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embeddedFontLst>
    <p:embeddedFont>
      <p:font typeface="落落补 汤圆" pitchFamily="2" charset="-128"/>
      <p:regular r:id="rId32"/>
    </p:embeddedFont>
    <p:embeddedFont>
      <p:font typeface="华文琥珀" panose="02010800040101010101" pitchFamily="2" charset="-122"/>
      <p:regular r:id="rId33"/>
    </p:embeddedFont>
    <p:embeddedFont>
      <p:font typeface="Microsoft JhengHei Light" panose="020B0304030504040204" pitchFamily="34" charset="-122"/>
      <p:regular r:id="rId34"/>
    </p:embeddedFont>
    <p:embeddedFont>
      <p:font typeface="微软雅黑" panose="020B0503020204020204" pitchFamily="34" charset="-122"/>
      <p:regular r:id="rId35"/>
    </p:embeddedFont>
    <p:embeddedFont>
      <p:font typeface="Open Sans" panose="020B0606030504020204" pitchFamily="34" charset="0"/>
      <p:regular r:id="rId36"/>
    </p:embeddedFont>
    <p:embeddedFont>
      <p:font typeface="等线" panose="02010600030101010101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850"/>
    <a:srgbClr val="92D050"/>
    <a:srgbClr val="44BE9B"/>
    <a:srgbClr val="E4AA09"/>
    <a:srgbClr val="3665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gs" Target="tags/tag20.xml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 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 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672353" y="564776"/>
            <a:ext cx="10676964" cy="5880847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5079543" y="890588"/>
            <a:ext cx="203132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版权声明</a:t>
            </a:r>
            <a:endParaRPr lang="en-US" altLang="zh-CN" sz="3600" b="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65124" y="1854012"/>
            <a:ext cx="1146016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44BE9B"/>
                </a:solidFill>
                <a:latin typeface="+mn-lt"/>
                <a:cs typeface="+mn-ea"/>
                <a:sym typeface="+mn-lt"/>
              </a:rPr>
              <a:t>感谢您支持原创设计事业，支持设计版权产</a:t>
            </a:r>
            <a:r>
              <a:rPr lang="en-US" altLang="zh-CN" sz="2400" dirty="0">
                <a:solidFill>
                  <a:srgbClr val="44BE9B"/>
                </a:solidFill>
                <a:latin typeface="+mn-lt"/>
                <a:cs typeface="+mn-ea"/>
                <a:sym typeface="+mn-lt"/>
              </a:rPr>
              <a:t>！</a:t>
            </a:r>
            <a:endParaRPr lang="en-US" altLang="zh-CN" sz="2400" dirty="0">
              <a:solidFill>
                <a:srgbClr val="44BE9B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76709" y="2632770"/>
            <a:ext cx="10238582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        感谢您下载PPT千图网平台上提供的产品，为了您和千图网以及原创作者的利益，请勿复制、传播、销售，否则将承担法律责任！千图网将对作品进行维权，按照传播下载次数的十倍进行索取赔偿！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1、千图网网站出售的PPT模版是免版税类（RF：Royalty-free）正版受《中华人民共和国著作法》和《世界版权公约》的保护，作品的所有权、版权和著作权归千图网所有，您下载的是PPT模版素材使用权。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2、不得将千图网的PPT模版、PPT素材，本身用于再出售，或者出租、出借、转让、分销、发布或者作为礼物供他人使用，不得转授权、出卖、转让本协议或本协议中的权利。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3、禁止把作品纳入商标或服务标记。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4、禁止用户用下载格式在网上传播作品。或者作品可以让第三方单独付费或共享免费下载、或通过转移电话服务系统传播。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25781" y="3433338"/>
            <a:ext cx="923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2771093" y="1205604"/>
            <a:ext cx="3188693" cy="13135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dirty="0">
                <a:solidFill>
                  <a:srgbClr val="00B05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开学啦</a:t>
            </a:r>
            <a:r>
              <a:rPr lang="en-US" altLang="zh-CN" sz="7200" b="1" dirty="0">
                <a:solidFill>
                  <a:srgbClr val="00B05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!</a:t>
            </a:r>
            <a:endParaRPr lang="en-US" altLang="zh-CN" sz="7200" b="1" dirty="0">
              <a:solidFill>
                <a:srgbClr val="00B050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6" name="PA_文本框 5"/>
          <p:cNvSpPr txBox="1"/>
          <p:nvPr>
            <p:custDataLst>
              <p:tags r:id="rId1"/>
            </p:custDataLst>
          </p:nvPr>
        </p:nvSpPr>
        <p:spPr>
          <a:xfrm>
            <a:off x="1727201" y="2301361"/>
            <a:ext cx="9166292" cy="11319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dirty="0">
                <a:latin typeface="华文琥珀" panose="02010800040101010101" pitchFamily="2" charset="-122"/>
                <a:ea typeface="华文琥珀" panose="02010800040101010101" pitchFamily="2" charset="-122"/>
              </a:rPr>
              <a:t>卡通教育多媒体公开课</a:t>
            </a:r>
            <a:r>
              <a:rPr lang="en-US" altLang="zh-CN" sz="6000" dirty="0">
                <a:latin typeface="华文琥珀" panose="02010800040101010101" pitchFamily="2" charset="-122"/>
                <a:ea typeface="华文琥珀" panose="02010800040101010101" pitchFamily="2" charset="-122"/>
              </a:rPr>
              <a:t>PPT</a:t>
            </a:r>
            <a:endParaRPr lang="zh-CN" altLang="en-US" sz="6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330377" y="4154738"/>
            <a:ext cx="2272145" cy="423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—</a:t>
            </a:r>
            <a:r>
              <a:rPr lang="zh-CN" altLang="en-US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讲师：</a:t>
            </a:r>
            <a:r>
              <a:rPr lang="en-US" altLang="zh-CN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PPT</a:t>
            </a:r>
            <a:r>
              <a:rPr lang="zh-CN" altLang="en-US" dirty="0">
                <a:latin typeface="落落补 汤圆" pitchFamily="2" charset="-128"/>
                <a:ea typeface="宋体" panose="02010600030101010101" pitchFamily="2" charset="-122"/>
                <a:cs typeface="落落补 汤圆" pitchFamily="2" charset="-128"/>
              </a:rPr>
              <a:t>汇</a:t>
            </a:r>
            <a:endParaRPr lang="zh-CN" altLang="en-US" dirty="0">
              <a:latin typeface="落落补 汤圆" pitchFamily="2" charset="-128"/>
              <a:ea typeface="宋体" panose="02010600030101010101" pitchFamily="2" charset="-122"/>
              <a:cs typeface="落落补 汤圆" pitchFamily="2" charset="-128"/>
            </a:endParaRPr>
          </a:p>
        </p:txBody>
      </p:sp>
      <p:pic>
        <p:nvPicPr>
          <p:cNvPr id="2" name="7be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4575" y="-8223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5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椭圆 30"/>
          <p:cNvSpPr>
            <a:spLocks noChangeArrowheads="1"/>
          </p:cNvSpPr>
          <p:nvPr/>
        </p:nvSpPr>
        <p:spPr bwMode="auto">
          <a:xfrm rot="-2700000">
            <a:off x="5574649" y="2087408"/>
            <a:ext cx="935038" cy="1336675"/>
          </a:xfrm>
          <a:custGeom>
            <a:avLst/>
            <a:gdLst>
              <a:gd name="T0" fmla="*/ 931847 w 936104"/>
              <a:gd name="T1" fmla="*/ 200204 h 1337481"/>
              <a:gd name="T2" fmla="*/ 931847 w 936104"/>
              <a:gd name="T3" fmla="*/ 491164 h 1337481"/>
              <a:gd name="T4" fmla="*/ 896006 w 936104"/>
              <a:gd name="T5" fmla="*/ 487543 h 1337481"/>
              <a:gd name="T6" fmla="*/ 716806 w 936104"/>
              <a:gd name="T7" fmla="*/ 667129 h 1337481"/>
              <a:gd name="T8" fmla="*/ 896006 w 936104"/>
              <a:gd name="T9" fmla="*/ 846716 h 1337481"/>
              <a:gd name="T10" fmla="*/ 931847 w 936104"/>
              <a:gd name="T11" fmla="*/ 843096 h 1337481"/>
              <a:gd name="T12" fmla="*/ 931847 w 936104"/>
              <a:gd name="T13" fmla="*/ 1134054 h 1337481"/>
              <a:gd name="T14" fmla="*/ 564309 w 936104"/>
              <a:gd name="T15" fmla="*/ 1134054 h 1337481"/>
              <a:gd name="T16" fmla="*/ 591365 w 936104"/>
              <a:gd name="T17" fmla="*/ 1208549 h 1337481"/>
              <a:gd name="T18" fmla="*/ 465924 w 936104"/>
              <a:gd name="T19" fmla="*/ 1334259 h 1337481"/>
              <a:gd name="T20" fmla="*/ 340483 w 936104"/>
              <a:gd name="T21" fmla="*/ 1208549 h 1337481"/>
              <a:gd name="T22" fmla="*/ 367539 w 936104"/>
              <a:gd name="T23" fmla="*/ 1134054 h 1337481"/>
              <a:gd name="T24" fmla="*/ 0 w 936104"/>
              <a:gd name="T25" fmla="*/ 1134054 h 1337481"/>
              <a:gd name="T26" fmla="*/ 0 w 936104"/>
              <a:gd name="T27" fmla="*/ 843096 h 1337481"/>
              <a:gd name="T28" fmla="*/ 35840 w 936104"/>
              <a:gd name="T29" fmla="*/ 846716 h 1337481"/>
              <a:gd name="T30" fmla="*/ 215042 w 936104"/>
              <a:gd name="T31" fmla="*/ 667129 h 1337481"/>
              <a:gd name="T32" fmla="*/ 35840 w 936104"/>
              <a:gd name="T33" fmla="*/ 487543 h 1337481"/>
              <a:gd name="T34" fmla="*/ 0 w 936104"/>
              <a:gd name="T35" fmla="*/ 491164 h 1337481"/>
              <a:gd name="T36" fmla="*/ 0 w 936104"/>
              <a:gd name="T37" fmla="*/ 200204 h 1337481"/>
              <a:gd name="T38" fmla="*/ 367538 w 936104"/>
              <a:gd name="T39" fmla="*/ 200204 h 1337481"/>
              <a:gd name="T40" fmla="*/ 340482 w 936104"/>
              <a:gd name="T41" fmla="*/ 125710 h 1337481"/>
              <a:gd name="T42" fmla="*/ 465923 w 936104"/>
              <a:gd name="T43" fmla="*/ 0 h 1337481"/>
              <a:gd name="T44" fmla="*/ 591364 w 936104"/>
              <a:gd name="T45" fmla="*/ 125710 h 1337481"/>
              <a:gd name="T46" fmla="*/ 564309 w 936104"/>
              <a:gd name="T47" fmla="*/ 200204 h 1337481"/>
              <a:gd name="T48" fmla="*/ 931847 w 936104"/>
              <a:gd name="T49" fmla="*/ 20020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椭圆 30"/>
          <p:cNvSpPr>
            <a:spLocks noChangeArrowheads="1"/>
          </p:cNvSpPr>
          <p:nvPr/>
        </p:nvSpPr>
        <p:spPr bwMode="auto">
          <a:xfrm rot="2700000">
            <a:off x="4880912" y="2776383"/>
            <a:ext cx="936625" cy="1336675"/>
          </a:xfrm>
          <a:custGeom>
            <a:avLst/>
            <a:gdLst>
              <a:gd name="T0" fmla="*/ 938190 w 936104"/>
              <a:gd name="T1" fmla="*/ 200204 h 1337481"/>
              <a:gd name="T2" fmla="*/ 938190 w 936104"/>
              <a:gd name="T3" fmla="*/ 491164 h 1337481"/>
              <a:gd name="T4" fmla="*/ 902106 w 936104"/>
              <a:gd name="T5" fmla="*/ 487543 h 1337481"/>
              <a:gd name="T6" fmla="*/ 721684 w 936104"/>
              <a:gd name="T7" fmla="*/ 667129 h 1337481"/>
              <a:gd name="T8" fmla="*/ 902106 w 936104"/>
              <a:gd name="T9" fmla="*/ 846716 h 1337481"/>
              <a:gd name="T10" fmla="*/ 938190 w 936104"/>
              <a:gd name="T11" fmla="*/ 843096 h 1337481"/>
              <a:gd name="T12" fmla="*/ 938190 w 936104"/>
              <a:gd name="T13" fmla="*/ 1134054 h 1337481"/>
              <a:gd name="T14" fmla="*/ 568151 w 936104"/>
              <a:gd name="T15" fmla="*/ 1134054 h 1337481"/>
              <a:gd name="T16" fmla="*/ 595390 w 936104"/>
              <a:gd name="T17" fmla="*/ 1208549 h 1337481"/>
              <a:gd name="T18" fmla="*/ 469096 w 936104"/>
              <a:gd name="T19" fmla="*/ 1334259 h 1337481"/>
              <a:gd name="T20" fmla="*/ 342800 w 936104"/>
              <a:gd name="T21" fmla="*/ 1208549 h 1337481"/>
              <a:gd name="T22" fmla="*/ 370040 w 936104"/>
              <a:gd name="T23" fmla="*/ 1134054 h 1337481"/>
              <a:gd name="T24" fmla="*/ 0 w 936104"/>
              <a:gd name="T25" fmla="*/ 1134054 h 1337481"/>
              <a:gd name="T26" fmla="*/ 0 w 936104"/>
              <a:gd name="T27" fmla="*/ 843096 h 1337481"/>
              <a:gd name="T28" fmla="*/ 36084 w 936104"/>
              <a:gd name="T29" fmla="*/ 846716 h 1337481"/>
              <a:gd name="T30" fmla="*/ 216504 w 936104"/>
              <a:gd name="T31" fmla="*/ 667129 h 1337481"/>
              <a:gd name="T32" fmla="*/ 36084 w 936104"/>
              <a:gd name="T33" fmla="*/ 487543 h 1337481"/>
              <a:gd name="T34" fmla="*/ 0 w 936104"/>
              <a:gd name="T35" fmla="*/ 491164 h 1337481"/>
              <a:gd name="T36" fmla="*/ 0 w 936104"/>
              <a:gd name="T37" fmla="*/ 200204 h 1337481"/>
              <a:gd name="T38" fmla="*/ 370039 w 936104"/>
              <a:gd name="T39" fmla="*/ 200204 h 1337481"/>
              <a:gd name="T40" fmla="*/ 342799 w 936104"/>
              <a:gd name="T41" fmla="*/ 125710 h 1337481"/>
              <a:gd name="T42" fmla="*/ 469094 w 936104"/>
              <a:gd name="T43" fmla="*/ 0 h 1337481"/>
              <a:gd name="T44" fmla="*/ 595389 w 936104"/>
              <a:gd name="T45" fmla="*/ 125710 h 1337481"/>
              <a:gd name="T46" fmla="*/ 568151 w 936104"/>
              <a:gd name="T47" fmla="*/ 200204 h 1337481"/>
              <a:gd name="T48" fmla="*/ 938190 w 936104"/>
              <a:gd name="T49" fmla="*/ 20020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椭圆 30"/>
          <p:cNvSpPr>
            <a:spLocks noChangeArrowheads="1"/>
          </p:cNvSpPr>
          <p:nvPr/>
        </p:nvSpPr>
        <p:spPr bwMode="auto">
          <a:xfrm rot="-2700000" flipH="1" flipV="1">
            <a:off x="5577824" y="3471708"/>
            <a:ext cx="936625" cy="1336675"/>
          </a:xfrm>
          <a:custGeom>
            <a:avLst/>
            <a:gdLst>
              <a:gd name="T0" fmla="*/ 938190 w 936104"/>
              <a:gd name="T1" fmla="*/ 200204 h 1337481"/>
              <a:gd name="T2" fmla="*/ 938190 w 936104"/>
              <a:gd name="T3" fmla="*/ 491164 h 1337481"/>
              <a:gd name="T4" fmla="*/ 902106 w 936104"/>
              <a:gd name="T5" fmla="*/ 487543 h 1337481"/>
              <a:gd name="T6" fmla="*/ 721684 w 936104"/>
              <a:gd name="T7" fmla="*/ 667129 h 1337481"/>
              <a:gd name="T8" fmla="*/ 902106 w 936104"/>
              <a:gd name="T9" fmla="*/ 846716 h 1337481"/>
              <a:gd name="T10" fmla="*/ 938190 w 936104"/>
              <a:gd name="T11" fmla="*/ 843096 h 1337481"/>
              <a:gd name="T12" fmla="*/ 938190 w 936104"/>
              <a:gd name="T13" fmla="*/ 1134054 h 1337481"/>
              <a:gd name="T14" fmla="*/ 568151 w 936104"/>
              <a:gd name="T15" fmla="*/ 1134054 h 1337481"/>
              <a:gd name="T16" fmla="*/ 595390 w 936104"/>
              <a:gd name="T17" fmla="*/ 1208549 h 1337481"/>
              <a:gd name="T18" fmla="*/ 469096 w 936104"/>
              <a:gd name="T19" fmla="*/ 1334259 h 1337481"/>
              <a:gd name="T20" fmla="*/ 342800 w 936104"/>
              <a:gd name="T21" fmla="*/ 1208549 h 1337481"/>
              <a:gd name="T22" fmla="*/ 370040 w 936104"/>
              <a:gd name="T23" fmla="*/ 1134054 h 1337481"/>
              <a:gd name="T24" fmla="*/ 0 w 936104"/>
              <a:gd name="T25" fmla="*/ 1134054 h 1337481"/>
              <a:gd name="T26" fmla="*/ 0 w 936104"/>
              <a:gd name="T27" fmla="*/ 843096 h 1337481"/>
              <a:gd name="T28" fmla="*/ 36084 w 936104"/>
              <a:gd name="T29" fmla="*/ 846716 h 1337481"/>
              <a:gd name="T30" fmla="*/ 216504 w 936104"/>
              <a:gd name="T31" fmla="*/ 667129 h 1337481"/>
              <a:gd name="T32" fmla="*/ 36084 w 936104"/>
              <a:gd name="T33" fmla="*/ 487543 h 1337481"/>
              <a:gd name="T34" fmla="*/ 0 w 936104"/>
              <a:gd name="T35" fmla="*/ 491164 h 1337481"/>
              <a:gd name="T36" fmla="*/ 0 w 936104"/>
              <a:gd name="T37" fmla="*/ 200204 h 1337481"/>
              <a:gd name="T38" fmla="*/ 370039 w 936104"/>
              <a:gd name="T39" fmla="*/ 200204 h 1337481"/>
              <a:gd name="T40" fmla="*/ 342799 w 936104"/>
              <a:gd name="T41" fmla="*/ 125710 h 1337481"/>
              <a:gd name="T42" fmla="*/ 469094 w 936104"/>
              <a:gd name="T43" fmla="*/ 0 h 1337481"/>
              <a:gd name="T44" fmla="*/ 595389 w 936104"/>
              <a:gd name="T45" fmla="*/ 125710 h 1337481"/>
              <a:gd name="T46" fmla="*/ 568151 w 936104"/>
              <a:gd name="T47" fmla="*/ 200204 h 1337481"/>
              <a:gd name="T48" fmla="*/ 938190 w 936104"/>
              <a:gd name="T49" fmla="*/ 20020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44BE9B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椭圆 30"/>
          <p:cNvSpPr>
            <a:spLocks noChangeArrowheads="1"/>
          </p:cNvSpPr>
          <p:nvPr/>
        </p:nvSpPr>
        <p:spPr bwMode="auto">
          <a:xfrm rot="2700000" flipH="1" flipV="1">
            <a:off x="6271562" y="2779558"/>
            <a:ext cx="936625" cy="1336675"/>
          </a:xfrm>
          <a:custGeom>
            <a:avLst/>
            <a:gdLst>
              <a:gd name="T0" fmla="*/ 938190 w 936104"/>
              <a:gd name="T1" fmla="*/ 200204 h 1337481"/>
              <a:gd name="T2" fmla="*/ 938190 w 936104"/>
              <a:gd name="T3" fmla="*/ 491164 h 1337481"/>
              <a:gd name="T4" fmla="*/ 902106 w 936104"/>
              <a:gd name="T5" fmla="*/ 487543 h 1337481"/>
              <a:gd name="T6" fmla="*/ 721684 w 936104"/>
              <a:gd name="T7" fmla="*/ 667129 h 1337481"/>
              <a:gd name="T8" fmla="*/ 902106 w 936104"/>
              <a:gd name="T9" fmla="*/ 846716 h 1337481"/>
              <a:gd name="T10" fmla="*/ 938190 w 936104"/>
              <a:gd name="T11" fmla="*/ 843096 h 1337481"/>
              <a:gd name="T12" fmla="*/ 938190 w 936104"/>
              <a:gd name="T13" fmla="*/ 1134054 h 1337481"/>
              <a:gd name="T14" fmla="*/ 568151 w 936104"/>
              <a:gd name="T15" fmla="*/ 1134054 h 1337481"/>
              <a:gd name="T16" fmla="*/ 595390 w 936104"/>
              <a:gd name="T17" fmla="*/ 1208549 h 1337481"/>
              <a:gd name="T18" fmla="*/ 469096 w 936104"/>
              <a:gd name="T19" fmla="*/ 1334259 h 1337481"/>
              <a:gd name="T20" fmla="*/ 342800 w 936104"/>
              <a:gd name="T21" fmla="*/ 1208549 h 1337481"/>
              <a:gd name="T22" fmla="*/ 370040 w 936104"/>
              <a:gd name="T23" fmla="*/ 1134054 h 1337481"/>
              <a:gd name="T24" fmla="*/ 0 w 936104"/>
              <a:gd name="T25" fmla="*/ 1134054 h 1337481"/>
              <a:gd name="T26" fmla="*/ 0 w 936104"/>
              <a:gd name="T27" fmla="*/ 843096 h 1337481"/>
              <a:gd name="T28" fmla="*/ 36084 w 936104"/>
              <a:gd name="T29" fmla="*/ 846716 h 1337481"/>
              <a:gd name="T30" fmla="*/ 216504 w 936104"/>
              <a:gd name="T31" fmla="*/ 667129 h 1337481"/>
              <a:gd name="T32" fmla="*/ 36084 w 936104"/>
              <a:gd name="T33" fmla="*/ 487543 h 1337481"/>
              <a:gd name="T34" fmla="*/ 0 w 936104"/>
              <a:gd name="T35" fmla="*/ 491164 h 1337481"/>
              <a:gd name="T36" fmla="*/ 0 w 936104"/>
              <a:gd name="T37" fmla="*/ 200204 h 1337481"/>
              <a:gd name="T38" fmla="*/ 370039 w 936104"/>
              <a:gd name="T39" fmla="*/ 200204 h 1337481"/>
              <a:gd name="T40" fmla="*/ 342799 w 936104"/>
              <a:gd name="T41" fmla="*/ 125710 h 1337481"/>
              <a:gd name="T42" fmla="*/ 469094 w 936104"/>
              <a:gd name="T43" fmla="*/ 0 h 1337481"/>
              <a:gd name="T44" fmla="*/ 595389 w 936104"/>
              <a:gd name="T45" fmla="*/ 125710 h 1337481"/>
              <a:gd name="T46" fmla="*/ 568151 w 936104"/>
              <a:gd name="T47" fmla="*/ 200204 h 1337481"/>
              <a:gd name="T48" fmla="*/ 938190 w 936104"/>
              <a:gd name="T49" fmla="*/ 200204 h 13374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936104"/>
              <a:gd name="T76" fmla="*/ 0 h 1337481"/>
              <a:gd name="T77" fmla="*/ 936104 w 936104"/>
              <a:gd name="T78" fmla="*/ 1337481 h 13374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936104" h="1337481">
                <a:moveTo>
                  <a:pt x="936104" y="200688"/>
                </a:moveTo>
                <a:lnTo>
                  <a:pt x="936104" y="492350"/>
                </a:lnTo>
                <a:lnTo>
                  <a:pt x="900100" y="488720"/>
                </a:lnTo>
                <a:cubicBezTo>
                  <a:pt x="800678" y="488720"/>
                  <a:pt x="720080" y="569318"/>
                  <a:pt x="720080" y="668740"/>
                </a:cubicBezTo>
                <a:cubicBezTo>
                  <a:pt x="720080" y="768162"/>
                  <a:pt x="800678" y="848760"/>
                  <a:pt x="900100" y="848760"/>
                </a:cubicBezTo>
                <a:cubicBezTo>
                  <a:pt x="912432" y="848760"/>
                  <a:pt x="924475" y="847520"/>
                  <a:pt x="936104" y="845131"/>
                </a:cubicBezTo>
                <a:lnTo>
                  <a:pt x="936104" y="1136792"/>
                </a:lnTo>
                <a:lnTo>
                  <a:pt x="566887" y="1136792"/>
                </a:lnTo>
                <a:cubicBezTo>
                  <a:pt x="584584" y="1156619"/>
                  <a:pt x="594066" y="1182936"/>
                  <a:pt x="594066" y="1211467"/>
                </a:cubicBezTo>
                <a:cubicBezTo>
                  <a:pt x="594066" y="1281063"/>
                  <a:pt x="537648" y="1337481"/>
                  <a:pt x="468052" y="1337481"/>
                </a:cubicBezTo>
                <a:cubicBezTo>
                  <a:pt x="398456" y="1337481"/>
                  <a:pt x="342038" y="1281063"/>
                  <a:pt x="342038" y="1211467"/>
                </a:cubicBezTo>
                <a:cubicBezTo>
                  <a:pt x="342038" y="1182936"/>
                  <a:pt x="351520" y="1156619"/>
                  <a:pt x="369217" y="1136792"/>
                </a:cubicBezTo>
                <a:lnTo>
                  <a:pt x="0" y="1136792"/>
                </a:lnTo>
                <a:lnTo>
                  <a:pt x="0" y="845131"/>
                </a:lnTo>
                <a:lnTo>
                  <a:pt x="36004" y="848760"/>
                </a:lnTo>
                <a:cubicBezTo>
                  <a:pt x="135426" y="848760"/>
                  <a:pt x="216024" y="768162"/>
                  <a:pt x="216024" y="668740"/>
                </a:cubicBezTo>
                <a:cubicBezTo>
                  <a:pt x="216024" y="569318"/>
                  <a:pt x="135426" y="488720"/>
                  <a:pt x="36004" y="488720"/>
                </a:cubicBezTo>
                <a:cubicBezTo>
                  <a:pt x="23672" y="488720"/>
                  <a:pt x="11630" y="489960"/>
                  <a:pt x="0" y="492350"/>
                </a:cubicBezTo>
                <a:lnTo>
                  <a:pt x="0" y="200688"/>
                </a:lnTo>
                <a:lnTo>
                  <a:pt x="369216" y="200688"/>
                </a:lnTo>
                <a:cubicBezTo>
                  <a:pt x="351519" y="180862"/>
                  <a:pt x="342037" y="154545"/>
                  <a:pt x="342037" y="126014"/>
                </a:cubicBezTo>
                <a:cubicBezTo>
                  <a:pt x="342037" y="56418"/>
                  <a:pt x="398455" y="0"/>
                  <a:pt x="468051" y="0"/>
                </a:cubicBezTo>
                <a:cubicBezTo>
                  <a:pt x="537647" y="0"/>
                  <a:pt x="594065" y="56418"/>
                  <a:pt x="594065" y="126014"/>
                </a:cubicBezTo>
                <a:cubicBezTo>
                  <a:pt x="594065" y="154545"/>
                  <a:pt x="584583" y="180862"/>
                  <a:pt x="566887" y="200688"/>
                </a:cubicBezTo>
                <a:lnTo>
                  <a:pt x="936104" y="200688"/>
                </a:lnTo>
                <a:close/>
              </a:path>
            </a:pathLst>
          </a:custGeom>
          <a:solidFill>
            <a:srgbClr val="3F710E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TextBox 59"/>
          <p:cNvSpPr>
            <a:spLocks noChangeArrowheads="1"/>
          </p:cNvSpPr>
          <p:nvPr/>
        </p:nvSpPr>
        <p:spPr bwMode="auto">
          <a:xfrm>
            <a:off x="2012299" y="2419196"/>
            <a:ext cx="2592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2" name="TextBox 60"/>
          <p:cNvSpPr>
            <a:spLocks noChangeArrowheads="1"/>
          </p:cNvSpPr>
          <p:nvPr/>
        </p:nvSpPr>
        <p:spPr bwMode="auto">
          <a:xfrm>
            <a:off x="2012299" y="3665383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3" name="TextBox 71"/>
          <p:cNvSpPr>
            <a:spLocks noChangeArrowheads="1"/>
          </p:cNvSpPr>
          <p:nvPr/>
        </p:nvSpPr>
        <p:spPr bwMode="auto">
          <a:xfrm>
            <a:off x="7484412" y="2419196"/>
            <a:ext cx="2592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4" name="TextBox 72"/>
          <p:cNvSpPr>
            <a:spLocks noChangeArrowheads="1"/>
          </p:cNvSpPr>
          <p:nvPr/>
        </p:nvSpPr>
        <p:spPr bwMode="auto">
          <a:xfrm>
            <a:off x="7484412" y="3665383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 dirty="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2" grpId="0" bldLvl="0" autoUpdateAnimBg="0"/>
      <p:bldP spid="13" grpId="0" bldLvl="0" autoUpdateAnimBg="0"/>
      <p:bldP spid="1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7256462" y="2061304"/>
            <a:ext cx="2135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7037387" y="2366104"/>
            <a:ext cx="190500" cy="190500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9" name="TextBox 3"/>
          <p:cNvSpPr>
            <a:spLocks noChangeArrowheads="1"/>
          </p:cNvSpPr>
          <p:nvPr/>
        </p:nvSpPr>
        <p:spPr bwMode="auto">
          <a:xfrm>
            <a:off x="2551112" y="2061304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4733925" y="2366104"/>
            <a:ext cx="190500" cy="190500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11" name="TextBox 5"/>
          <p:cNvSpPr>
            <a:spLocks noChangeArrowheads="1"/>
          </p:cNvSpPr>
          <p:nvPr/>
        </p:nvSpPr>
        <p:spPr bwMode="auto">
          <a:xfrm>
            <a:off x="7545387" y="3031267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2" name="Rectangle 42"/>
          <p:cNvSpPr>
            <a:spLocks noChangeArrowheads="1"/>
          </p:cNvSpPr>
          <p:nvPr/>
        </p:nvSpPr>
        <p:spPr bwMode="auto">
          <a:xfrm>
            <a:off x="7326312" y="3336067"/>
            <a:ext cx="190500" cy="190500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262187" y="3031267"/>
            <a:ext cx="2135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4445000" y="3336067"/>
            <a:ext cx="190500" cy="190500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15" name="TextBox 9"/>
          <p:cNvSpPr>
            <a:spLocks noChangeArrowheads="1"/>
          </p:cNvSpPr>
          <p:nvPr/>
        </p:nvSpPr>
        <p:spPr bwMode="auto">
          <a:xfrm>
            <a:off x="7256462" y="4096479"/>
            <a:ext cx="21351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7037387" y="4401279"/>
            <a:ext cx="190500" cy="192088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sp>
        <p:nvSpPr>
          <p:cNvPr id="17" name="TextBox 11"/>
          <p:cNvSpPr>
            <a:spLocks noChangeArrowheads="1"/>
          </p:cNvSpPr>
          <p:nvPr/>
        </p:nvSpPr>
        <p:spPr bwMode="auto">
          <a:xfrm>
            <a:off x="2551112" y="4096479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733925" y="4401279"/>
            <a:ext cx="190500" cy="192088"/>
          </a:xfrm>
          <a:prstGeom prst="rect">
            <a:avLst/>
          </a:prstGeom>
          <a:solidFill>
            <a:srgbClr val="3F710E"/>
          </a:solidFill>
          <a:ln>
            <a:noFill/>
          </a:ln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b="1">
                <a:sym typeface="Open Sans" panose="020B0606030504020204" pitchFamily="34" charset="0"/>
              </a:rPr>
              <a:t>+</a:t>
            </a:r>
            <a:endParaRPr lang="en-US" altLang="zh-CN" sz="1100" b="1">
              <a:sym typeface="Open Sans" panose="020B0606030504020204" pitchFamily="34" charset="0"/>
            </a:endParaRPr>
          </a:p>
        </p:txBody>
      </p:sp>
      <p:grpSp>
        <p:nvGrpSpPr>
          <p:cNvPr id="19" name="组合 13"/>
          <p:cNvGrpSpPr/>
          <p:nvPr/>
        </p:nvGrpSpPr>
        <p:grpSpPr bwMode="auto">
          <a:xfrm>
            <a:off x="5070475" y="2462942"/>
            <a:ext cx="1873250" cy="1871662"/>
            <a:chOff x="0" y="0"/>
            <a:chExt cx="1872208" cy="1872208"/>
          </a:xfrm>
          <a:solidFill>
            <a:srgbClr val="44BE9B"/>
          </a:solidFill>
        </p:grpSpPr>
        <p:grpSp>
          <p:nvGrpSpPr>
            <p:cNvPr id="20" name="组合 14"/>
            <p:cNvGrpSpPr/>
            <p:nvPr/>
          </p:nvGrpSpPr>
          <p:grpSpPr bwMode="auto">
            <a:xfrm>
              <a:off x="0" y="0"/>
              <a:ext cx="1872208" cy="1872208"/>
              <a:chOff x="0" y="0"/>
              <a:chExt cx="2160240" cy="2160240"/>
            </a:xfrm>
            <a:grpFill/>
          </p:grpSpPr>
          <p:sp>
            <p:nvSpPr>
              <p:cNvPr id="24" name="同心圆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216024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0 w 21600"/>
                  <a:gd name="T5" fmla="*/ 2147483646 h 21600"/>
                  <a:gd name="T6" fmla="*/ 2147483646 w 21600"/>
                  <a:gd name="T7" fmla="*/ 2147483646 h 21600"/>
                  <a:gd name="T8" fmla="*/ 2147483646 w 21600"/>
                  <a:gd name="T9" fmla="*/ 2147483646 h 21600"/>
                  <a:gd name="T10" fmla="*/ 2147483646 w 21600"/>
                  <a:gd name="T11" fmla="*/ 2147483646 h 21600"/>
                  <a:gd name="T12" fmla="*/ 2147483646 w 21600"/>
                  <a:gd name="T13" fmla="*/ 2147483646 h 21600"/>
                  <a:gd name="T14" fmla="*/ 2147483646 w 21600"/>
                  <a:gd name="T15" fmla="*/ 214748364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39" y="10800"/>
                    </a:moveTo>
                    <a:cubicBezTo>
                      <a:pt x="2539" y="15362"/>
                      <a:pt x="6238" y="19061"/>
                      <a:pt x="10800" y="19061"/>
                    </a:cubicBezTo>
                    <a:cubicBezTo>
                      <a:pt x="15362" y="19061"/>
                      <a:pt x="19061" y="15362"/>
                      <a:pt x="19061" y="10800"/>
                    </a:cubicBezTo>
                    <a:cubicBezTo>
                      <a:pt x="19061" y="6238"/>
                      <a:pt x="15362" y="2539"/>
                      <a:pt x="10800" y="2539"/>
                    </a:cubicBezTo>
                    <a:cubicBezTo>
                      <a:pt x="6238" y="2539"/>
                      <a:pt x="2539" y="6238"/>
                      <a:pt x="2539" y="108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空心弧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60240" cy="216024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719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287" y="17021"/>
                    </a:moveTo>
                    <a:cubicBezTo>
                      <a:pt x="3507" y="15443"/>
                      <a:pt x="2488" y="13178"/>
                      <a:pt x="2488" y="10800"/>
                    </a:cubicBezTo>
                    <a:cubicBezTo>
                      <a:pt x="2488" y="6209"/>
                      <a:pt x="6209" y="2488"/>
                      <a:pt x="10800" y="2488"/>
                    </a:cubicBezTo>
                    <a:cubicBezTo>
                      <a:pt x="15390" y="2488"/>
                      <a:pt x="19112" y="6209"/>
                      <a:pt x="19112" y="10800"/>
                    </a:cubicBezTo>
                    <a:cubicBezTo>
                      <a:pt x="19112" y="13178"/>
                      <a:pt x="18092" y="15443"/>
                      <a:pt x="16312" y="17021"/>
                    </a:cubicBezTo>
                    <a:lnTo>
                      <a:pt x="17962" y="18883"/>
                    </a:lnTo>
                    <a:cubicBezTo>
                      <a:pt x="20275" y="16833"/>
                      <a:pt x="21600" y="1389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890"/>
                      <a:pt x="1324" y="16833"/>
                      <a:pt x="3637" y="18883"/>
                    </a:cubicBezTo>
                    <a:lnTo>
                      <a:pt x="5287" y="170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空心弧 20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2160240" cy="216024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70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170" y="16915"/>
                    </a:moveTo>
                    <a:cubicBezTo>
                      <a:pt x="3460" y="15341"/>
                      <a:pt x="2488" y="13123"/>
                      <a:pt x="2488" y="10800"/>
                    </a:cubicBezTo>
                    <a:cubicBezTo>
                      <a:pt x="2488" y="6209"/>
                      <a:pt x="6209" y="2488"/>
                      <a:pt x="10800" y="2488"/>
                    </a:cubicBezTo>
                    <a:cubicBezTo>
                      <a:pt x="15390" y="2488"/>
                      <a:pt x="19112" y="6209"/>
                      <a:pt x="19112" y="10800"/>
                    </a:cubicBezTo>
                    <a:cubicBezTo>
                      <a:pt x="19112" y="13123"/>
                      <a:pt x="18139" y="15341"/>
                      <a:pt x="16429" y="16915"/>
                    </a:cubicBezTo>
                    <a:lnTo>
                      <a:pt x="18114" y="18745"/>
                    </a:lnTo>
                    <a:cubicBezTo>
                      <a:pt x="20335" y="16701"/>
                      <a:pt x="21600" y="1381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3819"/>
                      <a:pt x="1264" y="16701"/>
                      <a:pt x="3485" y="18745"/>
                    </a:cubicBezTo>
                    <a:lnTo>
                      <a:pt x="5170" y="169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21" name="组合 15"/>
            <p:cNvGrpSpPr/>
            <p:nvPr/>
          </p:nvGrpSpPr>
          <p:grpSpPr bwMode="auto">
            <a:xfrm>
              <a:off x="536558" y="625093"/>
              <a:ext cx="799092" cy="527036"/>
              <a:chOff x="0" y="0"/>
              <a:chExt cx="799092" cy="527036"/>
            </a:xfrm>
            <a:grpFill/>
          </p:grpSpPr>
          <p:sp>
            <p:nvSpPr>
              <p:cNvPr id="22" name="圆角矩形 68"/>
              <p:cNvSpPr>
                <a:spLocks noChangeArrowheads="1"/>
              </p:cNvSpPr>
              <p:nvPr/>
            </p:nvSpPr>
            <p:spPr bwMode="auto">
              <a:xfrm>
                <a:off x="0" y="94988"/>
                <a:ext cx="670588" cy="432048"/>
              </a:xfrm>
              <a:custGeom>
                <a:avLst/>
                <a:gdLst>
                  <a:gd name="T0" fmla="*/ 83122 w 978088"/>
                  <a:gd name="T1" fmla="*/ 0 h 630163"/>
                  <a:gd name="T2" fmla="*/ 134668 w 978088"/>
                  <a:gd name="T3" fmla="*/ 31729 h 630163"/>
                  <a:gd name="T4" fmla="*/ 156875 w 978088"/>
                  <a:gd name="T5" fmla="*/ 22869 h 630163"/>
                  <a:gd name="T6" fmla="*/ 190124 w 978088"/>
                  <a:gd name="T7" fmla="*/ 56119 h 630163"/>
                  <a:gd name="T8" fmla="*/ 189539 w 978088"/>
                  <a:gd name="T9" fmla="*/ 59014 h 630163"/>
                  <a:gd name="T10" fmla="*/ 216118 w 978088"/>
                  <a:gd name="T11" fmla="*/ 97680 h 630163"/>
                  <a:gd name="T12" fmla="*/ 174557 w 978088"/>
                  <a:gd name="T13" fmla="*/ 139242 h 630163"/>
                  <a:gd name="T14" fmla="*/ 41561 w 978088"/>
                  <a:gd name="T15" fmla="*/ 139242 h 630163"/>
                  <a:gd name="T16" fmla="*/ 0 w 978088"/>
                  <a:gd name="T17" fmla="*/ 97680 h 630163"/>
                  <a:gd name="T18" fmla="*/ 25078 w 978088"/>
                  <a:gd name="T19" fmla="*/ 59591 h 630163"/>
                  <a:gd name="T20" fmla="*/ 24936 w 978088"/>
                  <a:gd name="T21" fmla="*/ 58186 h 630163"/>
                  <a:gd name="T22" fmla="*/ 83122 w 978088"/>
                  <a:gd name="T23" fmla="*/ 0 h 630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8088"/>
                  <a:gd name="T37" fmla="*/ 0 h 630163"/>
                  <a:gd name="T38" fmla="*/ 978088 w 978088"/>
                  <a:gd name="T39" fmla="*/ 630163 h 630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8088" h="630163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圆角矩形 68"/>
              <p:cNvSpPr>
                <a:spLocks noChangeArrowheads="1"/>
              </p:cNvSpPr>
              <p:nvPr/>
            </p:nvSpPr>
            <p:spPr bwMode="auto">
              <a:xfrm>
                <a:off x="243288" y="0"/>
                <a:ext cx="555804" cy="426772"/>
              </a:xfrm>
              <a:custGeom>
                <a:avLst/>
                <a:gdLst>
                  <a:gd name="T0" fmla="*/ 143135 w 555804"/>
                  <a:gd name="T1" fmla="*/ 0 h 426772"/>
                  <a:gd name="T2" fmla="*/ 303078 w 555804"/>
                  <a:gd name="T3" fmla="*/ 98451 h 426772"/>
                  <a:gd name="T4" fmla="*/ 371983 w 555804"/>
                  <a:gd name="T5" fmla="*/ 70961 h 426772"/>
                  <a:gd name="T6" fmla="*/ 475150 w 555804"/>
                  <a:gd name="T7" fmla="*/ 174129 h 426772"/>
                  <a:gd name="T8" fmla="*/ 473337 w 555804"/>
                  <a:gd name="T9" fmla="*/ 183113 h 426772"/>
                  <a:gd name="T10" fmla="*/ 555804 w 555804"/>
                  <a:gd name="T11" fmla="*/ 303088 h 426772"/>
                  <a:gd name="T12" fmla="*/ 452979 w 555804"/>
                  <a:gd name="T13" fmla="*/ 426772 h 426772"/>
                  <a:gd name="T14" fmla="*/ 467966 w 555804"/>
                  <a:gd name="T15" fmla="*/ 369377 h 426772"/>
                  <a:gd name="T16" fmla="*/ 385499 w 555804"/>
                  <a:gd name="T17" fmla="*/ 249402 h 426772"/>
                  <a:gd name="T18" fmla="*/ 387312 w 555804"/>
                  <a:gd name="T19" fmla="*/ 240418 h 426772"/>
                  <a:gd name="T20" fmla="*/ 284145 w 555804"/>
                  <a:gd name="T21" fmla="*/ 137250 h 426772"/>
                  <a:gd name="T22" fmla="*/ 215240 w 555804"/>
                  <a:gd name="T23" fmla="*/ 164740 h 426772"/>
                  <a:gd name="T24" fmla="*/ 55297 w 555804"/>
                  <a:gd name="T25" fmla="*/ 66289 h 426772"/>
                  <a:gd name="T26" fmla="*/ 0 w 555804"/>
                  <a:gd name="T27" fmla="*/ 75828 h 426772"/>
                  <a:gd name="T28" fmla="*/ 143135 w 555804"/>
                  <a:gd name="T29" fmla="*/ 0 h 42677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5804"/>
                  <a:gd name="T46" fmla="*/ 0 h 426772"/>
                  <a:gd name="T47" fmla="*/ 555804 w 555804"/>
                  <a:gd name="T48" fmla="*/ 426772 h 42677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5804" h="426772">
                    <a:moveTo>
                      <a:pt x="143135" y="0"/>
                    </a:moveTo>
                    <a:cubicBezTo>
                      <a:pt x="213169" y="0"/>
                      <a:pt x="273888" y="39876"/>
                      <a:pt x="303078" y="98451"/>
                    </a:cubicBezTo>
                    <a:cubicBezTo>
                      <a:pt x="320856" y="81144"/>
                      <a:pt x="345230" y="70961"/>
                      <a:pt x="371983" y="70961"/>
                    </a:cubicBezTo>
                    <a:cubicBezTo>
                      <a:pt x="428961" y="70961"/>
                      <a:pt x="475150" y="117151"/>
                      <a:pt x="475150" y="174129"/>
                    </a:cubicBezTo>
                    <a:lnTo>
                      <a:pt x="473337" y="183113"/>
                    </a:lnTo>
                    <a:cubicBezTo>
                      <a:pt x="521640" y="201495"/>
                      <a:pt x="555804" y="248302"/>
                      <a:pt x="555804" y="303088"/>
                    </a:cubicBezTo>
                    <a:cubicBezTo>
                      <a:pt x="555804" y="365170"/>
                      <a:pt x="511936" y="417005"/>
                      <a:pt x="452979" y="426772"/>
                    </a:cubicBezTo>
                    <a:cubicBezTo>
                      <a:pt x="463010" y="409954"/>
                      <a:pt x="467966" y="390244"/>
                      <a:pt x="467966" y="369377"/>
                    </a:cubicBezTo>
                    <a:cubicBezTo>
                      <a:pt x="467966" y="314591"/>
                      <a:pt x="433802" y="267784"/>
                      <a:pt x="385499" y="249402"/>
                    </a:cubicBezTo>
                    <a:lnTo>
                      <a:pt x="387312" y="240418"/>
                    </a:lnTo>
                    <a:cubicBezTo>
                      <a:pt x="387312" y="183440"/>
                      <a:pt x="341123" y="137250"/>
                      <a:pt x="284145" y="137250"/>
                    </a:cubicBezTo>
                    <a:cubicBezTo>
                      <a:pt x="257392" y="137250"/>
                      <a:pt x="233018" y="147433"/>
                      <a:pt x="215240" y="164740"/>
                    </a:cubicBezTo>
                    <a:cubicBezTo>
                      <a:pt x="186050" y="106165"/>
                      <a:pt x="125331" y="66289"/>
                      <a:pt x="55297" y="66289"/>
                    </a:cubicBezTo>
                    <a:cubicBezTo>
                      <a:pt x="35910" y="66289"/>
                      <a:pt x="17237" y="69345"/>
                      <a:pt x="0" y="75828"/>
                    </a:cubicBezTo>
                    <a:cubicBezTo>
                      <a:pt x="30266" y="29107"/>
                      <a:pt x="83301" y="0"/>
                      <a:pt x="1431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 bldLvl="0" animBg="1" autoUpdateAnimBg="0"/>
      <p:bldP spid="9" grpId="0" bldLvl="0" autoUpdateAnimBg="0"/>
      <p:bldP spid="10" grpId="0" bldLvl="0" animBg="1" autoUpdateAnimBg="0"/>
      <p:bldP spid="11" grpId="0" bldLvl="0" autoUpdateAnimBg="0"/>
      <p:bldP spid="12" grpId="0" bldLvl="0" animBg="1" autoUpdateAnimBg="0"/>
      <p:bldP spid="13" grpId="0" bldLvl="0" autoUpdateAnimBg="0"/>
      <p:bldP spid="14" grpId="0" bldLvl="0" animBg="1" autoUpdateAnimBg="0"/>
      <p:bldP spid="15" grpId="0" bldLvl="0" autoUpdateAnimBg="0"/>
      <p:bldP spid="16" grpId="0" bldLvl="0" animBg="1" autoUpdateAnimBg="0"/>
      <p:bldP spid="17" grpId="0" bldLvl="0" autoUpdateAnimBg="0"/>
      <p:bldP spid="18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grpSp>
        <p:nvGrpSpPr>
          <p:cNvPr id="7" name="组合 1"/>
          <p:cNvGrpSpPr/>
          <p:nvPr/>
        </p:nvGrpSpPr>
        <p:grpSpPr bwMode="auto">
          <a:xfrm>
            <a:off x="4767247" y="2325892"/>
            <a:ext cx="2597150" cy="2597150"/>
            <a:chOff x="0" y="0"/>
            <a:chExt cx="3744416" cy="3744416"/>
          </a:xfrm>
        </p:grpSpPr>
        <p:grpSp>
          <p:nvGrpSpPr>
            <p:cNvPr id="8" name="组合 2"/>
            <p:cNvGrpSpPr/>
            <p:nvPr/>
          </p:nvGrpSpPr>
          <p:grpSpPr bwMode="auto">
            <a:xfrm rot="2700000">
              <a:off x="1872207" y="0"/>
              <a:ext cx="1" cy="3744416"/>
              <a:chOff x="0" y="0"/>
              <a:chExt cx="1" cy="3024336"/>
            </a:xfrm>
          </p:grpSpPr>
          <p:sp>
            <p:nvSpPr>
              <p:cNvPr id="12" name="直接连接符 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792088"/>
              </a:xfrm>
              <a:prstGeom prst="line">
                <a:avLst/>
              </a:prstGeom>
              <a:noFill/>
              <a:ln w="9525">
                <a:solidFill>
                  <a:srgbClr val="3F710E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3" name="直接连接符 7"/>
              <p:cNvSpPr>
                <a:spLocks noChangeShapeType="1"/>
              </p:cNvSpPr>
              <p:nvPr/>
            </p:nvSpPr>
            <p:spPr bwMode="auto">
              <a:xfrm>
                <a:off x="0" y="2232248"/>
                <a:ext cx="1" cy="792088"/>
              </a:xfrm>
              <a:prstGeom prst="line">
                <a:avLst/>
              </a:prstGeom>
              <a:noFill/>
              <a:ln w="9525">
                <a:solidFill>
                  <a:srgbClr val="3F710E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9" name="组合 3"/>
            <p:cNvGrpSpPr/>
            <p:nvPr/>
          </p:nvGrpSpPr>
          <p:grpSpPr bwMode="auto">
            <a:xfrm rot="18900000" flipV="1">
              <a:off x="1872207" y="0"/>
              <a:ext cx="1" cy="3744416"/>
              <a:chOff x="0" y="0"/>
              <a:chExt cx="1" cy="3024336"/>
            </a:xfrm>
          </p:grpSpPr>
          <p:sp>
            <p:nvSpPr>
              <p:cNvPr id="10" name="直接连接符 4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792088"/>
              </a:xfrm>
              <a:prstGeom prst="line">
                <a:avLst/>
              </a:prstGeom>
              <a:noFill/>
              <a:ln w="9525">
                <a:solidFill>
                  <a:srgbClr val="3F710E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1" name="直接连接符 5"/>
              <p:cNvSpPr>
                <a:spLocks noChangeShapeType="1"/>
              </p:cNvSpPr>
              <p:nvPr/>
            </p:nvSpPr>
            <p:spPr bwMode="auto">
              <a:xfrm>
                <a:off x="0" y="2232248"/>
                <a:ext cx="1" cy="792088"/>
              </a:xfrm>
              <a:prstGeom prst="line">
                <a:avLst/>
              </a:prstGeom>
              <a:noFill/>
              <a:ln w="9525">
                <a:solidFill>
                  <a:srgbClr val="3F710E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14" name="组合 8"/>
          <p:cNvGrpSpPr/>
          <p:nvPr/>
        </p:nvGrpSpPr>
        <p:grpSpPr bwMode="auto">
          <a:xfrm>
            <a:off x="5322872" y="2883105"/>
            <a:ext cx="1485900" cy="1487487"/>
            <a:chOff x="0" y="0"/>
            <a:chExt cx="1216568" cy="1216568"/>
          </a:xfrm>
        </p:grpSpPr>
        <p:sp useBgFill="1">
          <p:nvSpPr>
            <p:cNvPr id="15" name="椭圆 9"/>
            <p:cNvSpPr>
              <a:spLocks noChangeArrowheads="1"/>
            </p:cNvSpPr>
            <p:nvPr/>
          </p:nvSpPr>
          <p:spPr bwMode="auto">
            <a:xfrm>
              <a:off x="0" y="0"/>
              <a:ext cx="1216568" cy="1216568"/>
            </a:xfrm>
            <a:prstGeom prst="ellipse">
              <a:avLst/>
            </a:prstGeom>
            <a:ln w="12700">
              <a:solidFill>
                <a:srgbClr val="3F710E"/>
              </a:solidFill>
              <a:beve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6" name="组合 10"/>
            <p:cNvGrpSpPr/>
            <p:nvPr/>
          </p:nvGrpSpPr>
          <p:grpSpPr bwMode="auto">
            <a:xfrm>
              <a:off x="61465" y="74847"/>
              <a:ext cx="1093638" cy="1066874"/>
              <a:chOff x="0" y="0"/>
              <a:chExt cx="1941956" cy="1894431"/>
            </a:xfrm>
          </p:grpSpPr>
          <p:sp>
            <p:nvSpPr>
              <p:cNvPr id="17" name="椭圆 79"/>
              <p:cNvSpPr>
                <a:spLocks noChangeArrowheads="1"/>
              </p:cNvSpPr>
              <p:nvPr/>
            </p:nvSpPr>
            <p:spPr bwMode="auto">
              <a:xfrm rot="2160000">
                <a:off x="99182" y="363485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8" name="椭圆 79"/>
              <p:cNvSpPr>
                <a:spLocks noChangeArrowheads="1"/>
              </p:cNvSpPr>
              <p:nvPr/>
            </p:nvSpPr>
            <p:spPr bwMode="auto">
              <a:xfrm>
                <a:off x="0" y="67047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3E8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9" name="椭圆 79"/>
              <p:cNvSpPr>
                <a:spLocks noChangeArrowheads="1"/>
              </p:cNvSpPr>
              <p:nvPr/>
            </p:nvSpPr>
            <p:spPr bwMode="auto">
              <a:xfrm flipH="1">
                <a:off x="1043823" y="67047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F3E8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0" name="椭圆 79"/>
              <p:cNvSpPr>
                <a:spLocks noChangeArrowheads="1"/>
              </p:cNvSpPr>
              <p:nvPr/>
            </p:nvSpPr>
            <p:spPr bwMode="auto">
              <a:xfrm rot="2160000" flipH="1">
                <a:off x="940363" y="975630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椭圆 79"/>
              <p:cNvSpPr>
                <a:spLocks noChangeArrowheads="1"/>
              </p:cNvSpPr>
              <p:nvPr/>
            </p:nvSpPr>
            <p:spPr bwMode="auto">
              <a:xfrm rot="4320000" flipH="1">
                <a:off x="682473" y="116686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3F710E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2" name="椭圆 79"/>
              <p:cNvSpPr>
                <a:spLocks noChangeArrowheads="1"/>
              </p:cNvSpPr>
              <p:nvPr/>
            </p:nvSpPr>
            <p:spPr bwMode="auto">
              <a:xfrm rot="4320000">
                <a:off x="358927" y="172650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3F710E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3" name="椭圆 79"/>
              <p:cNvSpPr>
                <a:spLocks noChangeArrowheads="1"/>
              </p:cNvSpPr>
              <p:nvPr/>
            </p:nvSpPr>
            <p:spPr bwMode="auto">
              <a:xfrm rot="6480000" flipH="1">
                <a:off x="360748" y="1166861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椭圆 79"/>
              <p:cNvSpPr>
                <a:spLocks noChangeArrowheads="1"/>
              </p:cNvSpPr>
              <p:nvPr/>
            </p:nvSpPr>
            <p:spPr bwMode="auto">
              <a:xfrm rot="6480000">
                <a:off x="683726" y="170563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44BE9B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5" name="椭圆 79"/>
              <p:cNvSpPr>
                <a:spLocks noChangeArrowheads="1"/>
              </p:cNvSpPr>
              <p:nvPr/>
            </p:nvSpPr>
            <p:spPr bwMode="auto">
              <a:xfrm rot="8640000" flipH="1">
                <a:off x="99183" y="974397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44BE9B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6" name="椭圆 79"/>
              <p:cNvSpPr>
                <a:spLocks noChangeArrowheads="1"/>
              </p:cNvSpPr>
              <p:nvPr/>
            </p:nvSpPr>
            <p:spPr bwMode="auto">
              <a:xfrm rot="8640000">
                <a:off x="943880" y="365865"/>
                <a:ext cx="898133" cy="557008"/>
              </a:xfrm>
              <a:custGeom>
                <a:avLst/>
                <a:gdLst>
                  <a:gd name="T0" fmla="*/ 40986 w 898133"/>
                  <a:gd name="T1" fmla="*/ 0 h 557008"/>
                  <a:gd name="T2" fmla="*/ 898133 w 898133"/>
                  <a:gd name="T3" fmla="*/ 278504 h 557008"/>
                  <a:gd name="T4" fmla="*/ 40986 w 898133"/>
                  <a:gd name="T5" fmla="*/ 557008 h 557008"/>
                  <a:gd name="T6" fmla="*/ 0 w 898133"/>
                  <a:gd name="T7" fmla="*/ 278504 h 557008"/>
                  <a:gd name="T8" fmla="*/ 40986 w 898133"/>
                  <a:gd name="T9" fmla="*/ 0 h 5570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133"/>
                  <a:gd name="T16" fmla="*/ 0 h 557008"/>
                  <a:gd name="T17" fmla="*/ 898133 w 898133"/>
                  <a:gd name="T18" fmla="*/ 557008 h 5570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133" h="557008">
                    <a:moveTo>
                      <a:pt x="40986" y="0"/>
                    </a:moveTo>
                    <a:lnTo>
                      <a:pt x="898133" y="278504"/>
                    </a:lnTo>
                    <a:lnTo>
                      <a:pt x="40986" y="557008"/>
                    </a:lnTo>
                    <a:cubicBezTo>
                      <a:pt x="14161" y="468878"/>
                      <a:pt x="0" y="375345"/>
                      <a:pt x="0" y="278504"/>
                    </a:cubicBezTo>
                    <a:cubicBezTo>
                      <a:pt x="0" y="181664"/>
                      <a:pt x="14161" y="88130"/>
                      <a:pt x="40986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 cmpd="sng">
                <a:noFill/>
                <a:bevel/>
              </a:ln>
            </p:spPr>
            <p:txBody>
              <a:bodyPr anchor="ctr"/>
              <a:lstStyle/>
              <a:p>
                <a:endParaRPr lang="zh-CN" altLang="en-US">
                  <a:solidFill>
                    <a:schemeClr val="accent6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577122" y="2498930"/>
            <a:ext cx="23764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在此处添加详细描述文本</a:t>
            </a: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200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分钟以内。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7577122" y="3721305"/>
            <a:ext cx="23764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在此处添加详细描述文本</a:t>
            </a: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200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分钟以内。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grpSp>
        <p:nvGrpSpPr>
          <p:cNvPr id="29" name="组合 23"/>
          <p:cNvGrpSpPr/>
          <p:nvPr/>
        </p:nvGrpSpPr>
        <p:grpSpPr bwMode="auto">
          <a:xfrm>
            <a:off x="4691047" y="2256042"/>
            <a:ext cx="2749550" cy="2741613"/>
            <a:chOff x="0" y="0"/>
            <a:chExt cx="2122140" cy="2116137"/>
          </a:xfrm>
        </p:grpSpPr>
        <p:grpSp>
          <p:nvGrpSpPr>
            <p:cNvPr id="30" name="组合 24"/>
            <p:cNvGrpSpPr/>
            <p:nvPr/>
          </p:nvGrpSpPr>
          <p:grpSpPr bwMode="auto">
            <a:xfrm>
              <a:off x="0" y="872916"/>
              <a:ext cx="2122140" cy="370304"/>
              <a:chOff x="0" y="0"/>
              <a:chExt cx="2122140" cy="370304"/>
            </a:xfrm>
          </p:grpSpPr>
          <p:grpSp>
            <p:nvGrpSpPr>
              <p:cNvPr id="40" name="组合 34"/>
              <p:cNvGrpSpPr/>
              <p:nvPr/>
            </p:nvGrpSpPr>
            <p:grpSpPr bwMode="auto">
              <a:xfrm>
                <a:off x="0" y="0"/>
                <a:ext cx="367118" cy="367116"/>
                <a:chOff x="0" y="0"/>
                <a:chExt cx="1407810" cy="1407810"/>
              </a:xfrm>
            </p:grpSpPr>
            <p:sp>
              <p:nvSpPr>
                <p:cNvPr id="45" name="圆角矩形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07810" cy="140781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71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accent6">
                        <a:lumMod val="2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239093" y="367175"/>
                  <a:ext cx="1164309" cy="1035953"/>
                </a:xfrm>
                <a:custGeom>
                  <a:avLst/>
                  <a:gdLst>
                    <a:gd name="T0" fmla="*/ 300955 w 1164309"/>
                    <a:gd name="T1" fmla="*/ 0 h 1035953"/>
                    <a:gd name="T2" fmla="*/ 462879 w 1164309"/>
                    <a:gd name="T3" fmla="*/ 11907 h 1035953"/>
                    <a:gd name="T4" fmla="*/ 622782 w 1164309"/>
                    <a:gd name="T5" fmla="*/ 122893 h 1035953"/>
                    <a:gd name="T6" fmla="*/ 718687 w 1164309"/>
                    <a:gd name="T7" fmla="*/ 105904 h 1035953"/>
                    <a:gd name="T8" fmla="*/ 864545 w 1164309"/>
                    <a:gd name="T9" fmla="*/ 125274 h 1035953"/>
                    <a:gd name="T10" fmla="*/ 1164309 w 1164309"/>
                    <a:gd name="T11" fmla="*/ 380469 h 1035953"/>
                    <a:gd name="T12" fmla="*/ 511256 w 1164309"/>
                    <a:gd name="T13" fmla="*/ 1035953 h 1035953"/>
                    <a:gd name="T14" fmla="*/ 0 w 1164309"/>
                    <a:gd name="T15" fmla="*/ 646727 h 1035953"/>
                    <a:gd name="T16" fmla="*/ 360111 w 1164309"/>
                    <a:gd name="T17" fmla="*/ 529214 h 1035953"/>
                    <a:gd name="T18" fmla="*/ 6038 w 1164309"/>
                    <a:gd name="T19" fmla="*/ 472065 h 1035953"/>
                    <a:gd name="T20" fmla="*/ 205705 w 1164309"/>
                    <a:gd name="T21" fmla="*/ 66676 h 1035953"/>
                    <a:gd name="T22" fmla="*/ 300955 w 1164309"/>
                    <a:gd name="T23" fmla="*/ 0 h 10359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64309"/>
                    <a:gd name="T37" fmla="*/ 0 h 1035953"/>
                    <a:gd name="T38" fmla="*/ 1164309 w 1164309"/>
                    <a:gd name="T39" fmla="*/ 1035953 h 10359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64309" h="1035953">
                      <a:moveTo>
                        <a:pt x="300955" y="0"/>
                      </a:moveTo>
                      <a:lnTo>
                        <a:pt x="462879" y="11907"/>
                      </a:lnTo>
                      <a:lnTo>
                        <a:pt x="622782" y="122893"/>
                      </a:lnTo>
                      <a:lnTo>
                        <a:pt x="718687" y="105904"/>
                      </a:lnTo>
                      <a:lnTo>
                        <a:pt x="864545" y="125274"/>
                      </a:lnTo>
                      <a:lnTo>
                        <a:pt x="1164309" y="380469"/>
                      </a:lnTo>
                      <a:cubicBezTo>
                        <a:pt x="1145643" y="733516"/>
                        <a:pt x="863958" y="1016051"/>
                        <a:pt x="511256" y="1035953"/>
                      </a:cubicBezTo>
                      <a:lnTo>
                        <a:pt x="0" y="646727"/>
                      </a:lnTo>
                      <a:lnTo>
                        <a:pt x="360111" y="529214"/>
                      </a:lnTo>
                      <a:lnTo>
                        <a:pt x="6038" y="472065"/>
                      </a:lnTo>
                      <a:cubicBezTo>
                        <a:pt x="-19696" y="394976"/>
                        <a:pt x="170840" y="88202"/>
                        <a:pt x="205705" y="66676"/>
                      </a:cubicBezTo>
                      <a:cubicBezTo>
                        <a:pt x="240570" y="45150"/>
                        <a:pt x="258092" y="9128"/>
                        <a:pt x="30095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7" name="圆角矩形 68"/>
                <p:cNvSpPr>
                  <a:spLocks noChangeArrowheads="1"/>
                </p:cNvSpPr>
                <p:nvPr/>
              </p:nvSpPr>
              <p:spPr bwMode="auto">
                <a:xfrm>
                  <a:off x="156924" y="338722"/>
                  <a:ext cx="1109202" cy="714250"/>
                </a:xfrm>
                <a:custGeom>
                  <a:avLst/>
                  <a:gdLst>
                    <a:gd name="T0" fmla="*/ 351447 w 1142127"/>
                    <a:gd name="T1" fmla="*/ 65524 h 735451"/>
                    <a:gd name="T2" fmla="*/ 569390 w 1142127"/>
                    <a:gd name="T3" fmla="*/ 199676 h 735451"/>
                    <a:gd name="T4" fmla="*/ 663281 w 1142127"/>
                    <a:gd name="T5" fmla="*/ 162217 h 735451"/>
                    <a:gd name="T6" fmla="*/ 803860 w 1142127"/>
                    <a:gd name="T7" fmla="*/ 302796 h 735451"/>
                    <a:gd name="T8" fmla="*/ 801390 w 1142127"/>
                    <a:gd name="T9" fmla="*/ 315038 h 735451"/>
                    <a:gd name="T10" fmla="*/ 913761 w 1142127"/>
                    <a:gd name="T11" fmla="*/ 478520 h 735451"/>
                    <a:gd name="T12" fmla="*/ 738038 w 1142127"/>
                    <a:gd name="T13" fmla="*/ 654244 h 735451"/>
                    <a:gd name="T14" fmla="*/ 175724 w 1142127"/>
                    <a:gd name="T15" fmla="*/ 654244 h 735451"/>
                    <a:gd name="T16" fmla="*/ 0 w 1142127"/>
                    <a:gd name="T17" fmla="*/ 478520 h 735451"/>
                    <a:gd name="T18" fmla="*/ 106033 w 1142127"/>
                    <a:gd name="T19" fmla="*/ 317477 h 735451"/>
                    <a:gd name="T20" fmla="*/ 105433 w 1142127"/>
                    <a:gd name="T21" fmla="*/ 311539 h 735451"/>
                    <a:gd name="T22" fmla="*/ 351447 w 1142127"/>
                    <a:gd name="T23" fmla="*/ 65524 h 735451"/>
                    <a:gd name="T24" fmla="*/ 453699 w 1142127"/>
                    <a:gd name="T25" fmla="*/ 0 h 735451"/>
                    <a:gd name="T26" fmla="*/ 671642 w 1142127"/>
                    <a:gd name="T27" fmla="*/ 134153 h 735451"/>
                    <a:gd name="T28" fmla="*/ 765533 w 1142127"/>
                    <a:gd name="T29" fmla="*/ 96694 h 735451"/>
                    <a:gd name="T30" fmla="*/ 906111 w 1142127"/>
                    <a:gd name="T31" fmla="*/ 237272 h 735451"/>
                    <a:gd name="T32" fmla="*/ 903643 w 1142127"/>
                    <a:gd name="T33" fmla="*/ 249514 h 735451"/>
                    <a:gd name="T34" fmla="*/ 1016013 w 1142127"/>
                    <a:gd name="T35" fmla="*/ 412997 h 735451"/>
                    <a:gd name="T36" fmla="*/ 916265 w 1142127"/>
                    <a:gd name="T37" fmla="*/ 569804 h 735451"/>
                    <a:gd name="T38" fmla="*/ 949718 w 1142127"/>
                    <a:gd name="T39" fmla="*/ 470234 h 735451"/>
                    <a:gd name="T40" fmla="*/ 832576 w 1142127"/>
                    <a:gd name="T41" fmla="*/ 299814 h 735451"/>
                    <a:gd name="T42" fmla="*/ 835153 w 1142127"/>
                    <a:gd name="T43" fmla="*/ 287052 h 735451"/>
                    <a:gd name="T44" fmla="*/ 688607 w 1142127"/>
                    <a:gd name="T45" fmla="*/ 140507 h 735451"/>
                    <a:gd name="T46" fmla="*/ 590731 w 1142127"/>
                    <a:gd name="T47" fmla="*/ 179554 h 735451"/>
                    <a:gd name="T48" fmla="*/ 363538 w 1142127"/>
                    <a:gd name="T49" fmla="*/ 39708 h 735451"/>
                    <a:gd name="T50" fmla="*/ 312739 w 1142127"/>
                    <a:gd name="T51" fmla="*/ 44830 h 735451"/>
                    <a:gd name="T52" fmla="*/ 453699 w 1142127"/>
                    <a:gd name="T53" fmla="*/ 0 h 73545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42127"/>
                    <a:gd name="T82" fmla="*/ 0 h 735451"/>
                    <a:gd name="T83" fmla="*/ 1142127 w 1142127"/>
                    <a:gd name="T84" fmla="*/ 735451 h 73545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42127" h="735451">
                      <a:moveTo>
                        <a:pt x="395071" y="73657"/>
                      </a:moveTo>
                      <a:cubicBezTo>
                        <a:pt x="502346" y="73657"/>
                        <a:pt x="595355" y="134738"/>
                        <a:pt x="640066" y="224461"/>
                      </a:cubicBezTo>
                      <a:cubicBezTo>
                        <a:pt x="667298" y="197950"/>
                        <a:pt x="704634" y="182352"/>
                        <a:pt x="745612" y="182352"/>
                      </a:cubicBezTo>
                      <a:cubicBezTo>
                        <a:pt x="832889" y="182352"/>
                        <a:pt x="903640" y="253104"/>
                        <a:pt x="903640" y="340380"/>
                      </a:cubicBezTo>
                      <a:lnTo>
                        <a:pt x="900863" y="354142"/>
                      </a:lnTo>
                      <a:cubicBezTo>
                        <a:pt x="974852" y="382299"/>
                        <a:pt x="1027183" y="453997"/>
                        <a:pt x="1027183" y="537916"/>
                      </a:cubicBezTo>
                      <a:cubicBezTo>
                        <a:pt x="1027183" y="647011"/>
                        <a:pt x="938743" y="735451"/>
                        <a:pt x="829648" y="735451"/>
                      </a:cubicBezTo>
                      <a:lnTo>
                        <a:pt x="197535" y="735451"/>
                      </a:lnTo>
                      <a:cubicBezTo>
                        <a:pt x="88440" y="735451"/>
                        <a:pt x="0" y="647011"/>
                        <a:pt x="0" y="537916"/>
                      </a:cubicBezTo>
                      <a:cubicBezTo>
                        <a:pt x="0" y="456704"/>
                        <a:pt x="49008" y="386940"/>
                        <a:pt x="119194" y="356883"/>
                      </a:cubicBezTo>
                      <a:cubicBezTo>
                        <a:pt x="118547" y="354674"/>
                        <a:pt x="118521" y="352443"/>
                        <a:pt x="118521" y="350207"/>
                      </a:cubicBezTo>
                      <a:cubicBezTo>
                        <a:pt x="118521" y="197473"/>
                        <a:pt x="242337" y="73657"/>
                        <a:pt x="395071" y="73657"/>
                      </a:cubicBezTo>
                      <a:close/>
                      <a:moveTo>
                        <a:pt x="510015" y="0"/>
                      </a:moveTo>
                      <a:cubicBezTo>
                        <a:pt x="617290" y="0"/>
                        <a:pt x="710299" y="61081"/>
                        <a:pt x="755010" y="150804"/>
                      </a:cubicBezTo>
                      <a:cubicBezTo>
                        <a:pt x="782242" y="124293"/>
                        <a:pt x="819578" y="108695"/>
                        <a:pt x="860556" y="108695"/>
                      </a:cubicBezTo>
                      <a:cubicBezTo>
                        <a:pt x="947833" y="108695"/>
                        <a:pt x="1018584" y="179447"/>
                        <a:pt x="1018584" y="266723"/>
                      </a:cubicBezTo>
                      <a:lnTo>
                        <a:pt x="1015807" y="280485"/>
                      </a:lnTo>
                      <a:cubicBezTo>
                        <a:pt x="1089796" y="308642"/>
                        <a:pt x="1142127" y="380340"/>
                        <a:pt x="1142127" y="464259"/>
                      </a:cubicBezTo>
                      <a:cubicBezTo>
                        <a:pt x="1142127" y="542469"/>
                        <a:pt x="1096675" y="610063"/>
                        <a:pt x="1029998" y="640529"/>
                      </a:cubicBezTo>
                      <a:cubicBezTo>
                        <a:pt x="1054923" y="609992"/>
                        <a:pt x="1067603" y="570777"/>
                        <a:pt x="1067603" y="528601"/>
                      </a:cubicBezTo>
                      <a:cubicBezTo>
                        <a:pt x="1067603" y="441120"/>
                        <a:pt x="1013051" y="366379"/>
                        <a:pt x="935921" y="337028"/>
                      </a:cubicBezTo>
                      <a:lnTo>
                        <a:pt x="938817" y="322682"/>
                      </a:lnTo>
                      <a:cubicBezTo>
                        <a:pt x="938817" y="231701"/>
                        <a:pt x="865062" y="157947"/>
                        <a:pt x="774081" y="157947"/>
                      </a:cubicBezTo>
                      <a:cubicBezTo>
                        <a:pt x="731364" y="157947"/>
                        <a:pt x="692443" y="174206"/>
                        <a:pt x="664055" y="201842"/>
                      </a:cubicBezTo>
                      <a:cubicBezTo>
                        <a:pt x="617446" y="108311"/>
                        <a:pt x="520490" y="44638"/>
                        <a:pt x="408662" y="44638"/>
                      </a:cubicBezTo>
                      <a:lnTo>
                        <a:pt x="351558" y="50395"/>
                      </a:lnTo>
                      <a:cubicBezTo>
                        <a:pt x="396233" y="18509"/>
                        <a:pt x="450962" y="0"/>
                        <a:pt x="51001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41" name="组合 35"/>
              <p:cNvGrpSpPr/>
              <p:nvPr/>
            </p:nvGrpSpPr>
            <p:grpSpPr bwMode="auto">
              <a:xfrm>
                <a:off x="1755024" y="3188"/>
                <a:ext cx="367116" cy="367116"/>
                <a:chOff x="0" y="0"/>
                <a:chExt cx="647095" cy="647095"/>
              </a:xfrm>
            </p:grpSpPr>
            <p:sp>
              <p:nvSpPr>
                <p:cNvPr id="42" name="圆角矩形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7095" cy="647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71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accent6">
                        <a:lumMod val="2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" name="圆角矩形 3"/>
                <p:cNvSpPr>
                  <a:spLocks noChangeArrowheads="1"/>
                </p:cNvSpPr>
                <p:nvPr/>
              </p:nvSpPr>
              <p:spPr bwMode="auto">
                <a:xfrm>
                  <a:off x="124105" y="176480"/>
                  <a:ext cx="522990" cy="466072"/>
                </a:xfrm>
                <a:custGeom>
                  <a:avLst/>
                  <a:gdLst>
                    <a:gd name="T0" fmla="*/ 16929 w 522990"/>
                    <a:gd name="T1" fmla="*/ 0 h 466072"/>
                    <a:gd name="T2" fmla="*/ 399949 w 522990"/>
                    <a:gd name="T3" fmla="*/ 0 h 466072"/>
                    <a:gd name="T4" fmla="*/ 402078 w 522990"/>
                    <a:gd name="T5" fmla="*/ 3553 h 466072"/>
                    <a:gd name="T6" fmla="*/ 517162 w 522990"/>
                    <a:gd name="T7" fmla="*/ 89244 h 466072"/>
                    <a:gd name="T8" fmla="*/ 522990 w 522990"/>
                    <a:gd name="T9" fmla="*/ 147058 h 466072"/>
                    <a:gd name="T10" fmla="*/ 522990 w 522990"/>
                    <a:gd name="T11" fmla="*/ 147068 h 466072"/>
                    <a:gd name="T12" fmla="*/ 244519 w 522990"/>
                    <a:gd name="T13" fmla="*/ 466072 h 466072"/>
                    <a:gd name="T14" fmla="*/ 0 w 522990"/>
                    <a:gd name="T15" fmla="*/ 294921 h 466072"/>
                    <a:gd name="T16" fmla="*/ 7457 w 522990"/>
                    <a:gd name="T17" fmla="*/ 198750 h 466072"/>
                    <a:gd name="T18" fmla="*/ 5662 w 522990"/>
                    <a:gd name="T19" fmla="*/ 98190 h 466072"/>
                    <a:gd name="T20" fmla="*/ 16929 w 522990"/>
                    <a:gd name="T21" fmla="*/ 0 h 4660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2990"/>
                    <a:gd name="T34" fmla="*/ 0 h 466072"/>
                    <a:gd name="T35" fmla="*/ 522990 w 522990"/>
                    <a:gd name="T36" fmla="*/ 466072 h 4660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2990" h="466072">
                      <a:moveTo>
                        <a:pt x="16929" y="0"/>
                      </a:moveTo>
                      <a:lnTo>
                        <a:pt x="399949" y="0"/>
                      </a:lnTo>
                      <a:lnTo>
                        <a:pt x="402078" y="3553"/>
                      </a:lnTo>
                      <a:lnTo>
                        <a:pt x="517162" y="89244"/>
                      </a:lnTo>
                      <a:lnTo>
                        <a:pt x="522990" y="147058"/>
                      </a:lnTo>
                      <a:lnTo>
                        <a:pt x="522990" y="147068"/>
                      </a:lnTo>
                      <a:cubicBezTo>
                        <a:pt x="522990" y="310395"/>
                        <a:pt x="401973" y="445455"/>
                        <a:pt x="244519" y="466072"/>
                      </a:cubicBezTo>
                      <a:lnTo>
                        <a:pt x="0" y="294921"/>
                      </a:lnTo>
                      <a:lnTo>
                        <a:pt x="7457" y="198750"/>
                      </a:lnTo>
                      <a:lnTo>
                        <a:pt x="5662" y="98190"/>
                      </a:lnTo>
                      <a:lnTo>
                        <a:pt x="16929" y="0"/>
                      </a:lnTo>
                      <a:close/>
                    </a:path>
                  </a:pathLst>
                </a:custGeom>
                <a:solidFill>
                  <a:schemeClr val="tx1">
                    <a:alpha val="29803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4" name="圆角矩形 43"/>
                <p:cNvSpPr>
                  <a:spLocks noChangeArrowheads="1"/>
                </p:cNvSpPr>
                <p:nvPr/>
              </p:nvSpPr>
              <p:spPr bwMode="auto">
                <a:xfrm>
                  <a:off x="102947" y="165976"/>
                  <a:ext cx="441201" cy="315144"/>
                </a:xfrm>
                <a:custGeom>
                  <a:avLst/>
                  <a:gdLst>
                    <a:gd name="T0" fmla="*/ 5146 w 887502"/>
                    <a:gd name="T1" fmla="*/ 32682 h 633930"/>
                    <a:gd name="T2" fmla="*/ 5146 w 887502"/>
                    <a:gd name="T3" fmla="*/ 35263 h 633930"/>
                    <a:gd name="T4" fmla="*/ 49059 w 887502"/>
                    <a:gd name="T5" fmla="*/ 35263 h 633930"/>
                    <a:gd name="T6" fmla="*/ 49059 w 887502"/>
                    <a:gd name="T7" fmla="*/ 32682 h 633930"/>
                    <a:gd name="T8" fmla="*/ 5146 w 887502"/>
                    <a:gd name="T9" fmla="*/ 32682 h 633930"/>
                    <a:gd name="T10" fmla="*/ 27432 w 887502"/>
                    <a:gd name="T11" fmla="*/ 16739 h 633930"/>
                    <a:gd name="T12" fmla="*/ 23223 w 887502"/>
                    <a:gd name="T13" fmla="*/ 18597 h 633930"/>
                    <a:gd name="T14" fmla="*/ 22349 w 887502"/>
                    <a:gd name="T15" fmla="*/ 23114 h 633930"/>
                    <a:gd name="T16" fmla="*/ 24468 w 887502"/>
                    <a:gd name="T17" fmla="*/ 22479 h 633930"/>
                    <a:gd name="T18" fmla="*/ 24952 w 887502"/>
                    <a:gd name="T19" fmla="*/ 19976 h 633930"/>
                    <a:gd name="T20" fmla="*/ 27285 w 887502"/>
                    <a:gd name="T21" fmla="*/ 18947 h 633930"/>
                    <a:gd name="T22" fmla="*/ 27432 w 887502"/>
                    <a:gd name="T23" fmla="*/ 16739 h 633930"/>
                    <a:gd name="T24" fmla="*/ 27102 w 887502"/>
                    <a:gd name="T25" fmla="*/ 15874 h 633930"/>
                    <a:gd name="T26" fmla="*/ 32806 w 887502"/>
                    <a:gd name="T27" fmla="*/ 21578 h 633930"/>
                    <a:gd name="T28" fmla="*/ 27102 w 887502"/>
                    <a:gd name="T29" fmla="*/ 27282 h 633930"/>
                    <a:gd name="T30" fmla="*/ 21398 w 887502"/>
                    <a:gd name="T31" fmla="*/ 21578 h 633930"/>
                    <a:gd name="T32" fmla="*/ 27102 w 887502"/>
                    <a:gd name="T33" fmla="*/ 15874 h 633930"/>
                    <a:gd name="T34" fmla="*/ 27102 w 887502"/>
                    <a:gd name="T35" fmla="*/ 12545 h 633930"/>
                    <a:gd name="T36" fmla="*/ 18068 w 887502"/>
                    <a:gd name="T37" fmla="*/ 21578 h 633930"/>
                    <a:gd name="T38" fmla="*/ 27102 w 887502"/>
                    <a:gd name="T39" fmla="*/ 30613 h 633930"/>
                    <a:gd name="T40" fmla="*/ 36137 w 887502"/>
                    <a:gd name="T41" fmla="*/ 21578 h 633930"/>
                    <a:gd name="T42" fmla="*/ 27102 w 887502"/>
                    <a:gd name="T43" fmla="*/ 12545 h 633930"/>
                    <a:gd name="T44" fmla="*/ 49059 w 887502"/>
                    <a:gd name="T45" fmla="*/ 4092 h 633930"/>
                    <a:gd name="T46" fmla="*/ 24462 w 887502"/>
                    <a:gd name="T47" fmla="*/ 4237 h 633930"/>
                    <a:gd name="T48" fmla="*/ 21990 w 887502"/>
                    <a:gd name="T49" fmla="*/ 7222 h 633930"/>
                    <a:gd name="T50" fmla="*/ 5146 w 887502"/>
                    <a:gd name="T51" fmla="*/ 7222 h 633930"/>
                    <a:gd name="T52" fmla="*/ 5146 w 887502"/>
                    <a:gd name="T53" fmla="*/ 10351 h 633930"/>
                    <a:gd name="T54" fmla="*/ 49059 w 887502"/>
                    <a:gd name="T55" fmla="*/ 10351 h 633930"/>
                    <a:gd name="T56" fmla="*/ 49059 w 887502"/>
                    <a:gd name="T57" fmla="*/ 8786 h 633930"/>
                    <a:gd name="T58" fmla="*/ 49059 w 887502"/>
                    <a:gd name="T59" fmla="*/ 7222 h 633930"/>
                    <a:gd name="T60" fmla="*/ 49059 w 887502"/>
                    <a:gd name="T61" fmla="*/ 4092 h 633930"/>
                    <a:gd name="T62" fmla="*/ 11140 w 887502"/>
                    <a:gd name="T63" fmla="*/ 3116 h 633930"/>
                    <a:gd name="T64" fmla="*/ 11140 w 887502"/>
                    <a:gd name="T65" fmla="*/ 5697 h 633930"/>
                    <a:gd name="T66" fmla="*/ 20650 w 887502"/>
                    <a:gd name="T67" fmla="*/ 5697 h 633930"/>
                    <a:gd name="T68" fmla="*/ 20650 w 887502"/>
                    <a:gd name="T69" fmla="*/ 3116 h 633930"/>
                    <a:gd name="T70" fmla="*/ 11140 w 887502"/>
                    <a:gd name="T71" fmla="*/ 3116 h 633930"/>
                    <a:gd name="T72" fmla="*/ 6453 w 887502"/>
                    <a:gd name="T73" fmla="*/ 0 h 633930"/>
                    <a:gd name="T74" fmla="*/ 47752 w 887502"/>
                    <a:gd name="T75" fmla="*/ 0 h 633930"/>
                    <a:gd name="T76" fmla="*/ 54205 w 887502"/>
                    <a:gd name="T77" fmla="*/ 6453 h 633930"/>
                    <a:gd name="T78" fmla="*/ 54205 w 887502"/>
                    <a:gd name="T79" fmla="*/ 32265 h 633930"/>
                    <a:gd name="T80" fmla="*/ 47752 w 887502"/>
                    <a:gd name="T81" fmla="*/ 38718 h 633930"/>
                    <a:gd name="T82" fmla="*/ 6453 w 887502"/>
                    <a:gd name="T83" fmla="*/ 38718 h 633930"/>
                    <a:gd name="T84" fmla="*/ 0 w 887502"/>
                    <a:gd name="T85" fmla="*/ 32265 h 633930"/>
                    <a:gd name="T86" fmla="*/ 0 w 887502"/>
                    <a:gd name="T87" fmla="*/ 6453 h 633930"/>
                    <a:gd name="T88" fmla="*/ 6453 w 887502"/>
                    <a:gd name="T89" fmla="*/ 0 h 63393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87502"/>
                    <a:gd name="T136" fmla="*/ 0 h 633930"/>
                    <a:gd name="T137" fmla="*/ 887502 w 887502"/>
                    <a:gd name="T138" fmla="*/ 633930 h 63393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87502" h="633930">
                      <a:moveTo>
                        <a:pt x="84255" y="535095"/>
                      </a:moveTo>
                      <a:lnTo>
                        <a:pt x="84255" y="577357"/>
                      </a:lnTo>
                      <a:lnTo>
                        <a:pt x="803248" y="577357"/>
                      </a:lnTo>
                      <a:lnTo>
                        <a:pt x="803248" y="535095"/>
                      </a:lnTo>
                      <a:lnTo>
                        <a:pt x="84255" y="535095"/>
                      </a:lnTo>
                      <a:close/>
                      <a:moveTo>
                        <a:pt x="449149" y="274073"/>
                      </a:moveTo>
                      <a:cubicBezTo>
                        <a:pt x="422581" y="272304"/>
                        <a:pt x="396832" y="283666"/>
                        <a:pt x="380230" y="304484"/>
                      </a:cubicBezTo>
                      <a:cubicBezTo>
                        <a:pt x="363629" y="325302"/>
                        <a:pt x="358282" y="352934"/>
                        <a:pt x="365919" y="378442"/>
                      </a:cubicBezTo>
                      <a:lnTo>
                        <a:pt x="400617" y="368053"/>
                      </a:lnTo>
                      <a:cubicBezTo>
                        <a:pt x="396386" y="353917"/>
                        <a:pt x="399349" y="338605"/>
                        <a:pt x="408549" y="327067"/>
                      </a:cubicBezTo>
                      <a:cubicBezTo>
                        <a:pt x="417750" y="315531"/>
                        <a:pt x="432019" y="309235"/>
                        <a:pt x="446743" y="310215"/>
                      </a:cubicBezTo>
                      <a:lnTo>
                        <a:pt x="449149" y="274073"/>
                      </a:lnTo>
                      <a:close/>
                      <a:moveTo>
                        <a:pt x="443751" y="259914"/>
                      </a:moveTo>
                      <a:cubicBezTo>
                        <a:pt x="495330" y="259914"/>
                        <a:pt x="537143" y="301727"/>
                        <a:pt x="537143" y="353306"/>
                      </a:cubicBezTo>
                      <a:cubicBezTo>
                        <a:pt x="537143" y="404885"/>
                        <a:pt x="495330" y="446698"/>
                        <a:pt x="443751" y="446698"/>
                      </a:cubicBezTo>
                      <a:cubicBezTo>
                        <a:pt x="392172" y="446698"/>
                        <a:pt x="350359" y="404885"/>
                        <a:pt x="350359" y="353306"/>
                      </a:cubicBezTo>
                      <a:cubicBezTo>
                        <a:pt x="350359" y="301727"/>
                        <a:pt x="392172" y="259914"/>
                        <a:pt x="443751" y="259914"/>
                      </a:cubicBezTo>
                      <a:close/>
                      <a:moveTo>
                        <a:pt x="443751" y="205389"/>
                      </a:moveTo>
                      <a:cubicBezTo>
                        <a:pt x="362059" y="205389"/>
                        <a:pt x="295834" y="271614"/>
                        <a:pt x="295834" y="353306"/>
                      </a:cubicBezTo>
                      <a:cubicBezTo>
                        <a:pt x="295834" y="434998"/>
                        <a:pt x="362059" y="501223"/>
                        <a:pt x="443751" y="501223"/>
                      </a:cubicBezTo>
                      <a:cubicBezTo>
                        <a:pt x="525443" y="501223"/>
                        <a:pt x="591668" y="434998"/>
                        <a:pt x="591668" y="353306"/>
                      </a:cubicBezTo>
                      <a:cubicBezTo>
                        <a:pt x="591668" y="271614"/>
                        <a:pt x="525443" y="205389"/>
                        <a:pt x="443751" y="205389"/>
                      </a:cubicBezTo>
                      <a:close/>
                      <a:moveTo>
                        <a:pt x="803248" y="66995"/>
                      </a:moveTo>
                      <a:lnTo>
                        <a:pt x="400521" y="69376"/>
                      </a:lnTo>
                      <a:lnTo>
                        <a:pt x="360040" y="118239"/>
                      </a:lnTo>
                      <a:lnTo>
                        <a:pt x="84255" y="118239"/>
                      </a:lnTo>
                      <a:lnTo>
                        <a:pt x="84255" y="169484"/>
                      </a:lnTo>
                      <a:lnTo>
                        <a:pt x="803248" y="169484"/>
                      </a:lnTo>
                      <a:lnTo>
                        <a:pt x="803248" y="143861"/>
                      </a:lnTo>
                      <a:lnTo>
                        <a:pt x="803248" y="118239"/>
                      </a:lnTo>
                      <a:lnTo>
                        <a:pt x="803248" y="66995"/>
                      </a:lnTo>
                      <a:close/>
                      <a:moveTo>
                        <a:pt x="182398" y="51019"/>
                      </a:moveTo>
                      <a:lnTo>
                        <a:pt x="182398" y="93281"/>
                      </a:lnTo>
                      <a:lnTo>
                        <a:pt x="338096" y="93281"/>
                      </a:lnTo>
                      <a:lnTo>
                        <a:pt x="338096" y="51019"/>
                      </a:lnTo>
                      <a:lnTo>
                        <a:pt x="182398" y="51019"/>
                      </a:lnTo>
                      <a:close/>
                      <a:moveTo>
                        <a:pt x="105657" y="0"/>
                      </a:moveTo>
                      <a:lnTo>
                        <a:pt x="781845" y="0"/>
                      </a:lnTo>
                      <a:cubicBezTo>
                        <a:pt x="840198" y="0"/>
                        <a:pt x="887502" y="47304"/>
                        <a:pt x="887502" y="105657"/>
                      </a:cubicBezTo>
                      <a:lnTo>
                        <a:pt x="887502" y="528273"/>
                      </a:lnTo>
                      <a:cubicBezTo>
                        <a:pt x="887502" y="586626"/>
                        <a:pt x="840198" y="633930"/>
                        <a:pt x="781845" y="633930"/>
                      </a:cubicBezTo>
                      <a:lnTo>
                        <a:pt x="105657" y="633930"/>
                      </a:lnTo>
                      <a:cubicBezTo>
                        <a:pt x="47304" y="633930"/>
                        <a:pt x="0" y="586626"/>
                        <a:pt x="0" y="528273"/>
                      </a:cubicBezTo>
                      <a:lnTo>
                        <a:pt x="0" y="105657"/>
                      </a:lnTo>
                      <a:cubicBezTo>
                        <a:pt x="0" y="47304"/>
                        <a:pt x="47304" y="0"/>
                        <a:pt x="10565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31" name="组合 25"/>
            <p:cNvGrpSpPr/>
            <p:nvPr/>
          </p:nvGrpSpPr>
          <p:grpSpPr bwMode="auto">
            <a:xfrm>
              <a:off x="876435" y="0"/>
              <a:ext cx="369270" cy="2116137"/>
              <a:chOff x="0" y="0"/>
              <a:chExt cx="369270" cy="2116137"/>
            </a:xfrm>
          </p:grpSpPr>
          <p:grpSp>
            <p:nvGrpSpPr>
              <p:cNvPr id="32" name="组合 26"/>
              <p:cNvGrpSpPr/>
              <p:nvPr/>
            </p:nvGrpSpPr>
            <p:grpSpPr bwMode="auto">
              <a:xfrm>
                <a:off x="0" y="0"/>
                <a:ext cx="366134" cy="366134"/>
                <a:chOff x="0" y="0"/>
                <a:chExt cx="645768" cy="645768"/>
              </a:xfrm>
            </p:grpSpPr>
            <p:sp>
              <p:nvSpPr>
                <p:cNvPr id="37" name="圆角矩形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45768" cy="645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71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accent6">
                        <a:lumMod val="2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112442" y="223703"/>
                  <a:ext cx="533326" cy="419969"/>
                </a:xfrm>
                <a:custGeom>
                  <a:avLst/>
                  <a:gdLst>
                    <a:gd name="T0" fmla="*/ 402539 w 533326"/>
                    <a:gd name="T1" fmla="*/ 0 h 419969"/>
                    <a:gd name="T2" fmla="*/ 532390 w 533326"/>
                    <a:gd name="T3" fmla="*/ 89891 h 419969"/>
                    <a:gd name="T4" fmla="*/ 533326 w 533326"/>
                    <a:gd name="T5" fmla="*/ 99181 h 419969"/>
                    <a:gd name="T6" fmla="*/ 231233 w 533326"/>
                    <a:gd name="T7" fmla="*/ 419969 h 419969"/>
                    <a:gd name="T8" fmla="*/ 20168 w 533326"/>
                    <a:gd name="T9" fmla="*/ 287254 h 419969"/>
                    <a:gd name="T10" fmla="*/ 195183 w 533326"/>
                    <a:gd name="T11" fmla="*/ 253011 h 419969"/>
                    <a:gd name="T12" fmla="*/ 0 w 533326"/>
                    <a:gd name="T13" fmla="*/ 161259 h 419969"/>
                    <a:gd name="T14" fmla="*/ 0 w 533326"/>
                    <a:gd name="T15" fmla="*/ 51338 h 419969"/>
                    <a:gd name="T16" fmla="*/ 176159 w 533326"/>
                    <a:gd name="T17" fmla="*/ 30438 h 419969"/>
                    <a:gd name="T18" fmla="*/ 402539 w 533326"/>
                    <a:gd name="T19" fmla="*/ 0 h 4199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3326"/>
                    <a:gd name="T31" fmla="*/ 0 h 419969"/>
                    <a:gd name="T32" fmla="*/ 533326 w 533326"/>
                    <a:gd name="T33" fmla="*/ 419969 h 4199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3326" h="419969">
                      <a:moveTo>
                        <a:pt x="402539" y="0"/>
                      </a:moveTo>
                      <a:lnTo>
                        <a:pt x="532390" y="89891"/>
                      </a:lnTo>
                      <a:lnTo>
                        <a:pt x="533326" y="99181"/>
                      </a:lnTo>
                      <a:cubicBezTo>
                        <a:pt x="533326" y="270490"/>
                        <a:pt x="399917" y="410639"/>
                        <a:pt x="231233" y="419969"/>
                      </a:cubicBezTo>
                      <a:lnTo>
                        <a:pt x="20168" y="287254"/>
                      </a:lnTo>
                      <a:lnTo>
                        <a:pt x="195183" y="253011"/>
                      </a:lnTo>
                      <a:lnTo>
                        <a:pt x="0" y="161259"/>
                      </a:lnTo>
                      <a:lnTo>
                        <a:pt x="0" y="51338"/>
                      </a:lnTo>
                      <a:lnTo>
                        <a:pt x="176159" y="30438"/>
                      </a:lnTo>
                      <a:lnTo>
                        <a:pt x="402539" y="0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39" name="空心弧 22"/>
                <p:cNvSpPr>
                  <a:spLocks noChangeArrowheads="1"/>
                </p:cNvSpPr>
                <p:nvPr/>
              </p:nvSpPr>
              <p:spPr bwMode="auto">
                <a:xfrm>
                  <a:off x="112442" y="121228"/>
                  <a:ext cx="420883" cy="403311"/>
                </a:xfrm>
                <a:custGeom>
                  <a:avLst/>
                  <a:gdLst>
                    <a:gd name="T0" fmla="*/ 47177 w 872917"/>
                    <a:gd name="T1" fmla="*/ 20941 h 836472"/>
                    <a:gd name="T2" fmla="*/ 47177 w 872917"/>
                    <a:gd name="T3" fmla="*/ 39310 h 836472"/>
                    <a:gd name="T4" fmla="*/ 41279 w 872917"/>
                    <a:gd name="T5" fmla="*/ 45207 h 836472"/>
                    <a:gd name="T6" fmla="*/ 5897 w 872917"/>
                    <a:gd name="T7" fmla="*/ 45207 h 836472"/>
                    <a:gd name="T8" fmla="*/ 0 w 872917"/>
                    <a:gd name="T9" fmla="*/ 39310 h 836472"/>
                    <a:gd name="T10" fmla="*/ 0 w 872917"/>
                    <a:gd name="T11" fmla="*/ 21265 h 836472"/>
                    <a:gd name="T12" fmla="*/ 20346 w 872917"/>
                    <a:gd name="T13" fmla="*/ 27664 h 836472"/>
                    <a:gd name="T14" fmla="*/ 18871 w 872917"/>
                    <a:gd name="T15" fmla="*/ 34745 h 836472"/>
                    <a:gd name="T16" fmla="*/ 28306 w 872917"/>
                    <a:gd name="T17" fmla="*/ 34745 h 836472"/>
                    <a:gd name="T18" fmla="*/ 26825 w 872917"/>
                    <a:gd name="T19" fmla="*/ 27636 h 836472"/>
                    <a:gd name="T20" fmla="*/ 47177 w 872917"/>
                    <a:gd name="T21" fmla="*/ 20941 h 836472"/>
                    <a:gd name="T22" fmla="*/ 24572 w 872917"/>
                    <a:gd name="T23" fmla="*/ 4862 h 836472"/>
                    <a:gd name="T24" fmla="*/ 18158 w 872917"/>
                    <a:gd name="T25" fmla="*/ 6550 h 836472"/>
                    <a:gd name="T26" fmla="*/ 15437 w 872917"/>
                    <a:gd name="T27" fmla="*/ 9824 h 836472"/>
                    <a:gd name="T28" fmla="*/ 31714 w 872917"/>
                    <a:gd name="T29" fmla="*/ 9824 h 836472"/>
                    <a:gd name="T30" fmla="*/ 30490 w 872917"/>
                    <a:gd name="T31" fmla="*/ 7855 h 836472"/>
                    <a:gd name="T32" fmla="*/ 24572 w 872917"/>
                    <a:gd name="T33" fmla="*/ 4862 h 836472"/>
                    <a:gd name="T34" fmla="*/ 22562 w 872917"/>
                    <a:gd name="T35" fmla="*/ 37 h 836472"/>
                    <a:gd name="T36" fmla="*/ 34043 w 872917"/>
                    <a:gd name="T37" fmla="*/ 4613 h 836472"/>
                    <a:gd name="T38" fmla="*/ 37012 w 872917"/>
                    <a:gd name="T39" fmla="*/ 9824 h 836472"/>
                    <a:gd name="T40" fmla="*/ 41279 w 872917"/>
                    <a:gd name="T41" fmla="*/ 9824 h 836472"/>
                    <a:gd name="T42" fmla="*/ 47177 w 872917"/>
                    <a:gd name="T43" fmla="*/ 15722 h 836472"/>
                    <a:gd name="T44" fmla="*/ 47177 w 872917"/>
                    <a:gd name="T45" fmla="*/ 17572 h 836472"/>
                    <a:gd name="T46" fmla="*/ 26168 w 872917"/>
                    <a:gd name="T47" fmla="*/ 24484 h 836472"/>
                    <a:gd name="T48" fmla="*/ 25947 w 872917"/>
                    <a:gd name="T49" fmla="*/ 23423 h 836472"/>
                    <a:gd name="T50" fmla="*/ 21230 w 872917"/>
                    <a:gd name="T51" fmla="*/ 23423 h 836472"/>
                    <a:gd name="T52" fmla="*/ 21040 w 872917"/>
                    <a:gd name="T53" fmla="*/ 24333 h 836472"/>
                    <a:gd name="T54" fmla="*/ 0 w 872917"/>
                    <a:gd name="T55" fmla="*/ 17715 h 836472"/>
                    <a:gd name="T56" fmla="*/ 0 w 872917"/>
                    <a:gd name="T57" fmla="*/ 15722 h 836472"/>
                    <a:gd name="T58" fmla="*/ 5897 w 872917"/>
                    <a:gd name="T59" fmla="*/ 9824 h 836472"/>
                    <a:gd name="T60" fmla="*/ 10172 w 872917"/>
                    <a:gd name="T61" fmla="*/ 9824 h 836472"/>
                    <a:gd name="T62" fmla="*/ 15362 w 872917"/>
                    <a:gd name="T63" fmla="*/ 2636 h 836472"/>
                    <a:gd name="T64" fmla="*/ 22562 w 872917"/>
                    <a:gd name="T65" fmla="*/ 37 h 83647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72917"/>
                    <a:gd name="T100" fmla="*/ 0 h 836472"/>
                    <a:gd name="T101" fmla="*/ 872917 w 872917"/>
                    <a:gd name="T102" fmla="*/ 836472 h 83647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72917" h="836472">
                      <a:moveTo>
                        <a:pt x="872917" y="387463"/>
                      </a:moveTo>
                      <a:lnTo>
                        <a:pt x="872917" y="727355"/>
                      </a:lnTo>
                      <a:cubicBezTo>
                        <a:pt x="872917" y="787619"/>
                        <a:pt x="824064" y="836472"/>
                        <a:pt x="763800" y="836472"/>
                      </a:cubicBezTo>
                      <a:lnTo>
                        <a:pt x="109117" y="836472"/>
                      </a:lnTo>
                      <a:cubicBezTo>
                        <a:pt x="48853" y="836472"/>
                        <a:pt x="0" y="787619"/>
                        <a:pt x="0" y="727355"/>
                      </a:cubicBezTo>
                      <a:lnTo>
                        <a:pt x="0" y="393462"/>
                      </a:lnTo>
                      <a:lnTo>
                        <a:pt x="376465" y="511868"/>
                      </a:lnTo>
                      <a:lnTo>
                        <a:pt x="349167" y="642896"/>
                      </a:lnTo>
                      <a:lnTo>
                        <a:pt x="523750" y="642896"/>
                      </a:lnTo>
                      <a:lnTo>
                        <a:pt x="496346" y="511356"/>
                      </a:lnTo>
                      <a:lnTo>
                        <a:pt x="872917" y="387463"/>
                      </a:lnTo>
                      <a:close/>
                      <a:moveTo>
                        <a:pt x="454651" y="89951"/>
                      </a:moveTo>
                      <a:cubicBezTo>
                        <a:pt x="413879" y="85636"/>
                        <a:pt x="371578" y="95760"/>
                        <a:pt x="335971" y="121192"/>
                      </a:cubicBezTo>
                      <a:cubicBezTo>
                        <a:pt x="313511" y="137234"/>
                        <a:pt x="295948" y="157772"/>
                        <a:pt x="285636" y="181784"/>
                      </a:cubicBezTo>
                      <a:lnTo>
                        <a:pt x="586808" y="181784"/>
                      </a:lnTo>
                      <a:cubicBezTo>
                        <a:pt x="582405" y="168081"/>
                        <a:pt x="574102" y="156229"/>
                        <a:pt x="564164" y="145339"/>
                      </a:cubicBezTo>
                      <a:cubicBezTo>
                        <a:pt x="534669" y="113018"/>
                        <a:pt x="495424" y="94265"/>
                        <a:pt x="454651" y="89951"/>
                      </a:cubicBezTo>
                      <a:close/>
                      <a:moveTo>
                        <a:pt x="417458" y="679"/>
                      </a:moveTo>
                      <a:cubicBezTo>
                        <a:pt x="495129" y="-4923"/>
                        <a:pt x="574048" y="24160"/>
                        <a:pt x="629894" y="85355"/>
                      </a:cubicBezTo>
                      <a:cubicBezTo>
                        <a:pt x="655919" y="113874"/>
                        <a:pt x="674543" y="146746"/>
                        <a:pt x="684840" y="181784"/>
                      </a:cubicBezTo>
                      <a:lnTo>
                        <a:pt x="763800" y="181784"/>
                      </a:lnTo>
                      <a:cubicBezTo>
                        <a:pt x="824064" y="181784"/>
                        <a:pt x="872917" y="230637"/>
                        <a:pt x="872917" y="290901"/>
                      </a:cubicBezTo>
                      <a:lnTo>
                        <a:pt x="872917" y="325135"/>
                      </a:lnTo>
                      <a:lnTo>
                        <a:pt x="484194" y="453026"/>
                      </a:lnTo>
                      <a:lnTo>
                        <a:pt x="480104" y="433396"/>
                      </a:lnTo>
                      <a:lnTo>
                        <a:pt x="392813" y="433396"/>
                      </a:lnTo>
                      <a:lnTo>
                        <a:pt x="389304" y="450237"/>
                      </a:lnTo>
                      <a:lnTo>
                        <a:pt x="0" y="327793"/>
                      </a:lnTo>
                      <a:lnTo>
                        <a:pt x="0" y="290901"/>
                      </a:lnTo>
                      <a:cubicBezTo>
                        <a:pt x="0" y="230637"/>
                        <a:pt x="48853" y="181784"/>
                        <a:pt x="109117" y="181784"/>
                      </a:cubicBezTo>
                      <a:lnTo>
                        <a:pt x="188214" y="181784"/>
                      </a:lnTo>
                      <a:cubicBezTo>
                        <a:pt x="203958" y="129561"/>
                        <a:pt x="236927" y="82582"/>
                        <a:pt x="284252" y="48780"/>
                      </a:cubicBezTo>
                      <a:cubicBezTo>
                        <a:pt x="324702" y="19889"/>
                        <a:pt x="370855" y="4041"/>
                        <a:pt x="417458" y="67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组合 27"/>
              <p:cNvGrpSpPr/>
              <p:nvPr/>
            </p:nvGrpSpPr>
            <p:grpSpPr bwMode="auto">
              <a:xfrm>
                <a:off x="2154" y="1749021"/>
                <a:ext cx="367116" cy="367116"/>
                <a:chOff x="0" y="0"/>
                <a:chExt cx="1410703" cy="1410703"/>
              </a:xfrm>
            </p:grpSpPr>
            <p:sp>
              <p:nvSpPr>
                <p:cNvPr id="34" name="圆角矩形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410703" cy="141070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71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chemeClr val="accent6">
                        <a:lumMod val="25000"/>
                      </a:schemeClr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" name="圆角矩形 3"/>
                <p:cNvSpPr>
                  <a:spLocks noChangeArrowheads="1"/>
                </p:cNvSpPr>
                <p:nvPr/>
              </p:nvSpPr>
              <p:spPr bwMode="auto">
                <a:xfrm>
                  <a:off x="282899" y="301393"/>
                  <a:ext cx="1125779" cy="1086033"/>
                </a:xfrm>
                <a:custGeom>
                  <a:avLst/>
                  <a:gdLst>
                    <a:gd name="T0" fmla="*/ 495237 w 1125779"/>
                    <a:gd name="T1" fmla="*/ 0 h 1086033"/>
                    <a:gd name="T2" fmla="*/ 652278 w 1125779"/>
                    <a:gd name="T3" fmla="*/ 17270 h 1086033"/>
                    <a:gd name="T4" fmla="*/ 1125637 w 1125779"/>
                    <a:gd name="T5" fmla="*/ 392667 h 1086033"/>
                    <a:gd name="T6" fmla="*/ 1125779 w 1125779"/>
                    <a:gd name="T7" fmla="*/ 424054 h 1086033"/>
                    <a:gd name="T8" fmla="*/ 593432 w 1125779"/>
                    <a:gd name="T9" fmla="*/ 1086033 h 1086033"/>
                    <a:gd name="T10" fmla="*/ 142440 w 1125779"/>
                    <a:gd name="T11" fmla="*/ 757242 h 1086033"/>
                    <a:gd name="T12" fmla="*/ 3914 w 1125779"/>
                    <a:gd name="T13" fmla="*/ 516628 h 1086033"/>
                    <a:gd name="T14" fmla="*/ 0 w 1125779"/>
                    <a:gd name="T15" fmla="*/ 297402 h 1086033"/>
                    <a:gd name="T16" fmla="*/ 153151 w 1125779"/>
                    <a:gd name="T17" fmla="*/ 76199 h 1086033"/>
                    <a:gd name="T18" fmla="*/ 326331 w 1125779"/>
                    <a:gd name="T19" fmla="*/ 10080 h 1086033"/>
                    <a:gd name="T20" fmla="*/ 495237 w 1125779"/>
                    <a:gd name="T21" fmla="*/ 0 h 10860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5779"/>
                    <a:gd name="T34" fmla="*/ 0 h 1086033"/>
                    <a:gd name="T35" fmla="*/ 1125779 w 1125779"/>
                    <a:gd name="T36" fmla="*/ 1086033 h 10860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5779" h="1086033">
                      <a:moveTo>
                        <a:pt x="495237" y="0"/>
                      </a:moveTo>
                      <a:lnTo>
                        <a:pt x="652278" y="17270"/>
                      </a:lnTo>
                      <a:lnTo>
                        <a:pt x="1125637" y="392667"/>
                      </a:lnTo>
                      <a:lnTo>
                        <a:pt x="1125779" y="424054"/>
                      </a:lnTo>
                      <a:cubicBezTo>
                        <a:pt x="1118507" y="745575"/>
                        <a:pt x="894397" y="1013244"/>
                        <a:pt x="593432" y="1086033"/>
                      </a:cubicBezTo>
                      <a:lnTo>
                        <a:pt x="142440" y="757242"/>
                      </a:lnTo>
                      <a:lnTo>
                        <a:pt x="3914" y="516628"/>
                      </a:lnTo>
                      <a:lnTo>
                        <a:pt x="0" y="297402"/>
                      </a:lnTo>
                      <a:lnTo>
                        <a:pt x="153151" y="76199"/>
                      </a:lnTo>
                      <a:cubicBezTo>
                        <a:pt x="209290" y="62097"/>
                        <a:pt x="270192" y="24182"/>
                        <a:pt x="326331" y="10080"/>
                      </a:cubicBezTo>
                      <a:lnTo>
                        <a:pt x="495237" y="0"/>
                      </a:lnTo>
                      <a:close/>
                    </a:path>
                  </a:pathLst>
                </a:custGeom>
                <a:solidFill>
                  <a:srgbClr val="FFFFFF">
                    <a:alpha val="29803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36" name="圆角矩形 16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255352" y="255352"/>
                  <a:ext cx="899998" cy="900000"/>
                </a:xfrm>
                <a:custGeom>
                  <a:avLst/>
                  <a:gdLst>
                    <a:gd name="T0" fmla="*/ 685001 w 836083"/>
                    <a:gd name="T1" fmla="*/ 343305 h 836083"/>
                    <a:gd name="T2" fmla="*/ 685001 w 836083"/>
                    <a:gd name="T3" fmla="*/ 420851 h 836083"/>
                    <a:gd name="T4" fmla="*/ 508355 w 836083"/>
                    <a:gd name="T5" fmla="*/ 420851 h 836083"/>
                    <a:gd name="T6" fmla="*/ 508355 w 836083"/>
                    <a:gd name="T7" fmla="*/ 421065 h 836083"/>
                    <a:gd name="T8" fmla="*/ 386611 w 836083"/>
                    <a:gd name="T9" fmla="*/ 491706 h 836083"/>
                    <a:gd name="T10" fmla="*/ 387524 w 836083"/>
                    <a:gd name="T11" fmla="*/ 632456 h 836083"/>
                    <a:gd name="T12" fmla="*/ 510175 w 836083"/>
                    <a:gd name="T13" fmla="*/ 701513 h 836083"/>
                    <a:gd name="T14" fmla="*/ 510177 w 836083"/>
                    <a:gd name="T15" fmla="*/ 701739 h 836083"/>
                    <a:gd name="T16" fmla="*/ 685001 w 836083"/>
                    <a:gd name="T17" fmla="*/ 701739 h 836083"/>
                    <a:gd name="T18" fmla="*/ 685001 w 836083"/>
                    <a:gd name="T19" fmla="*/ 779286 h 836083"/>
                    <a:gd name="T20" fmla="*/ 500259 w 836083"/>
                    <a:gd name="T21" fmla="*/ 779286 h 836083"/>
                    <a:gd name="T22" fmla="*/ 500259 w 836083"/>
                    <a:gd name="T23" fmla="*/ 777958 h 836083"/>
                    <a:gd name="T24" fmla="*/ 320520 w 836083"/>
                    <a:gd name="T25" fmla="*/ 671921 h 836083"/>
                    <a:gd name="T26" fmla="*/ 295510 w 836083"/>
                    <a:gd name="T27" fmla="*/ 600069 h 836083"/>
                    <a:gd name="T28" fmla="*/ 243723 w 836083"/>
                    <a:gd name="T29" fmla="*/ 600069 h 836083"/>
                    <a:gd name="T30" fmla="*/ 243723 w 836083"/>
                    <a:gd name="T31" fmla="*/ 701739 h 836083"/>
                    <a:gd name="T32" fmla="*/ 204950 w 836083"/>
                    <a:gd name="T33" fmla="*/ 701739 h 836083"/>
                    <a:gd name="T34" fmla="*/ 204950 w 836083"/>
                    <a:gd name="T35" fmla="*/ 420852 h 836083"/>
                    <a:gd name="T36" fmla="*/ 243723 w 836083"/>
                    <a:gd name="T37" fmla="*/ 420852 h 836083"/>
                    <a:gd name="T38" fmla="*/ 243723 w 836083"/>
                    <a:gd name="T39" fmla="*/ 522523 h 836083"/>
                    <a:gd name="T40" fmla="*/ 295370 w 836083"/>
                    <a:gd name="T41" fmla="*/ 522523 h 836083"/>
                    <a:gd name="T42" fmla="*/ 319099 w 836083"/>
                    <a:gd name="T43" fmla="*/ 453120 h 836083"/>
                    <a:gd name="T44" fmla="*/ 500259 w 836083"/>
                    <a:gd name="T45" fmla="*/ 344384 h 836083"/>
                    <a:gd name="T46" fmla="*/ 500259 w 836083"/>
                    <a:gd name="T47" fmla="*/ 343305 h 836083"/>
                    <a:gd name="T48" fmla="*/ 508355 w 836083"/>
                    <a:gd name="T49" fmla="*/ 343305 h 836083"/>
                    <a:gd name="T50" fmla="*/ 685001 w 836083"/>
                    <a:gd name="T51" fmla="*/ 343305 h 836083"/>
                    <a:gd name="T52" fmla="*/ 917632 w 836083"/>
                    <a:gd name="T53" fmla="*/ 561296 h 836083"/>
                    <a:gd name="T54" fmla="*/ 796584 w 836083"/>
                    <a:gd name="T55" fmla="*/ 682345 h 836083"/>
                    <a:gd name="T56" fmla="*/ 511962 w 836083"/>
                    <a:gd name="T57" fmla="*/ 682345 h 836083"/>
                    <a:gd name="T58" fmla="*/ 390913 w 836083"/>
                    <a:gd name="T59" fmla="*/ 561296 h 836083"/>
                    <a:gd name="T60" fmla="*/ 511962 w 836083"/>
                    <a:gd name="T61" fmla="*/ 440246 h 836083"/>
                    <a:gd name="T62" fmla="*/ 796584 w 836083"/>
                    <a:gd name="T63" fmla="*/ 440246 h 836083"/>
                    <a:gd name="T64" fmla="*/ 917632 w 836083"/>
                    <a:gd name="T65" fmla="*/ 561296 h 836083"/>
                    <a:gd name="T66" fmla="*/ 1027701 w 836083"/>
                    <a:gd name="T67" fmla="*/ 561298 h 836083"/>
                    <a:gd name="T68" fmla="*/ 561292 w 836083"/>
                    <a:gd name="T69" fmla="*/ 94881 h 836083"/>
                    <a:gd name="T70" fmla="*/ 94881 w 836083"/>
                    <a:gd name="T71" fmla="*/ 561298 h 836083"/>
                    <a:gd name="T72" fmla="*/ 561292 w 836083"/>
                    <a:gd name="T73" fmla="*/ 1027710 h 836083"/>
                    <a:gd name="T74" fmla="*/ 1027701 w 836083"/>
                    <a:gd name="T75" fmla="*/ 561298 h 836083"/>
                    <a:gd name="T76" fmla="*/ 1122582 w 836083"/>
                    <a:gd name="T77" fmla="*/ 561298 h 836083"/>
                    <a:gd name="T78" fmla="*/ 561292 w 836083"/>
                    <a:gd name="T79" fmla="*/ 1122591 h 836083"/>
                    <a:gd name="T80" fmla="*/ 0 w 836083"/>
                    <a:gd name="T81" fmla="*/ 561298 h 836083"/>
                    <a:gd name="T82" fmla="*/ 561292 w 836083"/>
                    <a:gd name="T83" fmla="*/ 0 h 836083"/>
                    <a:gd name="T84" fmla="*/ 1122582 w 836083"/>
                    <a:gd name="T85" fmla="*/ 561298 h 83608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36083"/>
                    <a:gd name="T130" fmla="*/ 0 h 836083"/>
                    <a:gd name="T131" fmla="*/ 836083 w 836083"/>
                    <a:gd name="T132" fmla="*/ 836083 h 83608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36083" h="836083">
                      <a:moveTo>
                        <a:pt x="510179" y="255686"/>
                      </a:moveTo>
                      <a:lnTo>
                        <a:pt x="510179" y="313441"/>
                      </a:lnTo>
                      <a:lnTo>
                        <a:pt x="378615" y="313441"/>
                      </a:lnTo>
                      <a:lnTo>
                        <a:pt x="378615" y="313600"/>
                      </a:lnTo>
                      <a:cubicBezTo>
                        <a:pt x="341141" y="313600"/>
                        <a:pt x="306539" y="333678"/>
                        <a:pt x="287942" y="366213"/>
                      </a:cubicBezTo>
                      <a:cubicBezTo>
                        <a:pt x="269345" y="398747"/>
                        <a:pt x="269605" y="438751"/>
                        <a:pt x="288622" y="471041"/>
                      </a:cubicBezTo>
                      <a:cubicBezTo>
                        <a:pt x="307641" y="503332"/>
                        <a:pt x="342500" y="522958"/>
                        <a:pt x="379971" y="522472"/>
                      </a:cubicBezTo>
                      <a:lnTo>
                        <a:pt x="379973" y="522641"/>
                      </a:lnTo>
                      <a:lnTo>
                        <a:pt x="510179" y="522641"/>
                      </a:lnTo>
                      <a:lnTo>
                        <a:pt x="510179" y="580396"/>
                      </a:lnTo>
                      <a:lnTo>
                        <a:pt x="372585" y="580396"/>
                      </a:lnTo>
                      <a:lnTo>
                        <a:pt x="372585" y="579406"/>
                      </a:lnTo>
                      <a:cubicBezTo>
                        <a:pt x="317441" y="578233"/>
                        <a:pt x="266895" y="548273"/>
                        <a:pt x="238719" y="500433"/>
                      </a:cubicBezTo>
                      <a:cubicBezTo>
                        <a:pt x="228869" y="483708"/>
                        <a:pt x="222257" y="465652"/>
                        <a:pt x="220092" y="446919"/>
                      </a:cubicBezTo>
                      <a:lnTo>
                        <a:pt x="181522" y="446919"/>
                      </a:lnTo>
                      <a:lnTo>
                        <a:pt x="181522" y="522641"/>
                      </a:lnTo>
                      <a:lnTo>
                        <a:pt x="152644" y="522641"/>
                      </a:lnTo>
                      <a:lnTo>
                        <a:pt x="152644" y="313442"/>
                      </a:lnTo>
                      <a:lnTo>
                        <a:pt x="181522" y="313442"/>
                      </a:lnTo>
                      <a:lnTo>
                        <a:pt x="181522" y="389164"/>
                      </a:lnTo>
                      <a:lnTo>
                        <a:pt x="219987" y="389164"/>
                      </a:lnTo>
                      <a:cubicBezTo>
                        <a:pt x="222128" y="371124"/>
                        <a:pt x="228386" y="353701"/>
                        <a:pt x="237661" y="337474"/>
                      </a:cubicBezTo>
                      <a:cubicBezTo>
                        <a:pt x="265566" y="288655"/>
                        <a:pt x="316652" y="257879"/>
                        <a:pt x="372585" y="256490"/>
                      </a:cubicBezTo>
                      <a:lnTo>
                        <a:pt x="372585" y="255686"/>
                      </a:lnTo>
                      <a:lnTo>
                        <a:pt x="378615" y="255686"/>
                      </a:lnTo>
                      <a:lnTo>
                        <a:pt x="510179" y="255686"/>
                      </a:lnTo>
                      <a:close/>
                      <a:moveTo>
                        <a:pt x="683440" y="418041"/>
                      </a:moveTo>
                      <a:cubicBezTo>
                        <a:pt x="683440" y="467832"/>
                        <a:pt x="643076" y="508196"/>
                        <a:pt x="593285" y="508196"/>
                      </a:cubicBezTo>
                      <a:lnTo>
                        <a:pt x="381302" y="508196"/>
                      </a:lnTo>
                      <a:cubicBezTo>
                        <a:pt x="331511" y="508196"/>
                        <a:pt x="291147" y="467832"/>
                        <a:pt x="291147" y="418041"/>
                      </a:cubicBezTo>
                      <a:cubicBezTo>
                        <a:pt x="291147" y="368250"/>
                        <a:pt x="331511" y="327886"/>
                        <a:pt x="381302" y="327886"/>
                      </a:cubicBezTo>
                      <a:lnTo>
                        <a:pt x="593285" y="327886"/>
                      </a:lnTo>
                      <a:cubicBezTo>
                        <a:pt x="643076" y="327886"/>
                        <a:pt x="683440" y="368250"/>
                        <a:pt x="683440" y="418041"/>
                      </a:cubicBezTo>
                      <a:close/>
                      <a:moveTo>
                        <a:pt x="765417" y="418042"/>
                      </a:moveTo>
                      <a:cubicBezTo>
                        <a:pt x="765417" y="226191"/>
                        <a:pt x="609892" y="70666"/>
                        <a:pt x="418042" y="70666"/>
                      </a:cubicBezTo>
                      <a:cubicBezTo>
                        <a:pt x="226191" y="70666"/>
                        <a:pt x="70666" y="226191"/>
                        <a:pt x="70666" y="418042"/>
                      </a:cubicBezTo>
                      <a:cubicBezTo>
                        <a:pt x="70666" y="609892"/>
                        <a:pt x="226191" y="765417"/>
                        <a:pt x="418042" y="765417"/>
                      </a:cubicBezTo>
                      <a:cubicBezTo>
                        <a:pt x="609892" y="765417"/>
                        <a:pt x="765417" y="609892"/>
                        <a:pt x="765417" y="418042"/>
                      </a:cubicBezTo>
                      <a:close/>
                      <a:moveTo>
                        <a:pt x="836083" y="418042"/>
                      </a:moveTo>
                      <a:cubicBezTo>
                        <a:pt x="836083" y="648920"/>
                        <a:pt x="648920" y="836083"/>
                        <a:pt x="418042" y="836083"/>
                      </a:cubicBezTo>
                      <a:cubicBezTo>
                        <a:pt x="187163" y="836083"/>
                        <a:pt x="0" y="648920"/>
                        <a:pt x="0" y="418042"/>
                      </a:cubicBezTo>
                      <a:cubicBezTo>
                        <a:pt x="0" y="187163"/>
                        <a:pt x="187163" y="0"/>
                        <a:pt x="418042" y="0"/>
                      </a:cubicBezTo>
                      <a:cubicBezTo>
                        <a:pt x="648920" y="0"/>
                        <a:pt x="836083" y="187163"/>
                        <a:pt x="836083" y="41804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solidFill>
                      <a:schemeClr val="accent6">
                        <a:lumMod val="2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2105010" y="2498930"/>
            <a:ext cx="23764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accent6">
                    <a:lumMod val="25000"/>
                  </a:schemeClr>
                </a:solidFill>
              </a:rPr>
              <a:t>在此处添加详细描述文本</a:t>
            </a:r>
            <a:br>
              <a:rPr lang="zh-CN" altLang="en-US" sz="8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 dirty="0">
                <a:solidFill>
                  <a:schemeClr val="accent6">
                    <a:lumMod val="25000"/>
                  </a:schemeClr>
                </a:solidFill>
              </a:rPr>
              <a:t>200</a:t>
            </a: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字以内，将每页幻灯片动态演示时间长度尽量控制在</a:t>
            </a:r>
            <a:r>
              <a:rPr lang="en-US" altLang="zh-CN" sz="900" dirty="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分钟以内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105010" y="3721305"/>
            <a:ext cx="23764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在此处添加详细描述文本</a:t>
            </a: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200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字以内，将每页幻灯片动态演示时间长度尽量控制在</a:t>
            </a:r>
            <a:r>
              <a:rPr lang="en-US" altLang="zh-CN" sz="900">
                <a:solidFill>
                  <a:schemeClr val="accent6">
                    <a:lumMod val="25000"/>
                  </a:schemeClr>
                </a:solidFill>
              </a:rPr>
              <a:t>5</a:t>
            </a: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分钟以内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utoUpdateAnimBg="0"/>
      <p:bldP spid="28" grpId="0" bldLvl="0" autoUpdateAnimBg="0"/>
      <p:bldP spid="48" grpId="0" bldLvl="0" autoUpdateAnimBg="0"/>
      <p:bldP spid="4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681538" y="2735263"/>
            <a:ext cx="2371725" cy="1090612"/>
          </a:xfrm>
          <a:custGeom>
            <a:avLst/>
            <a:gdLst>
              <a:gd name="T0" fmla="*/ 4038752 w 1578818"/>
              <a:gd name="T1" fmla="*/ 356 h 726152"/>
              <a:gd name="T2" fmla="*/ 8040094 w 1578818"/>
              <a:gd name="T3" fmla="*/ 1709959 h 726152"/>
              <a:gd name="T4" fmla="*/ 6007193 w 1578818"/>
              <a:gd name="T5" fmla="*/ 3694864 h 726152"/>
              <a:gd name="T6" fmla="*/ 4006840 w 1578818"/>
              <a:gd name="T7" fmla="*/ 2840199 h 726152"/>
              <a:gd name="T8" fmla="*/ 1987787 w 1578818"/>
              <a:gd name="T9" fmla="*/ 3649771 h 726152"/>
              <a:gd name="T10" fmla="*/ 0 w 1578818"/>
              <a:gd name="T11" fmla="*/ 1619757 h 726152"/>
              <a:gd name="T12" fmla="*/ 4038752 w 1578818"/>
              <a:gd name="T13" fmla="*/ 356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 flipV="1">
            <a:off x="2733675" y="3371850"/>
            <a:ext cx="2371725" cy="1092200"/>
          </a:xfrm>
          <a:custGeom>
            <a:avLst/>
            <a:gdLst>
              <a:gd name="T0" fmla="*/ 4038752 w 1578818"/>
              <a:gd name="T1" fmla="*/ 358 h 726152"/>
              <a:gd name="T2" fmla="*/ 8040094 w 1578818"/>
              <a:gd name="T3" fmla="*/ 1719938 h 726152"/>
              <a:gd name="T4" fmla="*/ 6007193 w 1578818"/>
              <a:gd name="T5" fmla="*/ 3716431 h 726152"/>
              <a:gd name="T6" fmla="*/ 4006840 w 1578818"/>
              <a:gd name="T7" fmla="*/ 2856779 h 726152"/>
              <a:gd name="T8" fmla="*/ 1987787 w 1578818"/>
              <a:gd name="T9" fmla="*/ 3671075 h 726152"/>
              <a:gd name="T10" fmla="*/ 0 w 1578818"/>
              <a:gd name="T11" fmla="*/ 1629209 h 726152"/>
              <a:gd name="T12" fmla="*/ 4038752 w 1578818"/>
              <a:gd name="T13" fmla="*/ 358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 flipV="1">
            <a:off x="6629400" y="3371850"/>
            <a:ext cx="2371725" cy="1092200"/>
          </a:xfrm>
          <a:custGeom>
            <a:avLst/>
            <a:gdLst>
              <a:gd name="T0" fmla="*/ 4038752 w 1578818"/>
              <a:gd name="T1" fmla="*/ 358 h 726152"/>
              <a:gd name="T2" fmla="*/ 8040094 w 1578818"/>
              <a:gd name="T3" fmla="*/ 1719938 h 726152"/>
              <a:gd name="T4" fmla="*/ 6007193 w 1578818"/>
              <a:gd name="T5" fmla="*/ 3716431 h 726152"/>
              <a:gd name="T6" fmla="*/ 4006840 w 1578818"/>
              <a:gd name="T7" fmla="*/ 2856779 h 726152"/>
              <a:gd name="T8" fmla="*/ 1987787 w 1578818"/>
              <a:gd name="T9" fmla="*/ 3671075 h 726152"/>
              <a:gd name="T10" fmla="*/ 0 w 1578818"/>
              <a:gd name="T11" fmla="*/ 1629209 h 726152"/>
              <a:gd name="T12" fmla="*/ 4038752 w 1578818"/>
              <a:gd name="T13" fmla="*/ 358 h 726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78818"/>
              <a:gd name="T22" fmla="*/ 0 h 726152"/>
              <a:gd name="T23" fmla="*/ 1578818 w 1578818"/>
              <a:gd name="T24" fmla="*/ 726152 h 726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solidFill>
            <a:srgbClr val="44BE9B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TextBox 25"/>
          <p:cNvSpPr>
            <a:spLocks noChangeArrowheads="1"/>
          </p:cNvSpPr>
          <p:nvPr/>
        </p:nvSpPr>
        <p:spPr bwMode="auto">
          <a:xfrm>
            <a:off x="4572000" y="4270375"/>
            <a:ext cx="2590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accent6">
                    <a:lumMod val="10000"/>
                  </a:schemeClr>
                </a:solidFill>
              </a:rPr>
              <a:t>单击添加标题</a:t>
            </a:r>
            <a:endParaRPr lang="en-US" altLang="zh-CN" sz="1100" dirty="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zh-CN" altLang="en-US" sz="900" dirty="0">
                <a:solidFill>
                  <a:schemeClr val="accent6">
                    <a:lumMod val="10000"/>
                  </a:schemeClr>
                </a:solidFill>
              </a:rPr>
              <a:t>在此处添加详细描述文本，尽量与标题文本</a:t>
            </a:r>
            <a:endParaRPr lang="en-US" altLang="zh-CN" sz="900" dirty="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accent6">
                    <a:lumMod val="10000"/>
                  </a:schemeClr>
                </a:solidFill>
              </a:rPr>
              <a:t>语言风格相符合，语言描述尽</a:t>
            </a:r>
            <a:endParaRPr lang="en-US" altLang="zh-CN" sz="900" dirty="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accent6">
                    <a:lumMod val="10000"/>
                  </a:schemeClr>
                </a:solidFill>
              </a:rPr>
              <a:t>量简洁生动，尽可能概括出段落内容。</a:t>
            </a:r>
            <a:endParaRPr lang="en-US" altLang="zh-CN" sz="9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1" name="TextBox 26"/>
          <p:cNvSpPr>
            <a:spLocks noChangeArrowheads="1"/>
          </p:cNvSpPr>
          <p:nvPr/>
        </p:nvSpPr>
        <p:spPr bwMode="auto">
          <a:xfrm>
            <a:off x="2620963" y="2227263"/>
            <a:ext cx="25987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10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10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2" name="TextBox 27"/>
          <p:cNvSpPr>
            <a:spLocks noChangeArrowheads="1"/>
          </p:cNvSpPr>
          <p:nvPr/>
        </p:nvSpPr>
        <p:spPr bwMode="auto">
          <a:xfrm>
            <a:off x="6629400" y="2227263"/>
            <a:ext cx="2371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10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10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10000"/>
                  </a:schemeClr>
                </a:solidFill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13" name="组合 28"/>
          <p:cNvGrpSpPr/>
          <p:nvPr/>
        </p:nvGrpSpPr>
        <p:grpSpPr bwMode="auto">
          <a:xfrm>
            <a:off x="7597775" y="4530725"/>
            <a:ext cx="431800" cy="431800"/>
            <a:chOff x="0" y="0"/>
            <a:chExt cx="432048" cy="432048"/>
          </a:xfrm>
        </p:grpSpPr>
        <p:sp>
          <p:nvSpPr>
            <p:cNvPr id="14" name="椭圆 31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空心弧 22"/>
            <p:cNvSpPr>
              <a:spLocks noChangeArrowheads="1"/>
            </p:cNvSpPr>
            <p:nvPr/>
          </p:nvSpPr>
          <p:spPr bwMode="auto">
            <a:xfrm>
              <a:off x="126342" y="130086"/>
              <a:ext cx="179364" cy="171876"/>
            </a:xfrm>
            <a:custGeom>
              <a:avLst/>
              <a:gdLst>
                <a:gd name="T0" fmla="*/ 1556 w 872917"/>
                <a:gd name="T1" fmla="*/ 691 h 836472"/>
                <a:gd name="T2" fmla="*/ 1556 w 872917"/>
                <a:gd name="T3" fmla="*/ 1297 h 836472"/>
                <a:gd name="T4" fmla="*/ 1361 w 872917"/>
                <a:gd name="T5" fmla="*/ 1491 h 836472"/>
                <a:gd name="T6" fmla="*/ 195 w 872917"/>
                <a:gd name="T7" fmla="*/ 1491 h 836472"/>
                <a:gd name="T8" fmla="*/ 0 w 872917"/>
                <a:gd name="T9" fmla="*/ 1297 h 836472"/>
                <a:gd name="T10" fmla="*/ 0 w 872917"/>
                <a:gd name="T11" fmla="*/ 701 h 836472"/>
                <a:gd name="T12" fmla="*/ 671 w 872917"/>
                <a:gd name="T13" fmla="*/ 913 h 836472"/>
                <a:gd name="T14" fmla="*/ 622 w 872917"/>
                <a:gd name="T15" fmla="*/ 1146 h 836472"/>
                <a:gd name="T16" fmla="*/ 934 w 872917"/>
                <a:gd name="T17" fmla="*/ 1146 h 836472"/>
                <a:gd name="T18" fmla="*/ 885 w 872917"/>
                <a:gd name="T19" fmla="*/ 911 h 836472"/>
                <a:gd name="T20" fmla="*/ 1556 w 872917"/>
                <a:gd name="T21" fmla="*/ 691 h 836472"/>
                <a:gd name="T22" fmla="*/ 810 w 872917"/>
                <a:gd name="T23" fmla="*/ 160 h 836472"/>
                <a:gd name="T24" fmla="*/ 599 w 872917"/>
                <a:gd name="T25" fmla="*/ 216 h 836472"/>
                <a:gd name="T26" fmla="*/ 509 w 872917"/>
                <a:gd name="T27" fmla="*/ 324 h 836472"/>
                <a:gd name="T28" fmla="*/ 1046 w 872917"/>
                <a:gd name="T29" fmla="*/ 324 h 836472"/>
                <a:gd name="T30" fmla="*/ 1006 w 872917"/>
                <a:gd name="T31" fmla="*/ 259 h 836472"/>
                <a:gd name="T32" fmla="*/ 810 w 872917"/>
                <a:gd name="T33" fmla="*/ 160 h 836472"/>
                <a:gd name="T34" fmla="*/ 744 w 872917"/>
                <a:gd name="T35" fmla="*/ 1 h 836472"/>
                <a:gd name="T36" fmla="*/ 1123 w 872917"/>
                <a:gd name="T37" fmla="*/ 152 h 836472"/>
                <a:gd name="T38" fmla="*/ 1221 w 872917"/>
                <a:gd name="T39" fmla="*/ 324 h 836472"/>
                <a:gd name="T40" fmla="*/ 1361 w 872917"/>
                <a:gd name="T41" fmla="*/ 324 h 836472"/>
                <a:gd name="T42" fmla="*/ 1556 w 872917"/>
                <a:gd name="T43" fmla="*/ 519 h 836472"/>
                <a:gd name="T44" fmla="*/ 1556 w 872917"/>
                <a:gd name="T45" fmla="*/ 580 h 836472"/>
                <a:gd name="T46" fmla="*/ 863 w 872917"/>
                <a:gd name="T47" fmla="*/ 808 h 836472"/>
                <a:gd name="T48" fmla="*/ 856 w 872917"/>
                <a:gd name="T49" fmla="*/ 773 h 836472"/>
                <a:gd name="T50" fmla="*/ 700 w 872917"/>
                <a:gd name="T51" fmla="*/ 773 h 836472"/>
                <a:gd name="T52" fmla="*/ 694 w 872917"/>
                <a:gd name="T53" fmla="*/ 803 h 836472"/>
                <a:gd name="T54" fmla="*/ 0 w 872917"/>
                <a:gd name="T55" fmla="*/ 584 h 836472"/>
                <a:gd name="T56" fmla="*/ 0 w 872917"/>
                <a:gd name="T57" fmla="*/ 519 h 836472"/>
                <a:gd name="T58" fmla="*/ 195 w 872917"/>
                <a:gd name="T59" fmla="*/ 324 h 836472"/>
                <a:gd name="T60" fmla="*/ 336 w 872917"/>
                <a:gd name="T61" fmla="*/ 324 h 836472"/>
                <a:gd name="T62" fmla="*/ 507 w 872917"/>
                <a:gd name="T63" fmla="*/ 87 h 836472"/>
                <a:gd name="T64" fmla="*/ 744 w 872917"/>
                <a:gd name="T65" fmla="*/ 1 h 836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2917"/>
                <a:gd name="T100" fmla="*/ 0 h 836472"/>
                <a:gd name="T101" fmla="*/ 872917 w 872917"/>
                <a:gd name="T102" fmla="*/ 836472 h 8364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2917" h="836472">
                  <a:moveTo>
                    <a:pt x="872917" y="387463"/>
                  </a:moveTo>
                  <a:lnTo>
                    <a:pt x="872917" y="727355"/>
                  </a:lnTo>
                  <a:cubicBezTo>
                    <a:pt x="872917" y="787619"/>
                    <a:pt x="824064" y="836472"/>
                    <a:pt x="763800" y="836472"/>
                  </a:cubicBezTo>
                  <a:lnTo>
                    <a:pt x="109117" y="836472"/>
                  </a:lnTo>
                  <a:cubicBezTo>
                    <a:pt x="48853" y="836472"/>
                    <a:pt x="0" y="787619"/>
                    <a:pt x="0" y="727355"/>
                  </a:cubicBezTo>
                  <a:lnTo>
                    <a:pt x="0" y="393462"/>
                  </a:lnTo>
                  <a:lnTo>
                    <a:pt x="376465" y="511868"/>
                  </a:lnTo>
                  <a:lnTo>
                    <a:pt x="349167" y="642896"/>
                  </a:lnTo>
                  <a:lnTo>
                    <a:pt x="523750" y="642896"/>
                  </a:lnTo>
                  <a:lnTo>
                    <a:pt x="496346" y="511356"/>
                  </a:lnTo>
                  <a:lnTo>
                    <a:pt x="872917" y="387463"/>
                  </a:lnTo>
                  <a:close/>
                  <a:moveTo>
                    <a:pt x="454651" y="89951"/>
                  </a:moveTo>
                  <a:cubicBezTo>
                    <a:pt x="413879" y="85636"/>
                    <a:pt x="371578" y="95760"/>
                    <a:pt x="335971" y="121192"/>
                  </a:cubicBezTo>
                  <a:cubicBezTo>
                    <a:pt x="313511" y="137234"/>
                    <a:pt x="295948" y="157772"/>
                    <a:pt x="285636" y="181784"/>
                  </a:cubicBezTo>
                  <a:lnTo>
                    <a:pt x="586808" y="181784"/>
                  </a:lnTo>
                  <a:cubicBezTo>
                    <a:pt x="582405" y="168081"/>
                    <a:pt x="574102" y="156229"/>
                    <a:pt x="564164" y="145339"/>
                  </a:cubicBezTo>
                  <a:cubicBezTo>
                    <a:pt x="534669" y="113018"/>
                    <a:pt x="495424" y="94265"/>
                    <a:pt x="454651" y="89951"/>
                  </a:cubicBezTo>
                  <a:close/>
                  <a:moveTo>
                    <a:pt x="417458" y="679"/>
                  </a:moveTo>
                  <a:cubicBezTo>
                    <a:pt x="495129" y="-4923"/>
                    <a:pt x="574048" y="24160"/>
                    <a:pt x="629894" y="85355"/>
                  </a:cubicBezTo>
                  <a:cubicBezTo>
                    <a:pt x="655919" y="113874"/>
                    <a:pt x="674543" y="146746"/>
                    <a:pt x="684840" y="181784"/>
                  </a:cubicBezTo>
                  <a:lnTo>
                    <a:pt x="763800" y="181784"/>
                  </a:lnTo>
                  <a:cubicBezTo>
                    <a:pt x="824064" y="181784"/>
                    <a:pt x="872917" y="230637"/>
                    <a:pt x="872917" y="290901"/>
                  </a:cubicBezTo>
                  <a:lnTo>
                    <a:pt x="872917" y="325135"/>
                  </a:lnTo>
                  <a:lnTo>
                    <a:pt x="484194" y="453026"/>
                  </a:lnTo>
                  <a:lnTo>
                    <a:pt x="480104" y="433396"/>
                  </a:lnTo>
                  <a:lnTo>
                    <a:pt x="392813" y="433396"/>
                  </a:lnTo>
                  <a:lnTo>
                    <a:pt x="389304" y="450237"/>
                  </a:lnTo>
                  <a:lnTo>
                    <a:pt x="0" y="327793"/>
                  </a:lnTo>
                  <a:lnTo>
                    <a:pt x="0" y="290901"/>
                  </a:lnTo>
                  <a:cubicBezTo>
                    <a:pt x="0" y="230637"/>
                    <a:pt x="48853" y="181784"/>
                    <a:pt x="109117" y="181784"/>
                  </a:cubicBezTo>
                  <a:lnTo>
                    <a:pt x="188214" y="181784"/>
                  </a:lnTo>
                  <a:cubicBezTo>
                    <a:pt x="203958" y="129561"/>
                    <a:pt x="236927" y="82582"/>
                    <a:pt x="284252" y="48780"/>
                  </a:cubicBezTo>
                  <a:cubicBezTo>
                    <a:pt x="324702" y="19889"/>
                    <a:pt x="370855" y="4041"/>
                    <a:pt x="417458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6" name="组合 39"/>
          <p:cNvGrpSpPr/>
          <p:nvPr/>
        </p:nvGrpSpPr>
        <p:grpSpPr bwMode="auto">
          <a:xfrm>
            <a:off x="3703638" y="4530725"/>
            <a:ext cx="431800" cy="431800"/>
            <a:chOff x="0" y="0"/>
            <a:chExt cx="432048" cy="432048"/>
          </a:xfrm>
        </p:grpSpPr>
        <p:sp>
          <p:nvSpPr>
            <p:cNvPr id="17" name="椭圆 40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圆角矩形 49"/>
            <p:cNvSpPr>
              <a:spLocks noChangeArrowheads="1"/>
            </p:cNvSpPr>
            <p:nvPr/>
          </p:nvSpPr>
          <p:spPr bwMode="auto">
            <a:xfrm>
              <a:off x="140240" y="114535"/>
              <a:ext cx="151569" cy="202978"/>
            </a:xfrm>
            <a:custGeom>
              <a:avLst/>
              <a:gdLst>
                <a:gd name="T0" fmla="*/ 387 w 654689"/>
                <a:gd name="T1" fmla="*/ 1472 h 876743"/>
                <a:gd name="T2" fmla="*/ 1393 w 654689"/>
                <a:gd name="T3" fmla="*/ 1472 h 876743"/>
                <a:gd name="T4" fmla="*/ 1393 w 654689"/>
                <a:gd name="T5" fmla="*/ 1629 h 876743"/>
                <a:gd name="T6" fmla="*/ 387 w 654689"/>
                <a:gd name="T7" fmla="*/ 1629 h 876743"/>
                <a:gd name="T8" fmla="*/ 387 w 654689"/>
                <a:gd name="T9" fmla="*/ 1472 h 876743"/>
                <a:gd name="T10" fmla="*/ 387 w 654689"/>
                <a:gd name="T11" fmla="*/ 1225 h 876743"/>
                <a:gd name="T12" fmla="*/ 1225 w 654689"/>
                <a:gd name="T13" fmla="*/ 1225 h 876743"/>
                <a:gd name="T14" fmla="*/ 1225 w 654689"/>
                <a:gd name="T15" fmla="*/ 1382 h 876743"/>
                <a:gd name="T16" fmla="*/ 387 w 654689"/>
                <a:gd name="T17" fmla="*/ 1382 h 876743"/>
                <a:gd name="T18" fmla="*/ 387 w 654689"/>
                <a:gd name="T19" fmla="*/ 1225 h 876743"/>
                <a:gd name="T20" fmla="*/ 387 w 654689"/>
                <a:gd name="T21" fmla="*/ 998 h 876743"/>
                <a:gd name="T22" fmla="*/ 1505 w 654689"/>
                <a:gd name="T23" fmla="*/ 998 h 876743"/>
                <a:gd name="T24" fmla="*/ 1505 w 654689"/>
                <a:gd name="T25" fmla="*/ 1155 h 876743"/>
                <a:gd name="T26" fmla="*/ 387 w 654689"/>
                <a:gd name="T27" fmla="*/ 1155 h 876743"/>
                <a:gd name="T28" fmla="*/ 387 w 654689"/>
                <a:gd name="T29" fmla="*/ 998 h 876743"/>
                <a:gd name="T30" fmla="*/ 214 w 654689"/>
                <a:gd name="T31" fmla="*/ 426 h 876743"/>
                <a:gd name="T32" fmla="*/ 251 w 654689"/>
                <a:gd name="T33" fmla="*/ 426 h 876743"/>
                <a:gd name="T34" fmla="*/ 251 w 654689"/>
                <a:gd name="T35" fmla="*/ 2198 h 876743"/>
                <a:gd name="T36" fmla="*/ 1630 w 654689"/>
                <a:gd name="T37" fmla="*/ 2198 h 876743"/>
                <a:gd name="T38" fmla="*/ 1630 w 654689"/>
                <a:gd name="T39" fmla="*/ 426 h 876743"/>
                <a:gd name="T40" fmla="*/ 1667 w 654689"/>
                <a:gd name="T41" fmla="*/ 426 h 876743"/>
                <a:gd name="T42" fmla="*/ 1881 w 654689"/>
                <a:gd name="T43" fmla="*/ 640 h 876743"/>
                <a:gd name="T44" fmla="*/ 1881 w 654689"/>
                <a:gd name="T45" fmla="*/ 2305 h 876743"/>
                <a:gd name="T46" fmla="*/ 1667 w 654689"/>
                <a:gd name="T47" fmla="*/ 2519 h 876743"/>
                <a:gd name="T48" fmla="*/ 214 w 654689"/>
                <a:gd name="T49" fmla="*/ 2519 h 876743"/>
                <a:gd name="T50" fmla="*/ 0 w 654689"/>
                <a:gd name="T51" fmla="*/ 2305 h 876743"/>
                <a:gd name="T52" fmla="*/ 0 w 654689"/>
                <a:gd name="T53" fmla="*/ 640 h 876743"/>
                <a:gd name="T54" fmla="*/ 214 w 654689"/>
                <a:gd name="T55" fmla="*/ 426 h 876743"/>
                <a:gd name="T56" fmla="*/ 940 w 654689"/>
                <a:gd name="T57" fmla="*/ 171 h 876743"/>
                <a:gd name="T58" fmla="*/ 798 w 654689"/>
                <a:gd name="T59" fmla="*/ 313 h 876743"/>
                <a:gd name="T60" fmla="*/ 856 w 654689"/>
                <a:gd name="T61" fmla="*/ 426 h 876743"/>
                <a:gd name="T62" fmla="*/ 1024 w 654689"/>
                <a:gd name="T63" fmla="*/ 426 h 876743"/>
                <a:gd name="T64" fmla="*/ 1083 w 654689"/>
                <a:gd name="T65" fmla="*/ 313 h 876743"/>
                <a:gd name="T66" fmla="*/ 940 w 654689"/>
                <a:gd name="T67" fmla="*/ 171 h 876743"/>
                <a:gd name="T68" fmla="*/ 940 w 654689"/>
                <a:gd name="T69" fmla="*/ 0 h 876743"/>
                <a:gd name="T70" fmla="*/ 1254 w 654689"/>
                <a:gd name="T71" fmla="*/ 313 h 876743"/>
                <a:gd name="T72" fmla="*/ 1231 w 654689"/>
                <a:gd name="T73" fmla="*/ 426 h 876743"/>
                <a:gd name="T74" fmla="*/ 1505 w 654689"/>
                <a:gd name="T75" fmla="*/ 426 h 876743"/>
                <a:gd name="T76" fmla="*/ 1505 w 654689"/>
                <a:gd name="T77" fmla="*/ 664 h 876743"/>
                <a:gd name="T78" fmla="*/ 1366 w 654689"/>
                <a:gd name="T79" fmla="*/ 802 h 876743"/>
                <a:gd name="T80" fmla="*/ 514 w 654689"/>
                <a:gd name="T81" fmla="*/ 802 h 876743"/>
                <a:gd name="T82" fmla="*/ 376 w 654689"/>
                <a:gd name="T83" fmla="*/ 664 h 876743"/>
                <a:gd name="T84" fmla="*/ 376 w 654689"/>
                <a:gd name="T85" fmla="*/ 426 h 876743"/>
                <a:gd name="T86" fmla="*/ 650 w 654689"/>
                <a:gd name="T87" fmla="*/ 426 h 876743"/>
                <a:gd name="T88" fmla="*/ 627 w 654689"/>
                <a:gd name="T89" fmla="*/ 313 h 876743"/>
                <a:gd name="T90" fmla="*/ 940 w 654689"/>
                <a:gd name="T91" fmla="*/ 0 h 87674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4689"/>
                <a:gd name="T139" fmla="*/ 0 h 876743"/>
                <a:gd name="T140" fmla="*/ 654689 w 654689"/>
                <a:gd name="T141" fmla="*/ 876743 h 87674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4689" h="876743">
                  <a:moveTo>
                    <a:pt x="134787" y="512482"/>
                  </a:moveTo>
                  <a:lnTo>
                    <a:pt x="484855" y="512482"/>
                  </a:lnTo>
                  <a:lnTo>
                    <a:pt x="484855" y="567039"/>
                  </a:lnTo>
                  <a:lnTo>
                    <a:pt x="134787" y="567039"/>
                  </a:lnTo>
                  <a:lnTo>
                    <a:pt x="134787" y="512482"/>
                  </a:lnTo>
                  <a:close/>
                  <a:moveTo>
                    <a:pt x="134787" y="426464"/>
                  </a:moveTo>
                  <a:lnTo>
                    <a:pt x="426499" y="426464"/>
                  </a:lnTo>
                  <a:lnTo>
                    <a:pt x="426499" y="481021"/>
                  </a:lnTo>
                  <a:lnTo>
                    <a:pt x="134787" y="481021"/>
                  </a:lnTo>
                  <a:lnTo>
                    <a:pt x="134787" y="426464"/>
                  </a:lnTo>
                  <a:close/>
                  <a:moveTo>
                    <a:pt x="134787" y="347535"/>
                  </a:moveTo>
                  <a:lnTo>
                    <a:pt x="523751" y="347535"/>
                  </a:lnTo>
                  <a:lnTo>
                    <a:pt x="523751" y="402092"/>
                  </a:lnTo>
                  <a:lnTo>
                    <a:pt x="134787" y="402092"/>
                  </a:lnTo>
                  <a:lnTo>
                    <a:pt x="134787" y="347535"/>
                  </a:lnTo>
                  <a:close/>
                  <a:moveTo>
                    <a:pt x="74477" y="148223"/>
                  </a:moveTo>
                  <a:lnTo>
                    <a:pt x="87292" y="148223"/>
                  </a:lnTo>
                  <a:lnTo>
                    <a:pt x="87292" y="765039"/>
                  </a:lnTo>
                  <a:lnTo>
                    <a:pt x="567397" y="765039"/>
                  </a:lnTo>
                  <a:lnTo>
                    <a:pt x="567397" y="148223"/>
                  </a:lnTo>
                  <a:lnTo>
                    <a:pt x="580212" y="148223"/>
                  </a:lnTo>
                  <a:cubicBezTo>
                    <a:pt x="621345" y="148223"/>
                    <a:pt x="654689" y="181567"/>
                    <a:pt x="654689" y="222700"/>
                  </a:cubicBezTo>
                  <a:lnTo>
                    <a:pt x="654689" y="802266"/>
                  </a:lnTo>
                  <a:cubicBezTo>
                    <a:pt x="654689" y="843399"/>
                    <a:pt x="621345" y="876743"/>
                    <a:pt x="580212" y="876743"/>
                  </a:cubicBezTo>
                  <a:lnTo>
                    <a:pt x="74477" y="876743"/>
                  </a:lnTo>
                  <a:cubicBezTo>
                    <a:pt x="33344" y="876743"/>
                    <a:pt x="0" y="843399"/>
                    <a:pt x="0" y="802266"/>
                  </a:cubicBezTo>
                  <a:lnTo>
                    <a:pt x="0" y="222700"/>
                  </a:lnTo>
                  <a:cubicBezTo>
                    <a:pt x="0" y="181567"/>
                    <a:pt x="33344" y="148223"/>
                    <a:pt x="74477" y="148223"/>
                  </a:cubicBezTo>
                  <a:close/>
                  <a:moveTo>
                    <a:pt x="327344" y="59420"/>
                  </a:moveTo>
                  <a:cubicBezTo>
                    <a:pt x="299905" y="59420"/>
                    <a:pt x="277661" y="81664"/>
                    <a:pt x="277661" y="109103"/>
                  </a:cubicBezTo>
                  <a:cubicBezTo>
                    <a:pt x="277661" y="125393"/>
                    <a:pt x="285501" y="139852"/>
                    <a:pt x="298129" y="148223"/>
                  </a:cubicBezTo>
                  <a:lnTo>
                    <a:pt x="356559" y="148223"/>
                  </a:lnTo>
                  <a:cubicBezTo>
                    <a:pt x="369187" y="139852"/>
                    <a:pt x="377027" y="125393"/>
                    <a:pt x="377027" y="109103"/>
                  </a:cubicBezTo>
                  <a:cubicBezTo>
                    <a:pt x="377027" y="81664"/>
                    <a:pt x="354783" y="59420"/>
                    <a:pt x="327344" y="59420"/>
                  </a:cubicBezTo>
                  <a:close/>
                  <a:moveTo>
                    <a:pt x="327345" y="0"/>
                  </a:moveTo>
                  <a:cubicBezTo>
                    <a:pt x="387601" y="0"/>
                    <a:pt x="436448" y="48847"/>
                    <a:pt x="436448" y="109103"/>
                  </a:cubicBezTo>
                  <a:lnTo>
                    <a:pt x="428550" y="148223"/>
                  </a:lnTo>
                  <a:lnTo>
                    <a:pt x="523751" y="148223"/>
                  </a:lnTo>
                  <a:lnTo>
                    <a:pt x="523751" y="231012"/>
                  </a:lnTo>
                  <a:cubicBezTo>
                    <a:pt x="523751" y="257604"/>
                    <a:pt x="502194" y="279161"/>
                    <a:pt x="475602" y="279161"/>
                  </a:cubicBezTo>
                  <a:lnTo>
                    <a:pt x="179087" y="279161"/>
                  </a:lnTo>
                  <a:cubicBezTo>
                    <a:pt x="152495" y="279161"/>
                    <a:pt x="130938" y="257604"/>
                    <a:pt x="130938" y="231012"/>
                  </a:cubicBezTo>
                  <a:lnTo>
                    <a:pt x="130938" y="148223"/>
                  </a:lnTo>
                  <a:lnTo>
                    <a:pt x="226140" y="148223"/>
                  </a:lnTo>
                  <a:cubicBezTo>
                    <a:pt x="220831" y="136244"/>
                    <a:pt x="218242" y="122976"/>
                    <a:pt x="218242" y="109103"/>
                  </a:cubicBezTo>
                  <a:cubicBezTo>
                    <a:pt x="218242" y="48847"/>
                    <a:pt x="267089" y="0"/>
                    <a:pt x="3273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9" name="组合 42"/>
          <p:cNvGrpSpPr/>
          <p:nvPr/>
        </p:nvGrpSpPr>
        <p:grpSpPr bwMode="auto">
          <a:xfrm>
            <a:off x="5651500" y="2241550"/>
            <a:ext cx="431800" cy="431800"/>
            <a:chOff x="0" y="0"/>
            <a:chExt cx="432048" cy="432048"/>
          </a:xfrm>
        </p:grpSpPr>
        <p:sp>
          <p:nvSpPr>
            <p:cNvPr id="20" name="椭圆 43"/>
            <p:cNvSpPr>
              <a:spLocks noChangeArrowheads="1"/>
            </p:cNvSpPr>
            <p:nvPr/>
          </p:nvSpPr>
          <p:spPr bwMode="auto">
            <a:xfrm>
              <a:off x="0" y="0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矩形 60"/>
            <p:cNvSpPr>
              <a:spLocks noChangeArrowheads="1"/>
            </p:cNvSpPr>
            <p:nvPr/>
          </p:nvSpPr>
          <p:spPr bwMode="auto">
            <a:xfrm>
              <a:off x="132126" y="141146"/>
              <a:ext cx="167796" cy="149756"/>
            </a:xfrm>
            <a:custGeom>
              <a:avLst/>
              <a:gdLst>
                <a:gd name="T0" fmla="*/ 727 w 816827"/>
                <a:gd name="T1" fmla="*/ 1047 h 729011"/>
                <a:gd name="T2" fmla="*/ 727 w 816827"/>
                <a:gd name="T3" fmla="*/ 1195 h 729011"/>
                <a:gd name="T4" fmla="*/ 1341 w 816827"/>
                <a:gd name="T5" fmla="*/ 1195 h 729011"/>
                <a:gd name="T6" fmla="*/ 1341 w 816827"/>
                <a:gd name="T7" fmla="*/ 1047 h 729011"/>
                <a:gd name="T8" fmla="*/ 727 w 816827"/>
                <a:gd name="T9" fmla="*/ 1047 h 729011"/>
                <a:gd name="T10" fmla="*/ 0 w 816827"/>
                <a:gd name="T11" fmla="*/ 944 h 729011"/>
                <a:gd name="T12" fmla="*/ 1455 w 816827"/>
                <a:gd name="T13" fmla="*/ 944 h 729011"/>
                <a:gd name="T14" fmla="*/ 1455 w 816827"/>
                <a:gd name="T15" fmla="*/ 1298 h 729011"/>
                <a:gd name="T16" fmla="*/ 0 w 816827"/>
                <a:gd name="T17" fmla="*/ 1298 h 729011"/>
                <a:gd name="T18" fmla="*/ 0 w 816827"/>
                <a:gd name="T19" fmla="*/ 944 h 729011"/>
                <a:gd name="T20" fmla="*/ 299 w 816827"/>
                <a:gd name="T21" fmla="*/ 575 h 729011"/>
                <a:gd name="T22" fmla="*/ 299 w 816827"/>
                <a:gd name="T23" fmla="*/ 723 h 729011"/>
                <a:gd name="T24" fmla="*/ 1341 w 816827"/>
                <a:gd name="T25" fmla="*/ 723 h 729011"/>
                <a:gd name="T26" fmla="*/ 1341 w 816827"/>
                <a:gd name="T27" fmla="*/ 575 h 729011"/>
                <a:gd name="T28" fmla="*/ 299 w 816827"/>
                <a:gd name="T29" fmla="*/ 575 h 729011"/>
                <a:gd name="T30" fmla="*/ 0 w 816827"/>
                <a:gd name="T31" fmla="*/ 472 h 729011"/>
                <a:gd name="T32" fmla="*/ 1455 w 816827"/>
                <a:gd name="T33" fmla="*/ 472 h 729011"/>
                <a:gd name="T34" fmla="*/ 1455 w 816827"/>
                <a:gd name="T35" fmla="*/ 826 h 729011"/>
                <a:gd name="T36" fmla="*/ 0 w 816827"/>
                <a:gd name="T37" fmla="*/ 826 h 729011"/>
                <a:gd name="T38" fmla="*/ 0 w 816827"/>
                <a:gd name="T39" fmla="*/ 472 h 729011"/>
                <a:gd name="T40" fmla="*/ 889 w 816827"/>
                <a:gd name="T41" fmla="*/ 103 h 729011"/>
                <a:gd name="T42" fmla="*/ 889 w 816827"/>
                <a:gd name="T43" fmla="*/ 251 h 729011"/>
                <a:gd name="T44" fmla="*/ 1341 w 816827"/>
                <a:gd name="T45" fmla="*/ 251 h 729011"/>
                <a:gd name="T46" fmla="*/ 1341 w 816827"/>
                <a:gd name="T47" fmla="*/ 103 h 729011"/>
                <a:gd name="T48" fmla="*/ 889 w 816827"/>
                <a:gd name="T49" fmla="*/ 103 h 729011"/>
                <a:gd name="T50" fmla="*/ 0 w 816827"/>
                <a:gd name="T51" fmla="*/ 0 h 729011"/>
                <a:gd name="T52" fmla="*/ 1455 w 816827"/>
                <a:gd name="T53" fmla="*/ 0 h 729011"/>
                <a:gd name="T54" fmla="*/ 1455 w 816827"/>
                <a:gd name="T55" fmla="*/ 354 h 729011"/>
                <a:gd name="T56" fmla="*/ 0 w 816827"/>
                <a:gd name="T57" fmla="*/ 354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6827"/>
                <a:gd name="T91" fmla="*/ 0 h 729011"/>
                <a:gd name="T92" fmla="*/ 816827 w 816827"/>
                <a:gd name="T93" fmla="*/ 729011 h 72901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2" name="TextBox 45"/>
          <p:cNvSpPr>
            <a:spLocks noChangeArrowheads="1"/>
          </p:cNvSpPr>
          <p:nvPr/>
        </p:nvSpPr>
        <p:spPr bwMode="auto">
          <a:xfrm>
            <a:off x="5114925" y="2981325"/>
            <a:ext cx="1530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2,359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Box 47"/>
          <p:cNvSpPr>
            <a:spLocks noChangeArrowheads="1"/>
          </p:cNvSpPr>
          <p:nvPr/>
        </p:nvSpPr>
        <p:spPr bwMode="auto">
          <a:xfrm>
            <a:off x="3154363" y="3784600"/>
            <a:ext cx="1531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6,589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48"/>
          <p:cNvSpPr>
            <a:spLocks noChangeArrowheads="1"/>
          </p:cNvSpPr>
          <p:nvPr/>
        </p:nvSpPr>
        <p:spPr bwMode="auto">
          <a:xfrm>
            <a:off x="7048500" y="3784600"/>
            <a:ext cx="153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</a:rPr>
              <a:t>3,587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utoUpdateAnimBg="0"/>
      <p:bldP spid="12" grpId="0" bldLvl="0" autoUpdateAnimBg="0"/>
      <p:bldP spid="22" grpId="0" bldLvl="0" autoUpdateAnimBg="0"/>
      <p:bldP spid="23" grpId="0" bldLvl="0" autoUpdateAnimBg="0"/>
      <p:bldP spid="24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953" y="1570345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>
                <a:solidFill>
                  <a:srgbClr val="F3980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03</a:t>
            </a:r>
            <a:endParaRPr lang="zh-CN" altLang="en-US" dirty="0">
              <a:solidFill>
                <a:srgbClr val="F3980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rot="21540000" flipH="1">
            <a:off x="4947462" y="2843482"/>
            <a:ext cx="2209442" cy="167472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13933" y="3105779"/>
            <a:ext cx="4288353" cy="1061664"/>
            <a:chOff x="785340" y="3342698"/>
            <a:chExt cx="3534726" cy="875090"/>
          </a:xfrm>
        </p:grpSpPr>
        <p:sp>
          <p:nvSpPr>
            <p:cNvPr id="5" name="文本框 10"/>
            <p:cNvSpPr txBox="1"/>
            <p:nvPr/>
          </p:nvSpPr>
          <p:spPr>
            <a:xfrm>
              <a:off x="1722322" y="3964099"/>
              <a:ext cx="1660762" cy="25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cap="all" dirty="0">
                  <a:latin typeface="Microsoft JhengHei Light" panose="020B0304030504040204" pitchFamily="34" charset="-122"/>
                  <a:ea typeface="Microsoft JhengHei Light" panose="020B030403050404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1400" cap="all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340" y="3342698"/>
              <a:ext cx="3534726" cy="58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Microsoft JhengHei Light" panose="020B0304030504040204" pitchFamily="34" charset="-122"/>
                </a:rPr>
                <a:t>加入你的标题描述</a:t>
              </a:r>
              <a:endParaRPr lang="zh-CN" altLang="en-US" sz="40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Microsoft JhengHei Light" panose="020B030403050404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grpSp>
        <p:nvGrpSpPr>
          <p:cNvPr id="7" name="组合 2"/>
          <p:cNvGrpSpPr/>
          <p:nvPr/>
        </p:nvGrpSpPr>
        <p:grpSpPr>
          <a:xfrm>
            <a:off x="2449657" y="1952574"/>
            <a:ext cx="3022023" cy="3021337"/>
            <a:chOff x="1063124" y="1429779"/>
            <a:chExt cx="4513613" cy="4513613"/>
          </a:xfrm>
        </p:grpSpPr>
        <p:sp>
          <p:nvSpPr>
            <p:cNvPr id="8" name="Freeform 8"/>
            <p:cNvSpPr/>
            <p:nvPr/>
          </p:nvSpPr>
          <p:spPr>
            <a:xfrm>
              <a:off x="2067860" y="2434515"/>
              <a:ext cx="2504140" cy="2504140"/>
            </a:xfrm>
            <a:custGeom>
              <a:avLst/>
              <a:gdLst>
                <a:gd name="connsiteX0" fmla="*/ 0 w 2504140"/>
                <a:gd name="connsiteY0" fmla="*/ 1252070 h 2504140"/>
                <a:gd name="connsiteX1" fmla="*/ 1252070 w 2504140"/>
                <a:gd name="connsiteY1" fmla="*/ 0 h 2504140"/>
                <a:gd name="connsiteX2" fmla="*/ 2504140 w 2504140"/>
                <a:gd name="connsiteY2" fmla="*/ 1252070 h 2504140"/>
                <a:gd name="connsiteX3" fmla="*/ 1252070 w 2504140"/>
                <a:gd name="connsiteY3" fmla="*/ 2504140 h 2504140"/>
                <a:gd name="connsiteX4" fmla="*/ 0 w 2504140"/>
                <a:gd name="connsiteY4" fmla="*/ 1252070 h 250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4140" h="2504140">
                  <a:moveTo>
                    <a:pt x="0" y="1252070"/>
                  </a:moveTo>
                  <a:cubicBezTo>
                    <a:pt x="0" y="560571"/>
                    <a:pt x="560571" y="0"/>
                    <a:pt x="1252070" y="0"/>
                  </a:cubicBezTo>
                  <a:cubicBezTo>
                    <a:pt x="1943569" y="0"/>
                    <a:pt x="2504140" y="560571"/>
                    <a:pt x="2504140" y="1252070"/>
                  </a:cubicBezTo>
                  <a:cubicBezTo>
                    <a:pt x="2504140" y="1943569"/>
                    <a:pt x="1943569" y="2504140"/>
                    <a:pt x="1252070" y="2504140"/>
                  </a:cubicBezTo>
                  <a:cubicBezTo>
                    <a:pt x="560571" y="2504140"/>
                    <a:pt x="0" y="1943569"/>
                    <a:pt x="0" y="1252070"/>
                  </a:cubicBezTo>
                  <a:close/>
                </a:path>
              </a:pathLst>
            </a:custGeom>
            <a:solidFill>
              <a:schemeClr val="accent1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7843" tIns="437843" rIns="437843" bIns="437843" numCol="1" spcCol="1270" anchor="ctr" anchorCtr="0">
              <a:noAutofit/>
            </a:bodyPr>
            <a:lstStyle/>
            <a:p>
              <a:pPr algn="ctr" defTabSz="1867535">
                <a:lnSpc>
                  <a:spcPct val="90000"/>
                </a:lnSpc>
                <a:spcAft>
                  <a:spcPct val="35000"/>
                </a:spcAft>
              </a:pPr>
              <a:endParaRPr lang="en-US" sz="4100" dirty="0"/>
            </a:p>
          </p:txBody>
        </p:sp>
        <p:sp>
          <p:nvSpPr>
            <p:cNvPr id="9" name="Freeform 9"/>
            <p:cNvSpPr/>
            <p:nvPr/>
          </p:nvSpPr>
          <p:spPr>
            <a:xfrm>
              <a:off x="2693895" y="1429779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1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4324667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2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2693895" y="4691322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3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063124" y="3060550"/>
              <a:ext cx="1252070" cy="1252070"/>
            </a:xfrm>
            <a:custGeom>
              <a:avLst/>
              <a:gdLst>
                <a:gd name="connsiteX0" fmla="*/ 0 w 1252070"/>
                <a:gd name="connsiteY0" fmla="*/ 626035 h 1252070"/>
                <a:gd name="connsiteX1" fmla="*/ 626035 w 1252070"/>
                <a:gd name="connsiteY1" fmla="*/ 0 h 1252070"/>
                <a:gd name="connsiteX2" fmla="*/ 1252070 w 1252070"/>
                <a:gd name="connsiteY2" fmla="*/ 626035 h 1252070"/>
                <a:gd name="connsiteX3" fmla="*/ 626035 w 1252070"/>
                <a:gd name="connsiteY3" fmla="*/ 1252070 h 1252070"/>
                <a:gd name="connsiteX4" fmla="*/ 0 w 1252070"/>
                <a:gd name="connsiteY4" fmla="*/ 626035 h 125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70" h="1252070">
                  <a:moveTo>
                    <a:pt x="0" y="626035"/>
                  </a:moveTo>
                  <a:cubicBezTo>
                    <a:pt x="0" y="280285"/>
                    <a:pt x="280285" y="0"/>
                    <a:pt x="626035" y="0"/>
                  </a:cubicBezTo>
                  <a:cubicBezTo>
                    <a:pt x="971785" y="0"/>
                    <a:pt x="1252070" y="280285"/>
                    <a:pt x="1252070" y="626035"/>
                  </a:cubicBezTo>
                  <a:cubicBezTo>
                    <a:pt x="1252070" y="971785"/>
                    <a:pt x="971785" y="1252070"/>
                    <a:pt x="626035" y="1252070"/>
                  </a:cubicBezTo>
                  <a:cubicBezTo>
                    <a:pt x="280285" y="1252070"/>
                    <a:pt x="0" y="971785"/>
                    <a:pt x="0" y="626035"/>
                  </a:cubicBezTo>
                  <a:close/>
                </a:path>
              </a:pathLst>
            </a:custGeom>
            <a:solidFill>
              <a:schemeClr val="accent4"/>
            </a:solidFill>
            <a:ln w="31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8921" tIns="218921" rIns="218921" bIns="218921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</a:rPr>
                <a:t>标题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78"/>
            <p:cNvSpPr txBox="1"/>
            <p:nvPr/>
          </p:nvSpPr>
          <p:spPr>
            <a:xfrm>
              <a:off x="2335762" y="3040254"/>
              <a:ext cx="1968335" cy="135680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EXCLUSIVE </a:t>
              </a:r>
              <a:endPara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Sed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ut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perspiciatis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unde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omnis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iste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natus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error sit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voluptatem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accusantium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doloremque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laudantium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totam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00" dirty="0" err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aperiam</a:t>
              </a:r>
              <a:r>
                <a:rPr lang="en-US" sz="7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,. </a:t>
              </a:r>
              <a:endParaRPr lang="en-US" sz="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54"/>
          <p:cNvSpPr txBox="1"/>
          <p:nvPr/>
        </p:nvSpPr>
        <p:spPr>
          <a:xfrm>
            <a:off x="6036341" y="2300222"/>
            <a:ext cx="415349" cy="530190"/>
          </a:xfrm>
          <a:prstGeom prst="rect">
            <a:avLst/>
          </a:prstGeom>
          <a:noFill/>
        </p:spPr>
        <p:txBody>
          <a:bodyPr wrap="square" lIns="37228" tIns="18614" rIns="37228" bIns="18614" rtlCol="0">
            <a:spAutoFit/>
          </a:bodyPr>
          <a:lstStyle/>
          <a:p>
            <a:r>
              <a:rPr lang="id-ID" sz="3200" dirty="0">
                <a:solidFill>
                  <a:sysClr val="windowText" lastClr="000000"/>
                </a:solidFill>
                <a:latin typeface="+mj-lt"/>
              </a:rPr>
              <a:t>1</a:t>
            </a:r>
            <a:r>
              <a:rPr lang="en-US" sz="3200" dirty="0">
                <a:solidFill>
                  <a:sysClr val="windowText" lastClr="000000"/>
                </a:solidFill>
                <a:latin typeface="+mj-lt"/>
              </a:rPr>
              <a:t>.</a:t>
            </a:r>
            <a:endParaRPr lang="id-ID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5" name="Rectangle 19"/>
          <p:cNvSpPr/>
          <p:nvPr/>
        </p:nvSpPr>
        <p:spPr>
          <a:xfrm>
            <a:off x="6397268" y="2362046"/>
            <a:ext cx="2944726" cy="428596"/>
          </a:xfrm>
          <a:prstGeom prst="rect">
            <a:avLst/>
          </a:prstGeom>
        </p:spPr>
        <p:txBody>
          <a:bodyPr wrap="square" lIns="37228" tIns="18614" rIns="37228" bIns="1861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6036341" y="2913089"/>
            <a:ext cx="415349" cy="533920"/>
          </a:xfrm>
          <a:prstGeom prst="rect">
            <a:avLst/>
          </a:prstGeom>
          <a:noFill/>
        </p:spPr>
        <p:txBody>
          <a:bodyPr wrap="square" lIns="37228" tIns="18614" rIns="37228" bIns="18614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+mj-lt"/>
              </a:rPr>
              <a:t>2.</a:t>
            </a:r>
            <a:endParaRPr lang="id-ID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6397268" y="2974912"/>
            <a:ext cx="2944726" cy="428596"/>
          </a:xfrm>
          <a:prstGeom prst="rect">
            <a:avLst/>
          </a:prstGeom>
        </p:spPr>
        <p:txBody>
          <a:bodyPr wrap="square" lIns="37228" tIns="18614" rIns="37228" bIns="1861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6036341" y="3536326"/>
            <a:ext cx="415349" cy="533920"/>
          </a:xfrm>
          <a:prstGeom prst="rect">
            <a:avLst/>
          </a:prstGeom>
          <a:noFill/>
        </p:spPr>
        <p:txBody>
          <a:bodyPr wrap="square" lIns="37228" tIns="18614" rIns="37228" bIns="18614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+mj-lt"/>
              </a:rPr>
              <a:t>3.</a:t>
            </a:r>
            <a:endParaRPr lang="id-ID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9" name="Rectangle 19"/>
          <p:cNvSpPr/>
          <p:nvPr/>
        </p:nvSpPr>
        <p:spPr>
          <a:xfrm>
            <a:off x="6397268" y="3598149"/>
            <a:ext cx="2944726" cy="428596"/>
          </a:xfrm>
          <a:prstGeom prst="rect">
            <a:avLst/>
          </a:prstGeom>
        </p:spPr>
        <p:txBody>
          <a:bodyPr wrap="square" lIns="37228" tIns="18614" rIns="37228" bIns="1861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146908" y="2917055"/>
            <a:ext cx="3195083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146908" y="3492059"/>
            <a:ext cx="3195083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8"/>
          <p:cNvSpPr txBox="1"/>
          <p:nvPr/>
        </p:nvSpPr>
        <p:spPr>
          <a:xfrm>
            <a:off x="6036341" y="4167718"/>
            <a:ext cx="415349" cy="533920"/>
          </a:xfrm>
          <a:prstGeom prst="rect">
            <a:avLst/>
          </a:prstGeom>
          <a:noFill/>
        </p:spPr>
        <p:txBody>
          <a:bodyPr wrap="square" lIns="37228" tIns="18614" rIns="37228" bIns="18614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+mj-lt"/>
              </a:rPr>
              <a:t>4.</a:t>
            </a:r>
            <a:endParaRPr lang="id-ID" sz="3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6397268" y="4246271"/>
            <a:ext cx="2944726" cy="428596"/>
          </a:xfrm>
          <a:prstGeom prst="rect">
            <a:avLst/>
          </a:prstGeom>
        </p:spPr>
        <p:txBody>
          <a:bodyPr wrap="square" lIns="37228" tIns="18614" rIns="37228" bIns="1861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在此框中选择粘贴，并选择只保留文字。您的内容打在这后，在此框您的内容打在这里，或者通过复制您的文本后，</a:t>
            </a:r>
            <a:endParaRPr lang="en-US" altLang="zh-CN" sz="9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146908" y="4123451"/>
            <a:ext cx="3195083" cy="0"/>
          </a:xfrm>
          <a:prstGeom prst="line">
            <a:avLst/>
          </a:prstGeom>
          <a:ln>
            <a:solidFill>
              <a:srgbClr val="659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Shape 20601"/>
          <p:cNvSpPr/>
          <p:nvPr/>
        </p:nvSpPr>
        <p:spPr>
          <a:xfrm flipH="1" flipV="1">
            <a:off x="3534846" y="2240506"/>
            <a:ext cx="1651475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8" name="Shape 20602"/>
          <p:cNvSpPr/>
          <p:nvPr/>
        </p:nvSpPr>
        <p:spPr>
          <a:xfrm flipH="1">
            <a:off x="3539874" y="3378616"/>
            <a:ext cx="770671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9" name="Shape 20603"/>
          <p:cNvSpPr/>
          <p:nvPr/>
        </p:nvSpPr>
        <p:spPr>
          <a:xfrm flipH="1">
            <a:off x="3549343" y="4418643"/>
            <a:ext cx="993799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10" name="Shape 20604"/>
          <p:cNvSpPr/>
          <p:nvPr/>
        </p:nvSpPr>
        <p:spPr>
          <a:xfrm>
            <a:off x="6473828" y="2240506"/>
            <a:ext cx="1620071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11" name="Shape 20605"/>
          <p:cNvSpPr/>
          <p:nvPr/>
        </p:nvSpPr>
        <p:spPr>
          <a:xfrm>
            <a:off x="7308376" y="3283366"/>
            <a:ext cx="794209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12" name="Shape 20606"/>
          <p:cNvSpPr/>
          <p:nvPr/>
        </p:nvSpPr>
        <p:spPr>
          <a:xfrm>
            <a:off x="7308375" y="4266243"/>
            <a:ext cx="794211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sp>
        <p:nvSpPr>
          <p:cNvPr id="13" name="Shape 20607"/>
          <p:cNvSpPr/>
          <p:nvPr/>
        </p:nvSpPr>
        <p:spPr>
          <a:xfrm>
            <a:off x="6227016" y="5230954"/>
            <a:ext cx="1871269" cy="0"/>
          </a:xfrm>
          <a:prstGeom prst="line">
            <a:avLst/>
          </a:prstGeom>
          <a:ln w="19050" cmpd="sng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/>
          </a:p>
        </p:txBody>
      </p:sp>
      <p:grpSp>
        <p:nvGrpSpPr>
          <p:cNvPr id="14" name="Group 20610"/>
          <p:cNvGrpSpPr/>
          <p:nvPr/>
        </p:nvGrpSpPr>
        <p:grpSpPr>
          <a:xfrm>
            <a:off x="8873202" y="1952574"/>
            <a:ext cx="1506761" cy="576731"/>
            <a:chOff x="0" y="0"/>
            <a:chExt cx="3013521" cy="1153460"/>
          </a:xfrm>
        </p:grpSpPr>
        <p:sp>
          <p:nvSpPr>
            <p:cNvPr id="15" name="Shape 20608"/>
            <p:cNvSpPr/>
            <p:nvPr/>
          </p:nvSpPr>
          <p:spPr>
            <a:xfrm>
              <a:off x="0" y="0"/>
              <a:ext cx="3013522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500">
                  <a:solidFill>
                    <a:srgbClr val="E42126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20609"/>
            <p:cNvSpPr/>
            <p:nvPr/>
          </p:nvSpPr>
          <p:spPr>
            <a:xfrm>
              <a:off x="0" y="441434"/>
              <a:ext cx="3013522" cy="712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20613"/>
          <p:cNvGrpSpPr/>
          <p:nvPr/>
        </p:nvGrpSpPr>
        <p:grpSpPr>
          <a:xfrm>
            <a:off x="8873202" y="2943751"/>
            <a:ext cx="1562003" cy="576731"/>
            <a:chOff x="0" y="0"/>
            <a:chExt cx="3124002" cy="1153459"/>
          </a:xfrm>
        </p:grpSpPr>
        <p:sp>
          <p:nvSpPr>
            <p:cNvPr id="18" name="Shape 20611"/>
            <p:cNvSpPr/>
            <p:nvPr/>
          </p:nvSpPr>
          <p:spPr>
            <a:xfrm>
              <a:off x="0" y="0"/>
              <a:ext cx="3013522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500">
                  <a:solidFill>
                    <a:srgbClr val="FCAF17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Shape 20612"/>
            <p:cNvSpPr/>
            <p:nvPr/>
          </p:nvSpPr>
          <p:spPr>
            <a:xfrm>
              <a:off x="0" y="441434"/>
              <a:ext cx="3124003" cy="712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20616"/>
          <p:cNvGrpSpPr/>
          <p:nvPr/>
        </p:nvGrpSpPr>
        <p:grpSpPr>
          <a:xfrm>
            <a:off x="8873202" y="3934928"/>
            <a:ext cx="1562003" cy="576731"/>
            <a:chOff x="0" y="0"/>
            <a:chExt cx="3124002" cy="1153459"/>
          </a:xfrm>
        </p:grpSpPr>
        <p:sp>
          <p:nvSpPr>
            <p:cNvPr id="21" name="Shape 20614"/>
            <p:cNvSpPr/>
            <p:nvPr/>
          </p:nvSpPr>
          <p:spPr>
            <a:xfrm>
              <a:off x="0" y="0"/>
              <a:ext cx="3013522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500">
                  <a:solidFill>
                    <a:srgbClr val="79BF43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hape 20615"/>
            <p:cNvSpPr/>
            <p:nvPr/>
          </p:nvSpPr>
          <p:spPr>
            <a:xfrm>
              <a:off x="0" y="441434"/>
              <a:ext cx="3124003" cy="712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20619"/>
          <p:cNvGrpSpPr/>
          <p:nvPr/>
        </p:nvGrpSpPr>
        <p:grpSpPr>
          <a:xfrm>
            <a:off x="8873202" y="4926107"/>
            <a:ext cx="1562003" cy="576731"/>
            <a:chOff x="0" y="0"/>
            <a:chExt cx="3124002" cy="1153460"/>
          </a:xfrm>
        </p:grpSpPr>
        <p:sp>
          <p:nvSpPr>
            <p:cNvPr id="24" name="Shape 20617"/>
            <p:cNvSpPr/>
            <p:nvPr/>
          </p:nvSpPr>
          <p:spPr>
            <a:xfrm>
              <a:off x="0" y="0"/>
              <a:ext cx="3013522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500">
                  <a:solidFill>
                    <a:srgbClr val="02AF96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Shape 20618"/>
            <p:cNvSpPr/>
            <p:nvPr/>
          </p:nvSpPr>
          <p:spPr>
            <a:xfrm>
              <a:off x="0" y="441435"/>
              <a:ext cx="3124003" cy="712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20622"/>
          <p:cNvGrpSpPr/>
          <p:nvPr/>
        </p:nvGrpSpPr>
        <p:grpSpPr>
          <a:xfrm>
            <a:off x="1211420" y="1952574"/>
            <a:ext cx="1562001" cy="576731"/>
            <a:chOff x="0" y="0"/>
            <a:chExt cx="3124001" cy="1153460"/>
          </a:xfrm>
        </p:grpSpPr>
        <p:sp>
          <p:nvSpPr>
            <p:cNvPr id="27" name="Shape 20620"/>
            <p:cNvSpPr/>
            <p:nvPr/>
          </p:nvSpPr>
          <p:spPr>
            <a:xfrm>
              <a:off x="110479" y="0"/>
              <a:ext cx="3013523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80000"/>
                </a:lnSpc>
                <a:defRPr sz="2500"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/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20621"/>
            <p:cNvSpPr/>
            <p:nvPr/>
          </p:nvSpPr>
          <p:spPr>
            <a:xfrm>
              <a:off x="0" y="441434"/>
              <a:ext cx="3124002" cy="712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20625"/>
          <p:cNvGrpSpPr/>
          <p:nvPr/>
        </p:nvGrpSpPr>
        <p:grpSpPr>
          <a:xfrm>
            <a:off x="1211419" y="3070751"/>
            <a:ext cx="1562003" cy="576731"/>
            <a:chOff x="0" y="0"/>
            <a:chExt cx="3124002" cy="1153460"/>
          </a:xfrm>
        </p:grpSpPr>
        <p:sp>
          <p:nvSpPr>
            <p:cNvPr id="30" name="Shape 20623"/>
            <p:cNvSpPr/>
            <p:nvPr/>
          </p:nvSpPr>
          <p:spPr>
            <a:xfrm>
              <a:off x="110480" y="0"/>
              <a:ext cx="3013522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80000"/>
                </a:lnSpc>
                <a:defRPr sz="2500">
                  <a:solidFill>
                    <a:srgbClr val="53585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Shape 20624"/>
            <p:cNvSpPr/>
            <p:nvPr/>
          </p:nvSpPr>
          <p:spPr>
            <a:xfrm>
              <a:off x="0" y="441435"/>
              <a:ext cx="3124003" cy="712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Group 20628"/>
          <p:cNvGrpSpPr/>
          <p:nvPr/>
        </p:nvGrpSpPr>
        <p:grpSpPr>
          <a:xfrm>
            <a:off x="1211419" y="4125428"/>
            <a:ext cx="1562003" cy="576731"/>
            <a:chOff x="0" y="0"/>
            <a:chExt cx="3124002" cy="1153460"/>
          </a:xfrm>
        </p:grpSpPr>
        <p:sp>
          <p:nvSpPr>
            <p:cNvPr id="33" name="Shape 20626"/>
            <p:cNvSpPr/>
            <p:nvPr/>
          </p:nvSpPr>
          <p:spPr>
            <a:xfrm>
              <a:off x="110480" y="0"/>
              <a:ext cx="3013523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lnSpc>
                  <a:spcPct val="80000"/>
                </a:lnSpc>
                <a:defRPr sz="2500">
                  <a:solidFill>
                    <a:srgbClr val="3AA6DE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单击此处添加名称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20627"/>
            <p:cNvSpPr/>
            <p:nvPr/>
          </p:nvSpPr>
          <p:spPr>
            <a:xfrm>
              <a:off x="0" y="441435"/>
              <a:ext cx="3124003" cy="7120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r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631"/>
          <p:cNvGrpSpPr/>
          <p:nvPr/>
        </p:nvGrpSpPr>
        <p:grpSpPr>
          <a:xfrm>
            <a:off x="4233386" y="2866579"/>
            <a:ext cx="1141076" cy="1119909"/>
            <a:chOff x="0" y="0"/>
            <a:chExt cx="2282151" cy="2239818"/>
          </a:xfrm>
        </p:grpSpPr>
        <p:sp>
          <p:nvSpPr>
            <p:cNvPr id="36" name="Shape 20629"/>
            <p:cNvSpPr/>
            <p:nvPr/>
          </p:nvSpPr>
          <p:spPr>
            <a:xfrm>
              <a:off x="0" y="0"/>
              <a:ext cx="2282152" cy="223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2" y="0"/>
                    <a:pt x="0" y="4929"/>
                    <a:pt x="0" y="11017"/>
                  </a:cubicBezTo>
                  <a:cubicBezTo>
                    <a:pt x="0" y="16019"/>
                    <a:pt x="3339" y="20295"/>
                    <a:pt x="7816" y="21600"/>
                  </a:cubicBezTo>
                  <a:cubicBezTo>
                    <a:pt x="9805" y="19715"/>
                    <a:pt x="12363" y="18556"/>
                    <a:pt x="15276" y="18556"/>
                  </a:cubicBezTo>
                  <a:cubicBezTo>
                    <a:pt x="16271" y="18556"/>
                    <a:pt x="17266" y="18701"/>
                    <a:pt x="18261" y="18991"/>
                  </a:cubicBezTo>
                  <a:cubicBezTo>
                    <a:pt x="20321" y="16961"/>
                    <a:pt x="21600" y="14134"/>
                    <a:pt x="21600" y="11017"/>
                  </a:cubicBezTo>
                  <a:cubicBezTo>
                    <a:pt x="21600" y="9713"/>
                    <a:pt x="21387" y="8408"/>
                    <a:pt x="20961" y="7248"/>
                  </a:cubicBezTo>
                  <a:cubicBezTo>
                    <a:pt x="20961" y="7248"/>
                    <a:pt x="20961" y="7248"/>
                    <a:pt x="20961" y="7248"/>
                  </a:cubicBezTo>
                  <a:cubicBezTo>
                    <a:pt x="19539" y="3334"/>
                    <a:pt x="15987" y="435"/>
                    <a:pt x="11795" y="72"/>
                  </a:cubicBezTo>
                  <a:cubicBezTo>
                    <a:pt x="11795" y="72"/>
                    <a:pt x="11795" y="72"/>
                    <a:pt x="11795" y="72"/>
                  </a:cubicBezTo>
                  <a:cubicBezTo>
                    <a:pt x="11439" y="72"/>
                    <a:pt x="11155" y="0"/>
                    <a:pt x="10800" y="0"/>
                  </a:cubicBezTo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>
              <a:outerShdw blurRad="127000" dist="101600" dir="189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hape 20630"/>
            <p:cNvSpPr/>
            <p:nvPr/>
          </p:nvSpPr>
          <p:spPr>
            <a:xfrm>
              <a:off x="899669" y="615682"/>
              <a:ext cx="482811" cy="96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4680"/>
                  </a:moveTo>
                  <a:cubicBezTo>
                    <a:pt x="11520" y="4320"/>
                    <a:pt x="12960" y="3960"/>
                    <a:pt x="14400" y="3600"/>
                  </a:cubicBezTo>
                  <a:cubicBezTo>
                    <a:pt x="15840" y="3240"/>
                    <a:pt x="17280" y="2520"/>
                    <a:pt x="17280" y="1800"/>
                  </a:cubicBezTo>
                  <a:cubicBezTo>
                    <a:pt x="17280" y="0"/>
                    <a:pt x="17280" y="0"/>
                    <a:pt x="17280" y="0"/>
                  </a:cubicBezTo>
                  <a:cubicBezTo>
                    <a:pt x="15840" y="0"/>
                    <a:pt x="15840" y="0"/>
                    <a:pt x="15840" y="0"/>
                  </a:cubicBezTo>
                  <a:cubicBezTo>
                    <a:pt x="15840" y="1800"/>
                    <a:pt x="15840" y="1800"/>
                    <a:pt x="15840" y="1800"/>
                  </a:cubicBezTo>
                  <a:cubicBezTo>
                    <a:pt x="15840" y="2160"/>
                    <a:pt x="14400" y="2520"/>
                    <a:pt x="13680" y="2880"/>
                  </a:cubicBezTo>
                  <a:cubicBezTo>
                    <a:pt x="11520" y="3600"/>
                    <a:pt x="10080" y="3960"/>
                    <a:pt x="10080" y="4680"/>
                  </a:cubicBezTo>
                  <a:cubicBezTo>
                    <a:pt x="10080" y="5760"/>
                    <a:pt x="10080" y="5760"/>
                    <a:pt x="10080" y="5760"/>
                  </a:cubicBezTo>
                  <a:cubicBezTo>
                    <a:pt x="11520" y="5760"/>
                    <a:pt x="11520" y="5760"/>
                    <a:pt x="11520" y="5760"/>
                  </a:cubicBezTo>
                  <a:lnTo>
                    <a:pt x="11520" y="4680"/>
                  </a:lnTo>
                  <a:close/>
                  <a:moveTo>
                    <a:pt x="10080" y="5760"/>
                  </a:moveTo>
                  <a:cubicBezTo>
                    <a:pt x="4320" y="6120"/>
                    <a:pt x="0" y="8280"/>
                    <a:pt x="0" y="11160"/>
                  </a:cubicBezTo>
                  <a:cubicBezTo>
                    <a:pt x="0" y="11520"/>
                    <a:pt x="0" y="11520"/>
                    <a:pt x="0" y="11520"/>
                  </a:cubicBezTo>
                  <a:cubicBezTo>
                    <a:pt x="10080" y="11520"/>
                    <a:pt x="10080" y="11520"/>
                    <a:pt x="10080" y="11520"/>
                  </a:cubicBezTo>
                  <a:lnTo>
                    <a:pt x="10080" y="5760"/>
                  </a:lnTo>
                  <a:close/>
                  <a:moveTo>
                    <a:pt x="0" y="16560"/>
                  </a:moveTo>
                  <a:cubicBezTo>
                    <a:pt x="0" y="19440"/>
                    <a:pt x="5040" y="21600"/>
                    <a:pt x="10800" y="21600"/>
                  </a:cubicBezTo>
                  <a:cubicBezTo>
                    <a:pt x="16560" y="21600"/>
                    <a:pt x="21600" y="19440"/>
                    <a:pt x="21600" y="16560"/>
                  </a:cubicBezTo>
                  <a:cubicBezTo>
                    <a:pt x="21600" y="12240"/>
                    <a:pt x="21600" y="12240"/>
                    <a:pt x="21600" y="12240"/>
                  </a:cubicBezTo>
                  <a:cubicBezTo>
                    <a:pt x="0" y="12240"/>
                    <a:pt x="0" y="12240"/>
                    <a:pt x="0" y="12240"/>
                  </a:cubicBezTo>
                  <a:lnTo>
                    <a:pt x="0" y="16560"/>
                  </a:lnTo>
                  <a:close/>
                  <a:moveTo>
                    <a:pt x="11520" y="5760"/>
                  </a:moveTo>
                  <a:cubicBezTo>
                    <a:pt x="11520" y="11520"/>
                    <a:pt x="11520" y="11520"/>
                    <a:pt x="11520" y="11520"/>
                  </a:cubicBezTo>
                  <a:cubicBezTo>
                    <a:pt x="21600" y="11520"/>
                    <a:pt x="21600" y="11520"/>
                    <a:pt x="21600" y="11520"/>
                  </a:cubicBezTo>
                  <a:cubicBezTo>
                    <a:pt x="21600" y="11160"/>
                    <a:pt x="21600" y="11160"/>
                    <a:pt x="21600" y="11160"/>
                  </a:cubicBezTo>
                  <a:cubicBezTo>
                    <a:pt x="21600" y="8280"/>
                    <a:pt x="17280" y="6120"/>
                    <a:pt x="11520" y="576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20634"/>
          <p:cNvGrpSpPr/>
          <p:nvPr/>
        </p:nvGrpSpPr>
        <p:grpSpPr>
          <a:xfrm>
            <a:off x="6363524" y="2791536"/>
            <a:ext cx="1141076" cy="1137228"/>
            <a:chOff x="0" y="0"/>
            <a:chExt cx="2282151" cy="2274456"/>
          </a:xfrm>
          <a:solidFill>
            <a:schemeClr val="accent4"/>
          </a:solidFill>
        </p:grpSpPr>
        <p:sp>
          <p:nvSpPr>
            <p:cNvPr id="39" name="Shape 20632"/>
            <p:cNvSpPr/>
            <p:nvPr/>
          </p:nvSpPr>
          <p:spPr>
            <a:xfrm>
              <a:off x="0" y="-1"/>
              <a:ext cx="2282152" cy="22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516" y="0"/>
                    <a:pt x="10232" y="0"/>
                    <a:pt x="10018" y="0"/>
                  </a:cubicBezTo>
                  <a:cubicBezTo>
                    <a:pt x="8882" y="4420"/>
                    <a:pt x="5045" y="7770"/>
                    <a:pt x="355" y="8127"/>
                  </a:cubicBezTo>
                  <a:cubicBezTo>
                    <a:pt x="142" y="8982"/>
                    <a:pt x="0" y="9909"/>
                    <a:pt x="0" y="10764"/>
                  </a:cubicBezTo>
                  <a:cubicBezTo>
                    <a:pt x="0" y="13972"/>
                    <a:pt x="1350" y="16824"/>
                    <a:pt x="3553" y="18820"/>
                  </a:cubicBezTo>
                  <a:cubicBezTo>
                    <a:pt x="5471" y="20531"/>
                    <a:pt x="8029" y="21600"/>
                    <a:pt x="10800" y="21600"/>
                  </a:cubicBezTo>
                  <a:cubicBezTo>
                    <a:pt x="12292" y="21600"/>
                    <a:pt x="13642" y="21315"/>
                    <a:pt x="14921" y="20816"/>
                  </a:cubicBezTo>
                  <a:cubicBezTo>
                    <a:pt x="18829" y="19176"/>
                    <a:pt x="21600" y="15327"/>
                    <a:pt x="21600" y="10764"/>
                  </a:cubicBezTo>
                  <a:cubicBezTo>
                    <a:pt x="21600" y="4848"/>
                    <a:pt x="16768" y="0"/>
                    <a:pt x="108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20633"/>
            <p:cNvSpPr/>
            <p:nvPr/>
          </p:nvSpPr>
          <p:spPr>
            <a:xfrm>
              <a:off x="796842" y="738712"/>
              <a:ext cx="837558" cy="74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extrusionOk="0">
                  <a:moveTo>
                    <a:pt x="19562" y="1878"/>
                  </a:moveTo>
                  <a:cubicBezTo>
                    <a:pt x="18747" y="470"/>
                    <a:pt x="17524" y="0"/>
                    <a:pt x="15894" y="0"/>
                  </a:cubicBezTo>
                  <a:cubicBezTo>
                    <a:pt x="14264" y="0"/>
                    <a:pt x="13041" y="470"/>
                    <a:pt x="12226" y="1878"/>
                  </a:cubicBezTo>
                  <a:cubicBezTo>
                    <a:pt x="3667" y="11739"/>
                    <a:pt x="3667" y="11739"/>
                    <a:pt x="3667" y="11739"/>
                  </a:cubicBezTo>
                  <a:cubicBezTo>
                    <a:pt x="3667" y="11739"/>
                    <a:pt x="3667" y="11739"/>
                    <a:pt x="3667" y="11739"/>
                  </a:cubicBezTo>
                  <a:cubicBezTo>
                    <a:pt x="1222" y="14087"/>
                    <a:pt x="1222" y="14087"/>
                    <a:pt x="1222" y="14087"/>
                  </a:cubicBezTo>
                  <a:cubicBezTo>
                    <a:pt x="-408" y="15965"/>
                    <a:pt x="-408" y="18783"/>
                    <a:pt x="1222" y="20191"/>
                  </a:cubicBezTo>
                  <a:cubicBezTo>
                    <a:pt x="2037" y="21130"/>
                    <a:pt x="2852" y="21600"/>
                    <a:pt x="3667" y="21600"/>
                  </a:cubicBezTo>
                  <a:cubicBezTo>
                    <a:pt x="4890" y="21600"/>
                    <a:pt x="5705" y="21130"/>
                    <a:pt x="6520" y="20191"/>
                  </a:cubicBezTo>
                  <a:cubicBezTo>
                    <a:pt x="11411" y="15026"/>
                    <a:pt x="11411" y="15026"/>
                    <a:pt x="11411" y="15026"/>
                  </a:cubicBezTo>
                  <a:cubicBezTo>
                    <a:pt x="11411" y="15026"/>
                    <a:pt x="11411" y="15026"/>
                    <a:pt x="11411" y="15026"/>
                  </a:cubicBezTo>
                  <a:cubicBezTo>
                    <a:pt x="17117" y="7983"/>
                    <a:pt x="17117" y="7983"/>
                    <a:pt x="17117" y="7983"/>
                  </a:cubicBezTo>
                  <a:cubicBezTo>
                    <a:pt x="17524" y="7513"/>
                    <a:pt x="17524" y="7043"/>
                    <a:pt x="17524" y="6574"/>
                  </a:cubicBezTo>
                  <a:cubicBezTo>
                    <a:pt x="17524" y="5635"/>
                    <a:pt x="17524" y="5165"/>
                    <a:pt x="17117" y="4696"/>
                  </a:cubicBezTo>
                  <a:cubicBezTo>
                    <a:pt x="16709" y="4226"/>
                    <a:pt x="16301" y="4226"/>
                    <a:pt x="15486" y="4226"/>
                  </a:cubicBezTo>
                  <a:cubicBezTo>
                    <a:pt x="15079" y="4226"/>
                    <a:pt x="14671" y="4226"/>
                    <a:pt x="14264" y="4696"/>
                  </a:cubicBezTo>
                  <a:cubicBezTo>
                    <a:pt x="4890" y="15496"/>
                    <a:pt x="4890" y="15496"/>
                    <a:pt x="4890" y="15496"/>
                  </a:cubicBezTo>
                  <a:cubicBezTo>
                    <a:pt x="5298" y="15965"/>
                    <a:pt x="5298" y="15965"/>
                    <a:pt x="5298" y="15965"/>
                  </a:cubicBezTo>
                  <a:cubicBezTo>
                    <a:pt x="14671" y="5635"/>
                    <a:pt x="14671" y="5635"/>
                    <a:pt x="14671" y="5635"/>
                  </a:cubicBezTo>
                  <a:cubicBezTo>
                    <a:pt x="15079" y="4696"/>
                    <a:pt x="15894" y="4696"/>
                    <a:pt x="16301" y="5635"/>
                  </a:cubicBezTo>
                  <a:cubicBezTo>
                    <a:pt x="16709" y="5635"/>
                    <a:pt x="16709" y="6104"/>
                    <a:pt x="16709" y="6574"/>
                  </a:cubicBezTo>
                  <a:cubicBezTo>
                    <a:pt x="16709" y="7043"/>
                    <a:pt x="16709" y="7043"/>
                    <a:pt x="16301" y="7513"/>
                  </a:cubicBezTo>
                  <a:cubicBezTo>
                    <a:pt x="6113" y="19722"/>
                    <a:pt x="6113" y="19722"/>
                    <a:pt x="6113" y="19722"/>
                  </a:cubicBezTo>
                  <a:cubicBezTo>
                    <a:pt x="6113" y="19722"/>
                    <a:pt x="6113" y="19722"/>
                    <a:pt x="6113" y="19722"/>
                  </a:cubicBezTo>
                  <a:cubicBezTo>
                    <a:pt x="5705" y="19722"/>
                    <a:pt x="5705" y="19722"/>
                    <a:pt x="5705" y="19722"/>
                  </a:cubicBezTo>
                  <a:cubicBezTo>
                    <a:pt x="5298" y="20191"/>
                    <a:pt x="4483" y="20661"/>
                    <a:pt x="3667" y="20661"/>
                  </a:cubicBezTo>
                  <a:cubicBezTo>
                    <a:pt x="2852" y="20661"/>
                    <a:pt x="2445" y="20191"/>
                    <a:pt x="1630" y="19722"/>
                  </a:cubicBezTo>
                  <a:cubicBezTo>
                    <a:pt x="815" y="18313"/>
                    <a:pt x="815" y="16435"/>
                    <a:pt x="1630" y="15026"/>
                  </a:cubicBezTo>
                  <a:cubicBezTo>
                    <a:pt x="6520" y="9391"/>
                    <a:pt x="6520" y="9391"/>
                    <a:pt x="6520" y="9391"/>
                  </a:cubicBezTo>
                  <a:cubicBezTo>
                    <a:pt x="6520" y="9391"/>
                    <a:pt x="6520" y="9391"/>
                    <a:pt x="6520" y="9391"/>
                  </a:cubicBezTo>
                  <a:cubicBezTo>
                    <a:pt x="12634" y="2348"/>
                    <a:pt x="12634" y="2348"/>
                    <a:pt x="12634" y="2348"/>
                  </a:cubicBezTo>
                  <a:cubicBezTo>
                    <a:pt x="13449" y="1409"/>
                    <a:pt x="14671" y="939"/>
                    <a:pt x="15894" y="939"/>
                  </a:cubicBezTo>
                  <a:cubicBezTo>
                    <a:pt x="17117" y="939"/>
                    <a:pt x="18339" y="1409"/>
                    <a:pt x="19154" y="2348"/>
                  </a:cubicBezTo>
                  <a:cubicBezTo>
                    <a:pt x="19969" y="3287"/>
                    <a:pt x="20377" y="4696"/>
                    <a:pt x="20377" y="6104"/>
                  </a:cubicBezTo>
                  <a:cubicBezTo>
                    <a:pt x="20377" y="7513"/>
                    <a:pt x="19969" y="8922"/>
                    <a:pt x="19154" y="9861"/>
                  </a:cubicBezTo>
                  <a:cubicBezTo>
                    <a:pt x="9373" y="20661"/>
                    <a:pt x="9373" y="20661"/>
                    <a:pt x="9373" y="20661"/>
                  </a:cubicBezTo>
                  <a:cubicBezTo>
                    <a:pt x="10188" y="21600"/>
                    <a:pt x="10188" y="21600"/>
                    <a:pt x="10188" y="21600"/>
                  </a:cubicBezTo>
                  <a:cubicBezTo>
                    <a:pt x="19562" y="10330"/>
                    <a:pt x="19562" y="10330"/>
                    <a:pt x="19562" y="10330"/>
                  </a:cubicBezTo>
                  <a:cubicBezTo>
                    <a:pt x="20784" y="9391"/>
                    <a:pt x="21192" y="7983"/>
                    <a:pt x="21192" y="6104"/>
                  </a:cubicBezTo>
                  <a:cubicBezTo>
                    <a:pt x="21192" y="4226"/>
                    <a:pt x="20784" y="2817"/>
                    <a:pt x="19562" y="1878"/>
                  </a:cubicBezTo>
                  <a:close/>
                </a:path>
              </a:pathLst>
            </a:custGeom>
            <a:solidFill>
              <a:srgbClr val="EEEDE9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20637"/>
          <p:cNvGrpSpPr/>
          <p:nvPr/>
        </p:nvGrpSpPr>
        <p:grpSpPr>
          <a:xfrm>
            <a:off x="5357144" y="4215472"/>
            <a:ext cx="1137229" cy="1137229"/>
            <a:chOff x="0" y="0"/>
            <a:chExt cx="2274456" cy="2274456"/>
          </a:xfrm>
        </p:grpSpPr>
        <p:sp>
          <p:nvSpPr>
            <p:cNvPr id="42" name="Shape 20635"/>
            <p:cNvSpPr/>
            <p:nvPr/>
          </p:nvSpPr>
          <p:spPr>
            <a:xfrm>
              <a:off x="-1" y="-1"/>
              <a:ext cx="2274458" cy="22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0" y="1782"/>
                  </a:moveTo>
                  <a:cubicBezTo>
                    <a:pt x="16040" y="1640"/>
                    <a:pt x="16040" y="1497"/>
                    <a:pt x="16040" y="1354"/>
                  </a:cubicBezTo>
                  <a:cubicBezTo>
                    <a:pt x="14471" y="499"/>
                    <a:pt x="12689" y="0"/>
                    <a:pt x="10764" y="0"/>
                  </a:cubicBezTo>
                  <a:cubicBezTo>
                    <a:pt x="8554" y="0"/>
                    <a:pt x="6416" y="642"/>
                    <a:pt x="4705" y="1853"/>
                  </a:cubicBezTo>
                  <a:cubicBezTo>
                    <a:pt x="1853" y="3778"/>
                    <a:pt x="0" y="7057"/>
                    <a:pt x="0" y="10764"/>
                  </a:cubicBezTo>
                  <a:cubicBezTo>
                    <a:pt x="0" y="11335"/>
                    <a:pt x="0" y="11905"/>
                    <a:pt x="71" y="12404"/>
                  </a:cubicBezTo>
                  <a:cubicBezTo>
                    <a:pt x="855" y="17608"/>
                    <a:pt x="5347" y="21600"/>
                    <a:pt x="10764" y="21600"/>
                  </a:cubicBezTo>
                  <a:cubicBezTo>
                    <a:pt x="16610" y="21600"/>
                    <a:pt x="21386" y="17038"/>
                    <a:pt x="21600" y="11263"/>
                  </a:cubicBezTo>
                  <a:cubicBezTo>
                    <a:pt x="18250" y="9410"/>
                    <a:pt x="16040" y="5846"/>
                    <a:pt x="16040" y="17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127000" dist="101600" dir="135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Shape 20636"/>
            <p:cNvSpPr/>
            <p:nvPr/>
          </p:nvSpPr>
          <p:spPr>
            <a:xfrm>
              <a:off x="838021" y="708647"/>
              <a:ext cx="818252" cy="83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091" extrusionOk="0">
                  <a:moveTo>
                    <a:pt x="14906" y="12634"/>
                  </a:moveTo>
                  <a:cubicBezTo>
                    <a:pt x="8260" y="18747"/>
                    <a:pt x="8260" y="18747"/>
                    <a:pt x="8260" y="18747"/>
                  </a:cubicBezTo>
                  <a:cubicBezTo>
                    <a:pt x="8260" y="18747"/>
                    <a:pt x="8260" y="18747"/>
                    <a:pt x="8260" y="18747"/>
                  </a:cubicBezTo>
                  <a:cubicBezTo>
                    <a:pt x="8260" y="18747"/>
                    <a:pt x="8260" y="18747"/>
                    <a:pt x="8260" y="18747"/>
                  </a:cubicBezTo>
                  <a:cubicBezTo>
                    <a:pt x="6599" y="20785"/>
                    <a:pt x="3691" y="20785"/>
                    <a:pt x="2029" y="18747"/>
                  </a:cubicBezTo>
                  <a:cubicBezTo>
                    <a:pt x="368" y="17525"/>
                    <a:pt x="368" y="14672"/>
                    <a:pt x="2029" y="13042"/>
                  </a:cubicBezTo>
                  <a:cubicBezTo>
                    <a:pt x="2860" y="13857"/>
                    <a:pt x="2860" y="13857"/>
                    <a:pt x="2860" y="13857"/>
                  </a:cubicBezTo>
                  <a:cubicBezTo>
                    <a:pt x="4106" y="12634"/>
                    <a:pt x="4106" y="12634"/>
                    <a:pt x="4106" y="12634"/>
                  </a:cubicBezTo>
                  <a:cubicBezTo>
                    <a:pt x="6183" y="13449"/>
                    <a:pt x="8260" y="13042"/>
                    <a:pt x="9922" y="11411"/>
                  </a:cubicBezTo>
                  <a:cubicBezTo>
                    <a:pt x="12414" y="9374"/>
                    <a:pt x="12414" y="9374"/>
                    <a:pt x="12414" y="9374"/>
                  </a:cubicBezTo>
                  <a:cubicBezTo>
                    <a:pt x="12829" y="9781"/>
                    <a:pt x="12829" y="9781"/>
                    <a:pt x="12829" y="9781"/>
                  </a:cubicBezTo>
                  <a:cubicBezTo>
                    <a:pt x="13245" y="9374"/>
                    <a:pt x="13245" y="9374"/>
                    <a:pt x="13245" y="9374"/>
                  </a:cubicBezTo>
                  <a:cubicBezTo>
                    <a:pt x="11168" y="6928"/>
                    <a:pt x="11168" y="6928"/>
                    <a:pt x="11168" y="6928"/>
                  </a:cubicBezTo>
                  <a:cubicBezTo>
                    <a:pt x="14491" y="3668"/>
                    <a:pt x="14491" y="3668"/>
                    <a:pt x="14491" y="3668"/>
                  </a:cubicBezTo>
                  <a:cubicBezTo>
                    <a:pt x="14075" y="2853"/>
                    <a:pt x="14075" y="2853"/>
                    <a:pt x="14075" y="2853"/>
                  </a:cubicBezTo>
                  <a:cubicBezTo>
                    <a:pt x="10337" y="6521"/>
                    <a:pt x="10337" y="6521"/>
                    <a:pt x="10337" y="6521"/>
                  </a:cubicBezTo>
                  <a:cubicBezTo>
                    <a:pt x="8260" y="4075"/>
                    <a:pt x="8260" y="4075"/>
                    <a:pt x="8260" y="4075"/>
                  </a:cubicBezTo>
                  <a:cubicBezTo>
                    <a:pt x="11583" y="815"/>
                    <a:pt x="11583" y="815"/>
                    <a:pt x="11583" y="815"/>
                  </a:cubicBezTo>
                  <a:cubicBezTo>
                    <a:pt x="11168" y="0"/>
                    <a:pt x="11168" y="0"/>
                    <a:pt x="11168" y="0"/>
                  </a:cubicBezTo>
                  <a:cubicBezTo>
                    <a:pt x="7429" y="3668"/>
                    <a:pt x="7429" y="3668"/>
                    <a:pt x="7429" y="3668"/>
                  </a:cubicBezTo>
                  <a:cubicBezTo>
                    <a:pt x="5352" y="1223"/>
                    <a:pt x="5352" y="1223"/>
                    <a:pt x="5352" y="1223"/>
                  </a:cubicBezTo>
                  <a:cubicBezTo>
                    <a:pt x="4522" y="1630"/>
                    <a:pt x="4522" y="1630"/>
                    <a:pt x="4522" y="1630"/>
                  </a:cubicBezTo>
                  <a:cubicBezTo>
                    <a:pt x="4522" y="1630"/>
                    <a:pt x="4522" y="1630"/>
                    <a:pt x="4522" y="1630"/>
                  </a:cubicBezTo>
                  <a:cubicBezTo>
                    <a:pt x="5352" y="2445"/>
                    <a:pt x="5352" y="2445"/>
                    <a:pt x="5352" y="2445"/>
                  </a:cubicBezTo>
                  <a:cubicBezTo>
                    <a:pt x="2860" y="4483"/>
                    <a:pt x="2860" y="4483"/>
                    <a:pt x="2860" y="4483"/>
                  </a:cubicBezTo>
                  <a:cubicBezTo>
                    <a:pt x="1199" y="6113"/>
                    <a:pt x="783" y="8558"/>
                    <a:pt x="2029" y="10189"/>
                  </a:cubicBezTo>
                  <a:cubicBezTo>
                    <a:pt x="368" y="11411"/>
                    <a:pt x="368" y="11411"/>
                    <a:pt x="368" y="11411"/>
                  </a:cubicBezTo>
                  <a:cubicBezTo>
                    <a:pt x="1199" y="12634"/>
                    <a:pt x="1199" y="12634"/>
                    <a:pt x="1199" y="12634"/>
                  </a:cubicBezTo>
                  <a:cubicBezTo>
                    <a:pt x="-463" y="14264"/>
                    <a:pt x="-463" y="17525"/>
                    <a:pt x="1614" y="19562"/>
                  </a:cubicBezTo>
                  <a:cubicBezTo>
                    <a:pt x="3691" y="21600"/>
                    <a:pt x="7014" y="21600"/>
                    <a:pt x="8675" y="19562"/>
                  </a:cubicBezTo>
                  <a:cubicBezTo>
                    <a:pt x="15322" y="13042"/>
                    <a:pt x="15322" y="13042"/>
                    <a:pt x="15322" y="13042"/>
                  </a:cubicBezTo>
                  <a:cubicBezTo>
                    <a:pt x="16983" y="11411"/>
                    <a:pt x="19060" y="11411"/>
                    <a:pt x="20722" y="13042"/>
                  </a:cubicBezTo>
                  <a:cubicBezTo>
                    <a:pt x="21137" y="12634"/>
                    <a:pt x="21137" y="12634"/>
                    <a:pt x="21137" y="12634"/>
                  </a:cubicBezTo>
                  <a:cubicBezTo>
                    <a:pt x="19475" y="10596"/>
                    <a:pt x="16568" y="10596"/>
                    <a:pt x="14906" y="126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20640"/>
          <p:cNvGrpSpPr/>
          <p:nvPr/>
        </p:nvGrpSpPr>
        <p:grpSpPr>
          <a:xfrm>
            <a:off x="4470070" y="3828702"/>
            <a:ext cx="1133380" cy="1141076"/>
            <a:chOff x="0" y="0"/>
            <a:chExt cx="2266760" cy="2282151"/>
          </a:xfrm>
        </p:grpSpPr>
        <p:sp>
          <p:nvSpPr>
            <p:cNvPr id="45" name="Shape 20638"/>
            <p:cNvSpPr/>
            <p:nvPr/>
          </p:nvSpPr>
          <p:spPr>
            <a:xfrm>
              <a:off x="0" y="0"/>
              <a:ext cx="2266761" cy="228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66"/>
                  </a:moveTo>
                  <a:cubicBezTo>
                    <a:pt x="20956" y="4974"/>
                    <a:pt x="17881" y="1563"/>
                    <a:pt x="13875" y="426"/>
                  </a:cubicBezTo>
                  <a:cubicBezTo>
                    <a:pt x="12874" y="142"/>
                    <a:pt x="11873" y="0"/>
                    <a:pt x="10872" y="0"/>
                  </a:cubicBezTo>
                  <a:cubicBezTo>
                    <a:pt x="7939" y="0"/>
                    <a:pt x="5364" y="1137"/>
                    <a:pt x="3362" y="2984"/>
                  </a:cubicBezTo>
                  <a:cubicBezTo>
                    <a:pt x="1287" y="4974"/>
                    <a:pt x="0" y="7745"/>
                    <a:pt x="0" y="10800"/>
                  </a:cubicBezTo>
                  <a:cubicBezTo>
                    <a:pt x="0" y="16768"/>
                    <a:pt x="4864" y="21600"/>
                    <a:pt x="10872" y="21600"/>
                  </a:cubicBezTo>
                  <a:cubicBezTo>
                    <a:pt x="13089" y="21600"/>
                    <a:pt x="15234" y="20889"/>
                    <a:pt x="16951" y="19682"/>
                  </a:cubicBezTo>
                  <a:cubicBezTo>
                    <a:pt x="16879" y="19184"/>
                    <a:pt x="16879" y="18616"/>
                    <a:pt x="16879" y="18047"/>
                  </a:cubicBezTo>
                  <a:cubicBezTo>
                    <a:pt x="16879" y="14353"/>
                    <a:pt x="18739" y="11084"/>
                    <a:pt x="21600" y="916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127000" dist="101600" dir="135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Shape 20639"/>
            <p:cNvSpPr/>
            <p:nvPr/>
          </p:nvSpPr>
          <p:spPr>
            <a:xfrm>
              <a:off x="783066" y="726917"/>
              <a:ext cx="773199" cy="77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50" y="0"/>
                    <a:pt x="0" y="4950"/>
                    <a:pt x="0" y="10800"/>
                  </a:cubicBezTo>
                  <a:cubicBezTo>
                    <a:pt x="0" y="17100"/>
                    <a:pt x="4950" y="21600"/>
                    <a:pt x="10800" y="21600"/>
                  </a:cubicBezTo>
                  <a:cubicBezTo>
                    <a:pt x="16650" y="21600"/>
                    <a:pt x="21600" y="17100"/>
                    <a:pt x="21600" y="10800"/>
                  </a:cubicBezTo>
                  <a:cubicBezTo>
                    <a:pt x="21600" y="4950"/>
                    <a:pt x="16650" y="0"/>
                    <a:pt x="10800" y="0"/>
                  </a:cubicBezTo>
                  <a:close/>
                  <a:moveTo>
                    <a:pt x="18450" y="17100"/>
                  </a:moveTo>
                  <a:cubicBezTo>
                    <a:pt x="17550" y="17100"/>
                    <a:pt x="15300" y="16200"/>
                    <a:pt x="13500" y="15750"/>
                  </a:cubicBezTo>
                  <a:cubicBezTo>
                    <a:pt x="13500" y="15750"/>
                    <a:pt x="13500" y="15750"/>
                    <a:pt x="13500" y="15300"/>
                  </a:cubicBezTo>
                  <a:cubicBezTo>
                    <a:pt x="13500" y="14850"/>
                    <a:pt x="13500" y="14400"/>
                    <a:pt x="13950" y="13950"/>
                  </a:cubicBezTo>
                  <a:cubicBezTo>
                    <a:pt x="13950" y="13500"/>
                    <a:pt x="14400" y="13050"/>
                    <a:pt x="14400" y="12150"/>
                  </a:cubicBezTo>
                  <a:cubicBezTo>
                    <a:pt x="14400" y="12150"/>
                    <a:pt x="14850" y="11700"/>
                    <a:pt x="14850" y="10350"/>
                  </a:cubicBezTo>
                  <a:cubicBezTo>
                    <a:pt x="15300" y="9900"/>
                    <a:pt x="15300" y="9450"/>
                    <a:pt x="14850" y="9000"/>
                  </a:cubicBezTo>
                  <a:cubicBezTo>
                    <a:pt x="14850" y="9000"/>
                    <a:pt x="14850" y="9000"/>
                    <a:pt x="14850" y="9000"/>
                  </a:cubicBezTo>
                  <a:cubicBezTo>
                    <a:pt x="14850" y="9000"/>
                    <a:pt x="14850" y="7650"/>
                    <a:pt x="15300" y="7200"/>
                  </a:cubicBezTo>
                  <a:cubicBezTo>
                    <a:pt x="15300" y="6300"/>
                    <a:pt x="15300" y="5400"/>
                    <a:pt x="14400" y="4500"/>
                  </a:cubicBezTo>
                  <a:cubicBezTo>
                    <a:pt x="13950" y="3600"/>
                    <a:pt x="13050" y="3150"/>
                    <a:pt x="11250" y="2700"/>
                  </a:cubicBezTo>
                  <a:cubicBezTo>
                    <a:pt x="10350" y="2700"/>
                    <a:pt x="10350" y="2700"/>
                    <a:pt x="10350" y="2700"/>
                  </a:cubicBezTo>
                  <a:cubicBezTo>
                    <a:pt x="9000" y="3150"/>
                    <a:pt x="8100" y="3600"/>
                    <a:pt x="7650" y="4500"/>
                  </a:cubicBezTo>
                  <a:cubicBezTo>
                    <a:pt x="6750" y="5400"/>
                    <a:pt x="6750" y="6300"/>
                    <a:pt x="6750" y="7200"/>
                  </a:cubicBezTo>
                  <a:cubicBezTo>
                    <a:pt x="6750" y="7650"/>
                    <a:pt x="6750" y="9000"/>
                    <a:pt x="6750" y="9000"/>
                  </a:cubicBezTo>
                  <a:cubicBezTo>
                    <a:pt x="6750" y="9000"/>
                    <a:pt x="6750" y="9000"/>
                    <a:pt x="6750" y="9000"/>
                  </a:cubicBezTo>
                  <a:cubicBezTo>
                    <a:pt x="6750" y="9450"/>
                    <a:pt x="6750" y="9900"/>
                    <a:pt x="6750" y="10350"/>
                  </a:cubicBezTo>
                  <a:cubicBezTo>
                    <a:pt x="6750" y="11700"/>
                    <a:pt x="7200" y="12150"/>
                    <a:pt x="7650" y="12150"/>
                  </a:cubicBezTo>
                  <a:cubicBezTo>
                    <a:pt x="7650" y="13050"/>
                    <a:pt x="7650" y="13500"/>
                    <a:pt x="8100" y="13950"/>
                  </a:cubicBezTo>
                  <a:cubicBezTo>
                    <a:pt x="8100" y="13950"/>
                    <a:pt x="8100" y="14400"/>
                    <a:pt x="8100" y="15300"/>
                  </a:cubicBezTo>
                  <a:cubicBezTo>
                    <a:pt x="8100" y="15750"/>
                    <a:pt x="8100" y="15750"/>
                    <a:pt x="8100" y="15750"/>
                  </a:cubicBezTo>
                  <a:cubicBezTo>
                    <a:pt x="6300" y="16200"/>
                    <a:pt x="4050" y="17100"/>
                    <a:pt x="3150" y="17550"/>
                  </a:cubicBezTo>
                  <a:cubicBezTo>
                    <a:pt x="1800" y="15750"/>
                    <a:pt x="900" y="13500"/>
                    <a:pt x="900" y="10800"/>
                  </a:cubicBezTo>
                  <a:cubicBezTo>
                    <a:pt x="900" y="5400"/>
                    <a:pt x="5400" y="900"/>
                    <a:pt x="10800" y="900"/>
                  </a:cubicBezTo>
                  <a:cubicBezTo>
                    <a:pt x="16200" y="900"/>
                    <a:pt x="20700" y="5400"/>
                    <a:pt x="20700" y="10800"/>
                  </a:cubicBezTo>
                  <a:cubicBezTo>
                    <a:pt x="20700" y="13500"/>
                    <a:pt x="19800" y="15750"/>
                    <a:pt x="18450" y="171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20643"/>
          <p:cNvGrpSpPr/>
          <p:nvPr/>
        </p:nvGrpSpPr>
        <p:grpSpPr>
          <a:xfrm>
            <a:off x="4822206" y="2104579"/>
            <a:ext cx="1139152" cy="1137229"/>
            <a:chOff x="0" y="0"/>
            <a:chExt cx="2278304" cy="2274456"/>
          </a:xfrm>
        </p:grpSpPr>
        <p:sp>
          <p:nvSpPr>
            <p:cNvPr id="48" name="Shape 20641"/>
            <p:cNvSpPr/>
            <p:nvPr/>
          </p:nvSpPr>
          <p:spPr>
            <a:xfrm>
              <a:off x="0" y="-1"/>
              <a:ext cx="2278305" cy="227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5" y="4562"/>
                  </a:moveTo>
                  <a:cubicBezTo>
                    <a:pt x="17679" y="1782"/>
                    <a:pt x="14471" y="0"/>
                    <a:pt x="10764" y="0"/>
                  </a:cubicBezTo>
                  <a:cubicBezTo>
                    <a:pt x="4776" y="0"/>
                    <a:pt x="0" y="4848"/>
                    <a:pt x="0" y="10764"/>
                  </a:cubicBezTo>
                  <a:cubicBezTo>
                    <a:pt x="0" y="12119"/>
                    <a:pt x="214" y="13402"/>
                    <a:pt x="642" y="14543"/>
                  </a:cubicBezTo>
                  <a:cubicBezTo>
                    <a:pt x="4848" y="14899"/>
                    <a:pt x="8412" y="17750"/>
                    <a:pt x="9838" y="21600"/>
                  </a:cubicBezTo>
                  <a:cubicBezTo>
                    <a:pt x="10123" y="21600"/>
                    <a:pt x="10479" y="21600"/>
                    <a:pt x="10764" y="21600"/>
                  </a:cubicBezTo>
                  <a:cubicBezTo>
                    <a:pt x="14614" y="21600"/>
                    <a:pt x="17964" y="19604"/>
                    <a:pt x="19889" y="16610"/>
                  </a:cubicBezTo>
                  <a:cubicBezTo>
                    <a:pt x="20958" y="14970"/>
                    <a:pt x="21600" y="12974"/>
                    <a:pt x="21600" y="10764"/>
                  </a:cubicBezTo>
                  <a:cubicBezTo>
                    <a:pt x="21600" y="8483"/>
                    <a:pt x="20887" y="6345"/>
                    <a:pt x="19675" y="4562"/>
                  </a:cubicBezTo>
                </a:path>
              </a:pathLst>
            </a:custGeom>
            <a:solidFill>
              <a:srgbClr val="F3E850"/>
            </a:solidFill>
            <a:ln w="12700" cap="flat">
              <a:noFill/>
              <a:miter lim="400000"/>
            </a:ln>
            <a:effectLst>
              <a:outerShdw blurRad="127000" dist="1016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Shape 20642"/>
            <p:cNvSpPr/>
            <p:nvPr/>
          </p:nvSpPr>
          <p:spPr>
            <a:xfrm>
              <a:off x="929762" y="754701"/>
              <a:ext cx="527975" cy="70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cubicBezTo>
                    <a:pt x="2400" y="0"/>
                    <a:pt x="2400" y="0"/>
                    <a:pt x="2400" y="0"/>
                  </a:cubicBezTo>
                  <a:cubicBezTo>
                    <a:pt x="600" y="0"/>
                    <a:pt x="0" y="450"/>
                    <a:pt x="0" y="1800"/>
                  </a:cubicBezTo>
                  <a:cubicBezTo>
                    <a:pt x="0" y="19800"/>
                    <a:pt x="0" y="19800"/>
                    <a:pt x="0" y="19800"/>
                  </a:cubicBezTo>
                  <a:cubicBezTo>
                    <a:pt x="0" y="20700"/>
                    <a:pt x="600" y="21600"/>
                    <a:pt x="2400" y="21600"/>
                  </a:cubicBezTo>
                  <a:cubicBezTo>
                    <a:pt x="19200" y="21600"/>
                    <a:pt x="19200" y="21600"/>
                    <a:pt x="19200" y="21600"/>
                  </a:cubicBezTo>
                  <a:cubicBezTo>
                    <a:pt x="20400" y="21600"/>
                    <a:pt x="21600" y="20700"/>
                    <a:pt x="21600" y="19800"/>
                  </a:cubicBezTo>
                  <a:cubicBezTo>
                    <a:pt x="21600" y="1800"/>
                    <a:pt x="21600" y="1800"/>
                    <a:pt x="21600" y="1800"/>
                  </a:cubicBezTo>
                  <a:cubicBezTo>
                    <a:pt x="21600" y="450"/>
                    <a:pt x="20400" y="0"/>
                    <a:pt x="19200" y="0"/>
                  </a:cubicBezTo>
                  <a:close/>
                  <a:moveTo>
                    <a:pt x="7200" y="18000"/>
                  </a:moveTo>
                  <a:cubicBezTo>
                    <a:pt x="3600" y="18000"/>
                    <a:pt x="3600" y="18000"/>
                    <a:pt x="3600" y="18000"/>
                  </a:cubicBezTo>
                  <a:cubicBezTo>
                    <a:pt x="3600" y="15300"/>
                    <a:pt x="3600" y="15300"/>
                    <a:pt x="3600" y="15300"/>
                  </a:cubicBezTo>
                  <a:cubicBezTo>
                    <a:pt x="7200" y="15300"/>
                    <a:pt x="7200" y="15300"/>
                    <a:pt x="7200" y="15300"/>
                  </a:cubicBezTo>
                  <a:lnTo>
                    <a:pt x="7200" y="18000"/>
                  </a:lnTo>
                  <a:close/>
                  <a:moveTo>
                    <a:pt x="7200" y="14400"/>
                  </a:moveTo>
                  <a:cubicBezTo>
                    <a:pt x="3600" y="14400"/>
                    <a:pt x="3600" y="14400"/>
                    <a:pt x="3600" y="14400"/>
                  </a:cubicBezTo>
                  <a:cubicBezTo>
                    <a:pt x="3600" y="11700"/>
                    <a:pt x="3600" y="11700"/>
                    <a:pt x="3600" y="11700"/>
                  </a:cubicBezTo>
                  <a:cubicBezTo>
                    <a:pt x="7200" y="11700"/>
                    <a:pt x="7200" y="11700"/>
                    <a:pt x="7200" y="11700"/>
                  </a:cubicBezTo>
                  <a:lnTo>
                    <a:pt x="7200" y="14400"/>
                  </a:lnTo>
                  <a:close/>
                  <a:moveTo>
                    <a:pt x="7200" y="10800"/>
                  </a:moveTo>
                  <a:cubicBezTo>
                    <a:pt x="3600" y="10800"/>
                    <a:pt x="3600" y="10800"/>
                    <a:pt x="3600" y="10800"/>
                  </a:cubicBezTo>
                  <a:cubicBezTo>
                    <a:pt x="3600" y="8100"/>
                    <a:pt x="3600" y="8100"/>
                    <a:pt x="3600" y="8100"/>
                  </a:cubicBezTo>
                  <a:cubicBezTo>
                    <a:pt x="7200" y="8100"/>
                    <a:pt x="7200" y="8100"/>
                    <a:pt x="7200" y="8100"/>
                  </a:cubicBezTo>
                  <a:lnTo>
                    <a:pt x="7200" y="10800"/>
                  </a:lnTo>
                  <a:close/>
                  <a:moveTo>
                    <a:pt x="12600" y="18000"/>
                  </a:moveTo>
                  <a:cubicBezTo>
                    <a:pt x="9000" y="18000"/>
                    <a:pt x="9000" y="18000"/>
                    <a:pt x="9000" y="18000"/>
                  </a:cubicBezTo>
                  <a:cubicBezTo>
                    <a:pt x="9000" y="15300"/>
                    <a:pt x="9000" y="15300"/>
                    <a:pt x="9000" y="15300"/>
                  </a:cubicBezTo>
                  <a:cubicBezTo>
                    <a:pt x="12600" y="15300"/>
                    <a:pt x="12600" y="15300"/>
                    <a:pt x="12600" y="15300"/>
                  </a:cubicBezTo>
                  <a:lnTo>
                    <a:pt x="12600" y="18000"/>
                  </a:lnTo>
                  <a:close/>
                  <a:moveTo>
                    <a:pt x="12600" y="14400"/>
                  </a:moveTo>
                  <a:cubicBezTo>
                    <a:pt x="9000" y="14400"/>
                    <a:pt x="9000" y="14400"/>
                    <a:pt x="9000" y="14400"/>
                  </a:cubicBezTo>
                  <a:cubicBezTo>
                    <a:pt x="9000" y="11700"/>
                    <a:pt x="9000" y="11700"/>
                    <a:pt x="9000" y="11700"/>
                  </a:cubicBezTo>
                  <a:cubicBezTo>
                    <a:pt x="12600" y="11700"/>
                    <a:pt x="12600" y="11700"/>
                    <a:pt x="12600" y="11700"/>
                  </a:cubicBezTo>
                  <a:lnTo>
                    <a:pt x="12600" y="14400"/>
                  </a:lnTo>
                  <a:close/>
                  <a:moveTo>
                    <a:pt x="12600" y="10800"/>
                  </a:moveTo>
                  <a:cubicBezTo>
                    <a:pt x="9000" y="10800"/>
                    <a:pt x="9000" y="10800"/>
                    <a:pt x="9000" y="10800"/>
                  </a:cubicBezTo>
                  <a:cubicBezTo>
                    <a:pt x="9000" y="8100"/>
                    <a:pt x="9000" y="8100"/>
                    <a:pt x="9000" y="8100"/>
                  </a:cubicBezTo>
                  <a:cubicBezTo>
                    <a:pt x="12600" y="8100"/>
                    <a:pt x="12600" y="8100"/>
                    <a:pt x="12600" y="8100"/>
                  </a:cubicBezTo>
                  <a:lnTo>
                    <a:pt x="12600" y="10800"/>
                  </a:lnTo>
                  <a:close/>
                  <a:moveTo>
                    <a:pt x="18000" y="18000"/>
                  </a:moveTo>
                  <a:cubicBezTo>
                    <a:pt x="14400" y="18000"/>
                    <a:pt x="14400" y="18000"/>
                    <a:pt x="14400" y="18000"/>
                  </a:cubicBezTo>
                  <a:cubicBezTo>
                    <a:pt x="14400" y="11700"/>
                    <a:pt x="14400" y="11700"/>
                    <a:pt x="14400" y="11700"/>
                  </a:cubicBezTo>
                  <a:cubicBezTo>
                    <a:pt x="18000" y="11700"/>
                    <a:pt x="18000" y="11700"/>
                    <a:pt x="18000" y="11700"/>
                  </a:cubicBezTo>
                  <a:lnTo>
                    <a:pt x="18000" y="18000"/>
                  </a:lnTo>
                  <a:close/>
                  <a:moveTo>
                    <a:pt x="18000" y="10800"/>
                  </a:moveTo>
                  <a:cubicBezTo>
                    <a:pt x="14400" y="10800"/>
                    <a:pt x="14400" y="10800"/>
                    <a:pt x="14400" y="10800"/>
                  </a:cubicBezTo>
                  <a:cubicBezTo>
                    <a:pt x="14400" y="8100"/>
                    <a:pt x="14400" y="8100"/>
                    <a:pt x="14400" y="8100"/>
                  </a:cubicBezTo>
                  <a:cubicBezTo>
                    <a:pt x="18000" y="8100"/>
                    <a:pt x="18000" y="8100"/>
                    <a:pt x="18000" y="8100"/>
                  </a:cubicBezTo>
                  <a:lnTo>
                    <a:pt x="18000" y="10800"/>
                  </a:lnTo>
                  <a:close/>
                  <a:moveTo>
                    <a:pt x="18000" y="6300"/>
                  </a:moveTo>
                  <a:cubicBezTo>
                    <a:pt x="3600" y="6300"/>
                    <a:pt x="3600" y="6300"/>
                    <a:pt x="3600" y="6300"/>
                  </a:cubicBezTo>
                  <a:cubicBezTo>
                    <a:pt x="3600" y="3600"/>
                    <a:pt x="3600" y="3600"/>
                    <a:pt x="3600" y="3600"/>
                  </a:cubicBezTo>
                  <a:cubicBezTo>
                    <a:pt x="18000" y="3600"/>
                    <a:pt x="18000" y="3600"/>
                    <a:pt x="18000" y="3600"/>
                  </a:cubicBezTo>
                  <a:lnTo>
                    <a:pt x="18000" y="6300"/>
                  </a:ln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20646"/>
          <p:cNvGrpSpPr/>
          <p:nvPr/>
        </p:nvGrpSpPr>
        <p:grpSpPr>
          <a:xfrm>
            <a:off x="6201887" y="3782519"/>
            <a:ext cx="1141076" cy="1096820"/>
            <a:chOff x="0" y="0"/>
            <a:chExt cx="2282151" cy="2193637"/>
          </a:xfrm>
        </p:grpSpPr>
        <p:sp>
          <p:nvSpPr>
            <p:cNvPr id="51" name="Shape 20644"/>
            <p:cNvSpPr/>
            <p:nvPr/>
          </p:nvSpPr>
          <p:spPr>
            <a:xfrm>
              <a:off x="0" y="0"/>
              <a:ext cx="2282152" cy="219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76" y="2071"/>
                  </a:moveTo>
                  <a:cubicBezTo>
                    <a:pt x="16697" y="2589"/>
                    <a:pt x="15347" y="2885"/>
                    <a:pt x="13855" y="2885"/>
                  </a:cubicBezTo>
                  <a:cubicBezTo>
                    <a:pt x="11084" y="2885"/>
                    <a:pt x="8526" y="1775"/>
                    <a:pt x="6608" y="0"/>
                  </a:cubicBezTo>
                  <a:cubicBezTo>
                    <a:pt x="2842" y="1627"/>
                    <a:pt x="213" y="5474"/>
                    <a:pt x="0" y="9912"/>
                  </a:cubicBezTo>
                  <a:cubicBezTo>
                    <a:pt x="0" y="10060"/>
                    <a:pt x="0" y="10208"/>
                    <a:pt x="0" y="10356"/>
                  </a:cubicBezTo>
                  <a:cubicBezTo>
                    <a:pt x="0" y="14573"/>
                    <a:pt x="2203" y="18271"/>
                    <a:pt x="5542" y="20195"/>
                  </a:cubicBezTo>
                  <a:cubicBezTo>
                    <a:pt x="7105" y="21082"/>
                    <a:pt x="8882" y="21600"/>
                    <a:pt x="10800" y="21600"/>
                  </a:cubicBezTo>
                  <a:cubicBezTo>
                    <a:pt x="16768" y="21600"/>
                    <a:pt x="21600" y="16570"/>
                    <a:pt x="21600" y="10356"/>
                  </a:cubicBezTo>
                  <a:cubicBezTo>
                    <a:pt x="21600" y="7101"/>
                    <a:pt x="20179" y="4068"/>
                    <a:pt x="17976" y="207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blurRad="127000" dist="1016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Shape 20645"/>
            <p:cNvSpPr/>
            <p:nvPr/>
          </p:nvSpPr>
          <p:spPr>
            <a:xfrm>
              <a:off x="720349" y="701472"/>
              <a:ext cx="769697" cy="79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31"/>
                  </a:moveTo>
                  <a:lnTo>
                    <a:pt x="7658" y="13189"/>
                  </a:lnTo>
                  <a:lnTo>
                    <a:pt x="21207" y="0"/>
                  </a:lnTo>
                  <a:lnTo>
                    <a:pt x="0" y="10131"/>
                  </a:lnTo>
                  <a:close/>
                  <a:moveTo>
                    <a:pt x="8149" y="14050"/>
                  </a:moveTo>
                  <a:lnTo>
                    <a:pt x="12175" y="21600"/>
                  </a:lnTo>
                  <a:lnTo>
                    <a:pt x="21600" y="478"/>
                  </a:lnTo>
                  <a:lnTo>
                    <a:pt x="8149" y="1405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0649"/>
          <p:cNvGrpSpPr/>
          <p:nvPr/>
        </p:nvGrpSpPr>
        <p:grpSpPr>
          <a:xfrm>
            <a:off x="5855524" y="2081490"/>
            <a:ext cx="1052561" cy="1141076"/>
            <a:chOff x="0" y="0"/>
            <a:chExt cx="2105122" cy="2282151"/>
          </a:xfrm>
        </p:grpSpPr>
        <p:sp>
          <p:nvSpPr>
            <p:cNvPr id="54" name="Shape 20647"/>
            <p:cNvSpPr/>
            <p:nvPr/>
          </p:nvSpPr>
          <p:spPr>
            <a:xfrm>
              <a:off x="0" y="0"/>
              <a:ext cx="2105123" cy="2282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74" y="0"/>
                  </a:moveTo>
                  <a:cubicBezTo>
                    <a:pt x="5786" y="0"/>
                    <a:pt x="2083" y="1989"/>
                    <a:pt x="0" y="4974"/>
                  </a:cubicBezTo>
                  <a:cubicBezTo>
                    <a:pt x="1389" y="6750"/>
                    <a:pt x="2160" y="8882"/>
                    <a:pt x="2160" y="11155"/>
                  </a:cubicBezTo>
                  <a:cubicBezTo>
                    <a:pt x="2160" y="13358"/>
                    <a:pt x="1466" y="15347"/>
                    <a:pt x="309" y="16982"/>
                  </a:cubicBezTo>
                  <a:cubicBezTo>
                    <a:pt x="2469" y="19753"/>
                    <a:pt x="5940" y="21600"/>
                    <a:pt x="9874" y="21600"/>
                  </a:cubicBezTo>
                  <a:cubicBezTo>
                    <a:pt x="10183" y="21600"/>
                    <a:pt x="10491" y="21600"/>
                    <a:pt x="10800" y="21529"/>
                  </a:cubicBezTo>
                  <a:cubicBezTo>
                    <a:pt x="15891" y="21174"/>
                    <a:pt x="20057" y="17834"/>
                    <a:pt x="21291" y="13429"/>
                  </a:cubicBezTo>
                  <a:cubicBezTo>
                    <a:pt x="21523" y="12576"/>
                    <a:pt x="21600" y="11724"/>
                    <a:pt x="21600" y="10800"/>
                  </a:cubicBezTo>
                  <a:cubicBezTo>
                    <a:pt x="21600" y="4832"/>
                    <a:pt x="16354" y="0"/>
                    <a:pt x="9874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127000" dist="1016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Shape 20648"/>
            <p:cNvSpPr/>
            <p:nvPr/>
          </p:nvSpPr>
          <p:spPr>
            <a:xfrm>
              <a:off x="727866" y="832557"/>
              <a:ext cx="702908" cy="617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3086"/>
                  </a:moveTo>
                  <a:cubicBezTo>
                    <a:pt x="8100" y="3086"/>
                    <a:pt x="8100" y="3086"/>
                    <a:pt x="8100" y="3086"/>
                  </a:cubicBezTo>
                  <a:cubicBezTo>
                    <a:pt x="8100" y="2057"/>
                    <a:pt x="8100" y="2057"/>
                    <a:pt x="8100" y="2057"/>
                  </a:cubicBezTo>
                  <a:cubicBezTo>
                    <a:pt x="8100" y="514"/>
                    <a:pt x="7200" y="0"/>
                    <a:pt x="6300" y="0"/>
                  </a:cubicBezTo>
                  <a:cubicBezTo>
                    <a:pt x="1800" y="0"/>
                    <a:pt x="1800" y="0"/>
                    <a:pt x="1800" y="0"/>
                  </a:cubicBezTo>
                  <a:cubicBezTo>
                    <a:pt x="900" y="0"/>
                    <a:pt x="0" y="514"/>
                    <a:pt x="0" y="2057"/>
                  </a:cubicBezTo>
                  <a:cubicBezTo>
                    <a:pt x="0" y="5143"/>
                    <a:pt x="0" y="5143"/>
                    <a:pt x="0" y="5143"/>
                  </a:cubicBezTo>
                  <a:cubicBezTo>
                    <a:pt x="0" y="6171"/>
                    <a:pt x="0" y="6171"/>
                    <a:pt x="0" y="6171"/>
                  </a:cubicBezTo>
                  <a:cubicBezTo>
                    <a:pt x="21600" y="6171"/>
                    <a:pt x="21600" y="6171"/>
                    <a:pt x="21600" y="6171"/>
                  </a:cubicBezTo>
                  <a:cubicBezTo>
                    <a:pt x="21600" y="5143"/>
                    <a:pt x="21600" y="5143"/>
                    <a:pt x="21600" y="5143"/>
                  </a:cubicBezTo>
                  <a:cubicBezTo>
                    <a:pt x="21600" y="3600"/>
                    <a:pt x="20700" y="3086"/>
                    <a:pt x="19800" y="3086"/>
                  </a:cubicBezTo>
                  <a:close/>
                  <a:moveTo>
                    <a:pt x="0" y="8743"/>
                  </a:moveTo>
                  <a:cubicBezTo>
                    <a:pt x="0" y="19543"/>
                    <a:pt x="0" y="19543"/>
                    <a:pt x="0" y="19543"/>
                  </a:cubicBezTo>
                  <a:cubicBezTo>
                    <a:pt x="0" y="20571"/>
                    <a:pt x="900" y="21600"/>
                    <a:pt x="1800" y="21600"/>
                  </a:cubicBezTo>
                  <a:cubicBezTo>
                    <a:pt x="19800" y="21600"/>
                    <a:pt x="19800" y="21600"/>
                    <a:pt x="19800" y="21600"/>
                  </a:cubicBezTo>
                  <a:cubicBezTo>
                    <a:pt x="20700" y="21600"/>
                    <a:pt x="21600" y="20571"/>
                    <a:pt x="21600" y="19543"/>
                  </a:cubicBezTo>
                  <a:cubicBezTo>
                    <a:pt x="21600" y="7200"/>
                    <a:pt x="21600" y="7200"/>
                    <a:pt x="21600" y="7200"/>
                  </a:cubicBezTo>
                  <a:cubicBezTo>
                    <a:pt x="0" y="7200"/>
                    <a:pt x="0" y="7200"/>
                    <a:pt x="0" y="7200"/>
                  </a:cubicBezTo>
                  <a:lnTo>
                    <a:pt x="0" y="874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20652"/>
          <p:cNvGrpSpPr/>
          <p:nvPr/>
        </p:nvGrpSpPr>
        <p:grpSpPr>
          <a:xfrm>
            <a:off x="3026071" y="1982295"/>
            <a:ext cx="519156" cy="519155"/>
            <a:chOff x="0" y="0"/>
            <a:chExt cx="1038309" cy="1038309"/>
          </a:xfrm>
        </p:grpSpPr>
        <p:sp>
          <p:nvSpPr>
            <p:cNvPr id="57" name="Shape 20650"/>
            <p:cNvSpPr/>
            <p:nvPr/>
          </p:nvSpPr>
          <p:spPr>
            <a:xfrm flipH="1"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Shape 20651"/>
            <p:cNvSpPr/>
            <p:nvPr/>
          </p:nvSpPr>
          <p:spPr>
            <a:xfrm>
              <a:off x="296861" y="287289"/>
              <a:ext cx="469987" cy="364179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/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20655"/>
          <p:cNvGrpSpPr/>
          <p:nvPr/>
        </p:nvGrpSpPr>
        <p:grpSpPr>
          <a:xfrm>
            <a:off x="8095576" y="1982295"/>
            <a:ext cx="519156" cy="519155"/>
            <a:chOff x="0" y="0"/>
            <a:chExt cx="1038309" cy="1038309"/>
          </a:xfrm>
        </p:grpSpPr>
        <p:sp>
          <p:nvSpPr>
            <p:cNvPr id="60" name="Shape 20653"/>
            <p:cNvSpPr/>
            <p:nvPr/>
          </p:nvSpPr>
          <p:spPr>
            <a:xfrm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Shape 20654"/>
            <p:cNvSpPr/>
            <p:nvPr/>
          </p:nvSpPr>
          <p:spPr>
            <a:xfrm>
              <a:off x="328993" y="287289"/>
              <a:ext cx="469988" cy="364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E42126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0658"/>
          <p:cNvGrpSpPr/>
          <p:nvPr/>
        </p:nvGrpSpPr>
        <p:grpSpPr>
          <a:xfrm>
            <a:off x="3026071" y="3106110"/>
            <a:ext cx="519156" cy="519156"/>
            <a:chOff x="0" y="0"/>
            <a:chExt cx="1038309" cy="1038309"/>
          </a:xfrm>
        </p:grpSpPr>
        <p:sp>
          <p:nvSpPr>
            <p:cNvPr id="63" name="Shape 20656"/>
            <p:cNvSpPr/>
            <p:nvPr/>
          </p:nvSpPr>
          <p:spPr>
            <a:xfrm flipH="1"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Shape 20657"/>
            <p:cNvSpPr/>
            <p:nvPr/>
          </p:nvSpPr>
          <p:spPr>
            <a:xfrm>
              <a:off x="296861" y="284814"/>
              <a:ext cx="469987" cy="364179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53585F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Group 20661"/>
          <p:cNvGrpSpPr/>
          <p:nvPr/>
        </p:nvGrpSpPr>
        <p:grpSpPr>
          <a:xfrm>
            <a:off x="8095576" y="2979110"/>
            <a:ext cx="519156" cy="519156"/>
            <a:chOff x="0" y="0"/>
            <a:chExt cx="1038309" cy="1038309"/>
          </a:xfrm>
        </p:grpSpPr>
        <p:sp>
          <p:nvSpPr>
            <p:cNvPr id="66" name="Shape 20659"/>
            <p:cNvSpPr/>
            <p:nvPr/>
          </p:nvSpPr>
          <p:spPr>
            <a:xfrm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Shape 20660"/>
            <p:cNvSpPr/>
            <p:nvPr/>
          </p:nvSpPr>
          <p:spPr>
            <a:xfrm>
              <a:off x="328993" y="284814"/>
              <a:ext cx="469988" cy="364179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FCAF17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Group 20664"/>
          <p:cNvGrpSpPr/>
          <p:nvPr/>
        </p:nvGrpSpPr>
        <p:grpSpPr>
          <a:xfrm>
            <a:off x="3026071" y="4166426"/>
            <a:ext cx="519156" cy="519156"/>
            <a:chOff x="0" y="0"/>
            <a:chExt cx="1038309" cy="1038309"/>
          </a:xfrm>
        </p:grpSpPr>
        <p:sp>
          <p:nvSpPr>
            <p:cNvPr id="69" name="Shape 20662"/>
            <p:cNvSpPr/>
            <p:nvPr/>
          </p:nvSpPr>
          <p:spPr>
            <a:xfrm flipH="1"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Shape 20663"/>
            <p:cNvSpPr/>
            <p:nvPr/>
          </p:nvSpPr>
          <p:spPr>
            <a:xfrm>
              <a:off x="296861" y="298794"/>
              <a:ext cx="469987" cy="364180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3AA6DE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sz="13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Group 20667"/>
          <p:cNvGrpSpPr/>
          <p:nvPr/>
        </p:nvGrpSpPr>
        <p:grpSpPr>
          <a:xfrm>
            <a:off x="8095576" y="3975926"/>
            <a:ext cx="519156" cy="519156"/>
            <a:chOff x="0" y="0"/>
            <a:chExt cx="1038309" cy="1038309"/>
          </a:xfrm>
        </p:grpSpPr>
        <p:sp>
          <p:nvSpPr>
            <p:cNvPr id="72" name="Shape 20665"/>
            <p:cNvSpPr/>
            <p:nvPr/>
          </p:nvSpPr>
          <p:spPr>
            <a:xfrm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Shape 20666"/>
            <p:cNvSpPr/>
            <p:nvPr/>
          </p:nvSpPr>
          <p:spPr>
            <a:xfrm>
              <a:off x="328993" y="298794"/>
              <a:ext cx="469988" cy="364180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79BF43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Group 20670"/>
          <p:cNvGrpSpPr/>
          <p:nvPr/>
        </p:nvGrpSpPr>
        <p:grpSpPr>
          <a:xfrm>
            <a:off x="8095576" y="4972742"/>
            <a:ext cx="519156" cy="519156"/>
            <a:chOff x="0" y="0"/>
            <a:chExt cx="1038309" cy="1038309"/>
          </a:xfrm>
        </p:grpSpPr>
        <p:sp>
          <p:nvSpPr>
            <p:cNvPr id="75" name="Shape 20668"/>
            <p:cNvSpPr/>
            <p:nvPr/>
          </p:nvSpPr>
          <p:spPr>
            <a:xfrm>
              <a:off x="0" y="0"/>
              <a:ext cx="1038310" cy="103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Shape 20669"/>
            <p:cNvSpPr/>
            <p:nvPr/>
          </p:nvSpPr>
          <p:spPr>
            <a:xfrm>
              <a:off x="328993" y="345687"/>
              <a:ext cx="469988" cy="364179"/>
            </a:xfrm>
            <a:prstGeom prst="rect">
              <a:avLst/>
            </a:prstGeom>
            <a:noFill/>
            <a:ln w="19050" cap="flat" cmpd="sng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2700">
                  <a:solidFill>
                    <a:srgbClr val="02AF96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3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sz="13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8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8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8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8" grpId="0" bldLvl="0" animBg="1" advAuto="0"/>
      <p:bldP spid="9" grpId="0" bldLvl="0" animBg="1" advAuto="0"/>
      <p:bldP spid="10" grpId="0" bldLvl="0" animBg="1" advAuto="0"/>
      <p:bldP spid="11" grpId="0" bldLvl="0" animBg="1" advAuto="0"/>
      <p:bldP spid="12" grpId="0" bldLvl="0" animBg="1" advAuto="0"/>
      <p:bldP spid="13" grpId="0" bldLvl="0" animBg="1" advAuto="0"/>
      <p:bldP spid="14" grpId="0" bldLvl="0" animBg="1" advAuto="0"/>
      <p:bldP spid="17" grpId="0" bldLvl="0" animBg="1" advAuto="0"/>
      <p:bldP spid="20" grpId="0" bldLvl="0" animBg="1" advAuto="0"/>
      <p:bldP spid="23" grpId="0" bldLvl="0" animBg="1" advAuto="0"/>
      <p:bldP spid="26" grpId="0" bldLvl="0" animBg="1" advAuto="0"/>
      <p:bldP spid="29" grpId="0" bldLvl="0" animBg="1" advAuto="0"/>
      <p:bldP spid="32" grpId="0" bldLvl="0" animBg="1" advAuto="0"/>
      <p:bldP spid="35" grpId="0" bldLvl="0" animBg="1" advAuto="0"/>
      <p:bldP spid="38" grpId="0" bldLvl="0" animBg="1" advAuto="0"/>
      <p:bldP spid="41" grpId="0" bldLvl="0" animBg="1" advAuto="0"/>
      <p:bldP spid="44" grpId="0" bldLvl="0" animBg="1" advAuto="0"/>
      <p:bldP spid="47" grpId="0" bldLvl="0" animBg="1" advAuto="0"/>
      <p:bldP spid="50" grpId="0" bldLvl="0" animBg="1" advAuto="0"/>
      <p:bldP spid="53" grpId="0" bldLvl="0" animBg="1" advAuto="0"/>
      <p:bldP spid="56" grpId="0" bldLvl="0" animBg="1" advAuto="0"/>
      <p:bldP spid="59" grpId="0" bldLvl="0" animBg="1" advAuto="0"/>
      <p:bldP spid="62" grpId="0" bldLvl="0" animBg="1" advAuto="0"/>
      <p:bldP spid="65" grpId="0" bldLvl="0" animBg="1" advAuto="0"/>
      <p:bldP spid="68" grpId="0" bldLvl="0" animBg="1" advAuto="0"/>
      <p:bldP spid="71" grpId="0" bldLvl="0" animBg="1" advAuto="0"/>
      <p:bldP spid="74" grpId="0" bldLvl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Shape 20471"/>
          <p:cNvSpPr/>
          <p:nvPr/>
        </p:nvSpPr>
        <p:spPr>
          <a:xfrm rot="240000">
            <a:off x="8113440" y="2754687"/>
            <a:ext cx="2030679" cy="2031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538" extrusionOk="0">
                <a:moveTo>
                  <a:pt x="10172" y="5"/>
                </a:moveTo>
                <a:lnTo>
                  <a:pt x="8212" y="295"/>
                </a:lnTo>
                <a:cubicBezTo>
                  <a:pt x="7971" y="331"/>
                  <a:pt x="7804" y="550"/>
                  <a:pt x="7830" y="793"/>
                </a:cubicBezTo>
                <a:lnTo>
                  <a:pt x="7954" y="1964"/>
                </a:lnTo>
                <a:cubicBezTo>
                  <a:pt x="7976" y="2171"/>
                  <a:pt x="7854" y="2362"/>
                  <a:pt x="7659" y="2434"/>
                </a:cubicBezTo>
                <a:cubicBezTo>
                  <a:pt x="7474" y="2502"/>
                  <a:pt x="7292" y="2579"/>
                  <a:pt x="7110" y="2660"/>
                </a:cubicBezTo>
                <a:cubicBezTo>
                  <a:pt x="6922" y="2745"/>
                  <a:pt x="6700" y="2688"/>
                  <a:pt x="6571" y="2526"/>
                </a:cubicBezTo>
                <a:lnTo>
                  <a:pt x="5838" y="1614"/>
                </a:lnTo>
                <a:cubicBezTo>
                  <a:pt x="5685" y="1423"/>
                  <a:pt x="5412" y="1386"/>
                  <a:pt x="5215" y="1531"/>
                </a:cubicBezTo>
                <a:lnTo>
                  <a:pt x="3620" y="2702"/>
                </a:lnTo>
                <a:cubicBezTo>
                  <a:pt x="3423" y="2846"/>
                  <a:pt x="3373" y="3122"/>
                  <a:pt x="3509" y="3324"/>
                </a:cubicBezTo>
                <a:lnTo>
                  <a:pt x="4164" y="4292"/>
                </a:lnTo>
                <a:cubicBezTo>
                  <a:pt x="4280" y="4464"/>
                  <a:pt x="4265" y="4695"/>
                  <a:pt x="4127" y="4850"/>
                </a:cubicBezTo>
                <a:cubicBezTo>
                  <a:pt x="3915" y="5088"/>
                  <a:pt x="3719" y="5335"/>
                  <a:pt x="3537" y="5592"/>
                </a:cubicBezTo>
                <a:cubicBezTo>
                  <a:pt x="3416" y="5762"/>
                  <a:pt x="3192" y="5829"/>
                  <a:pt x="2997" y="5753"/>
                </a:cubicBezTo>
                <a:lnTo>
                  <a:pt x="1905" y="5329"/>
                </a:lnTo>
                <a:cubicBezTo>
                  <a:pt x="1677" y="5241"/>
                  <a:pt x="1421" y="5345"/>
                  <a:pt x="1324" y="5569"/>
                </a:cubicBezTo>
                <a:lnTo>
                  <a:pt x="530" y="7385"/>
                </a:lnTo>
                <a:cubicBezTo>
                  <a:pt x="433" y="7609"/>
                  <a:pt x="528" y="7869"/>
                  <a:pt x="747" y="7975"/>
                </a:cubicBezTo>
                <a:lnTo>
                  <a:pt x="1835" y="8506"/>
                </a:lnTo>
                <a:cubicBezTo>
                  <a:pt x="2020" y="8595"/>
                  <a:pt x="2123" y="8797"/>
                  <a:pt x="2084" y="8999"/>
                </a:cubicBezTo>
                <a:cubicBezTo>
                  <a:pt x="2008" y="9395"/>
                  <a:pt x="1958" y="9798"/>
                  <a:pt x="1937" y="10202"/>
                </a:cubicBezTo>
                <a:cubicBezTo>
                  <a:pt x="1926" y="10411"/>
                  <a:pt x="1773" y="10582"/>
                  <a:pt x="1568" y="10621"/>
                </a:cubicBezTo>
                <a:lnTo>
                  <a:pt x="369" y="10852"/>
                </a:lnTo>
                <a:cubicBezTo>
                  <a:pt x="129" y="10898"/>
                  <a:pt x="-31" y="11122"/>
                  <a:pt x="5" y="11364"/>
                </a:cubicBezTo>
                <a:lnTo>
                  <a:pt x="295" y="13323"/>
                </a:lnTo>
                <a:cubicBezTo>
                  <a:pt x="331" y="13564"/>
                  <a:pt x="551" y="13736"/>
                  <a:pt x="793" y="13710"/>
                </a:cubicBezTo>
                <a:lnTo>
                  <a:pt x="2057" y="13572"/>
                </a:lnTo>
                <a:cubicBezTo>
                  <a:pt x="2260" y="13550"/>
                  <a:pt x="2452" y="13668"/>
                  <a:pt x="2527" y="13858"/>
                </a:cubicBezTo>
                <a:cubicBezTo>
                  <a:pt x="2592" y="14023"/>
                  <a:pt x="2663" y="14188"/>
                  <a:pt x="2739" y="14351"/>
                </a:cubicBezTo>
                <a:cubicBezTo>
                  <a:pt x="2828" y="14541"/>
                  <a:pt x="2774" y="14768"/>
                  <a:pt x="2610" y="14900"/>
                </a:cubicBezTo>
                <a:lnTo>
                  <a:pt x="1614" y="15697"/>
                </a:lnTo>
                <a:cubicBezTo>
                  <a:pt x="1423" y="15849"/>
                  <a:pt x="1387" y="16123"/>
                  <a:pt x="1531" y="16319"/>
                </a:cubicBezTo>
                <a:lnTo>
                  <a:pt x="2702" y="17914"/>
                </a:lnTo>
                <a:cubicBezTo>
                  <a:pt x="2847" y="18111"/>
                  <a:pt x="3118" y="18161"/>
                  <a:pt x="3320" y="18025"/>
                </a:cubicBezTo>
                <a:lnTo>
                  <a:pt x="4436" y="17278"/>
                </a:lnTo>
                <a:cubicBezTo>
                  <a:pt x="4605" y="17164"/>
                  <a:pt x="4830" y="17173"/>
                  <a:pt x="4985" y="17306"/>
                </a:cubicBezTo>
                <a:cubicBezTo>
                  <a:pt x="5202" y="17493"/>
                  <a:pt x="5426" y="17669"/>
                  <a:pt x="5658" y="17831"/>
                </a:cubicBezTo>
                <a:cubicBezTo>
                  <a:pt x="5829" y="17951"/>
                  <a:pt x="5895" y="18172"/>
                  <a:pt x="5819" y="18366"/>
                </a:cubicBezTo>
                <a:lnTo>
                  <a:pt x="5326" y="19629"/>
                </a:lnTo>
                <a:cubicBezTo>
                  <a:pt x="5238" y="19857"/>
                  <a:pt x="5347" y="20113"/>
                  <a:pt x="5570" y="20210"/>
                </a:cubicBezTo>
                <a:lnTo>
                  <a:pt x="7382" y="21003"/>
                </a:lnTo>
                <a:cubicBezTo>
                  <a:pt x="7606" y="21101"/>
                  <a:pt x="7866" y="21006"/>
                  <a:pt x="7972" y="20786"/>
                </a:cubicBezTo>
                <a:lnTo>
                  <a:pt x="8590" y="19519"/>
                </a:lnTo>
                <a:cubicBezTo>
                  <a:pt x="8680" y="19335"/>
                  <a:pt x="8883" y="19232"/>
                  <a:pt x="9084" y="19270"/>
                </a:cubicBezTo>
                <a:cubicBezTo>
                  <a:pt x="9442" y="19337"/>
                  <a:pt x="9803" y="19381"/>
                  <a:pt x="10167" y="19403"/>
                </a:cubicBezTo>
                <a:cubicBezTo>
                  <a:pt x="10374" y="19416"/>
                  <a:pt x="10543" y="19568"/>
                  <a:pt x="10582" y="19772"/>
                </a:cubicBezTo>
                <a:lnTo>
                  <a:pt x="10850" y="21169"/>
                </a:lnTo>
                <a:cubicBezTo>
                  <a:pt x="10895" y="21409"/>
                  <a:pt x="11125" y="21569"/>
                  <a:pt x="11366" y="21533"/>
                </a:cubicBezTo>
                <a:lnTo>
                  <a:pt x="13321" y="21243"/>
                </a:lnTo>
                <a:cubicBezTo>
                  <a:pt x="13563" y="21207"/>
                  <a:pt x="13734" y="20988"/>
                  <a:pt x="13708" y="20745"/>
                </a:cubicBezTo>
                <a:lnTo>
                  <a:pt x="13556" y="19307"/>
                </a:lnTo>
                <a:cubicBezTo>
                  <a:pt x="13534" y="19099"/>
                  <a:pt x="13656" y="18905"/>
                  <a:pt x="13851" y="18832"/>
                </a:cubicBezTo>
                <a:cubicBezTo>
                  <a:pt x="13988" y="18781"/>
                  <a:pt x="14122" y="18729"/>
                  <a:pt x="14257" y="18670"/>
                </a:cubicBezTo>
                <a:cubicBezTo>
                  <a:pt x="14447" y="18589"/>
                  <a:pt x="14668" y="18638"/>
                  <a:pt x="14797" y="18800"/>
                </a:cubicBezTo>
                <a:lnTo>
                  <a:pt x="15714" y="19947"/>
                </a:lnTo>
                <a:cubicBezTo>
                  <a:pt x="15867" y="20138"/>
                  <a:pt x="16140" y="20175"/>
                  <a:pt x="16337" y="20030"/>
                </a:cubicBezTo>
                <a:lnTo>
                  <a:pt x="17932" y="18859"/>
                </a:lnTo>
                <a:cubicBezTo>
                  <a:pt x="18129" y="18715"/>
                  <a:pt x="18179" y="18440"/>
                  <a:pt x="18043" y="18237"/>
                </a:cubicBezTo>
                <a:lnTo>
                  <a:pt x="17222" y="17025"/>
                </a:lnTo>
                <a:cubicBezTo>
                  <a:pt x="17106" y="16853"/>
                  <a:pt x="17127" y="16623"/>
                  <a:pt x="17263" y="16467"/>
                </a:cubicBezTo>
                <a:cubicBezTo>
                  <a:pt x="17439" y="16268"/>
                  <a:pt x="17602" y="16061"/>
                  <a:pt x="17757" y="15849"/>
                </a:cubicBezTo>
                <a:cubicBezTo>
                  <a:pt x="17879" y="15682"/>
                  <a:pt x="18094" y="15618"/>
                  <a:pt x="18287" y="15692"/>
                </a:cubicBezTo>
                <a:lnTo>
                  <a:pt x="19633" y="16213"/>
                </a:lnTo>
                <a:cubicBezTo>
                  <a:pt x="19861" y="16301"/>
                  <a:pt x="20117" y="16193"/>
                  <a:pt x="20214" y="15969"/>
                </a:cubicBezTo>
                <a:lnTo>
                  <a:pt x="21008" y="14153"/>
                </a:lnTo>
                <a:cubicBezTo>
                  <a:pt x="21105" y="13929"/>
                  <a:pt x="21006" y="13669"/>
                  <a:pt x="20786" y="13563"/>
                </a:cubicBezTo>
                <a:lnTo>
                  <a:pt x="19514" y="12945"/>
                </a:lnTo>
                <a:cubicBezTo>
                  <a:pt x="19327" y="12854"/>
                  <a:pt x="19223" y="12646"/>
                  <a:pt x="19265" y="12442"/>
                </a:cubicBezTo>
                <a:cubicBezTo>
                  <a:pt x="19339" y="12084"/>
                  <a:pt x="19392" y="11724"/>
                  <a:pt x="19421" y="11359"/>
                </a:cubicBezTo>
                <a:cubicBezTo>
                  <a:pt x="19438" y="11156"/>
                  <a:pt x="19585" y="10987"/>
                  <a:pt x="19786" y="10949"/>
                </a:cubicBezTo>
                <a:lnTo>
                  <a:pt x="21169" y="10686"/>
                </a:lnTo>
                <a:cubicBezTo>
                  <a:pt x="21409" y="10640"/>
                  <a:pt x="21569" y="10416"/>
                  <a:pt x="21533" y="10174"/>
                </a:cubicBezTo>
                <a:lnTo>
                  <a:pt x="21243" y="8215"/>
                </a:lnTo>
                <a:cubicBezTo>
                  <a:pt x="21207" y="7974"/>
                  <a:pt x="20987" y="7802"/>
                  <a:pt x="20745" y="7828"/>
                </a:cubicBezTo>
                <a:lnTo>
                  <a:pt x="19403" y="7971"/>
                </a:lnTo>
                <a:cubicBezTo>
                  <a:pt x="19191" y="7993"/>
                  <a:pt x="18997" y="7868"/>
                  <a:pt x="18928" y="7667"/>
                </a:cubicBezTo>
                <a:cubicBezTo>
                  <a:pt x="18874" y="7511"/>
                  <a:pt x="18816" y="7354"/>
                  <a:pt x="18753" y="7201"/>
                </a:cubicBezTo>
                <a:cubicBezTo>
                  <a:pt x="18676" y="7013"/>
                  <a:pt x="18728" y="6798"/>
                  <a:pt x="18887" y="6671"/>
                </a:cubicBezTo>
                <a:lnTo>
                  <a:pt x="19952" y="5823"/>
                </a:lnTo>
                <a:cubicBezTo>
                  <a:pt x="20142" y="5670"/>
                  <a:pt x="20179" y="5392"/>
                  <a:pt x="20035" y="5196"/>
                </a:cubicBezTo>
                <a:lnTo>
                  <a:pt x="18863" y="3601"/>
                </a:lnTo>
                <a:cubicBezTo>
                  <a:pt x="18719" y="3404"/>
                  <a:pt x="18444" y="3358"/>
                  <a:pt x="18241" y="3495"/>
                </a:cubicBezTo>
                <a:lnTo>
                  <a:pt x="17167" y="4218"/>
                </a:lnTo>
                <a:cubicBezTo>
                  <a:pt x="16993" y="4335"/>
                  <a:pt x="16759" y="4317"/>
                  <a:pt x="16604" y="4177"/>
                </a:cubicBezTo>
                <a:cubicBezTo>
                  <a:pt x="16382" y="3976"/>
                  <a:pt x="16151" y="3789"/>
                  <a:pt x="15912" y="3614"/>
                </a:cubicBezTo>
                <a:cubicBezTo>
                  <a:pt x="15747" y="3493"/>
                  <a:pt x="15681" y="3276"/>
                  <a:pt x="15756" y="3084"/>
                </a:cubicBezTo>
                <a:lnTo>
                  <a:pt x="16212" y="1904"/>
                </a:lnTo>
                <a:cubicBezTo>
                  <a:pt x="16300" y="1677"/>
                  <a:pt x="16196" y="1421"/>
                  <a:pt x="15972" y="1323"/>
                </a:cubicBezTo>
                <a:lnTo>
                  <a:pt x="14156" y="535"/>
                </a:lnTo>
                <a:cubicBezTo>
                  <a:pt x="13932" y="438"/>
                  <a:pt x="13668" y="532"/>
                  <a:pt x="13561" y="752"/>
                </a:cubicBezTo>
                <a:lnTo>
                  <a:pt x="13031" y="1844"/>
                </a:lnTo>
                <a:cubicBezTo>
                  <a:pt x="12939" y="2032"/>
                  <a:pt x="12733" y="2137"/>
                  <a:pt x="12528" y="2093"/>
                </a:cubicBezTo>
                <a:cubicBezTo>
                  <a:pt x="12132" y="2009"/>
                  <a:pt x="11729" y="1952"/>
                  <a:pt x="11325" y="1923"/>
                </a:cubicBezTo>
                <a:cubicBezTo>
                  <a:pt x="11119" y="1908"/>
                  <a:pt x="10948" y="1756"/>
                  <a:pt x="10910" y="1554"/>
                </a:cubicBezTo>
                <a:lnTo>
                  <a:pt x="10684" y="369"/>
                </a:lnTo>
                <a:cubicBezTo>
                  <a:pt x="10638" y="129"/>
                  <a:pt x="10413" y="-31"/>
                  <a:pt x="10172" y="5"/>
                </a:cubicBezTo>
                <a:close/>
                <a:moveTo>
                  <a:pt x="10375" y="3582"/>
                </a:moveTo>
                <a:cubicBezTo>
                  <a:pt x="12712" y="3491"/>
                  <a:pt x="15052" y="4524"/>
                  <a:pt x="16540" y="6551"/>
                </a:cubicBezTo>
                <a:cubicBezTo>
                  <a:pt x="18920" y="9794"/>
                  <a:pt x="18220" y="14354"/>
                  <a:pt x="14976" y="16734"/>
                </a:cubicBezTo>
                <a:cubicBezTo>
                  <a:pt x="11733" y="19114"/>
                  <a:pt x="7172" y="18415"/>
                  <a:pt x="4791" y="15172"/>
                </a:cubicBezTo>
                <a:cubicBezTo>
                  <a:pt x="2410" y="11928"/>
                  <a:pt x="3110" y="7368"/>
                  <a:pt x="6354" y="4988"/>
                </a:cubicBezTo>
                <a:cubicBezTo>
                  <a:pt x="7571" y="4096"/>
                  <a:pt x="8973" y="3637"/>
                  <a:pt x="10375" y="3582"/>
                </a:cubicBezTo>
                <a:close/>
                <a:moveTo>
                  <a:pt x="10366" y="4172"/>
                </a:moveTo>
                <a:cubicBezTo>
                  <a:pt x="9076" y="4222"/>
                  <a:pt x="7786" y="4647"/>
                  <a:pt x="6668" y="5468"/>
                </a:cubicBezTo>
                <a:cubicBezTo>
                  <a:pt x="3684" y="7657"/>
                  <a:pt x="3039" y="11852"/>
                  <a:pt x="5229" y="14835"/>
                </a:cubicBezTo>
                <a:cubicBezTo>
                  <a:pt x="7419" y="17818"/>
                  <a:pt x="11610" y="18458"/>
                  <a:pt x="14594" y="16269"/>
                </a:cubicBezTo>
                <a:cubicBezTo>
                  <a:pt x="17577" y="14079"/>
                  <a:pt x="18222" y="9889"/>
                  <a:pt x="16032" y="6906"/>
                </a:cubicBezTo>
                <a:cubicBezTo>
                  <a:pt x="14664" y="5041"/>
                  <a:pt x="12515" y="4088"/>
                  <a:pt x="10366" y="4172"/>
                </a:cubicBezTo>
                <a:close/>
                <a:moveTo>
                  <a:pt x="10393" y="4942"/>
                </a:moveTo>
                <a:cubicBezTo>
                  <a:pt x="12296" y="4868"/>
                  <a:pt x="14203" y="5712"/>
                  <a:pt x="15415" y="7362"/>
                </a:cubicBezTo>
                <a:cubicBezTo>
                  <a:pt x="17353" y="10003"/>
                  <a:pt x="16783" y="13713"/>
                  <a:pt x="14142" y="15651"/>
                </a:cubicBezTo>
                <a:cubicBezTo>
                  <a:pt x="11501" y="17589"/>
                  <a:pt x="7790" y="17019"/>
                  <a:pt x="5851" y="14379"/>
                </a:cubicBezTo>
                <a:cubicBezTo>
                  <a:pt x="3913" y="11738"/>
                  <a:pt x="4483" y="8028"/>
                  <a:pt x="7124" y="6090"/>
                </a:cubicBezTo>
                <a:cubicBezTo>
                  <a:pt x="8114" y="5363"/>
                  <a:pt x="9252" y="4987"/>
                  <a:pt x="10393" y="494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20472"/>
          <p:cNvSpPr/>
          <p:nvPr/>
        </p:nvSpPr>
        <p:spPr>
          <a:xfrm>
            <a:off x="3232334" y="3119316"/>
            <a:ext cx="1454971" cy="145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97" y="0"/>
                </a:moveTo>
                <a:lnTo>
                  <a:pt x="10974" y="930"/>
                </a:lnTo>
                <a:cubicBezTo>
                  <a:pt x="10782" y="1273"/>
                  <a:pt x="10285" y="1291"/>
                  <a:pt x="10074" y="959"/>
                </a:cubicBezTo>
                <a:lnTo>
                  <a:pt x="9502" y="58"/>
                </a:lnTo>
                <a:lnTo>
                  <a:pt x="9153" y="1065"/>
                </a:lnTo>
                <a:cubicBezTo>
                  <a:pt x="9027" y="1438"/>
                  <a:pt x="8551" y="1546"/>
                  <a:pt x="8282" y="1259"/>
                </a:cubicBezTo>
                <a:lnTo>
                  <a:pt x="7555" y="475"/>
                </a:lnTo>
                <a:lnTo>
                  <a:pt x="7400" y="1540"/>
                </a:lnTo>
                <a:cubicBezTo>
                  <a:pt x="7344" y="1930"/>
                  <a:pt x="6894" y="2122"/>
                  <a:pt x="6577" y="1889"/>
                </a:cubicBezTo>
                <a:lnTo>
                  <a:pt x="5715" y="1250"/>
                </a:lnTo>
                <a:lnTo>
                  <a:pt x="5763" y="2325"/>
                </a:lnTo>
                <a:cubicBezTo>
                  <a:pt x="5780" y="2718"/>
                  <a:pt x="5372" y="2979"/>
                  <a:pt x="5017" y="2809"/>
                </a:cubicBezTo>
                <a:lnTo>
                  <a:pt x="4049" y="2354"/>
                </a:lnTo>
                <a:lnTo>
                  <a:pt x="4291" y="3390"/>
                </a:lnTo>
                <a:cubicBezTo>
                  <a:pt x="4379" y="3774"/>
                  <a:pt x="4031" y="4113"/>
                  <a:pt x="3652" y="4010"/>
                </a:cubicBezTo>
                <a:lnTo>
                  <a:pt x="2615" y="3739"/>
                </a:lnTo>
                <a:lnTo>
                  <a:pt x="3041" y="4717"/>
                </a:lnTo>
                <a:cubicBezTo>
                  <a:pt x="3199" y="5078"/>
                  <a:pt x="2920" y="5474"/>
                  <a:pt x="2528" y="5444"/>
                </a:cubicBezTo>
                <a:lnTo>
                  <a:pt x="1463" y="5366"/>
                </a:lnTo>
                <a:lnTo>
                  <a:pt x="2063" y="6248"/>
                </a:lnTo>
                <a:cubicBezTo>
                  <a:pt x="2284" y="6573"/>
                  <a:pt x="2076" y="7019"/>
                  <a:pt x="1685" y="7061"/>
                </a:cubicBezTo>
                <a:lnTo>
                  <a:pt x="620" y="7177"/>
                </a:lnTo>
                <a:lnTo>
                  <a:pt x="1375" y="7933"/>
                </a:lnTo>
                <a:cubicBezTo>
                  <a:pt x="1652" y="8213"/>
                  <a:pt x="1529" y="8692"/>
                  <a:pt x="1153" y="8805"/>
                </a:cubicBezTo>
                <a:lnTo>
                  <a:pt x="126" y="9105"/>
                </a:lnTo>
                <a:lnTo>
                  <a:pt x="1007" y="9715"/>
                </a:lnTo>
                <a:cubicBezTo>
                  <a:pt x="1331" y="9939"/>
                  <a:pt x="1299" y="10426"/>
                  <a:pt x="949" y="10606"/>
                </a:cubicBezTo>
                <a:lnTo>
                  <a:pt x="0" y="11100"/>
                </a:lnTo>
                <a:lnTo>
                  <a:pt x="978" y="11536"/>
                </a:lnTo>
                <a:cubicBezTo>
                  <a:pt x="1337" y="11697"/>
                  <a:pt x="1395" y="12186"/>
                  <a:pt x="1085" y="12427"/>
                </a:cubicBezTo>
                <a:lnTo>
                  <a:pt x="242" y="13086"/>
                </a:lnTo>
                <a:lnTo>
                  <a:pt x="1279" y="13328"/>
                </a:lnTo>
                <a:cubicBezTo>
                  <a:pt x="1661" y="13420"/>
                  <a:pt x="1810" y="13895"/>
                  <a:pt x="1550" y="14190"/>
                </a:cubicBezTo>
                <a:lnTo>
                  <a:pt x="843" y="14984"/>
                </a:lnTo>
                <a:lnTo>
                  <a:pt x="1908" y="15043"/>
                </a:lnTo>
                <a:cubicBezTo>
                  <a:pt x="2301" y="15062"/>
                  <a:pt x="2527" y="15489"/>
                  <a:pt x="2325" y="15827"/>
                </a:cubicBezTo>
                <a:lnTo>
                  <a:pt x="1782" y="16747"/>
                </a:lnTo>
                <a:lnTo>
                  <a:pt x="2838" y="16602"/>
                </a:lnTo>
                <a:cubicBezTo>
                  <a:pt x="3228" y="16549"/>
                  <a:pt x="3527" y="16940"/>
                  <a:pt x="3390" y="17309"/>
                </a:cubicBezTo>
                <a:lnTo>
                  <a:pt x="3022" y="18307"/>
                </a:lnTo>
                <a:lnTo>
                  <a:pt x="4039" y="17977"/>
                </a:lnTo>
                <a:cubicBezTo>
                  <a:pt x="4412" y="17854"/>
                  <a:pt x="4784" y="18171"/>
                  <a:pt x="4717" y="18559"/>
                </a:cubicBezTo>
                <a:lnTo>
                  <a:pt x="4533" y="19614"/>
                </a:lnTo>
                <a:lnTo>
                  <a:pt x="5473" y="19091"/>
                </a:lnTo>
                <a:cubicBezTo>
                  <a:pt x="5817" y="18901"/>
                  <a:pt x="6232" y="19153"/>
                  <a:pt x="6238" y="19547"/>
                </a:cubicBezTo>
                <a:lnTo>
                  <a:pt x="6257" y="20612"/>
                </a:lnTo>
                <a:lnTo>
                  <a:pt x="7081" y="19934"/>
                </a:lnTo>
                <a:cubicBezTo>
                  <a:pt x="7384" y="19684"/>
                  <a:pt x="7846" y="19848"/>
                  <a:pt x="7923" y="20234"/>
                </a:cubicBezTo>
                <a:lnTo>
                  <a:pt x="8136" y="21280"/>
                </a:lnTo>
                <a:lnTo>
                  <a:pt x="8824" y="20467"/>
                </a:lnTo>
                <a:cubicBezTo>
                  <a:pt x="9076" y="20165"/>
                  <a:pt x="9558" y="20237"/>
                  <a:pt x="9705" y="20602"/>
                </a:cubicBezTo>
                <a:lnTo>
                  <a:pt x="10103" y="21600"/>
                </a:lnTo>
                <a:lnTo>
                  <a:pt x="10626" y="20660"/>
                </a:lnTo>
                <a:cubicBezTo>
                  <a:pt x="10818" y="20317"/>
                  <a:pt x="11305" y="20309"/>
                  <a:pt x="11517" y="20641"/>
                </a:cubicBezTo>
                <a:lnTo>
                  <a:pt x="12098" y="21542"/>
                </a:lnTo>
                <a:lnTo>
                  <a:pt x="12437" y="20525"/>
                </a:lnTo>
                <a:cubicBezTo>
                  <a:pt x="12564" y="20152"/>
                  <a:pt x="13040" y="20054"/>
                  <a:pt x="13309" y="20341"/>
                </a:cubicBezTo>
                <a:lnTo>
                  <a:pt x="14045" y="21116"/>
                </a:lnTo>
                <a:lnTo>
                  <a:pt x="14200" y="20060"/>
                </a:lnTo>
                <a:cubicBezTo>
                  <a:pt x="14256" y="19670"/>
                  <a:pt x="14706" y="19478"/>
                  <a:pt x="15023" y="19711"/>
                </a:cubicBezTo>
                <a:lnTo>
                  <a:pt x="15885" y="20341"/>
                </a:lnTo>
                <a:lnTo>
                  <a:pt x="15837" y="19275"/>
                </a:lnTo>
                <a:cubicBezTo>
                  <a:pt x="15820" y="18882"/>
                  <a:pt x="16228" y="18611"/>
                  <a:pt x="16583" y="18781"/>
                </a:cubicBezTo>
                <a:lnTo>
                  <a:pt x="17551" y="19246"/>
                </a:lnTo>
                <a:lnTo>
                  <a:pt x="17309" y="18200"/>
                </a:lnTo>
                <a:cubicBezTo>
                  <a:pt x="17221" y="17816"/>
                  <a:pt x="17569" y="17478"/>
                  <a:pt x="17948" y="17580"/>
                </a:cubicBezTo>
                <a:lnTo>
                  <a:pt x="18985" y="17861"/>
                </a:lnTo>
                <a:lnTo>
                  <a:pt x="18559" y="16883"/>
                </a:lnTo>
                <a:cubicBezTo>
                  <a:pt x="18401" y="16522"/>
                  <a:pt x="18680" y="16116"/>
                  <a:pt x="19072" y="16147"/>
                </a:cubicBezTo>
                <a:lnTo>
                  <a:pt x="20137" y="16234"/>
                </a:lnTo>
                <a:lnTo>
                  <a:pt x="19537" y="15352"/>
                </a:lnTo>
                <a:cubicBezTo>
                  <a:pt x="19316" y="15027"/>
                  <a:pt x="19524" y="14581"/>
                  <a:pt x="19915" y="14539"/>
                </a:cubicBezTo>
                <a:lnTo>
                  <a:pt x="20980" y="14423"/>
                </a:lnTo>
                <a:lnTo>
                  <a:pt x="20225" y="13667"/>
                </a:lnTo>
                <a:cubicBezTo>
                  <a:pt x="19948" y="13387"/>
                  <a:pt x="20071" y="12908"/>
                  <a:pt x="20447" y="12795"/>
                </a:cubicBezTo>
                <a:lnTo>
                  <a:pt x="21464" y="12485"/>
                </a:lnTo>
                <a:lnTo>
                  <a:pt x="20593" y="11875"/>
                </a:lnTo>
                <a:cubicBezTo>
                  <a:pt x="20269" y="11651"/>
                  <a:pt x="20301" y="11165"/>
                  <a:pt x="20651" y="10984"/>
                </a:cubicBezTo>
                <a:lnTo>
                  <a:pt x="21600" y="10500"/>
                </a:lnTo>
                <a:lnTo>
                  <a:pt x="20622" y="10064"/>
                </a:lnTo>
                <a:cubicBezTo>
                  <a:pt x="20263" y="9903"/>
                  <a:pt x="20205" y="9414"/>
                  <a:pt x="20515" y="9173"/>
                </a:cubicBezTo>
                <a:lnTo>
                  <a:pt x="21358" y="8514"/>
                </a:lnTo>
                <a:lnTo>
                  <a:pt x="20321" y="8262"/>
                </a:lnTo>
                <a:cubicBezTo>
                  <a:pt x="19939" y="8170"/>
                  <a:pt x="19790" y="7705"/>
                  <a:pt x="20050" y="7410"/>
                </a:cubicBezTo>
                <a:lnTo>
                  <a:pt x="20757" y="6606"/>
                </a:lnTo>
                <a:lnTo>
                  <a:pt x="19692" y="6557"/>
                </a:lnTo>
                <a:cubicBezTo>
                  <a:pt x="19299" y="6538"/>
                  <a:pt x="19063" y="6101"/>
                  <a:pt x="19266" y="5763"/>
                </a:cubicBezTo>
                <a:lnTo>
                  <a:pt x="19818" y="4843"/>
                </a:lnTo>
                <a:lnTo>
                  <a:pt x="18762" y="4988"/>
                </a:lnTo>
                <a:cubicBezTo>
                  <a:pt x="18372" y="5041"/>
                  <a:pt x="18063" y="4660"/>
                  <a:pt x="18200" y="4291"/>
                </a:cubicBezTo>
                <a:lnTo>
                  <a:pt x="18578" y="3284"/>
                </a:lnTo>
                <a:lnTo>
                  <a:pt x="17561" y="3623"/>
                </a:lnTo>
                <a:cubicBezTo>
                  <a:pt x="17188" y="3746"/>
                  <a:pt x="16816" y="3430"/>
                  <a:pt x="16883" y="3041"/>
                </a:cubicBezTo>
                <a:lnTo>
                  <a:pt x="17067" y="1986"/>
                </a:lnTo>
                <a:lnTo>
                  <a:pt x="16127" y="2499"/>
                </a:lnTo>
                <a:cubicBezTo>
                  <a:pt x="15783" y="2689"/>
                  <a:pt x="15358" y="2447"/>
                  <a:pt x="15352" y="2053"/>
                </a:cubicBezTo>
                <a:lnTo>
                  <a:pt x="15343" y="978"/>
                </a:lnTo>
                <a:lnTo>
                  <a:pt x="14519" y="1666"/>
                </a:lnTo>
                <a:cubicBezTo>
                  <a:pt x="14216" y="1916"/>
                  <a:pt x="13754" y="1752"/>
                  <a:pt x="13677" y="1366"/>
                </a:cubicBezTo>
                <a:lnTo>
                  <a:pt x="13464" y="310"/>
                </a:lnTo>
                <a:lnTo>
                  <a:pt x="12776" y="1133"/>
                </a:lnTo>
                <a:cubicBezTo>
                  <a:pt x="12524" y="1435"/>
                  <a:pt x="12042" y="1363"/>
                  <a:pt x="11895" y="998"/>
                </a:cubicBezTo>
                <a:lnTo>
                  <a:pt x="11497" y="0"/>
                </a:lnTo>
                <a:close/>
                <a:moveTo>
                  <a:pt x="10800" y="3148"/>
                </a:moveTo>
                <a:cubicBezTo>
                  <a:pt x="12759" y="3148"/>
                  <a:pt x="14720" y="3891"/>
                  <a:pt x="16215" y="5385"/>
                </a:cubicBezTo>
                <a:cubicBezTo>
                  <a:pt x="19204" y="8375"/>
                  <a:pt x="19204" y="13225"/>
                  <a:pt x="16215" y="16215"/>
                </a:cubicBezTo>
                <a:cubicBezTo>
                  <a:pt x="13225" y="19204"/>
                  <a:pt x="8375" y="19204"/>
                  <a:pt x="5385" y="16215"/>
                </a:cubicBezTo>
                <a:cubicBezTo>
                  <a:pt x="2396" y="13225"/>
                  <a:pt x="2396" y="8375"/>
                  <a:pt x="5385" y="5385"/>
                </a:cubicBezTo>
                <a:cubicBezTo>
                  <a:pt x="6880" y="3891"/>
                  <a:pt x="8841" y="3148"/>
                  <a:pt x="10800" y="314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20473"/>
          <p:cNvSpPr/>
          <p:nvPr/>
        </p:nvSpPr>
        <p:spPr>
          <a:xfrm>
            <a:off x="4623959" y="2886344"/>
            <a:ext cx="1684096" cy="1684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9" h="21573" extrusionOk="0">
                <a:moveTo>
                  <a:pt x="11299" y="1"/>
                </a:moveTo>
                <a:cubicBezTo>
                  <a:pt x="11011" y="-13"/>
                  <a:pt x="10773" y="223"/>
                  <a:pt x="10789" y="511"/>
                </a:cubicBezTo>
                <a:lnTo>
                  <a:pt x="10806" y="778"/>
                </a:lnTo>
                <a:cubicBezTo>
                  <a:pt x="10829" y="1204"/>
                  <a:pt x="10497" y="1574"/>
                  <a:pt x="10071" y="1597"/>
                </a:cubicBezTo>
                <a:cubicBezTo>
                  <a:pt x="9645" y="1621"/>
                  <a:pt x="9284" y="1288"/>
                  <a:pt x="9260" y="862"/>
                </a:cubicBezTo>
                <a:lnTo>
                  <a:pt x="9243" y="644"/>
                </a:lnTo>
                <a:cubicBezTo>
                  <a:pt x="9227" y="349"/>
                  <a:pt x="8957" y="135"/>
                  <a:pt x="8667" y="193"/>
                </a:cubicBezTo>
                <a:cubicBezTo>
                  <a:pt x="8525" y="222"/>
                  <a:pt x="8382" y="259"/>
                  <a:pt x="8241" y="293"/>
                </a:cubicBezTo>
                <a:cubicBezTo>
                  <a:pt x="7960" y="362"/>
                  <a:pt x="7802" y="657"/>
                  <a:pt x="7898" y="929"/>
                </a:cubicBezTo>
                <a:lnTo>
                  <a:pt x="7981" y="1171"/>
                </a:lnTo>
                <a:cubicBezTo>
                  <a:pt x="8124" y="1573"/>
                  <a:pt x="7916" y="2023"/>
                  <a:pt x="7514" y="2166"/>
                </a:cubicBezTo>
                <a:cubicBezTo>
                  <a:pt x="7111" y="2308"/>
                  <a:pt x="6662" y="2100"/>
                  <a:pt x="6519" y="1698"/>
                </a:cubicBezTo>
                <a:lnTo>
                  <a:pt x="6452" y="1497"/>
                </a:lnTo>
                <a:cubicBezTo>
                  <a:pt x="6354" y="1220"/>
                  <a:pt x="6028" y="1093"/>
                  <a:pt x="5767" y="1230"/>
                </a:cubicBezTo>
                <a:cubicBezTo>
                  <a:pt x="5638" y="1298"/>
                  <a:pt x="5508" y="1366"/>
                  <a:pt x="5383" y="1438"/>
                </a:cubicBezTo>
                <a:cubicBezTo>
                  <a:pt x="5134" y="1582"/>
                  <a:pt x="5064" y="1908"/>
                  <a:pt x="5232" y="2141"/>
                </a:cubicBezTo>
                <a:lnTo>
                  <a:pt x="5391" y="2358"/>
                </a:lnTo>
                <a:cubicBezTo>
                  <a:pt x="5641" y="2703"/>
                  <a:pt x="5561" y="3186"/>
                  <a:pt x="5215" y="3436"/>
                </a:cubicBezTo>
                <a:cubicBezTo>
                  <a:pt x="4870" y="3686"/>
                  <a:pt x="4379" y="3606"/>
                  <a:pt x="4129" y="3261"/>
                </a:cubicBezTo>
                <a:lnTo>
                  <a:pt x="4004" y="3093"/>
                </a:lnTo>
                <a:cubicBezTo>
                  <a:pt x="3831" y="2854"/>
                  <a:pt x="3490" y="2813"/>
                  <a:pt x="3277" y="3018"/>
                </a:cubicBezTo>
                <a:cubicBezTo>
                  <a:pt x="3172" y="3119"/>
                  <a:pt x="3068" y="3231"/>
                  <a:pt x="2968" y="3336"/>
                </a:cubicBezTo>
                <a:cubicBezTo>
                  <a:pt x="2768" y="3544"/>
                  <a:pt x="2790" y="3878"/>
                  <a:pt x="3018" y="4055"/>
                </a:cubicBezTo>
                <a:lnTo>
                  <a:pt x="3227" y="4213"/>
                </a:lnTo>
                <a:cubicBezTo>
                  <a:pt x="3564" y="4475"/>
                  <a:pt x="3630" y="4963"/>
                  <a:pt x="3369" y="5300"/>
                </a:cubicBezTo>
                <a:cubicBezTo>
                  <a:pt x="3108" y="5637"/>
                  <a:pt x="2620" y="5703"/>
                  <a:pt x="2282" y="5442"/>
                </a:cubicBezTo>
                <a:lnTo>
                  <a:pt x="2107" y="5317"/>
                </a:lnTo>
                <a:cubicBezTo>
                  <a:pt x="1873" y="5135"/>
                  <a:pt x="1534" y="5193"/>
                  <a:pt x="1388" y="5450"/>
                </a:cubicBezTo>
                <a:cubicBezTo>
                  <a:pt x="1317" y="5577"/>
                  <a:pt x="1254" y="5706"/>
                  <a:pt x="1188" y="5835"/>
                </a:cubicBezTo>
                <a:cubicBezTo>
                  <a:pt x="1056" y="6091"/>
                  <a:pt x="1170" y="6407"/>
                  <a:pt x="1438" y="6512"/>
                </a:cubicBezTo>
                <a:lnTo>
                  <a:pt x="1689" y="6612"/>
                </a:lnTo>
                <a:cubicBezTo>
                  <a:pt x="2086" y="6768"/>
                  <a:pt x="2279" y="7218"/>
                  <a:pt x="2124" y="7615"/>
                </a:cubicBezTo>
                <a:cubicBezTo>
                  <a:pt x="2314" y="7977"/>
                  <a:pt x="1953" y="8383"/>
                  <a:pt x="1572" y="8234"/>
                </a:cubicBezTo>
                <a:lnTo>
                  <a:pt x="920" y="7974"/>
                </a:lnTo>
                <a:cubicBezTo>
                  <a:pt x="645" y="7867"/>
                  <a:pt x="336" y="8029"/>
                  <a:pt x="268" y="8317"/>
                </a:cubicBezTo>
                <a:cubicBezTo>
                  <a:pt x="235" y="8458"/>
                  <a:pt x="204" y="8601"/>
                  <a:pt x="177" y="8743"/>
                </a:cubicBezTo>
                <a:cubicBezTo>
                  <a:pt x="122" y="9027"/>
                  <a:pt x="324" y="9295"/>
                  <a:pt x="611" y="9320"/>
                </a:cubicBezTo>
                <a:lnTo>
                  <a:pt x="853" y="9345"/>
                </a:lnTo>
                <a:cubicBezTo>
                  <a:pt x="1233" y="9379"/>
                  <a:pt x="1550" y="9667"/>
                  <a:pt x="1580" y="10047"/>
                </a:cubicBezTo>
                <a:cubicBezTo>
                  <a:pt x="1620" y="10538"/>
                  <a:pt x="1205" y="10924"/>
                  <a:pt x="736" y="10883"/>
                </a:cubicBezTo>
                <a:lnTo>
                  <a:pt x="528" y="10866"/>
                </a:lnTo>
                <a:cubicBezTo>
                  <a:pt x="233" y="10840"/>
                  <a:pt x="-15" y="11081"/>
                  <a:pt x="1" y="11376"/>
                </a:cubicBezTo>
                <a:cubicBezTo>
                  <a:pt x="9" y="11521"/>
                  <a:pt x="21" y="11674"/>
                  <a:pt x="35" y="11819"/>
                </a:cubicBezTo>
                <a:cubicBezTo>
                  <a:pt x="62" y="12106"/>
                  <a:pt x="328" y="12302"/>
                  <a:pt x="611" y="12245"/>
                </a:cubicBezTo>
                <a:lnTo>
                  <a:pt x="853" y="12195"/>
                </a:lnTo>
                <a:cubicBezTo>
                  <a:pt x="1222" y="12121"/>
                  <a:pt x="1600" y="12314"/>
                  <a:pt x="1739" y="12663"/>
                </a:cubicBezTo>
                <a:cubicBezTo>
                  <a:pt x="1924" y="13126"/>
                  <a:pt x="1644" y="13615"/>
                  <a:pt x="1179" y="13708"/>
                </a:cubicBezTo>
                <a:lnTo>
                  <a:pt x="962" y="13750"/>
                </a:lnTo>
                <a:cubicBezTo>
                  <a:pt x="672" y="13808"/>
                  <a:pt x="504" y="14115"/>
                  <a:pt x="603" y="14393"/>
                </a:cubicBezTo>
                <a:cubicBezTo>
                  <a:pt x="651" y="14530"/>
                  <a:pt x="699" y="14660"/>
                  <a:pt x="753" y="14795"/>
                </a:cubicBezTo>
                <a:cubicBezTo>
                  <a:pt x="860" y="15062"/>
                  <a:pt x="1175" y="15188"/>
                  <a:pt x="1430" y="15054"/>
                </a:cubicBezTo>
                <a:lnTo>
                  <a:pt x="1672" y="14928"/>
                </a:lnTo>
                <a:cubicBezTo>
                  <a:pt x="2050" y="14730"/>
                  <a:pt x="2519" y="14877"/>
                  <a:pt x="2717" y="15254"/>
                </a:cubicBezTo>
                <a:cubicBezTo>
                  <a:pt x="2915" y="15632"/>
                  <a:pt x="2769" y="16101"/>
                  <a:pt x="2391" y="16299"/>
                </a:cubicBezTo>
                <a:lnTo>
                  <a:pt x="2199" y="16399"/>
                </a:lnTo>
                <a:cubicBezTo>
                  <a:pt x="1937" y="16537"/>
                  <a:pt x="1859" y="16878"/>
                  <a:pt x="2032" y="17118"/>
                </a:cubicBezTo>
                <a:cubicBezTo>
                  <a:pt x="2117" y="17236"/>
                  <a:pt x="2202" y="17347"/>
                  <a:pt x="2291" y="17461"/>
                </a:cubicBezTo>
                <a:cubicBezTo>
                  <a:pt x="2469" y="17688"/>
                  <a:pt x="2810" y="17712"/>
                  <a:pt x="3018" y="17511"/>
                </a:cubicBezTo>
                <a:lnTo>
                  <a:pt x="3185" y="17344"/>
                </a:lnTo>
                <a:cubicBezTo>
                  <a:pt x="3459" y="17079"/>
                  <a:pt x="3897" y="17035"/>
                  <a:pt x="4204" y="17260"/>
                </a:cubicBezTo>
                <a:cubicBezTo>
                  <a:pt x="4601" y="17551"/>
                  <a:pt x="4626" y="18120"/>
                  <a:pt x="4288" y="18447"/>
                </a:cubicBezTo>
                <a:lnTo>
                  <a:pt x="4129" y="18589"/>
                </a:lnTo>
                <a:cubicBezTo>
                  <a:pt x="3917" y="18795"/>
                  <a:pt x="3937" y="19144"/>
                  <a:pt x="4171" y="19325"/>
                </a:cubicBezTo>
                <a:cubicBezTo>
                  <a:pt x="4286" y="19414"/>
                  <a:pt x="4404" y="19500"/>
                  <a:pt x="4522" y="19584"/>
                </a:cubicBezTo>
                <a:cubicBezTo>
                  <a:pt x="4757" y="19751"/>
                  <a:pt x="5082" y="19684"/>
                  <a:pt x="5224" y="19433"/>
                </a:cubicBezTo>
                <a:lnTo>
                  <a:pt x="5349" y="19224"/>
                </a:lnTo>
                <a:cubicBezTo>
                  <a:pt x="5537" y="18893"/>
                  <a:pt x="5935" y="18727"/>
                  <a:pt x="6293" y="18857"/>
                </a:cubicBezTo>
                <a:cubicBezTo>
                  <a:pt x="6756" y="19024"/>
                  <a:pt x="6935" y="19559"/>
                  <a:pt x="6703" y="19968"/>
                </a:cubicBezTo>
                <a:lnTo>
                  <a:pt x="6603" y="20152"/>
                </a:lnTo>
                <a:cubicBezTo>
                  <a:pt x="6457" y="20409"/>
                  <a:pt x="6569" y="20738"/>
                  <a:pt x="6845" y="20846"/>
                </a:cubicBezTo>
                <a:cubicBezTo>
                  <a:pt x="6980" y="20899"/>
                  <a:pt x="7118" y="20941"/>
                  <a:pt x="7254" y="20988"/>
                </a:cubicBezTo>
                <a:cubicBezTo>
                  <a:pt x="7527" y="21082"/>
                  <a:pt x="7815" y="20926"/>
                  <a:pt x="7881" y="20645"/>
                </a:cubicBezTo>
                <a:lnTo>
                  <a:pt x="7940" y="20411"/>
                </a:lnTo>
                <a:cubicBezTo>
                  <a:pt x="8027" y="20040"/>
                  <a:pt x="8361" y="19769"/>
                  <a:pt x="8742" y="19793"/>
                </a:cubicBezTo>
                <a:cubicBezTo>
                  <a:pt x="9233" y="19823"/>
                  <a:pt x="9560" y="20287"/>
                  <a:pt x="9452" y="20746"/>
                </a:cubicBezTo>
                <a:lnTo>
                  <a:pt x="9402" y="20946"/>
                </a:lnTo>
                <a:cubicBezTo>
                  <a:pt x="9334" y="21234"/>
                  <a:pt x="9542" y="21522"/>
                  <a:pt x="9837" y="21548"/>
                </a:cubicBezTo>
                <a:cubicBezTo>
                  <a:pt x="9981" y="21561"/>
                  <a:pt x="10126" y="21566"/>
                  <a:pt x="10271" y="21573"/>
                </a:cubicBezTo>
                <a:cubicBezTo>
                  <a:pt x="10559" y="21587"/>
                  <a:pt x="10797" y="21351"/>
                  <a:pt x="10781" y="21063"/>
                </a:cubicBezTo>
                <a:lnTo>
                  <a:pt x="10764" y="20804"/>
                </a:lnTo>
                <a:cubicBezTo>
                  <a:pt x="10741" y="20378"/>
                  <a:pt x="11065" y="20008"/>
                  <a:pt x="11491" y="19985"/>
                </a:cubicBezTo>
                <a:cubicBezTo>
                  <a:pt x="11844" y="19800"/>
                  <a:pt x="12280" y="20038"/>
                  <a:pt x="12302" y="20436"/>
                </a:cubicBezTo>
                <a:lnTo>
                  <a:pt x="12327" y="20929"/>
                </a:lnTo>
                <a:cubicBezTo>
                  <a:pt x="12343" y="21225"/>
                  <a:pt x="12622" y="21439"/>
                  <a:pt x="12912" y="21381"/>
                </a:cubicBezTo>
                <a:cubicBezTo>
                  <a:pt x="13054" y="21352"/>
                  <a:pt x="13188" y="21323"/>
                  <a:pt x="13330" y="21289"/>
                </a:cubicBezTo>
                <a:cubicBezTo>
                  <a:pt x="13610" y="21221"/>
                  <a:pt x="13769" y="20925"/>
                  <a:pt x="13672" y="20654"/>
                </a:cubicBezTo>
                <a:lnTo>
                  <a:pt x="13589" y="20394"/>
                </a:lnTo>
                <a:cubicBezTo>
                  <a:pt x="13431" y="19951"/>
                  <a:pt x="13706" y="19459"/>
                  <a:pt x="14190" y="19375"/>
                </a:cubicBezTo>
                <a:cubicBezTo>
                  <a:pt x="14566" y="19310"/>
                  <a:pt x="14932" y="19542"/>
                  <a:pt x="15059" y="19901"/>
                </a:cubicBezTo>
                <a:lnTo>
                  <a:pt x="15118" y="20085"/>
                </a:lnTo>
                <a:cubicBezTo>
                  <a:pt x="15216" y="20363"/>
                  <a:pt x="15542" y="20489"/>
                  <a:pt x="15803" y="20353"/>
                </a:cubicBezTo>
                <a:cubicBezTo>
                  <a:pt x="15932" y="20285"/>
                  <a:pt x="16062" y="20216"/>
                  <a:pt x="16187" y="20144"/>
                </a:cubicBezTo>
                <a:cubicBezTo>
                  <a:pt x="16436" y="20000"/>
                  <a:pt x="16506" y="19666"/>
                  <a:pt x="16338" y="19433"/>
                </a:cubicBezTo>
                <a:lnTo>
                  <a:pt x="16196" y="19241"/>
                </a:lnTo>
                <a:cubicBezTo>
                  <a:pt x="15972" y="18932"/>
                  <a:pt x="15987" y="18502"/>
                  <a:pt x="16254" y="18230"/>
                </a:cubicBezTo>
                <a:cubicBezTo>
                  <a:pt x="16599" y="17879"/>
                  <a:pt x="17165" y="17932"/>
                  <a:pt x="17441" y="18313"/>
                </a:cubicBezTo>
                <a:lnTo>
                  <a:pt x="17566" y="18489"/>
                </a:lnTo>
                <a:cubicBezTo>
                  <a:pt x="17740" y="18728"/>
                  <a:pt x="18081" y="18761"/>
                  <a:pt x="18293" y="18556"/>
                </a:cubicBezTo>
                <a:cubicBezTo>
                  <a:pt x="18398" y="18455"/>
                  <a:pt x="18502" y="18351"/>
                  <a:pt x="18603" y="18246"/>
                </a:cubicBezTo>
                <a:cubicBezTo>
                  <a:pt x="18802" y="18038"/>
                  <a:pt x="18772" y="17704"/>
                  <a:pt x="18544" y="17528"/>
                </a:cubicBezTo>
                <a:lnTo>
                  <a:pt x="18360" y="17369"/>
                </a:lnTo>
                <a:cubicBezTo>
                  <a:pt x="18059" y="17135"/>
                  <a:pt x="17947" y="16719"/>
                  <a:pt x="18126" y="16383"/>
                </a:cubicBezTo>
                <a:cubicBezTo>
                  <a:pt x="18358" y="15949"/>
                  <a:pt x="18916" y="15844"/>
                  <a:pt x="19288" y="16132"/>
                </a:cubicBezTo>
                <a:lnTo>
                  <a:pt x="19455" y="16266"/>
                </a:lnTo>
                <a:cubicBezTo>
                  <a:pt x="19689" y="16447"/>
                  <a:pt x="20028" y="16381"/>
                  <a:pt x="20174" y="16124"/>
                </a:cubicBezTo>
                <a:cubicBezTo>
                  <a:pt x="20245" y="15997"/>
                  <a:pt x="20316" y="15868"/>
                  <a:pt x="20382" y="15739"/>
                </a:cubicBezTo>
                <a:cubicBezTo>
                  <a:pt x="20514" y="15483"/>
                  <a:pt x="20400" y="15167"/>
                  <a:pt x="20132" y="15062"/>
                </a:cubicBezTo>
                <a:lnTo>
                  <a:pt x="19889" y="14970"/>
                </a:lnTo>
                <a:cubicBezTo>
                  <a:pt x="19492" y="14815"/>
                  <a:pt x="19291" y="14356"/>
                  <a:pt x="19447" y="13959"/>
                </a:cubicBezTo>
                <a:cubicBezTo>
                  <a:pt x="19256" y="13597"/>
                  <a:pt x="19617" y="13191"/>
                  <a:pt x="19998" y="13340"/>
                </a:cubicBezTo>
                <a:lnTo>
                  <a:pt x="20650" y="13599"/>
                </a:lnTo>
                <a:cubicBezTo>
                  <a:pt x="20925" y="13707"/>
                  <a:pt x="21234" y="13545"/>
                  <a:pt x="21302" y="13257"/>
                </a:cubicBezTo>
                <a:cubicBezTo>
                  <a:pt x="21335" y="13116"/>
                  <a:pt x="21358" y="12973"/>
                  <a:pt x="21385" y="12830"/>
                </a:cubicBezTo>
                <a:cubicBezTo>
                  <a:pt x="21440" y="12547"/>
                  <a:pt x="21238" y="12279"/>
                  <a:pt x="20951" y="12254"/>
                </a:cubicBezTo>
                <a:lnTo>
                  <a:pt x="20692" y="12237"/>
                </a:lnTo>
                <a:cubicBezTo>
                  <a:pt x="20267" y="12200"/>
                  <a:pt x="19952" y="11818"/>
                  <a:pt x="19990" y="11393"/>
                </a:cubicBezTo>
                <a:cubicBezTo>
                  <a:pt x="20027" y="10968"/>
                  <a:pt x="20400" y="10645"/>
                  <a:pt x="20825" y="10682"/>
                </a:cubicBezTo>
                <a:lnTo>
                  <a:pt x="21043" y="10708"/>
                </a:lnTo>
                <a:cubicBezTo>
                  <a:pt x="21337" y="10733"/>
                  <a:pt x="21585" y="10493"/>
                  <a:pt x="21569" y="10198"/>
                </a:cubicBezTo>
                <a:cubicBezTo>
                  <a:pt x="21561" y="10053"/>
                  <a:pt x="21549" y="9908"/>
                  <a:pt x="21536" y="9763"/>
                </a:cubicBezTo>
                <a:cubicBezTo>
                  <a:pt x="21508" y="9476"/>
                  <a:pt x="21242" y="9272"/>
                  <a:pt x="20959" y="9328"/>
                </a:cubicBezTo>
                <a:lnTo>
                  <a:pt x="20700" y="9387"/>
                </a:lnTo>
                <a:cubicBezTo>
                  <a:pt x="20282" y="9471"/>
                  <a:pt x="19873" y="9195"/>
                  <a:pt x="19789" y="8777"/>
                </a:cubicBezTo>
                <a:cubicBezTo>
                  <a:pt x="19705" y="8359"/>
                  <a:pt x="19981" y="7941"/>
                  <a:pt x="20399" y="7857"/>
                </a:cubicBezTo>
                <a:lnTo>
                  <a:pt x="20600" y="7824"/>
                </a:lnTo>
                <a:cubicBezTo>
                  <a:pt x="20890" y="7766"/>
                  <a:pt x="21066" y="7459"/>
                  <a:pt x="20967" y="7180"/>
                </a:cubicBezTo>
                <a:cubicBezTo>
                  <a:pt x="20919" y="7044"/>
                  <a:pt x="20863" y="6906"/>
                  <a:pt x="20809" y="6771"/>
                </a:cubicBezTo>
                <a:cubicBezTo>
                  <a:pt x="20701" y="6503"/>
                  <a:pt x="20387" y="6395"/>
                  <a:pt x="20132" y="6529"/>
                </a:cubicBezTo>
                <a:lnTo>
                  <a:pt x="19906" y="6646"/>
                </a:lnTo>
                <a:cubicBezTo>
                  <a:pt x="19528" y="6844"/>
                  <a:pt x="19051" y="6697"/>
                  <a:pt x="18853" y="6320"/>
                </a:cubicBezTo>
                <a:cubicBezTo>
                  <a:pt x="18655" y="5942"/>
                  <a:pt x="18801" y="5473"/>
                  <a:pt x="19179" y="5275"/>
                </a:cubicBezTo>
                <a:lnTo>
                  <a:pt x="19363" y="5175"/>
                </a:lnTo>
                <a:cubicBezTo>
                  <a:pt x="19625" y="5037"/>
                  <a:pt x="19711" y="4704"/>
                  <a:pt x="19538" y="4464"/>
                </a:cubicBezTo>
                <a:cubicBezTo>
                  <a:pt x="19453" y="4346"/>
                  <a:pt x="19369" y="4227"/>
                  <a:pt x="19279" y="4113"/>
                </a:cubicBezTo>
                <a:cubicBezTo>
                  <a:pt x="19101" y="3886"/>
                  <a:pt x="18760" y="3862"/>
                  <a:pt x="18552" y="4063"/>
                </a:cubicBezTo>
                <a:lnTo>
                  <a:pt x="18377" y="4230"/>
                </a:lnTo>
                <a:cubicBezTo>
                  <a:pt x="18103" y="4495"/>
                  <a:pt x="17681" y="4548"/>
                  <a:pt x="17374" y="4322"/>
                </a:cubicBezTo>
                <a:cubicBezTo>
                  <a:pt x="16978" y="4031"/>
                  <a:pt x="16952" y="3462"/>
                  <a:pt x="17291" y="3135"/>
                </a:cubicBezTo>
                <a:lnTo>
                  <a:pt x="17441" y="2985"/>
                </a:lnTo>
                <a:cubicBezTo>
                  <a:pt x="17654" y="2779"/>
                  <a:pt x="17633" y="2430"/>
                  <a:pt x="17399" y="2249"/>
                </a:cubicBezTo>
                <a:cubicBezTo>
                  <a:pt x="17284" y="2160"/>
                  <a:pt x="17166" y="2074"/>
                  <a:pt x="17048" y="1990"/>
                </a:cubicBezTo>
                <a:cubicBezTo>
                  <a:pt x="16813" y="1823"/>
                  <a:pt x="16488" y="1898"/>
                  <a:pt x="16346" y="2149"/>
                </a:cubicBezTo>
                <a:lnTo>
                  <a:pt x="16213" y="2375"/>
                </a:lnTo>
                <a:cubicBezTo>
                  <a:pt x="16002" y="2746"/>
                  <a:pt x="15531" y="2878"/>
                  <a:pt x="15160" y="2667"/>
                </a:cubicBezTo>
                <a:cubicBezTo>
                  <a:pt x="14789" y="2457"/>
                  <a:pt x="14657" y="1977"/>
                  <a:pt x="14867" y="1606"/>
                </a:cubicBezTo>
                <a:lnTo>
                  <a:pt x="14967" y="1422"/>
                </a:lnTo>
                <a:cubicBezTo>
                  <a:pt x="15113" y="1165"/>
                  <a:pt x="15001" y="836"/>
                  <a:pt x="14725" y="728"/>
                </a:cubicBezTo>
                <a:cubicBezTo>
                  <a:pt x="14590" y="675"/>
                  <a:pt x="14461" y="633"/>
                  <a:pt x="14324" y="586"/>
                </a:cubicBezTo>
                <a:cubicBezTo>
                  <a:pt x="14052" y="492"/>
                  <a:pt x="13755" y="648"/>
                  <a:pt x="13689" y="929"/>
                </a:cubicBezTo>
                <a:lnTo>
                  <a:pt x="13630" y="1188"/>
                </a:lnTo>
                <a:cubicBezTo>
                  <a:pt x="13533" y="1603"/>
                  <a:pt x="13110" y="1862"/>
                  <a:pt x="12695" y="1764"/>
                </a:cubicBezTo>
                <a:cubicBezTo>
                  <a:pt x="12279" y="1667"/>
                  <a:pt x="12020" y="1244"/>
                  <a:pt x="12118" y="828"/>
                </a:cubicBezTo>
                <a:lnTo>
                  <a:pt x="12160" y="628"/>
                </a:lnTo>
                <a:cubicBezTo>
                  <a:pt x="12227" y="340"/>
                  <a:pt x="12028" y="52"/>
                  <a:pt x="11734" y="26"/>
                </a:cubicBezTo>
                <a:cubicBezTo>
                  <a:pt x="11589" y="13"/>
                  <a:pt x="11444" y="8"/>
                  <a:pt x="11299" y="1"/>
                </a:cubicBezTo>
                <a:close/>
                <a:moveTo>
                  <a:pt x="10789" y="4180"/>
                </a:moveTo>
                <a:cubicBezTo>
                  <a:pt x="12479" y="4180"/>
                  <a:pt x="14163" y="4829"/>
                  <a:pt x="15452" y="6119"/>
                </a:cubicBezTo>
                <a:cubicBezTo>
                  <a:pt x="18031" y="8698"/>
                  <a:pt x="18031" y="12875"/>
                  <a:pt x="15452" y="15455"/>
                </a:cubicBezTo>
                <a:cubicBezTo>
                  <a:pt x="12873" y="18034"/>
                  <a:pt x="8697" y="18034"/>
                  <a:pt x="6118" y="15455"/>
                </a:cubicBezTo>
                <a:cubicBezTo>
                  <a:pt x="3539" y="12875"/>
                  <a:pt x="3539" y="8698"/>
                  <a:pt x="6118" y="6119"/>
                </a:cubicBezTo>
                <a:cubicBezTo>
                  <a:pt x="7407" y="4829"/>
                  <a:pt x="9099" y="4180"/>
                  <a:pt x="10789" y="418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20474"/>
          <p:cNvSpPr/>
          <p:nvPr/>
        </p:nvSpPr>
        <p:spPr>
          <a:xfrm>
            <a:off x="1942434" y="3528404"/>
            <a:ext cx="1352536" cy="1353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93" y="0"/>
                </a:moveTo>
                <a:lnTo>
                  <a:pt x="10972" y="927"/>
                </a:lnTo>
                <a:cubicBezTo>
                  <a:pt x="10779" y="1270"/>
                  <a:pt x="10288" y="1290"/>
                  <a:pt x="10076" y="958"/>
                </a:cubicBezTo>
                <a:lnTo>
                  <a:pt x="9503" y="52"/>
                </a:lnTo>
                <a:lnTo>
                  <a:pt x="9159" y="1073"/>
                </a:lnTo>
                <a:cubicBezTo>
                  <a:pt x="9032" y="1446"/>
                  <a:pt x="8553" y="1547"/>
                  <a:pt x="8284" y="1260"/>
                </a:cubicBezTo>
                <a:lnTo>
                  <a:pt x="7554" y="469"/>
                </a:lnTo>
                <a:lnTo>
                  <a:pt x="7398" y="1531"/>
                </a:lnTo>
                <a:cubicBezTo>
                  <a:pt x="7342" y="1921"/>
                  <a:pt x="6892" y="2118"/>
                  <a:pt x="6575" y="1885"/>
                </a:cubicBezTo>
                <a:lnTo>
                  <a:pt x="5710" y="1250"/>
                </a:lnTo>
                <a:lnTo>
                  <a:pt x="5752" y="2322"/>
                </a:lnTo>
                <a:cubicBezTo>
                  <a:pt x="5768" y="2716"/>
                  <a:pt x="5366" y="2983"/>
                  <a:pt x="5012" y="2812"/>
                </a:cubicBezTo>
                <a:lnTo>
                  <a:pt x="4053" y="2343"/>
                </a:lnTo>
                <a:lnTo>
                  <a:pt x="4293" y="3395"/>
                </a:lnTo>
                <a:cubicBezTo>
                  <a:pt x="4381" y="3779"/>
                  <a:pt x="4016" y="4112"/>
                  <a:pt x="3636" y="4010"/>
                </a:cubicBezTo>
                <a:lnTo>
                  <a:pt x="2605" y="3728"/>
                </a:lnTo>
                <a:lnTo>
                  <a:pt x="3043" y="4707"/>
                </a:lnTo>
                <a:cubicBezTo>
                  <a:pt x="3200" y="5068"/>
                  <a:pt x="2914" y="5478"/>
                  <a:pt x="2522" y="5447"/>
                </a:cubicBezTo>
                <a:lnTo>
                  <a:pt x="1448" y="5364"/>
                </a:lnTo>
                <a:lnTo>
                  <a:pt x="2053" y="6238"/>
                </a:lnTo>
                <a:cubicBezTo>
                  <a:pt x="2274" y="6564"/>
                  <a:pt x="2069" y="7019"/>
                  <a:pt x="1678" y="7061"/>
                </a:cubicBezTo>
                <a:lnTo>
                  <a:pt x="615" y="7165"/>
                </a:lnTo>
                <a:lnTo>
                  <a:pt x="1375" y="7936"/>
                </a:lnTo>
                <a:cubicBezTo>
                  <a:pt x="1652" y="8216"/>
                  <a:pt x="1523" y="8687"/>
                  <a:pt x="1146" y="8800"/>
                </a:cubicBezTo>
                <a:lnTo>
                  <a:pt x="125" y="9113"/>
                </a:lnTo>
                <a:lnTo>
                  <a:pt x="1000" y="9717"/>
                </a:lnTo>
                <a:cubicBezTo>
                  <a:pt x="1324" y="9941"/>
                  <a:pt x="1298" y="10432"/>
                  <a:pt x="948" y="10613"/>
                </a:cubicBezTo>
                <a:lnTo>
                  <a:pt x="0" y="11102"/>
                </a:lnTo>
                <a:lnTo>
                  <a:pt x="969" y="11539"/>
                </a:lnTo>
                <a:cubicBezTo>
                  <a:pt x="1328" y="11700"/>
                  <a:pt x="1384" y="12183"/>
                  <a:pt x="1073" y="12425"/>
                </a:cubicBezTo>
                <a:lnTo>
                  <a:pt x="229" y="13081"/>
                </a:lnTo>
                <a:lnTo>
                  <a:pt x="1271" y="13331"/>
                </a:lnTo>
                <a:cubicBezTo>
                  <a:pt x="1654" y="13423"/>
                  <a:pt x="1803" y="13890"/>
                  <a:pt x="1542" y="14185"/>
                </a:cubicBezTo>
                <a:lnTo>
                  <a:pt x="834" y="14987"/>
                </a:lnTo>
                <a:lnTo>
                  <a:pt x="1896" y="15039"/>
                </a:lnTo>
                <a:cubicBezTo>
                  <a:pt x="2289" y="15059"/>
                  <a:pt x="2526" y="15493"/>
                  <a:pt x="2324" y="15830"/>
                </a:cubicBezTo>
                <a:lnTo>
                  <a:pt x="1771" y="16747"/>
                </a:lnTo>
                <a:lnTo>
                  <a:pt x="2834" y="16601"/>
                </a:lnTo>
                <a:cubicBezTo>
                  <a:pt x="3224" y="16548"/>
                  <a:pt x="3534" y="16940"/>
                  <a:pt x="3397" y="17309"/>
                </a:cubicBezTo>
                <a:lnTo>
                  <a:pt x="3011" y="18309"/>
                </a:lnTo>
                <a:lnTo>
                  <a:pt x="4032" y="17965"/>
                </a:lnTo>
                <a:cubicBezTo>
                  <a:pt x="4406" y="17842"/>
                  <a:pt x="4776" y="18171"/>
                  <a:pt x="4710" y="18559"/>
                </a:cubicBezTo>
                <a:lnTo>
                  <a:pt x="4533" y="19611"/>
                </a:lnTo>
                <a:lnTo>
                  <a:pt x="5470" y="19090"/>
                </a:lnTo>
                <a:cubicBezTo>
                  <a:pt x="5815" y="18900"/>
                  <a:pt x="6236" y="19154"/>
                  <a:pt x="6241" y="19548"/>
                </a:cubicBezTo>
                <a:lnTo>
                  <a:pt x="6252" y="20621"/>
                </a:lnTo>
                <a:lnTo>
                  <a:pt x="7085" y="19934"/>
                </a:lnTo>
                <a:cubicBezTo>
                  <a:pt x="7389" y="19683"/>
                  <a:pt x="7841" y="19850"/>
                  <a:pt x="7919" y="20236"/>
                </a:cubicBezTo>
                <a:lnTo>
                  <a:pt x="8127" y="21277"/>
                </a:lnTo>
                <a:lnTo>
                  <a:pt x="8815" y="20465"/>
                </a:lnTo>
                <a:cubicBezTo>
                  <a:pt x="9068" y="20163"/>
                  <a:pt x="9553" y="20235"/>
                  <a:pt x="9701" y="20600"/>
                </a:cubicBezTo>
                <a:lnTo>
                  <a:pt x="10097" y="21600"/>
                </a:lnTo>
                <a:lnTo>
                  <a:pt x="10628" y="20663"/>
                </a:lnTo>
                <a:cubicBezTo>
                  <a:pt x="10821" y="20319"/>
                  <a:pt x="11312" y="20310"/>
                  <a:pt x="11524" y="20642"/>
                </a:cubicBezTo>
                <a:lnTo>
                  <a:pt x="12097" y="21538"/>
                </a:lnTo>
                <a:lnTo>
                  <a:pt x="12441" y="20527"/>
                </a:lnTo>
                <a:cubicBezTo>
                  <a:pt x="12568" y="20154"/>
                  <a:pt x="13047" y="20053"/>
                  <a:pt x="13316" y="20340"/>
                </a:cubicBezTo>
                <a:lnTo>
                  <a:pt x="14046" y="21111"/>
                </a:lnTo>
                <a:lnTo>
                  <a:pt x="14202" y="20059"/>
                </a:lnTo>
                <a:cubicBezTo>
                  <a:pt x="14258" y="19669"/>
                  <a:pt x="14708" y="19482"/>
                  <a:pt x="15025" y="19715"/>
                </a:cubicBezTo>
                <a:lnTo>
                  <a:pt x="15890" y="20350"/>
                </a:lnTo>
                <a:lnTo>
                  <a:pt x="15848" y="19278"/>
                </a:lnTo>
                <a:cubicBezTo>
                  <a:pt x="15832" y="18884"/>
                  <a:pt x="16233" y="18617"/>
                  <a:pt x="16588" y="18788"/>
                </a:cubicBezTo>
                <a:lnTo>
                  <a:pt x="17547" y="19246"/>
                </a:lnTo>
                <a:lnTo>
                  <a:pt x="17318" y="18205"/>
                </a:lnTo>
                <a:cubicBezTo>
                  <a:pt x="17229" y="17821"/>
                  <a:pt x="17573" y="17488"/>
                  <a:pt x="17953" y="17590"/>
                </a:cubicBezTo>
                <a:lnTo>
                  <a:pt x="18995" y="17861"/>
                </a:lnTo>
                <a:lnTo>
                  <a:pt x="18557" y="16872"/>
                </a:lnTo>
                <a:cubicBezTo>
                  <a:pt x="18400" y="16511"/>
                  <a:pt x="18686" y="16122"/>
                  <a:pt x="19078" y="16153"/>
                </a:cubicBezTo>
                <a:lnTo>
                  <a:pt x="20141" y="16236"/>
                </a:lnTo>
                <a:lnTo>
                  <a:pt x="19537" y="15341"/>
                </a:lnTo>
                <a:cubicBezTo>
                  <a:pt x="19316" y="15015"/>
                  <a:pt x="19531" y="14581"/>
                  <a:pt x="19922" y="14539"/>
                </a:cubicBezTo>
                <a:lnTo>
                  <a:pt x="20985" y="14424"/>
                </a:lnTo>
                <a:lnTo>
                  <a:pt x="20225" y="13664"/>
                </a:lnTo>
                <a:cubicBezTo>
                  <a:pt x="19948" y="13384"/>
                  <a:pt x="20077" y="12913"/>
                  <a:pt x="20454" y="12800"/>
                </a:cubicBezTo>
                <a:lnTo>
                  <a:pt x="21475" y="12487"/>
                </a:lnTo>
                <a:lnTo>
                  <a:pt x="20600" y="11873"/>
                </a:lnTo>
                <a:cubicBezTo>
                  <a:pt x="20276" y="11649"/>
                  <a:pt x="20302" y="11168"/>
                  <a:pt x="20652" y="10987"/>
                </a:cubicBezTo>
                <a:lnTo>
                  <a:pt x="21600" y="10498"/>
                </a:lnTo>
                <a:lnTo>
                  <a:pt x="20631" y="10061"/>
                </a:lnTo>
                <a:cubicBezTo>
                  <a:pt x="20272" y="9900"/>
                  <a:pt x="20216" y="9407"/>
                  <a:pt x="20527" y="9165"/>
                </a:cubicBezTo>
                <a:lnTo>
                  <a:pt x="21371" y="8509"/>
                </a:lnTo>
                <a:lnTo>
                  <a:pt x="20329" y="8259"/>
                </a:lnTo>
                <a:cubicBezTo>
                  <a:pt x="19946" y="8167"/>
                  <a:pt x="19797" y="7710"/>
                  <a:pt x="20058" y="7415"/>
                </a:cubicBezTo>
                <a:lnTo>
                  <a:pt x="20766" y="6603"/>
                </a:lnTo>
                <a:lnTo>
                  <a:pt x="19704" y="6551"/>
                </a:lnTo>
                <a:cubicBezTo>
                  <a:pt x="19311" y="6531"/>
                  <a:pt x="19074" y="6097"/>
                  <a:pt x="19276" y="5759"/>
                </a:cubicBezTo>
                <a:lnTo>
                  <a:pt x="19829" y="4843"/>
                </a:lnTo>
                <a:lnTo>
                  <a:pt x="18766" y="4989"/>
                </a:lnTo>
                <a:cubicBezTo>
                  <a:pt x="18376" y="5041"/>
                  <a:pt x="18066" y="4660"/>
                  <a:pt x="18203" y="4291"/>
                </a:cubicBezTo>
                <a:lnTo>
                  <a:pt x="18578" y="3281"/>
                </a:lnTo>
                <a:lnTo>
                  <a:pt x="17568" y="3624"/>
                </a:lnTo>
                <a:cubicBezTo>
                  <a:pt x="17194" y="3748"/>
                  <a:pt x="16813" y="3429"/>
                  <a:pt x="16880" y="3041"/>
                </a:cubicBezTo>
                <a:lnTo>
                  <a:pt x="17067" y="1979"/>
                </a:lnTo>
                <a:lnTo>
                  <a:pt x="16130" y="2500"/>
                </a:lnTo>
                <a:cubicBezTo>
                  <a:pt x="15785" y="2690"/>
                  <a:pt x="15364" y="2445"/>
                  <a:pt x="15359" y="2052"/>
                </a:cubicBezTo>
                <a:lnTo>
                  <a:pt x="15348" y="979"/>
                </a:lnTo>
                <a:lnTo>
                  <a:pt x="14515" y="1656"/>
                </a:lnTo>
                <a:cubicBezTo>
                  <a:pt x="14211" y="1906"/>
                  <a:pt x="13759" y="1750"/>
                  <a:pt x="13681" y="1364"/>
                </a:cubicBezTo>
                <a:lnTo>
                  <a:pt x="13462" y="302"/>
                </a:lnTo>
                <a:lnTo>
                  <a:pt x="12785" y="1125"/>
                </a:lnTo>
                <a:cubicBezTo>
                  <a:pt x="12532" y="1427"/>
                  <a:pt x="12047" y="1355"/>
                  <a:pt x="11899" y="989"/>
                </a:cubicBezTo>
                <a:lnTo>
                  <a:pt x="11493" y="0"/>
                </a:lnTo>
                <a:close/>
                <a:moveTo>
                  <a:pt x="10795" y="2562"/>
                </a:moveTo>
                <a:cubicBezTo>
                  <a:pt x="11447" y="2562"/>
                  <a:pt x="12096" y="2669"/>
                  <a:pt x="12733" y="2822"/>
                </a:cubicBezTo>
                <a:cubicBezTo>
                  <a:pt x="12784" y="2835"/>
                  <a:pt x="12838" y="2830"/>
                  <a:pt x="12889" y="2843"/>
                </a:cubicBezTo>
                <a:cubicBezTo>
                  <a:pt x="12913" y="2849"/>
                  <a:pt x="12919" y="2876"/>
                  <a:pt x="12941" y="2885"/>
                </a:cubicBezTo>
                <a:cubicBezTo>
                  <a:pt x="14134" y="3206"/>
                  <a:pt x="15256" y="3800"/>
                  <a:pt x="16234" y="4666"/>
                </a:cubicBezTo>
                <a:cubicBezTo>
                  <a:pt x="16257" y="4682"/>
                  <a:pt x="16286" y="4667"/>
                  <a:pt x="16307" y="4687"/>
                </a:cubicBezTo>
                <a:cubicBezTo>
                  <a:pt x="16345" y="4721"/>
                  <a:pt x="16374" y="4766"/>
                  <a:pt x="16411" y="4801"/>
                </a:cubicBezTo>
                <a:cubicBezTo>
                  <a:pt x="16479" y="4864"/>
                  <a:pt x="16553" y="4912"/>
                  <a:pt x="16619" y="4978"/>
                </a:cubicBezTo>
                <a:cubicBezTo>
                  <a:pt x="17552" y="5910"/>
                  <a:pt x="18187" y="7015"/>
                  <a:pt x="18578" y="8186"/>
                </a:cubicBezTo>
                <a:cubicBezTo>
                  <a:pt x="18594" y="8234"/>
                  <a:pt x="18625" y="8272"/>
                  <a:pt x="18641" y="8321"/>
                </a:cubicBezTo>
                <a:cubicBezTo>
                  <a:pt x="18685" y="8462"/>
                  <a:pt x="18698" y="8607"/>
                  <a:pt x="18735" y="8748"/>
                </a:cubicBezTo>
                <a:cubicBezTo>
                  <a:pt x="18794" y="8981"/>
                  <a:pt x="18862" y="9210"/>
                  <a:pt x="18901" y="9446"/>
                </a:cubicBezTo>
                <a:cubicBezTo>
                  <a:pt x="18904" y="9460"/>
                  <a:pt x="18909" y="9474"/>
                  <a:pt x="18912" y="9488"/>
                </a:cubicBezTo>
                <a:cubicBezTo>
                  <a:pt x="18943" y="9681"/>
                  <a:pt x="18947" y="9876"/>
                  <a:pt x="18964" y="10071"/>
                </a:cubicBezTo>
                <a:cubicBezTo>
                  <a:pt x="18981" y="10262"/>
                  <a:pt x="19012" y="10453"/>
                  <a:pt x="19016" y="10644"/>
                </a:cubicBezTo>
                <a:cubicBezTo>
                  <a:pt x="19030" y="11367"/>
                  <a:pt x="18931" y="12083"/>
                  <a:pt x="18755" y="12789"/>
                </a:cubicBezTo>
                <a:cubicBezTo>
                  <a:pt x="18747" y="12823"/>
                  <a:pt x="18754" y="12860"/>
                  <a:pt x="18745" y="12893"/>
                </a:cubicBezTo>
                <a:cubicBezTo>
                  <a:pt x="18741" y="12909"/>
                  <a:pt x="18719" y="12910"/>
                  <a:pt x="18714" y="12925"/>
                </a:cubicBezTo>
                <a:cubicBezTo>
                  <a:pt x="18390" y="14134"/>
                  <a:pt x="17795" y="15280"/>
                  <a:pt x="16911" y="16268"/>
                </a:cubicBezTo>
                <a:cubicBezTo>
                  <a:pt x="16901" y="16280"/>
                  <a:pt x="16911" y="16297"/>
                  <a:pt x="16901" y="16309"/>
                </a:cubicBezTo>
                <a:cubicBezTo>
                  <a:pt x="16876" y="16337"/>
                  <a:pt x="16842" y="16355"/>
                  <a:pt x="16817" y="16382"/>
                </a:cubicBezTo>
                <a:cubicBezTo>
                  <a:pt x="16746" y="16459"/>
                  <a:pt x="16694" y="16547"/>
                  <a:pt x="16619" y="16622"/>
                </a:cubicBezTo>
                <a:cubicBezTo>
                  <a:pt x="16206" y="17035"/>
                  <a:pt x="15757" y="17387"/>
                  <a:pt x="15286" y="17695"/>
                </a:cubicBezTo>
                <a:cubicBezTo>
                  <a:pt x="15282" y="17697"/>
                  <a:pt x="15279" y="17702"/>
                  <a:pt x="15275" y="17705"/>
                </a:cubicBezTo>
                <a:cubicBezTo>
                  <a:pt x="15253" y="17720"/>
                  <a:pt x="15225" y="17722"/>
                  <a:pt x="15202" y="17736"/>
                </a:cubicBezTo>
                <a:cubicBezTo>
                  <a:pt x="14650" y="18087"/>
                  <a:pt x="14067" y="18352"/>
                  <a:pt x="13462" y="18559"/>
                </a:cubicBezTo>
                <a:cubicBezTo>
                  <a:pt x="13396" y="18582"/>
                  <a:pt x="13342" y="18621"/>
                  <a:pt x="13275" y="18642"/>
                </a:cubicBezTo>
                <a:cubicBezTo>
                  <a:pt x="13139" y="18685"/>
                  <a:pt x="13004" y="18701"/>
                  <a:pt x="12868" y="18736"/>
                </a:cubicBezTo>
                <a:cubicBezTo>
                  <a:pt x="12602" y="18805"/>
                  <a:pt x="12336" y="18871"/>
                  <a:pt x="12066" y="18913"/>
                </a:cubicBezTo>
                <a:cubicBezTo>
                  <a:pt x="11844" y="18948"/>
                  <a:pt x="11621" y="18959"/>
                  <a:pt x="11399" y="18976"/>
                </a:cubicBezTo>
                <a:cubicBezTo>
                  <a:pt x="11142" y="18994"/>
                  <a:pt x="10886" y="19022"/>
                  <a:pt x="10628" y="19017"/>
                </a:cubicBezTo>
                <a:cubicBezTo>
                  <a:pt x="10340" y="19011"/>
                  <a:pt x="10056" y="18970"/>
                  <a:pt x="9774" y="18934"/>
                </a:cubicBezTo>
                <a:cubicBezTo>
                  <a:pt x="9414" y="18889"/>
                  <a:pt x="9063" y="18818"/>
                  <a:pt x="8711" y="18726"/>
                </a:cubicBezTo>
                <a:cubicBezTo>
                  <a:pt x="8426" y="18650"/>
                  <a:pt x="8141" y="18581"/>
                  <a:pt x="7867" y="18476"/>
                </a:cubicBezTo>
                <a:cubicBezTo>
                  <a:pt x="7666" y="18399"/>
                  <a:pt x="7479" y="18297"/>
                  <a:pt x="7283" y="18205"/>
                </a:cubicBezTo>
                <a:cubicBezTo>
                  <a:pt x="7020" y="18080"/>
                  <a:pt x="6761" y="17951"/>
                  <a:pt x="6512" y="17799"/>
                </a:cubicBezTo>
                <a:cubicBezTo>
                  <a:pt x="6342" y="17694"/>
                  <a:pt x="6177" y="17584"/>
                  <a:pt x="6012" y="17465"/>
                </a:cubicBezTo>
                <a:cubicBezTo>
                  <a:pt x="5749" y="17277"/>
                  <a:pt x="5502" y="17070"/>
                  <a:pt x="5262" y="16851"/>
                </a:cubicBezTo>
                <a:cubicBezTo>
                  <a:pt x="5172" y="16768"/>
                  <a:pt x="5068" y="16709"/>
                  <a:pt x="4981" y="16622"/>
                </a:cubicBezTo>
                <a:cubicBezTo>
                  <a:pt x="4929" y="16570"/>
                  <a:pt x="4895" y="16508"/>
                  <a:pt x="4845" y="16455"/>
                </a:cubicBezTo>
                <a:cubicBezTo>
                  <a:pt x="4632" y="16231"/>
                  <a:pt x="4440" y="15987"/>
                  <a:pt x="4251" y="15737"/>
                </a:cubicBezTo>
                <a:cubicBezTo>
                  <a:pt x="4123" y="15566"/>
                  <a:pt x="3979" y="15404"/>
                  <a:pt x="3866" y="15226"/>
                </a:cubicBezTo>
                <a:cubicBezTo>
                  <a:pt x="3148" y="14105"/>
                  <a:pt x="2756" y="12850"/>
                  <a:pt x="2636" y="11571"/>
                </a:cubicBezTo>
                <a:cubicBezTo>
                  <a:pt x="2633" y="11554"/>
                  <a:pt x="2617" y="11546"/>
                  <a:pt x="2615" y="11529"/>
                </a:cubicBezTo>
                <a:cubicBezTo>
                  <a:pt x="2609" y="11456"/>
                  <a:pt x="2620" y="11383"/>
                  <a:pt x="2615" y="11310"/>
                </a:cubicBezTo>
                <a:cubicBezTo>
                  <a:pt x="2596" y="10993"/>
                  <a:pt x="2588" y="10680"/>
                  <a:pt x="2605" y="10363"/>
                </a:cubicBezTo>
                <a:cubicBezTo>
                  <a:pt x="2616" y="10158"/>
                  <a:pt x="2642" y="9960"/>
                  <a:pt x="2667" y="9759"/>
                </a:cubicBezTo>
                <a:cubicBezTo>
                  <a:pt x="2703" y="9479"/>
                  <a:pt x="2739" y="9201"/>
                  <a:pt x="2803" y="8925"/>
                </a:cubicBezTo>
                <a:cubicBezTo>
                  <a:pt x="2845" y="8744"/>
                  <a:pt x="2915" y="8572"/>
                  <a:pt x="2970" y="8394"/>
                </a:cubicBezTo>
                <a:cubicBezTo>
                  <a:pt x="3062" y="8093"/>
                  <a:pt x="3144" y="7790"/>
                  <a:pt x="3272" y="7499"/>
                </a:cubicBezTo>
                <a:cubicBezTo>
                  <a:pt x="3316" y="7397"/>
                  <a:pt x="3380" y="7306"/>
                  <a:pt x="3428" y="7207"/>
                </a:cubicBezTo>
                <a:cubicBezTo>
                  <a:pt x="3670" y="6710"/>
                  <a:pt x="3966" y="6241"/>
                  <a:pt x="4314" y="5791"/>
                </a:cubicBezTo>
                <a:cubicBezTo>
                  <a:pt x="4497" y="5552"/>
                  <a:pt x="4677" y="5311"/>
                  <a:pt x="4887" y="5093"/>
                </a:cubicBezTo>
                <a:cubicBezTo>
                  <a:pt x="4922" y="5057"/>
                  <a:pt x="4945" y="5014"/>
                  <a:pt x="4981" y="4978"/>
                </a:cubicBezTo>
                <a:cubicBezTo>
                  <a:pt x="5075" y="4884"/>
                  <a:pt x="5185" y="4817"/>
                  <a:pt x="5283" y="4728"/>
                </a:cubicBezTo>
                <a:cubicBezTo>
                  <a:pt x="5536" y="4497"/>
                  <a:pt x="5801" y="4282"/>
                  <a:pt x="6085" y="4083"/>
                </a:cubicBezTo>
                <a:cubicBezTo>
                  <a:pt x="6249" y="3967"/>
                  <a:pt x="6415" y="3862"/>
                  <a:pt x="6585" y="3760"/>
                </a:cubicBezTo>
                <a:cubicBezTo>
                  <a:pt x="6837" y="3608"/>
                  <a:pt x="7095" y="3468"/>
                  <a:pt x="7367" y="3343"/>
                </a:cubicBezTo>
                <a:cubicBezTo>
                  <a:pt x="7587" y="3242"/>
                  <a:pt x="7807" y="3153"/>
                  <a:pt x="8034" y="3072"/>
                </a:cubicBezTo>
                <a:cubicBezTo>
                  <a:pt x="8135" y="3036"/>
                  <a:pt x="8222" y="2980"/>
                  <a:pt x="8325" y="2947"/>
                </a:cubicBezTo>
                <a:cubicBezTo>
                  <a:pt x="8516" y="2887"/>
                  <a:pt x="8707" y="2857"/>
                  <a:pt x="8898" y="2812"/>
                </a:cubicBezTo>
                <a:cubicBezTo>
                  <a:pt x="9055" y="2775"/>
                  <a:pt x="9209" y="2736"/>
                  <a:pt x="9367" y="2708"/>
                </a:cubicBezTo>
                <a:cubicBezTo>
                  <a:pt x="9793" y="2633"/>
                  <a:pt x="10227" y="2580"/>
                  <a:pt x="10649" y="2572"/>
                </a:cubicBezTo>
                <a:cubicBezTo>
                  <a:pt x="10656" y="2572"/>
                  <a:pt x="10663" y="2573"/>
                  <a:pt x="10670" y="2572"/>
                </a:cubicBezTo>
                <a:cubicBezTo>
                  <a:pt x="10712" y="2572"/>
                  <a:pt x="10753" y="2562"/>
                  <a:pt x="10795" y="256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 20475"/>
          <p:cNvSpPr/>
          <p:nvPr/>
        </p:nvSpPr>
        <p:spPr>
          <a:xfrm>
            <a:off x="6245362" y="3131712"/>
            <a:ext cx="1846443" cy="18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03" y="0"/>
                </a:moveTo>
                <a:lnTo>
                  <a:pt x="9953" y="38"/>
                </a:lnTo>
                <a:lnTo>
                  <a:pt x="9495" y="69"/>
                </a:lnTo>
                <a:lnTo>
                  <a:pt x="9327" y="1145"/>
                </a:lnTo>
                <a:cubicBezTo>
                  <a:pt x="8845" y="1220"/>
                  <a:pt x="8364" y="1330"/>
                  <a:pt x="7884" y="1481"/>
                </a:cubicBezTo>
                <a:cubicBezTo>
                  <a:pt x="7878" y="1483"/>
                  <a:pt x="7868" y="1486"/>
                  <a:pt x="7861" y="1488"/>
                </a:cubicBezTo>
                <a:lnTo>
                  <a:pt x="7236" y="603"/>
                </a:lnTo>
                <a:lnTo>
                  <a:pt x="6808" y="771"/>
                </a:lnTo>
                <a:lnTo>
                  <a:pt x="6381" y="939"/>
                </a:lnTo>
                <a:lnTo>
                  <a:pt x="6541" y="2015"/>
                </a:lnTo>
                <a:cubicBezTo>
                  <a:pt x="6084" y="2236"/>
                  <a:pt x="5652" y="2488"/>
                  <a:pt x="5244" y="2771"/>
                </a:cubicBezTo>
                <a:lnTo>
                  <a:pt x="4381" y="2107"/>
                </a:lnTo>
                <a:lnTo>
                  <a:pt x="4022" y="2397"/>
                </a:lnTo>
                <a:lnTo>
                  <a:pt x="3671" y="2687"/>
                </a:lnTo>
                <a:lnTo>
                  <a:pt x="4137" y="3664"/>
                </a:lnTo>
                <a:cubicBezTo>
                  <a:pt x="3769" y="4007"/>
                  <a:pt x="3430" y="4377"/>
                  <a:pt x="3122" y="4770"/>
                </a:cubicBezTo>
                <a:lnTo>
                  <a:pt x="2099" y="4389"/>
                </a:lnTo>
                <a:lnTo>
                  <a:pt x="1839" y="4770"/>
                </a:lnTo>
                <a:lnTo>
                  <a:pt x="1588" y="5144"/>
                </a:lnTo>
                <a:lnTo>
                  <a:pt x="2328" y="5946"/>
                </a:lnTo>
                <a:cubicBezTo>
                  <a:pt x="2079" y="6380"/>
                  <a:pt x="1859" y="6837"/>
                  <a:pt x="1679" y="7304"/>
                </a:cubicBezTo>
                <a:lnTo>
                  <a:pt x="588" y="7243"/>
                </a:lnTo>
                <a:lnTo>
                  <a:pt x="458" y="7678"/>
                </a:lnTo>
                <a:lnTo>
                  <a:pt x="328" y="8113"/>
                </a:lnTo>
                <a:lnTo>
                  <a:pt x="1267" y="8663"/>
                </a:lnTo>
                <a:cubicBezTo>
                  <a:pt x="1157" y="9149"/>
                  <a:pt x="1087" y="9649"/>
                  <a:pt x="1053" y="10151"/>
                </a:cubicBezTo>
                <a:lnTo>
                  <a:pt x="0" y="10411"/>
                </a:lnTo>
                <a:lnTo>
                  <a:pt x="0" y="10861"/>
                </a:lnTo>
                <a:lnTo>
                  <a:pt x="0" y="11319"/>
                </a:lnTo>
                <a:lnTo>
                  <a:pt x="1061" y="11563"/>
                </a:lnTo>
                <a:cubicBezTo>
                  <a:pt x="1100" y="12056"/>
                  <a:pt x="1180" y="12550"/>
                  <a:pt x="1298" y="13044"/>
                </a:cubicBezTo>
                <a:lnTo>
                  <a:pt x="359" y="13609"/>
                </a:lnTo>
                <a:lnTo>
                  <a:pt x="496" y="14044"/>
                </a:lnTo>
                <a:lnTo>
                  <a:pt x="633" y="14479"/>
                </a:lnTo>
                <a:lnTo>
                  <a:pt x="1725" y="14403"/>
                </a:lnTo>
                <a:cubicBezTo>
                  <a:pt x="1912" y="14875"/>
                  <a:pt x="2130" y="15327"/>
                  <a:pt x="2381" y="15753"/>
                </a:cubicBezTo>
                <a:lnTo>
                  <a:pt x="1656" y="16563"/>
                </a:lnTo>
                <a:lnTo>
                  <a:pt x="1916" y="16937"/>
                </a:lnTo>
                <a:lnTo>
                  <a:pt x="2175" y="17311"/>
                </a:lnTo>
                <a:lnTo>
                  <a:pt x="3190" y="16921"/>
                </a:lnTo>
                <a:cubicBezTo>
                  <a:pt x="3507" y="17314"/>
                  <a:pt x="3852" y="17677"/>
                  <a:pt x="4221" y="18013"/>
                </a:cubicBezTo>
                <a:lnTo>
                  <a:pt x="3763" y="18997"/>
                </a:lnTo>
                <a:lnTo>
                  <a:pt x="4122" y="19280"/>
                </a:lnTo>
                <a:lnTo>
                  <a:pt x="4488" y="19562"/>
                </a:lnTo>
                <a:lnTo>
                  <a:pt x="5335" y="18890"/>
                </a:lnTo>
                <a:cubicBezTo>
                  <a:pt x="5751" y="19171"/>
                  <a:pt x="6195" y="19417"/>
                  <a:pt x="6648" y="19631"/>
                </a:cubicBezTo>
                <a:lnTo>
                  <a:pt x="6503" y="20707"/>
                </a:lnTo>
                <a:lnTo>
                  <a:pt x="6930" y="20875"/>
                </a:lnTo>
                <a:lnTo>
                  <a:pt x="7358" y="21043"/>
                </a:lnTo>
                <a:lnTo>
                  <a:pt x="7976" y="20142"/>
                </a:lnTo>
                <a:cubicBezTo>
                  <a:pt x="8454" y="20288"/>
                  <a:pt x="8942" y="20399"/>
                  <a:pt x="9441" y="20470"/>
                </a:cubicBezTo>
                <a:lnTo>
                  <a:pt x="9625" y="21539"/>
                </a:lnTo>
                <a:lnTo>
                  <a:pt x="10075" y="21577"/>
                </a:lnTo>
                <a:lnTo>
                  <a:pt x="10533" y="21600"/>
                </a:lnTo>
                <a:lnTo>
                  <a:pt x="10861" y="20570"/>
                </a:lnTo>
                <a:cubicBezTo>
                  <a:pt x="11358" y="20568"/>
                  <a:pt x="11856" y="20528"/>
                  <a:pt x="12357" y="20447"/>
                </a:cubicBezTo>
                <a:lnTo>
                  <a:pt x="12846" y="21417"/>
                </a:lnTo>
                <a:lnTo>
                  <a:pt x="13296" y="21310"/>
                </a:lnTo>
                <a:lnTo>
                  <a:pt x="13739" y="21211"/>
                </a:lnTo>
                <a:lnTo>
                  <a:pt x="13746" y="20119"/>
                </a:lnTo>
                <a:cubicBezTo>
                  <a:pt x="13753" y="20117"/>
                  <a:pt x="13755" y="20114"/>
                  <a:pt x="13761" y="20112"/>
                </a:cubicBezTo>
                <a:cubicBezTo>
                  <a:pt x="14241" y="19961"/>
                  <a:pt x="14705" y="19776"/>
                  <a:pt x="15143" y="19562"/>
                </a:cubicBezTo>
                <a:lnTo>
                  <a:pt x="15899" y="20348"/>
                </a:lnTo>
                <a:lnTo>
                  <a:pt x="16288" y="20119"/>
                </a:lnTo>
                <a:lnTo>
                  <a:pt x="16685" y="19890"/>
                </a:lnTo>
                <a:lnTo>
                  <a:pt x="16372" y="18852"/>
                </a:lnTo>
                <a:cubicBezTo>
                  <a:pt x="16789" y="18566"/>
                  <a:pt x="17177" y="18248"/>
                  <a:pt x="17540" y="17906"/>
                </a:cubicBezTo>
                <a:lnTo>
                  <a:pt x="18494" y="18433"/>
                </a:lnTo>
                <a:lnTo>
                  <a:pt x="18799" y="18097"/>
                </a:lnTo>
                <a:lnTo>
                  <a:pt x="19112" y="17761"/>
                </a:lnTo>
                <a:lnTo>
                  <a:pt x="18501" y="16860"/>
                </a:lnTo>
                <a:cubicBezTo>
                  <a:pt x="18813" y="16467"/>
                  <a:pt x="19094" y="16051"/>
                  <a:pt x="19341" y="15616"/>
                </a:cubicBezTo>
                <a:lnTo>
                  <a:pt x="20409" y="15837"/>
                </a:lnTo>
                <a:lnTo>
                  <a:pt x="20600" y="15425"/>
                </a:lnTo>
                <a:lnTo>
                  <a:pt x="20799" y="15013"/>
                </a:lnTo>
                <a:cubicBezTo>
                  <a:pt x="20799" y="15013"/>
                  <a:pt x="19951" y="14334"/>
                  <a:pt x="19951" y="14334"/>
                </a:cubicBezTo>
                <a:cubicBezTo>
                  <a:pt x="20133" y="13868"/>
                  <a:pt x="20278" y="13389"/>
                  <a:pt x="20386" y="12899"/>
                </a:cubicBezTo>
                <a:lnTo>
                  <a:pt x="21470" y="12800"/>
                </a:lnTo>
                <a:lnTo>
                  <a:pt x="21539" y="12342"/>
                </a:lnTo>
                <a:lnTo>
                  <a:pt x="21600" y="11891"/>
                </a:lnTo>
                <a:lnTo>
                  <a:pt x="20593" y="11487"/>
                </a:lnTo>
                <a:cubicBezTo>
                  <a:pt x="20628" y="10991"/>
                  <a:pt x="20620" y="10495"/>
                  <a:pt x="20577" y="9991"/>
                </a:cubicBezTo>
                <a:lnTo>
                  <a:pt x="21585" y="9579"/>
                </a:lnTo>
                <a:lnTo>
                  <a:pt x="21516" y="9128"/>
                </a:lnTo>
                <a:lnTo>
                  <a:pt x="21447" y="8671"/>
                </a:lnTo>
                <a:lnTo>
                  <a:pt x="20356" y="8587"/>
                </a:lnTo>
                <a:cubicBezTo>
                  <a:pt x="20299" y="8345"/>
                  <a:pt x="20233" y="8102"/>
                  <a:pt x="20157" y="7861"/>
                </a:cubicBezTo>
                <a:cubicBezTo>
                  <a:pt x="20081" y="7621"/>
                  <a:pt x="19998" y="7390"/>
                  <a:pt x="19906" y="7159"/>
                </a:cubicBezTo>
                <a:lnTo>
                  <a:pt x="20745" y="6465"/>
                </a:lnTo>
                <a:lnTo>
                  <a:pt x="20547" y="6053"/>
                </a:lnTo>
                <a:lnTo>
                  <a:pt x="20348" y="5648"/>
                </a:lnTo>
                <a:lnTo>
                  <a:pt x="19280" y="5885"/>
                </a:lnTo>
                <a:cubicBezTo>
                  <a:pt x="19025" y="5447"/>
                  <a:pt x="18739" y="5034"/>
                  <a:pt x="18425" y="4648"/>
                </a:cubicBezTo>
                <a:lnTo>
                  <a:pt x="19028" y="3740"/>
                </a:lnTo>
                <a:lnTo>
                  <a:pt x="18715" y="3404"/>
                </a:lnTo>
                <a:lnTo>
                  <a:pt x="18402" y="3068"/>
                </a:lnTo>
                <a:lnTo>
                  <a:pt x="17456" y="3610"/>
                </a:lnTo>
                <a:cubicBezTo>
                  <a:pt x="17085" y="3270"/>
                  <a:pt x="16689" y="2964"/>
                  <a:pt x="16273" y="2687"/>
                </a:cubicBezTo>
                <a:lnTo>
                  <a:pt x="16578" y="1641"/>
                </a:lnTo>
                <a:lnTo>
                  <a:pt x="16181" y="1412"/>
                </a:lnTo>
                <a:lnTo>
                  <a:pt x="15784" y="1191"/>
                </a:lnTo>
                <a:lnTo>
                  <a:pt x="15036" y="1984"/>
                </a:lnTo>
                <a:cubicBezTo>
                  <a:pt x="14584" y="1769"/>
                  <a:pt x="14113" y="1587"/>
                  <a:pt x="13632" y="1443"/>
                </a:cubicBezTo>
                <a:lnTo>
                  <a:pt x="13616" y="351"/>
                </a:lnTo>
                <a:lnTo>
                  <a:pt x="13166" y="252"/>
                </a:lnTo>
                <a:lnTo>
                  <a:pt x="12723" y="160"/>
                </a:lnTo>
                <a:lnTo>
                  <a:pt x="12243" y="1130"/>
                </a:lnTo>
                <a:cubicBezTo>
                  <a:pt x="11749" y="1057"/>
                  <a:pt x="11253" y="1026"/>
                  <a:pt x="10747" y="1030"/>
                </a:cubicBezTo>
                <a:lnTo>
                  <a:pt x="10403" y="0"/>
                </a:lnTo>
                <a:close/>
                <a:moveTo>
                  <a:pt x="10548" y="2328"/>
                </a:moveTo>
                <a:lnTo>
                  <a:pt x="10571" y="3732"/>
                </a:lnTo>
                <a:cubicBezTo>
                  <a:pt x="10312" y="3742"/>
                  <a:pt x="10055" y="3764"/>
                  <a:pt x="9800" y="3801"/>
                </a:cubicBezTo>
                <a:lnTo>
                  <a:pt x="9571" y="2420"/>
                </a:lnTo>
                <a:cubicBezTo>
                  <a:pt x="9896" y="2372"/>
                  <a:pt x="10226" y="2338"/>
                  <a:pt x="10548" y="2328"/>
                </a:cubicBezTo>
                <a:close/>
                <a:moveTo>
                  <a:pt x="10785" y="2328"/>
                </a:moveTo>
                <a:cubicBezTo>
                  <a:pt x="11112" y="2327"/>
                  <a:pt x="11433" y="2345"/>
                  <a:pt x="11754" y="2381"/>
                </a:cubicBezTo>
                <a:lnTo>
                  <a:pt x="11579" y="3763"/>
                </a:lnTo>
                <a:cubicBezTo>
                  <a:pt x="11320" y="3735"/>
                  <a:pt x="11065" y="3724"/>
                  <a:pt x="10808" y="3725"/>
                </a:cubicBezTo>
                <a:lnTo>
                  <a:pt x="10785" y="2328"/>
                </a:lnTo>
                <a:close/>
                <a:moveTo>
                  <a:pt x="11991" y="2412"/>
                </a:moveTo>
                <a:cubicBezTo>
                  <a:pt x="12313" y="2458"/>
                  <a:pt x="12632" y="2521"/>
                  <a:pt x="12945" y="2603"/>
                </a:cubicBezTo>
                <a:lnTo>
                  <a:pt x="12578" y="3946"/>
                </a:lnTo>
                <a:cubicBezTo>
                  <a:pt x="12326" y="3882"/>
                  <a:pt x="12069" y="3829"/>
                  <a:pt x="11815" y="3793"/>
                </a:cubicBezTo>
                <a:lnTo>
                  <a:pt x="11991" y="2412"/>
                </a:lnTo>
                <a:close/>
                <a:moveTo>
                  <a:pt x="9335" y="2450"/>
                </a:moveTo>
                <a:lnTo>
                  <a:pt x="9564" y="3839"/>
                </a:lnTo>
                <a:cubicBezTo>
                  <a:pt x="9309" y="3885"/>
                  <a:pt x="9063" y="3942"/>
                  <a:pt x="8816" y="4015"/>
                </a:cubicBezTo>
                <a:lnTo>
                  <a:pt x="8388" y="2679"/>
                </a:lnTo>
                <a:cubicBezTo>
                  <a:pt x="8704" y="2586"/>
                  <a:pt x="9018" y="2505"/>
                  <a:pt x="9335" y="2450"/>
                </a:cubicBezTo>
                <a:close/>
                <a:moveTo>
                  <a:pt x="13174" y="2664"/>
                </a:moveTo>
                <a:cubicBezTo>
                  <a:pt x="13486" y="2755"/>
                  <a:pt x="13791" y="2867"/>
                  <a:pt x="14090" y="2992"/>
                </a:cubicBezTo>
                <a:lnTo>
                  <a:pt x="13540" y="4267"/>
                </a:lnTo>
                <a:cubicBezTo>
                  <a:pt x="13299" y="4167"/>
                  <a:pt x="13053" y="4079"/>
                  <a:pt x="12807" y="4007"/>
                </a:cubicBezTo>
                <a:lnTo>
                  <a:pt x="13174" y="2664"/>
                </a:lnTo>
                <a:close/>
                <a:moveTo>
                  <a:pt x="8167" y="2748"/>
                </a:moveTo>
                <a:lnTo>
                  <a:pt x="8587" y="4083"/>
                </a:lnTo>
                <a:cubicBezTo>
                  <a:pt x="8341" y="4165"/>
                  <a:pt x="8104" y="4258"/>
                  <a:pt x="7869" y="4366"/>
                </a:cubicBezTo>
                <a:lnTo>
                  <a:pt x="7251" y="3099"/>
                </a:lnTo>
                <a:cubicBezTo>
                  <a:pt x="7544" y="2965"/>
                  <a:pt x="7854" y="2850"/>
                  <a:pt x="8167" y="2748"/>
                </a:cubicBezTo>
                <a:close/>
                <a:moveTo>
                  <a:pt x="14303" y="3084"/>
                </a:moveTo>
                <a:cubicBezTo>
                  <a:pt x="14599" y="3217"/>
                  <a:pt x="14888" y="3368"/>
                  <a:pt x="15166" y="3534"/>
                </a:cubicBezTo>
                <a:lnTo>
                  <a:pt x="14441" y="4709"/>
                </a:lnTo>
                <a:cubicBezTo>
                  <a:pt x="14238" y="4590"/>
                  <a:pt x="14025" y="4482"/>
                  <a:pt x="13807" y="4381"/>
                </a:cubicBezTo>
                <a:cubicBezTo>
                  <a:pt x="13788" y="4372"/>
                  <a:pt x="13773" y="4367"/>
                  <a:pt x="13754" y="4358"/>
                </a:cubicBezTo>
                <a:lnTo>
                  <a:pt x="14303" y="3084"/>
                </a:lnTo>
                <a:close/>
                <a:moveTo>
                  <a:pt x="7037" y="3198"/>
                </a:moveTo>
                <a:lnTo>
                  <a:pt x="7655" y="4473"/>
                </a:lnTo>
                <a:cubicBezTo>
                  <a:pt x="7424" y="4588"/>
                  <a:pt x="7194" y="4714"/>
                  <a:pt x="6976" y="4854"/>
                </a:cubicBezTo>
                <a:lnTo>
                  <a:pt x="6190" y="3679"/>
                </a:lnTo>
                <a:cubicBezTo>
                  <a:pt x="6462" y="3504"/>
                  <a:pt x="6742" y="3343"/>
                  <a:pt x="7037" y="3198"/>
                </a:cubicBezTo>
                <a:close/>
                <a:moveTo>
                  <a:pt x="15372" y="3664"/>
                </a:moveTo>
                <a:cubicBezTo>
                  <a:pt x="15645" y="3837"/>
                  <a:pt x="15906" y="4024"/>
                  <a:pt x="16158" y="4228"/>
                </a:cubicBezTo>
                <a:lnTo>
                  <a:pt x="15273" y="5289"/>
                </a:lnTo>
                <a:cubicBezTo>
                  <a:pt x="15073" y="5129"/>
                  <a:pt x="14866" y="4979"/>
                  <a:pt x="14647" y="4839"/>
                </a:cubicBezTo>
                <a:cubicBezTo>
                  <a:pt x="14647" y="4839"/>
                  <a:pt x="15372" y="3664"/>
                  <a:pt x="15372" y="3664"/>
                </a:cubicBezTo>
                <a:close/>
                <a:moveTo>
                  <a:pt x="5992" y="3816"/>
                </a:moveTo>
                <a:lnTo>
                  <a:pt x="6778" y="4984"/>
                </a:lnTo>
                <a:cubicBezTo>
                  <a:pt x="6566" y="5130"/>
                  <a:pt x="6363" y="5287"/>
                  <a:pt x="6167" y="5457"/>
                </a:cubicBezTo>
                <a:lnTo>
                  <a:pt x="5221" y="4412"/>
                </a:lnTo>
                <a:cubicBezTo>
                  <a:pt x="5465" y="4199"/>
                  <a:pt x="5721" y="4001"/>
                  <a:pt x="5992" y="3816"/>
                </a:cubicBezTo>
                <a:close/>
                <a:moveTo>
                  <a:pt x="11052" y="4259"/>
                </a:moveTo>
                <a:cubicBezTo>
                  <a:pt x="11903" y="4288"/>
                  <a:pt x="12765" y="4489"/>
                  <a:pt x="13586" y="4870"/>
                </a:cubicBezTo>
                <a:cubicBezTo>
                  <a:pt x="16871" y="6392"/>
                  <a:pt x="18294" y="10285"/>
                  <a:pt x="16769" y="13563"/>
                </a:cubicBezTo>
                <a:cubicBezTo>
                  <a:pt x="15243" y="16840"/>
                  <a:pt x="11345" y="18260"/>
                  <a:pt x="8060" y="16738"/>
                </a:cubicBezTo>
                <a:cubicBezTo>
                  <a:pt x="4775" y="15216"/>
                  <a:pt x="3351" y="11322"/>
                  <a:pt x="4877" y="8045"/>
                </a:cubicBezTo>
                <a:cubicBezTo>
                  <a:pt x="6022" y="5587"/>
                  <a:pt x="8497" y="4171"/>
                  <a:pt x="11052" y="4259"/>
                </a:cubicBezTo>
                <a:close/>
                <a:moveTo>
                  <a:pt x="16341" y="4381"/>
                </a:moveTo>
                <a:cubicBezTo>
                  <a:pt x="16586" y="4591"/>
                  <a:pt x="16823" y="4815"/>
                  <a:pt x="17043" y="5053"/>
                </a:cubicBezTo>
                <a:lnTo>
                  <a:pt x="16013" y="5976"/>
                </a:lnTo>
                <a:cubicBezTo>
                  <a:pt x="15838" y="5789"/>
                  <a:pt x="15653" y="5611"/>
                  <a:pt x="15456" y="5442"/>
                </a:cubicBezTo>
                <a:lnTo>
                  <a:pt x="16341" y="4381"/>
                </a:lnTo>
                <a:close/>
                <a:moveTo>
                  <a:pt x="5045" y="4572"/>
                </a:moveTo>
                <a:lnTo>
                  <a:pt x="5992" y="5618"/>
                </a:lnTo>
                <a:cubicBezTo>
                  <a:pt x="5803" y="5792"/>
                  <a:pt x="5620" y="5978"/>
                  <a:pt x="5450" y="6175"/>
                </a:cubicBezTo>
                <a:lnTo>
                  <a:pt x="4358" y="5266"/>
                </a:lnTo>
                <a:cubicBezTo>
                  <a:pt x="4570" y="5021"/>
                  <a:pt x="4804" y="4793"/>
                  <a:pt x="5045" y="4572"/>
                </a:cubicBezTo>
                <a:close/>
                <a:moveTo>
                  <a:pt x="17196" y="5228"/>
                </a:moveTo>
                <a:cubicBezTo>
                  <a:pt x="17408" y="5470"/>
                  <a:pt x="17614" y="5724"/>
                  <a:pt x="17799" y="5992"/>
                </a:cubicBezTo>
                <a:lnTo>
                  <a:pt x="16647" y="6762"/>
                </a:lnTo>
                <a:cubicBezTo>
                  <a:pt x="16500" y="6551"/>
                  <a:pt x="16343" y="6347"/>
                  <a:pt x="16173" y="6152"/>
                </a:cubicBezTo>
                <a:lnTo>
                  <a:pt x="17196" y="5228"/>
                </a:lnTo>
                <a:close/>
                <a:moveTo>
                  <a:pt x="4213" y="5450"/>
                </a:moveTo>
                <a:lnTo>
                  <a:pt x="5305" y="6358"/>
                </a:lnTo>
                <a:cubicBezTo>
                  <a:pt x="5144" y="6557"/>
                  <a:pt x="4987" y="6764"/>
                  <a:pt x="4847" y="6984"/>
                </a:cubicBezTo>
                <a:lnTo>
                  <a:pt x="3641" y="6243"/>
                </a:lnTo>
                <a:cubicBezTo>
                  <a:pt x="3816" y="5969"/>
                  <a:pt x="4007" y="5703"/>
                  <a:pt x="4213" y="5450"/>
                </a:cubicBezTo>
                <a:close/>
                <a:moveTo>
                  <a:pt x="17929" y="6190"/>
                </a:moveTo>
                <a:cubicBezTo>
                  <a:pt x="18104" y="6459"/>
                  <a:pt x="18265" y="6737"/>
                  <a:pt x="18410" y="7030"/>
                </a:cubicBezTo>
                <a:lnTo>
                  <a:pt x="17166" y="7633"/>
                </a:lnTo>
                <a:cubicBezTo>
                  <a:pt x="17050" y="7403"/>
                  <a:pt x="16917" y="7170"/>
                  <a:pt x="16776" y="6953"/>
                </a:cubicBezTo>
                <a:cubicBezTo>
                  <a:pt x="16776" y="6953"/>
                  <a:pt x="17929" y="6190"/>
                  <a:pt x="17929" y="6190"/>
                </a:cubicBezTo>
                <a:close/>
                <a:moveTo>
                  <a:pt x="3511" y="6442"/>
                </a:moveTo>
                <a:lnTo>
                  <a:pt x="4725" y="7190"/>
                </a:lnTo>
                <a:cubicBezTo>
                  <a:pt x="4604" y="7393"/>
                  <a:pt x="4491" y="7604"/>
                  <a:pt x="4389" y="7823"/>
                </a:cubicBezTo>
                <a:cubicBezTo>
                  <a:pt x="4380" y="7841"/>
                  <a:pt x="4374" y="7859"/>
                  <a:pt x="4366" y="7877"/>
                </a:cubicBezTo>
                <a:lnTo>
                  <a:pt x="3061" y="7304"/>
                </a:lnTo>
                <a:cubicBezTo>
                  <a:pt x="3195" y="7008"/>
                  <a:pt x="3343" y="6721"/>
                  <a:pt x="3511" y="6442"/>
                </a:cubicBezTo>
                <a:close/>
                <a:moveTo>
                  <a:pt x="18509" y="7243"/>
                </a:moveTo>
                <a:cubicBezTo>
                  <a:pt x="18643" y="7533"/>
                  <a:pt x="18765" y="7841"/>
                  <a:pt x="18868" y="8152"/>
                </a:cubicBezTo>
                <a:lnTo>
                  <a:pt x="17555" y="8564"/>
                </a:lnTo>
                <a:cubicBezTo>
                  <a:pt x="17473" y="8319"/>
                  <a:pt x="17373" y="8080"/>
                  <a:pt x="17265" y="7846"/>
                </a:cubicBezTo>
                <a:lnTo>
                  <a:pt x="18509" y="7243"/>
                </a:lnTo>
                <a:close/>
                <a:moveTo>
                  <a:pt x="2961" y="7526"/>
                </a:moveTo>
                <a:lnTo>
                  <a:pt x="4274" y="8090"/>
                </a:lnTo>
                <a:cubicBezTo>
                  <a:pt x="4174" y="8331"/>
                  <a:pt x="4087" y="8578"/>
                  <a:pt x="4015" y="8823"/>
                </a:cubicBezTo>
                <a:lnTo>
                  <a:pt x="2633" y="8449"/>
                </a:lnTo>
                <a:cubicBezTo>
                  <a:pt x="2725" y="8136"/>
                  <a:pt x="2835" y="7826"/>
                  <a:pt x="2961" y="7526"/>
                </a:cubicBezTo>
                <a:close/>
                <a:moveTo>
                  <a:pt x="18936" y="8373"/>
                </a:moveTo>
                <a:cubicBezTo>
                  <a:pt x="19030" y="8686"/>
                  <a:pt x="19109" y="9005"/>
                  <a:pt x="19165" y="9319"/>
                </a:cubicBezTo>
                <a:lnTo>
                  <a:pt x="17799" y="9533"/>
                </a:lnTo>
                <a:cubicBezTo>
                  <a:pt x="17753" y="9279"/>
                  <a:pt x="17697" y="9032"/>
                  <a:pt x="17623" y="8785"/>
                </a:cubicBezTo>
                <a:lnTo>
                  <a:pt x="18936" y="8373"/>
                </a:lnTo>
                <a:close/>
                <a:moveTo>
                  <a:pt x="2572" y="8671"/>
                </a:moveTo>
                <a:lnTo>
                  <a:pt x="3954" y="9052"/>
                </a:lnTo>
                <a:cubicBezTo>
                  <a:pt x="3889" y="9304"/>
                  <a:pt x="3830" y="9554"/>
                  <a:pt x="3793" y="9808"/>
                </a:cubicBezTo>
                <a:lnTo>
                  <a:pt x="2381" y="9632"/>
                </a:lnTo>
                <a:cubicBezTo>
                  <a:pt x="2427" y="9308"/>
                  <a:pt x="2490" y="8985"/>
                  <a:pt x="2572" y="8671"/>
                </a:cubicBezTo>
                <a:close/>
                <a:moveTo>
                  <a:pt x="19203" y="9548"/>
                </a:moveTo>
                <a:cubicBezTo>
                  <a:pt x="19252" y="9871"/>
                  <a:pt x="19284" y="10190"/>
                  <a:pt x="19295" y="10510"/>
                </a:cubicBezTo>
                <a:lnTo>
                  <a:pt x="17913" y="10540"/>
                </a:lnTo>
                <a:cubicBezTo>
                  <a:pt x="17904" y="10282"/>
                  <a:pt x="17875" y="10024"/>
                  <a:pt x="17837" y="9770"/>
                </a:cubicBezTo>
                <a:cubicBezTo>
                  <a:pt x="17837" y="9770"/>
                  <a:pt x="19203" y="9548"/>
                  <a:pt x="19203" y="9548"/>
                </a:cubicBezTo>
                <a:close/>
                <a:moveTo>
                  <a:pt x="2351" y="9869"/>
                </a:moveTo>
                <a:lnTo>
                  <a:pt x="3770" y="10044"/>
                </a:lnTo>
                <a:cubicBezTo>
                  <a:pt x="3743" y="10303"/>
                  <a:pt x="3724" y="10558"/>
                  <a:pt x="3725" y="10815"/>
                </a:cubicBezTo>
                <a:cubicBezTo>
                  <a:pt x="3725" y="10815"/>
                  <a:pt x="2297" y="10846"/>
                  <a:pt x="2297" y="10846"/>
                </a:cubicBezTo>
                <a:cubicBezTo>
                  <a:pt x="2296" y="10518"/>
                  <a:pt x="2315" y="10191"/>
                  <a:pt x="2351" y="9869"/>
                </a:cubicBezTo>
                <a:close/>
                <a:moveTo>
                  <a:pt x="19295" y="10747"/>
                </a:moveTo>
                <a:cubicBezTo>
                  <a:pt x="19297" y="11072"/>
                  <a:pt x="19284" y="11396"/>
                  <a:pt x="19249" y="11716"/>
                </a:cubicBezTo>
                <a:lnTo>
                  <a:pt x="17875" y="11548"/>
                </a:lnTo>
                <a:cubicBezTo>
                  <a:pt x="17903" y="11290"/>
                  <a:pt x="17922" y="11034"/>
                  <a:pt x="17921" y="10777"/>
                </a:cubicBezTo>
                <a:lnTo>
                  <a:pt x="19295" y="10747"/>
                </a:lnTo>
                <a:close/>
                <a:moveTo>
                  <a:pt x="3732" y="11052"/>
                </a:moveTo>
                <a:cubicBezTo>
                  <a:pt x="3742" y="11311"/>
                  <a:pt x="3763" y="11568"/>
                  <a:pt x="3801" y="11823"/>
                </a:cubicBezTo>
                <a:lnTo>
                  <a:pt x="2389" y="12052"/>
                </a:lnTo>
                <a:cubicBezTo>
                  <a:pt x="2340" y="11726"/>
                  <a:pt x="2308" y="11406"/>
                  <a:pt x="2297" y="11082"/>
                </a:cubicBezTo>
                <a:lnTo>
                  <a:pt x="3732" y="11052"/>
                </a:lnTo>
                <a:close/>
                <a:moveTo>
                  <a:pt x="17852" y="11785"/>
                </a:moveTo>
                <a:lnTo>
                  <a:pt x="19219" y="11953"/>
                </a:lnTo>
                <a:cubicBezTo>
                  <a:pt x="19174" y="12274"/>
                  <a:pt x="19116" y="12594"/>
                  <a:pt x="19035" y="12907"/>
                </a:cubicBezTo>
                <a:lnTo>
                  <a:pt x="17700" y="12540"/>
                </a:lnTo>
                <a:cubicBezTo>
                  <a:pt x="17764" y="12288"/>
                  <a:pt x="17817" y="12038"/>
                  <a:pt x="17852" y="11785"/>
                </a:cubicBezTo>
                <a:close/>
                <a:moveTo>
                  <a:pt x="3839" y="12059"/>
                </a:moveTo>
                <a:cubicBezTo>
                  <a:pt x="3885" y="12314"/>
                  <a:pt x="3949" y="12568"/>
                  <a:pt x="4022" y="12815"/>
                </a:cubicBezTo>
                <a:lnTo>
                  <a:pt x="2656" y="13242"/>
                </a:lnTo>
                <a:cubicBezTo>
                  <a:pt x="2561" y="12926"/>
                  <a:pt x="2484" y="12606"/>
                  <a:pt x="2427" y="12288"/>
                </a:cubicBezTo>
                <a:lnTo>
                  <a:pt x="3839" y="12059"/>
                </a:lnTo>
                <a:close/>
                <a:moveTo>
                  <a:pt x="17639" y="12769"/>
                </a:moveTo>
                <a:lnTo>
                  <a:pt x="18967" y="13128"/>
                </a:lnTo>
                <a:cubicBezTo>
                  <a:pt x="18877" y="13439"/>
                  <a:pt x="18770" y="13753"/>
                  <a:pt x="18646" y="14051"/>
                </a:cubicBezTo>
                <a:lnTo>
                  <a:pt x="17379" y="13502"/>
                </a:lnTo>
                <a:cubicBezTo>
                  <a:pt x="17479" y="13261"/>
                  <a:pt x="17567" y="13014"/>
                  <a:pt x="17639" y="12769"/>
                </a:cubicBezTo>
                <a:close/>
                <a:moveTo>
                  <a:pt x="4091" y="13036"/>
                </a:moveTo>
                <a:cubicBezTo>
                  <a:pt x="4173" y="13281"/>
                  <a:pt x="4273" y="13527"/>
                  <a:pt x="4381" y="13761"/>
                </a:cubicBezTo>
                <a:cubicBezTo>
                  <a:pt x="4381" y="13761"/>
                  <a:pt x="3091" y="14380"/>
                  <a:pt x="3091" y="14380"/>
                </a:cubicBezTo>
                <a:cubicBezTo>
                  <a:pt x="2955" y="14087"/>
                  <a:pt x="2836" y="13777"/>
                  <a:pt x="2732" y="13464"/>
                </a:cubicBezTo>
                <a:lnTo>
                  <a:pt x="4091" y="13036"/>
                </a:lnTo>
                <a:close/>
                <a:moveTo>
                  <a:pt x="17288" y="13716"/>
                </a:moveTo>
                <a:lnTo>
                  <a:pt x="18555" y="14265"/>
                </a:lnTo>
                <a:cubicBezTo>
                  <a:pt x="18422" y="14560"/>
                  <a:pt x="18277" y="14849"/>
                  <a:pt x="18112" y="15128"/>
                </a:cubicBezTo>
                <a:lnTo>
                  <a:pt x="16929" y="14403"/>
                </a:lnTo>
                <a:cubicBezTo>
                  <a:pt x="17047" y="14203"/>
                  <a:pt x="17157" y="13998"/>
                  <a:pt x="17257" y="13784"/>
                </a:cubicBezTo>
                <a:cubicBezTo>
                  <a:pt x="17267" y="13762"/>
                  <a:pt x="17278" y="13738"/>
                  <a:pt x="17288" y="13716"/>
                </a:cubicBezTo>
                <a:close/>
                <a:moveTo>
                  <a:pt x="4480" y="13975"/>
                </a:moveTo>
                <a:cubicBezTo>
                  <a:pt x="4596" y="14206"/>
                  <a:pt x="4721" y="14429"/>
                  <a:pt x="4862" y="14647"/>
                </a:cubicBezTo>
                <a:cubicBezTo>
                  <a:pt x="4862" y="14647"/>
                  <a:pt x="3679" y="15441"/>
                  <a:pt x="3679" y="15441"/>
                </a:cubicBezTo>
                <a:cubicBezTo>
                  <a:pt x="3502" y="15169"/>
                  <a:pt x="3337" y="14880"/>
                  <a:pt x="3190" y="14586"/>
                </a:cubicBezTo>
                <a:lnTo>
                  <a:pt x="4480" y="13975"/>
                </a:lnTo>
                <a:close/>
                <a:moveTo>
                  <a:pt x="16807" y="14601"/>
                </a:moveTo>
                <a:lnTo>
                  <a:pt x="17982" y="15326"/>
                </a:lnTo>
                <a:cubicBezTo>
                  <a:pt x="17810" y="15600"/>
                  <a:pt x="17628" y="15867"/>
                  <a:pt x="17425" y="16120"/>
                </a:cubicBezTo>
                <a:lnTo>
                  <a:pt x="16356" y="15234"/>
                </a:lnTo>
                <a:cubicBezTo>
                  <a:pt x="16517" y="15035"/>
                  <a:pt x="16667" y="14821"/>
                  <a:pt x="16807" y="14601"/>
                </a:cubicBezTo>
                <a:close/>
                <a:moveTo>
                  <a:pt x="4999" y="14838"/>
                </a:moveTo>
                <a:cubicBezTo>
                  <a:pt x="5146" y="15049"/>
                  <a:pt x="5302" y="15260"/>
                  <a:pt x="5473" y="15456"/>
                </a:cubicBezTo>
                <a:lnTo>
                  <a:pt x="4419" y="16410"/>
                </a:lnTo>
                <a:cubicBezTo>
                  <a:pt x="4204" y="16166"/>
                  <a:pt x="3996" y="15901"/>
                  <a:pt x="3809" y="15631"/>
                </a:cubicBezTo>
                <a:lnTo>
                  <a:pt x="4999" y="14838"/>
                </a:lnTo>
                <a:close/>
                <a:moveTo>
                  <a:pt x="16204" y="15418"/>
                </a:moveTo>
                <a:lnTo>
                  <a:pt x="17272" y="16303"/>
                </a:lnTo>
                <a:cubicBezTo>
                  <a:pt x="17063" y="16549"/>
                  <a:pt x="16839" y="16783"/>
                  <a:pt x="16601" y="17005"/>
                </a:cubicBezTo>
                <a:lnTo>
                  <a:pt x="15670" y="15975"/>
                </a:lnTo>
                <a:cubicBezTo>
                  <a:pt x="15858" y="15800"/>
                  <a:pt x="16034" y="15615"/>
                  <a:pt x="16204" y="15418"/>
                </a:cubicBezTo>
                <a:close/>
                <a:moveTo>
                  <a:pt x="5633" y="15631"/>
                </a:moveTo>
                <a:cubicBezTo>
                  <a:pt x="5808" y="15819"/>
                  <a:pt x="5992" y="15996"/>
                  <a:pt x="6190" y="16166"/>
                </a:cubicBezTo>
                <a:lnTo>
                  <a:pt x="5282" y="17257"/>
                </a:lnTo>
                <a:cubicBezTo>
                  <a:pt x="5034" y="17046"/>
                  <a:pt x="4795" y="16817"/>
                  <a:pt x="4572" y="16578"/>
                </a:cubicBezTo>
                <a:lnTo>
                  <a:pt x="5633" y="15631"/>
                </a:lnTo>
                <a:close/>
                <a:moveTo>
                  <a:pt x="15494" y="16135"/>
                </a:moveTo>
                <a:lnTo>
                  <a:pt x="16425" y="17166"/>
                </a:lnTo>
                <a:cubicBezTo>
                  <a:pt x="16183" y="17379"/>
                  <a:pt x="15923" y="17575"/>
                  <a:pt x="15654" y="17761"/>
                </a:cubicBezTo>
                <a:lnTo>
                  <a:pt x="14876" y="16608"/>
                </a:lnTo>
                <a:cubicBezTo>
                  <a:pt x="15087" y="16461"/>
                  <a:pt x="15298" y="16305"/>
                  <a:pt x="15494" y="16135"/>
                </a:cubicBezTo>
                <a:close/>
                <a:moveTo>
                  <a:pt x="6373" y="16318"/>
                </a:moveTo>
                <a:cubicBezTo>
                  <a:pt x="6573" y="16479"/>
                  <a:pt x="6786" y="16629"/>
                  <a:pt x="7007" y="16769"/>
                </a:cubicBezTo>
                <a:cubicBezTo>
                  <a:pt x="7007" y="16769"/>
                  <a:pt x="6259" y="17975"/>
                  <a:pt x="6259" y="17975"/>
                </a:cubicBezTo>
                <a:cubicBezTo>
                  <a:pt x="5983" y="17801"/>
                  <a:pt x="5720" y="17614"/>
                  <a:pt x="5465" y="17410"/>
                </a:cubicBezTo>
                <a:lnTo>
                  <a:pt x="6373" y="16318"/>
                </a:lnTo>
                <a:close/>
                <a:moveTo>
                  <a:pt x="14685" y="16738"/>
                </a:moveTo>
                <a:lnTo>
                  <a:pt x="15463" y="17898"/>
                </a:lnTo>
                <a:cubicBezTo>
                  <a:pt x="15194" y="18075"/>
                  <a:pt x="14909" y="18233"/>
                  <a:pt x="14616" y="18379"/>
                </a:cubicBezTo>
                <a:lnTo>
                  <a:pt x="14013" y="17127"/>
                </a:lnTo>
                <a:cubicBezTo>
                  <a:pt x="14244" y="17012"/>
                  <a:pt x="14467" y="16879"/>
                  <a:pt x="14685" y="16738"/>
                </a:cubicBezTo>
                <a:close/>
                <a:moveTo>
                  <a:pt x="7205" y="16891"/>
                </a:moveTo>
                <a:cubicBezTo>
                  <a:pt x="7406" y="17009"/>
                  <a:pt x="7615" y="17119"/>
                  <a:pt x="7831" y="17219"/>
                </a:cubicBezTo>
                <a:cubicBezTo>
                  <a:pt x="7852" y="17229"/>
                  <a:pt x="7879" y="17240"/>
                  <a:pt x="7900" y="17249"/>
                </a:cubicBezTo>
                <a:lnTo>
                  <a:pt x="7335" y="18547"/>
                </a:lnTo>
                <a:cubicBezTo>
                  <a:pt x="7037" y="18414"/>
                  <a:pt x="6746" y="18263"/>
                  <a:pt x="6465" y="18097"/>
                </a:cubicBezTo>
                <a:lnTo>
                  <a:pt x="7205" y="16891"/>
                </a:lnTo>
                <a:close/>
                <a:moveTo>
                  <a:pt x="13800" y="17227"/>
                </a:moveTo>
                <a:lnTo>
                  <a:pt x="14403" y="18486"/>
                </a:lnTo>
                <a:cubicBezTo>
                  <a:pt x="14111" y="18622"/>
                  <a:pt x="13806" y="18741"/>
                  <a:pt x="13494" y="18845"/>
                </a:cubicBezTo>
                <a:lnTo>
                  <a:pt x="13074" y="17509"/>
                </a:lnTo>
                <a:cubicBezTo>
                  <a:pt x="13320" y="17427"/>
                  <a:pt x="13565" y="17335"/>
                  <a:pt x="13800" y="17227"/>
                </a:cubicBezTo>
                <a:close/>
                <a:moveTo>
                  <a:pt x="8113" y="17341"/>
                </a:moveTo>
                <a:cubicBezTo>
                  <a:pt x="8355" y="17441"/>
                  <a:pt x="8600" y="17529"/>
                  <a:pt x="8846" y="17601"/>
                </a:cubicBezTo>
                <a:lnTo>
                  <a:pt x="8472" y="18959"/>
                </a:lnTo>
                <a:cubicBezTo>
                  <a:pt x="8158" y="18870"/>
                  <a:pt x="7850" y="18763"/>
                  <a:pt x="7549" y="18639"/>
                </a:cubicBezTo>
                <a:lnTo>
                  <a:pt x="8113" y="17341"/>
                </a:lnTo>
                <a:close/>
                <a:moveTo>
                  <a:pt x="12846" y="17585"/>
                </a:moveTo>
                <a:lnTo>
                  <a:pt x="13265" y="18913"/>
                </a:lnTo>
                <a:cubicBezTo>
                  <a:pt x="12950" y="19009"/>
                  <a:pt x="12635" y="19092"/>
                  <a:pt x="12319" y="19150"/>
                </a:cubicBezTo>
                <a:lnTo>
                  <a:pt x="12098" y="17761"/>
                </a:lnTo>
                <a:cubicBezTo>
                  <a:pt x="12352" y="17714"/>
                  <a:pt x="12598" y="17659"/>
                  <a:pt x="12846" y="17585"/>
                </a:cubicBezTo>
                <a:close/>
                <a:moveTo>
                  <a:pt x="9075" y="17662"/>
                </a:moveTo>
                <a:cubicBezTo>
                  <a:pt x="9328" y="17726"/>
                  <a:pt x="9584" y="17779"/>
                  <a:pt x="9838" y="17814"/>
                </a:cubicBezTo>
                <a:lnTo>
                  <a:pt x="9663" y="19211"/>
                </a:lnTo>
                <a:cubicBezTo>
                  <a:pt x="9338" y="19167"/>
                  <a:pt x="9016" y="19108"/>
                  <a:pt x="8701" y="19028"/>
                </a:cubicBezTo>
                <a:lnTo>
                  <a:pt x="9075" y="17662"/>
                </a:lnTo>
                <a:close/>
                <a:moveTo>
                  <a:pt x="11861" y="17807"/>
                </a:moveTo>
                <a:lnTo>
                  <a:pt x="12082" y="19188"/>
                </a:lnTo>
                <a:cubicBezTo>
                  <a:pt x="11757" y="19238"/>
                  <a:pt x="11436" y="19267"/>
                  <a:pt x="11113" y="19280"/>
                </a:cubicBezTo>
                <a:lnTo>
                  <a:pt x="11090" y="17875"/>
                </a:lnTo>
                <a:cubicBezTo>
                  <a:pt x="11349" y="17865"/>
                  <a:pt x="11606" y="17844"/>
                  <a:pt x="11861" y="17807"/>
                </a:cubicBezTo>
                <a:close/>
                <a:moveTo>
                  <a:pt x="10075" y="17837"/>
                </a:moveTo>
                <a:cubicBezTo>
                  <a:pt x="10334" y="17865"/>
                  <a:pt x="10588" y="17876"/>
                  <a:pt x="10846" y="17875"/>
                </a:cubicBezTo>
                <a:lnTo>
                  <a:pt x="10876" y="19287"/>
                </a:lnTo>
                <a:cubicBezTo>
                  <a:pt x="10548" y="19291"/>
                  <a:pt x="10222" y="19276"/>
                  <a:pt x="9899" y="19242"/>
                </a:cubicBezTo>
                <a:lnTo>
                  <a:pt x="10075" y="17837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20476"/>
          <p:cNvSpPr/>
          <p:nvPr/>
        </p:nvSpPr>
        <p:spPr>
          <a:xfrm>
            <a:off x="2125400" y="3224869"/>
            <a:ext cx="1070008" cy="323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294" y="10"/>
                </a:moveTo>
                <a:cubicBezTo>
                  <a:pt x="5419" y="395"/>
                  <a:pt x="753" y="12187"/>
                  <a:pt x="0" y="21584"/>
                </a:cubicBezTo>
                <a:cubicBezTo>
                  <a:pt x="0" y="21584"/>
                  <a:pt x="817" y="19235"/>
                  <a:pt x="1111" y="18176"/>
                </a:cubicBezTo>
                <a:cubicBezTo>
                  <a:pt x="3645" y="9984"/>
                  <a:pt x="6236" y="6363"/>
                  <a:pt x="8201" y="5411"/>
                </a:cubicBezTo>
                <a:cubicBezTo>
                  <a:pt x="13572" y="2563"/>
                  <a:pt x="17452" y="9615"/>
                  <a:pt x="18624" y="13066"/>
                </a:cubicBezTo>
                <a:lnTo>
                  <a:pt x="18042" y="14825"/>
                </a:lnTo>
                <a:lnTo>
                  <a:pt x="21600" y="21377"/>
                </a:lnTo>
                <a:lnTo>
                  <a:pt x="20169" y="8396"/>
                </a:lnTo>
                <a:lnTo>
                  <a:pt x="19507" y="10394"/>
                </a:lnTo>
                <a:cubicBezTo>
                  <a:pt x="18698" y="8267"/>
                  <a:pt x="15699" y="1173"/>
                  <a:pt x="11271" y="89"/>
                </a:cubicBezTo>
                <a:cubicBezTo>
                  <a:pt x="10945" y="9"/>
                  <a:pt x="10619" y="-16"/>
                  <a:pt x="10294" y="10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20477"/>
          <p:cNvSpPr/>
          <p:nvPr/>
        </p:nvSpPr>
        <p:spPr>
          <a:xfrm>
            <a:off x="4786986" y="2553505"/>
            <a:ext cx="1454661" cy="439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294" y="10"/>
                </a:moveTo>
                <a:cubicBezTo>
                  <a:pt x="5419" y="395"/>
                  <a:pt x="753" y="12187"/>
                  <a:pt x="0" y="21584"/>
                </a:cubicBezTo>
                <a:cubicBezTo>
                  <a:pt x="0" y="21584"/>
                  <a:pt x="817" y="19235"/>
                  <a:pt x="1111" y="18176"/>
                </a:cubicBezTo>
                <a:cubicBezTo>
                  <a:pt x="3645" y="9984"/>
                  <a:pt x="6236" y="6363"/>
                  <a:pt x="8201" y="5411"/>
                </a:cubicBezTo>
                <a:cubicBezTo>
                  <a:pt x="13572" y="2563"/>
                  <a:pt x="17452" y="9615"/>
                  <a:pt x="18624" y="13066"/>
                </a:cubicBezTo>
                <a:lnTo>
                  <a:pt x="18042" y="14825"/>
                </a:lnTo>
                <a:lnTo>
                  <a:pt x="21600" y="21377"/>
                </a:lnTo>
                <a:lnTo>
                  <a:pt x="20169" y="8396"/>
                </a:lnTo>
                <a:lnTo>
                  <a:pt x="19507" y="10394"/>
                </a:lnTo>
                <a:cubicBezTo>
                  <a:pt x="18698" y="8267"/>
                  <a:pt x="15699" y="1173"/>
                  <a:pt x="11271" y="89"/>
                </a:cubicBezTo>
                <a:cubicBezTo>
                  <a:pt x="10945" y="9"/>
                  <a:pt x="10619" y="-16"/>
                  <a:pt x="10294" y="10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20478"/>
          <p:cNvSpPr/>
          <p:nvPr/>
        </p:nvSpPr>
        <p:spPr>
          <a:xfrm rot="10800000" flipH="1">
            <a:off x="6394416" y="4851947"/>
            <a:ext cx="1782684" cy="538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294" y="10"/>
                </a:moveTo>
                <a:cubicBezTo>
                  <a:pt x="5419" y="395"/>
                  <a:pt x="753" y="12187"/>
                  <a:pt x="0" y="21584"/>
                </a:cubicBezTo>
                <a:cubicBezTo>
                  <a:pt x="0" y="21584"/>
                  <a:pt x="817" y="19235"/>
                  <a:pt x="1111" y="18176"/>
                </a:cubicBezTo>
                <a:cubicBezTo>
                  <a:pt x="3645" y="9984"/>
                  <a:pt x="6236" y="6363"/>
                  <a:pt x="8201" y="5411"/>
                </a:cubicBezTo>
                <a:cubicBezTo>
                  <a:pt x="13572" y="2563"/>
                  <a:pt x="17452" y="9615"/>
                  <a:pt x="18624" y="13066"/>
                </a:cubicBezTo>
                <a:lnTo>
                  <a:pt x="18042" y="14825"/>
                </a:lnTo>
                <a:lnTo>
                  <a:pt x="21600" y="21377"/>
                </a:lnTo>
                <a:lnTo>
                  <a:pt x="20169" y="8396"/>
                </a:lnTo>
                <a:lnTo>
                  <a:pt x="19507" y="10394"/>
                </a:lnTo>
                <a:cubicBezTo>
                  <a:pt x="18698" y="8267"/>
                  <a:pt x="15699" y="1173"/>
                  <a:pt x="11271" y="89"/>
                </a:cubicBezTo>
                <a:cubicBezTo>
                  <a:pt x="10945" y="9"/>
                  <a:pt x="10619" y="-16"/>
                  <a:pt x="10294" y="10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 20479"/>
          <p:cNvSpPr/>
          <p:nvPr/>
        </p:nvSpPr>
        <p:spPr>
          <a:xfrm rot="10800000" flipH="1">
            <a:off x="3408838" y="4561787"/>
            <a:ext cx="1194864" cy="36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4" extrusionOk="0">
                <a:moveTo>
                  <a:pt x="10294" y="10"/>
                </a:moveTo>
                <a:cubicBezTo>
                  <a:pt x="5419" y="395"/>
                  <a:pt x="753" y="12187"/>
                  <a:pt x="0" y="21584"/>
                </a:cubicBezTo>
                <a:cubicBezTo>
                  <a:pt x="0" y="21584"/>
                  <a:pt x="817" y="19235"/>
                  <a:pt x="1111" y="18176"/>
                </a:cubicBezTo>
                <a:cubicBezTo>
                  <a:pt x="3645" y="9984"/>
                  <a:pt x="6236" y="6363"/>
                  <a:pt x="8201" y="5411"/>
                </a:cubicBezTo>
                <a:cubicBezTo>
                  <a:pt x="13572" y="2563"/>
                  <a:pt x="17452" y="9615"/>
                  <a:pt x="18624" y="13066"/>
                </a:cubicBezTo>
                <a:lnTo>
                  <a:pt x="18042" y="14825"/>
                </a:lnTo>
                <a:lnTo>
                  <a:pt x="21600" y="21377"/>
                </a:lnTo>
                <a:lnTo>
                  <a:pt x="20169" y="8396"/>
                </a:lnTo>
                <a:lnTo>
                  <a:pt x="19507" y="10394"/>
                </a:lnTo>
                <a:cubicBezTo>
                  <a:pt x="18698" y="8267"/>
                  <a:pt x="15699" y="1173"/>
                  <a:pt x="11271" y="89"/>
                </a:cubicBezTo>
                <a:cubicBezTo>
                  <a:pt x="10945" y="9"/>
                  <a:pt x="10619" y="-16"/>
                  <a:pt x="10294" y="10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20482"/>
          <p:cNvGrpSpPr/>
          <p:nvPr/>
        </p:nvGrpSpPr>
        <p:grpSpPr>
          <a:xfrm>
            <a:off x="2380507" y="3966803"/>
            <a:ext cx="476391" cy="476389"/>
            <a:chOff x="1" y="-1"/>
            <a:chExt cx="952780" cy="952777"/>
          </a:xfrm>
        </p:grpSpPr>
        <p:sp>
          <p:nvSpPr>
            <p:cNvPr id="17" name="Shape 20480"/>
            <p:cNvSpPr/>
            <p:nvPr/>
          </p:nvSpPr>
          <p:spPr>
            <a:xfrm>
              <a:off x="1" y="-1"/>
              <a:ext cx="952780" cy="952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86" y="0"/>
                    <a:pt x="0" y="4886"/>
                    <a:pt x="0" y="10800"/>
                  </a:cubicBezTo>
                  <a:cubicBezTo>
                    <a:pt x="0" y="16800"/>
                    <a:pt x="4886" y="21600"/>
                    <a:pt x="10800" y="21600"/>
                  </a:cubicBezTo>
                  <a:cubicBezTo>
                    <a:pt x="16714" y="21600"/>
                    <a:pt x="21600" y="16800"/>
                    <a:pt x="21600" y="10800"/>
                  </a:cubicBezTo>
                  <a:cubicBezTo>
                    <a:pt x="21600" y="4886"/>
                    <a:pt x="16714" y="0"/>
                    <a:pt x="10800" y="0"/>
                  </a:cubicBezTo>
                  <a:close/>
                  <a:moveTo>
                    <a:pt x="10800" y="19543"/>
                  </a:moveTo>
                  <a:cubicBezTo>
                    <a:pt x="6000" y="19543"/>
                    <a:pt x="2057" y="15600"/>
                    <a:pt x="2057" y="10800"/>
                  </a:cubicBezTo>
                  <a:cubicBezTo>
                    <a:pt x="2057" y="6000"/>
                    <a:pt x="6000" y="2057"/>
                    <a:pt x="10800" y="2057"/>
                  </a:cubicBezTo>
                  <a:cubicBezTo>
                    <a:pt x="15600" y="2057"/>
                    <a:pt x="19543" y="6000"/>
                    <a:pt x="19543" y="10800"/>
                  </a:cubicBezTo>
                  <a:cubicBezTo>
                    <a:pt x="19543" y="15600"/>
                    <a:pt x="15600" y="19543"/>
                    <a:pt x="10800" y="19543"/>
                  </a:cubicBezTo>
                  <a:close/>
                  <a:moveTo>
                    <a:pt x="10800" y="4286"/>
                  </a:moveTo>
                  <a:cubicBezTo>
                    <a:pt x="7200" y="4286"/>
                    <a:pt x="4286" y="7200"/>
                    <a:pt x="4286" y="10800"/>
                  </a:cubicBezTo>
                  <a:cubicBezTo>
                    <a:pt x="4286" y="14400"/>
                    <a:pt x="7200" y="17314"/>
                    <a:pt x="10800" y="17314"/>
                  </a:cubicBezTo>
                  <a:cubicBezTo>
                    <a:pt x="14400" y="17314"/>
                    <a:pt x="17314" y="14400"/>
                    <a:pt x="17314" y="10800"/>
                  </a:cubicBezTo>
                  <a:cubicBezTo>
                    <a:pt x="17314" y="7200"/>
                    <a:pt x="14400" y="4286"/>
                    <a:pt x="10800" y="4286"/>
                  </a:cubicBezTo>
                  <a:close/>
                  <a:moveTo>
                    <a:pt x="10800" y="15171"/>
                  </a:moveTo>
                  <a:cubicBezTo>
                    <a:pt x="8400" y="15171"/>
                    <a:pt x="6429" y="13200"/>
                    <a:pt x="6429" y="10800"/>
                  </a:cubicBezTo>
                  <a:cubicBezTo>
                    <a:pt x="6429" y="8400"/>
                    <a:pt x="8400" y="6514"/>
                    <a:pt x="10800" y="6514"/>
                  </a:cubicBezTo>
                  <a:cubicBezTo>
                    <a:pt x="13200" y="6514"/>
                    <a:pt x="15171" y="8400"/>
                    <a:pt x="15171" y="10800"/>
                  </a:cubicBezTo>
                  <a:cubicBezTo>
                    <a:pt x="15171" y="13200"/>
                    <a:pt x="13200" y="15171"/>
                    <a:pt x="10800" y="15171"/>
                  </a:cubicBezTo>
                  <a:close/>
                  <a:moveTo>
                    <a:pt x="10800" y="8486"/>
                  </a:moveTo>
                  <a:cubicBezTo>
                    <a:pt x="9514" y="8486"/>
                    <a:pt x="8486" y="9514"/>
                    <a:pt x="8486" y="10800"/>
                  </a:cubicBezTo>
                  <a:cubicBezTo>
                    <a:pt x="8486" y="12086"/>
                    <a:pt x="9514" y="13114"/>
                    <a:pt x="10800" y="13114"/>
                  </a:cubicBezTo>
                  <a:cubicBezTo>
                    <a:pt x="12086" y="13114"/>
                    <a:pt x="13114" y="12086"/>
                    <a:pt x="13114" y="10800"/>
                  </a:cubicBezTo>
                  <a:cubicBezTo>
                    <a:pt x="13114" y="9514"/>
                    <a:pt x="12086" y="8486"/>
                    <a:pt x="10800" y="84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Shape 20481"/>
            <p:cNvSpPr/>
            <p:nvPr/>
          </p:nvSpPr>
          <p:spPr>
            <a:xfrm>
              <a:off x="370961" y="125607"/>
              <a:ext cx="232343" cy="35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23" y="0"/>
                    <a:pt x="0" y="3195"/>
                    <a:pt x="0" y="7154"/>
                  </a:cubicBezTo>
                  <a:cubicBezTo>
                    <a:pt x="0" y="8751"/>
                    <a:pt x="1520" y="11321"/>
                    <a:pt x="4666" y="15071"/>
                  </a:cubicBezTo>
                  <a:cubicBezTo>
                    <a:pt x="6920" y="17711"/>
                    <a:pt x="9122" y="19898"/>
                    <a:pt x="9175" y="20003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2373" y="20003"/>
                    <a:pt x="12373" y="20003"/>
                    <a:pt x="12373" y="20003"/>
                  </a:cubicBezTo>
                  <a:cubicBezTo>
                    <a:pt x="12478" y="19898"/>
                    <a:pt x="14680" y="17711"/>
                    <a:pt x="16882" y="15071"/>
                  </a:cubicBezTo>
                  <a:cubicBezTo>
                    <a:pt x="20080" y="11321"/>
                    <a:pt x="21600" y="8751"/>
                    <a:pt x="21600" y="7154"/>
                  </a:cubicBezTo>
                  <a:cubicBezTo>
                    <a:pt x="21600" y="3195"/>
                    <a:pt x="16724" y="0"/>
                    <a:pt x="10800" y="0"/>
                  </a:cubicBezTo>
                  <a:close/>
                  <a:moveTo>
                    <a:pt x="10800" y="10800"/>
                  </a:moveTo>
                  <a:cubicBezTo>
                    <a:pt x="7707" y="10800"/>
                    <a:pt x="5190" y="9133"/>
                    <a:pt x="5190" y="7084"/>
                  </a:cubicBezTo>
                  <a:cubicBezTo>
                    <a:pt x="5190" y="5070"/>
                    <a:pt x="7707" y="3403"/>
                    <a:pt x="10800" y="3403"/>
                  </a:cubicBezTo>
                  <a:cubicBezTo>
                    <a:pt x="13893" y="3403"/>
                    <a:pt x="16410" y="5070"/>
                    <a:pt x="16410" y="7084"/>
                  </a:cubicBezTo>
                  <a:cubicBezTo>
                    <a:pt x="16410" y="9133"/>
                    <a:pt x="13893" y="10800"/>
                    <a:pt x="10800" y="10800"/>
                  </a:cubicBezTo>
                  <a:close/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162558" tIns="162558" rIns="162558" bIns="162558" numCol="1" anchor="t">
              <a:noAutofit/>
            </a:bodyPr>
            <a:lstStyle/>
            <a:p>
              <a:pPr defTabSz="342900">
                <a:defRPr sz="5600">
                  <a:latin typeface="Gill Sans"/>
                  <a:ea typeface="Gill Sans"/>
                  <a:cs typeface="Gill Sans"/>
                  <a:sym typeface="Gill Sans"/>
                </a:defRPr>
              </a:pPr>
              <a:endParaRPr sz="74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Shape 20483"/>
          <p:cNvSpPr/>
          <p:nvPr/>
        </p:nvSpPr>
        <p:spPr>
          <a:xfrm>
            <a:off x="1925276" y="2236529"/>
            <a:ext cx="1470255" cy="75138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342900">
              <a:lnSpc>
                <a:spcPct val="130000"/>
              </a:lnSpc>
              <a:defRPr sz="1800"/>
            </a:pPr>
            <a:r>
              <a:rPr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Roboto Bold"/>
              </a:rPr>
              <a:t>您的内容打在这里，或者通过复制您的文本后，在此框中选择粘贴。</a:t>
            </a:r>
            <a:endParaRPr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Roboto Bold"/>
            </a:endParaRPr>
          </a:p>
        </p:txBody>
      </p:sp>
      <p:sp>
        <p:nvSpPr>
          <p:cNvPr id="20" name="Shape 20484"/>
          <p:cNvSpPr/>
          <p:nvPr/>
        </p:nvSpPr>
        <p:spPr>
          <a:xfrm>
            <a:off x="3573096" y="5187336"/>
            <a:ext cx="1470255" cy="75138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342900">
              <a:lnSpc>
                <a:spcPct val="130000"/>
              </a:lnSpc>
              <a:defRPr sz="1800"/>
            </a:pPr>
            <a:r>
              <a:rPr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Roboto Bold"/>
              </a:rPr>
              <a:t>您的内容打在这里，或者通过复制您的文本后，在此框中选择粘贴。</a:t>
            </a:r>
            <a:endParaRPr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Roboto Bold"/>
            </a:endParaRPr>
          </a:p>
        </p:txBody>
      </p:sp>
      <p:sp>
        <p:nvSpPr>
          <p:cNvPr id="21" name="Shape 20485"/>
          <p:cNvSpPr/>
          <p:nvPr/>
        </p:nvSpPr>
        <p:spPr>
          <a:xfrm>
            <a:off x="4730571" y="1674933"/>
            <a:ext cx="1470255" cy="75138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342900">
              <a:lnSpc>
                <a:spcPct val="130000"/>
              </a:lnSpc>
              <a:defRPr sz="1800"/>
            </a:pPr>
            <a:r>
              <a:rPr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Roboto Bold"/>
              </a:rPr>
              <a:t>您的内容打在这里，或者通过复制您的文本后，在此框中选择粘贴。</a:t>
            </a:r>
            <a:endParaRPr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Roboto Bold"/>
            </a:endParaRPr>
          </a:p>
        </p:txBody>
      </p:sp>
      <p:sp>
        <p:nvSpPr>
          <p:cNvPr id="22" name="Shape 20486"/>
          <p:cNvSpPr/>
          <p:nvPr/>
        </p:nvSpPr>
        <p:spPr>
          <a:xfrm>
            <a:off x="6784406" y="5455545"/>
            <a:ext cx="1470255" cy="751383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342900">
              <a:lnSpc>
                <a:spcPct val="130000"/>
              </a:lnSpc>
              <a:defRPr sz="1800"/>
            </a:pPr>
            <a:r>
              <a:rPr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Roboto Bold"/>
              </a:rPr>
              <a:t>您的内容打在这里，或者通过复制您的文本后，在此框中选择粘贴。</a:t>
            </a:r>
            <a:endParaRPr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Roboto Bold"/>
            </a:endParaRPr>
          </a:p>
        </p:txBody>
      </p:sp>
      <p:sp>
        <p:nvSpPr>
          <p:cNvPr id="23" name="Shape 20487"/>
          <p:cNvSpPr/>
          <p:nvPr/>
        </p:nvSpPr>
        <p:spPr>
          <a:xfrm>
            <a:off x="8393651" y="1774282"/>
            <a:ext cx="1470255" cy="751384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/>
          <a:lstStyle/>
          <a:p>
            <a:pPr defTabSz="342900">
              <a:lnSpc>
                <a:spcPct val="130000"/>
              </a:lnSpc>
              <a:defRPr sz="1800"/>
            </a:pPr>
            <a:r>
              <a:rPr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Roboto Bold"/>
              </a:rPr>
              <a:t>您的内容打在这里，或者通过复制您的文本后，在此框中选择粘贴。</a:t>
            </a:r>
            <a:endParaRPr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Roboto Bold"/>
            </a:endParaRPr>
          </a:p>
        </p:txBody>
      </p:sp>
      <p:sp>
        <p:nvSpPr>
          <p:cNvPr id="24" name="Shape 20488"/>
          <p:cNvSpPr/>
          <p:nvPr/>
        </p:nvSpPr>
        <p:spPr>
          <a:xfrm>
            <a:off x="3628084" y="3571445"/>
            <a:ext cx="518383" cy="397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9" y="18137"/>
                </a:moveTo>
                <a:lnTo>
                  <a:pt x="8039" y="21600"/>
                </a:lnTo>
                <a:lnTo>
                  <a:pt x="4893" y="21600"/>
                </a:lnTo>
                <a:lnTo>
                  <a:pt x="4893" y="18501"/>
                </a:lnTo>
                <a:lnTo>
                  <a:pt x="5243" y="18501"/>
                </a:lnTo>
                <a:lnTo>
                  <a:pt x="5522" y="18592"/>
                </a:lnTo>
                <a:lnTo>
                  <a:pt x="6361" y="18592"/>
                </a:lnTo>
                <a:lnTo>
                  <a:pt x="6571" y="18501"/>
                </a:lnTo>
                <a:lnTo>
                  <a:pt x="7410" y="18319"/>
                </a:lnTo>
                <a:lnTo>
                  <a:pt x="8039" y="18137"/>
                </a:lnTo>
                <a:close/>
                <a:moveTo>
                  <a:pt x="8878" y="13033"/>
                </a:moveTo>
                <a:lnTo>
                  <a:pt x="8668" y="13853"/>
                </a:lnTo>
                <a:lnTo>
                  <a:pt x="8388" y="14491"/>
                </a:lnTo>
                <a:lnTo>
                  <a:pt x="8039" y="15129"/>
                </a:lnTo>
                <a:lnTo>
                  <a:pt x="9157" y="14309"/>
                </a:lnTo>
                <a:lnTo>
                  <a:pt x="10136" y="13033"/>
                </a:lnTo>
                <a:lnTo>
                  <a:pt x="8878" y="13033"/>
                </a:lnTo>
                <a:close/>
                <a:moveTo>
                  <a:pt x="6361" y="13033"/>
                </a:moveTo>
                <a:lnTo>
                  <a:pt x="6361" y="15767"/>
                </a:lnTo>
                <a:lnTo>
                  <a:pt x="7340" y="14765"/>
                </a:lnTo>
                <a:lnTo>
                  <a:pt x="8039" y="13033"/>
                </a:lnTo>
                <a:lnTo>
                  <a:pt x="6361" y="13033"/>
                </a:lnTo>
                <a:close/>
                <a:moveTo>
                  <a:pt x="3775" y="13033"/>
                </a:moveTo>
                <a:lnTo>
                  <a:pt x="4544" y="14765"/>
                </a:lnTo>
                <a:lnTo>
                  <a:pt x="5522" y="15767"/>
                </a:lnTo>
                <a:lnTo>
                  <a:pt x="5522" y="13033"/>
                </a:lnTo>
                <a:lnTo>
                  <a:pt x="3775" y="13033"/>
                </a:lnTo>
                <a:close/>
                <a:moveTo>
                  <a:pt x="1678" y="13033"/>
                </a:moveTo>
                <a:lnTo>
                  <a:pt x="2656" y="14309"/>
                </a:lnTo>
                <a:lnTo>
                  <a:pt x="3775" y="15129"/>
                </a:lnTo>
                <a:lnTo>
                  <a:pt x="3425" y="14491"/>
                </a:lnTo>
                <a:lnTo>
                  <a:pt x="3146" y="13853"/>
                </a:lnTo>
                <a:lnTo>
                  <a:pt x="2936" y="13033"/>
                </a:lnTo>
                <a:lnTo>
                  <a:pt x="1678" y="13033"/>
                </a:lnTo>
                <a:close/>
                <a:moveTo>
                  <a:pt x="12792" y="11939"/>
                </a:moveTo>
                <a:lnTo>
                  <a:pt x="12792" y="21600"/>
                </a:lnTo>
                <a:lnTo>
                  <a:pt x="9507" y="21600"/>
                </a:lnTo>
                <a:lnTo>
                  <a:pt x="9507" y="17316"/>
                </a:lnTo>
                <a:lnTo>
                  <a:pt x="10835" y="15949"/>
                </a:lnTo>
                <a:lnTo>
                  <a:pt x="12093" y="14035"/>
                </a:lnTo>
                <a:lnTo>
                  <a:pt x="12233" y="13853"/>
                </a:lnTo>
                <a:lnTo>
                  <a:pt x="12303" y="13489"/>
                </a:lnTo>
                <a:lnTo>
                  <a:pt x="12583" y="12759"/>
                </a:lnTo>
                <a:lnTo>
                  <a:pt x="12792" y="11939"/>
                </a:lnTo>
                <a:close/>
                <a:moveTo>
                  <a:pt x="9367" y="9752"/>
                </a:moveTo>
                <a:lnTo>
                  <a:pt x="9297" y="10846"/>
                </a:lnTo>
                <a:lnTo>
                  <a:pt x="9157" y="11939"/>
                </a:lnTo>
                <a:lnTo>
                  <a:pt x="10485" y="11939"/>
                </a:lnTo>
                <a:lnTo>
                  <a:pt x="10835" y="10846"/>
                </a:lnTo>
                <a:lnTo>
                  <a:pt x="10975" y="9752"/>
                </a:lnTo>
                <a:lnTo>
                  <a:pt x="9367" y="9752"/>
                </a:lnTo>
                <a:close/>
                <a:moveTo>
                  <a:pt x="6361" y="9752"/>
                </a:moveTo>
                <a:lnTo>
                  <a:pt x="6361" y="11939"/>
                </a:lnTo>
                <a:lnTo>
                  <a:pt x="8318" y="11939"/>
                </a:lnTo>
                <a:lnTo>
                  <a:pt x="8388" y="10846"/>
                </a:lnTo>
                <a:lnTo>
                  <a:pt x="8528" y="9752"/>
                </a:lnTo>
                <a:lnTo>
                  <a:pt x="6361" y="9752"/>
                </a:lnTo>
                <a:close/>
                <a:moveTo>
                  <a:pt x="3285" y="9752"/>
                </a:moveTo>
                <a:lnTo>
                  <a:pt x="3565" y="11939"/>
                </a:lnTo>
                <a:lnTo>
                  <a:pt x="5522" y="11939"/>
                </a:lnTo>
                <a:lnTo>
                  <a:pt x="5522" y="9752"/>
                </a:lnTo>
                <a:lnTo>
                  <a:pt x="3285" y="9752"/>
                </a:lnTo>
                <a:close/>
                <a:moveTo>
                  <a:pt x="839" y="9752"/>
                </a:moveTo>
                <a:lnTo>
                  <a:pt x="979" y="10846"/>
                </a:lnTo>
                <a:lnTo>
                  <a:pt x="1328" y="11939"/>
                </a:lnTo>
                <a:lnTo>
                  <a:pt x="2656" y="11939"/>
                </a:lnTo>
                <a:lnTo>
                  <a:pt x="2586" y="10846"/>
                </a:lnTo>
                <a:lnTo>
                  <a:pt x="2447" y="9752"/>
                </a:lnTo>
                <a:lnTo>
                  <a:pt x="839" y="9752"/>
                </a:lnTo>
                <a:close/>
                <a:moveTo>
                  <a:pt x="9157" y="6380"/>
                </a:moveTo>
                <a:lnTo>
                  <a:pt x="9297" y="7473"/>
                </a:lnTo>
                <a:lnTo>
                  <a:pt x="9367" y="8749"/>
                </a:lnTo>
                <a:lnTo>
                  <a:pt x="10975" y="8749"/>
                </a:lnTo>
                <a:lnTo>
                  <a:pt x="10835" y="7473"/>
                </a:lnTo>
                <a:lnTo>
                  <a:pt x="10485" y="6380"/>
                </a:lnTo>
                <a:lnTo>
                  <a:pt x="9157" y="6380"/>
                </a:lnTo>
                <a:close/>
                <a:moveTo>
                  <a:pt x="6361" y="6380"/>
                </a:moveTo>
                <a:lnTo>
                  <a:pt x="6361" y="8749"/>
                </a:lnTo>
                <a:lnTo>
                  <a:pt x="8528" y="8749"/>
                </a:lnTo>
                <a:lnTo>
                  <a:pt x="8388" y="7473"/>
                </a:lnTo>
                <a:lnTo>
                  <a:pt x="8318" y="6380"/>
                </a:lnTo>
                <a:lnTo>
                  <a:pt x="6361" y="6380"/>
                </a:lnTo>
                <a:close/>
                <a:moveTo>
                  <a:pt x="3565" y="6380"/>
                </a:moveTo>
                <a:lnTo>
                  <a:pt x="3425" y="7473"/>
                </a:lnTo>
                <a:lnTo>
                  <a:pt x="3285" y="8749"/>
                </a:lnTo>
                <a:lnTo>
                  <a:pt x="5522" y="8749"/>
                </a:lnTo>
                <a:lnTo>
                  <a:pt x="5522" y="6380"/>
                </a:lnTo>
                <a:lnTo>
                  <a:pt x="3565" y="6380"/>
                </a:lnTo>
                <a:close/>
                <a:moveTo>
                  <a:pt x="1328" y="6380"/>
                </a:moveTo>
                <a:lnTo>
                  <a:pt x="979" y="7473"/>
                </a:lnTo>
                <a:lnTo>
                  <a:pt x="839" y="8749"/>
                </a:lnTo>
                <a:lnTo>
                  <a:pt x="2447" y="8749"/>
                </a:lnTo>
                <a:lnTo>
                  <a:pt x="2586" y="7473"/>
                </a:lnTo>
                <a:lnTo>
                  <a:pt x="2656" y="6380"/>
                </a:lnTo>
                <a:lnTo>
                  <a:pt x="1328" y="6380"/>
                </a:lnTo>
                <a:close/>
                <a:moveTo>
                  <a:pt x="13631" y="5377"/>
                </a:moveTo>
                <a:lnTo>
                  <a:pt x="16986" y="5377"/>
                </a:lnTo>
                <a:lnTo>
                  <a:pt x="16986" y="21600"/>
                </a:lnTo>
                <a:lnTo>
                  <a:pt x="13631" y="21600"/>
                </a:lnTo>
                <a:lnTo>
                  <a:pt x="13631" y="5377"/>
                </a:lnTo>
                <a:close/>
                <a:moveTo>
                  <a:pt x="8039" y="3190"/>
                </a:moveTo>
                <a:lnTo>
                  <a:pt x="8388" y="3828"/>
                </a:lnTo>
                <a:lnTo>
                  <a:pt x="8668" y="4648"/>
                </a:lnTo>
                <a:lnTo>
                  <a:pt x="8878" y="5377"/>
                </a:lnTo>
                <a:lnTo>
                  <a:pt x="10136" y="5377"/>
                </a:lnTo>
                <a:lnTo>
                  <a:pt x="9157" y="4101"/>
                </a:lnTo>
                <a:lnTo>
                  <a:pt x="8039" y="3190"/>
                </a:lnTo>
                <a:close/>
                <a:moveTo>
                  <a:pt x="3775" y="3190"/>
                </a:moveTo>
                <a:lnTo>
                  <a:pt x="2656" y="4101"/>
                </a:lnTo>
                <a:lnTo>
                  <a:pt x="1678" y="5377"/>
                </a:lnTo>
                <a:lnTo>
                  <a:pt x="2936" y="5377"/>
                </a:lnTo>
                <a:lnTo>
                  <a:pt x="3146" y="4648"/>
                </a:lnTo>
                <a:lnTo>
                  <a:pt x="3425" y="3828"/>
                </a:lnTo>
                <a:lnTo>
                  <a:pt x="3775" y="3190"/>
                </a:lnTo>
                <a:close/>
                <a:moveTo>
                  <a:pt x="6361" y="2734"/>
                </a:moveTo>
                <a:lnTo>
                  <a:pt x="6361" y="5377"/>
                </a:lnTo>
                <a:lnTo>
                  <a:pt x="8039" y="5377"/>
                </a:lnTo>
                <a:lnTo>
                  <a:pt x="7340" y="3463"/>
                </a:lnTo>
                <a:lnTo>
                  <a:pt x="6361" y="2734"/>
                </a:lnTo>
                <a:close/>
                <a:moveTo>
                  <a:pt x="5522" y="2734"/>
                </a:moveTo>
                <a:lnTo>
                  <a:pt x="4544" y="3463"/>
                </a:lnTo>
                <a:lnTo>
                  <a:pt x="3775" y="5377"/>
                </a:lnTo>
                <a:lnTo>
                  <a:pt x="5522" y="5377"/>
                </a:lnTo>
                <a:lnTo>
                  <a:pt x="5522" y="2734"/>
                </a:lnTo>
                <a:close/>
                <a:moveTo>
                  <a:pt x="5522" y="1641"/>
                </a:moveTo>
                <a:lnTo>
                  <a:pt x="6361" y="1641"/>
                </a:lnTo>
                <a:lnTo>
                  <a:pt x="8179" y="2096"/>
                </a:lnTo>
                <a:lnTo>
                  <a:pt x="9786" y="3463"/>
                </a:lnTo>
                <a:lnTo>
                  <a:pt x="10975" y="5377"/>
                </a:lnTo>
                <a:lnTo>
                  <a:pt x="11115" y="5742"/>
                </a:lnTo>
                <a:lnTo>
                  <a:pt x="11464" y="6380"/>
                </a:lnTo>
                <a:lnTo>
                  <a:pt x="11324" y="6380"/>
                </a:lnTo>
                <a:lnTo>
                  <a:pt x="11744" y="7473"/>
                </a:lnTo>
                <a:lnTo>
                  <a:pt x="11814" y="8749"/>
                </a:lnTo>
                <a:lnTo>
                  <a:pt x="11814" y="9752"/>
                </a:lnTo>
                <a:lnTo>
                  <a:pt x="11744" y="10846"/>
                </a:lnTo>
                <a:lnTo>
                  <a:pt x="11324" y="11939"/>
                </a:lnTo>
                <a:lnTo>
                  <a:pt x="11464" y="11939"/>
                </a:lnTo>
                <a:lnTo>
                  <a:pt x="11115" y="12759"/>
                </a:lnTo>
                <a:lnTo>
                  <a:pt x="10975" y="13033"/>
                </a:lnTo>
                <a:lnTo>
                  <a:pt x="9786" y="14947"/>
                </a:lnTo>
                <a:lnTo>
                  <a:pt x="8179" y="16223"/>
                </a:lnTo>
                <a:lnTo>
                  <a:pt x="6361" y="16861"/>
                </a:lnTo>
                <a:lnTo>
                  <a:pt x="5522" y="16861"/>
                </a:lnTo>
                <a:lnTo>
                  <a:pt x="3635" y="16223"/>
                </a:lnTo>
                <a:lnTo>
                  <a:pt x="2097" y="14947"/>
                </a:lnTo>
                <a:lnTo>
                  <a:pt x="839" y="13033"/>
                </a:lnTo>
                <a:lnTo>
                  <a:pt x="699" y="12759"/>
                </a:lnTo>
                <a:lnTo>
                  <a:pt x="350" y="11939"/>
                </a:lnTo>
                <a:lnTo>
                  <a:pt x="489" y="11939"/>
                </a:lnTo>
                <a:lnTo>
                  <a:pt x="140" y="10846"/>
                </a:lnTo>
                <a:lnTo>
                  <a:pt x="0" y="9752"/>
                </a:lnTo>
                <a:lnTo>
                  <a:pt x="0" y="8749"/>
                </a:lnTo>
                <a:lnTo>
                  <a:pt x="140" y="7473"/>
                </a:lnTo>
                <a:lnTo>
                  <a:pt x="489" y="6380"/>
                </a:lnTo>
                <a:lnTo>
                  <a:pt x="350" y="6380"/>
                </a:lnTo>
                <a:lnTo>
                  <a:pt x="699" y="5742"/>
                </a:lnTo>
                <a:lnTo>
                  <a:pt x="839" y="5377"/>
                </a:lnTo>
                <a:lnTo>
                  <a:pt x="2097" y="3463"/>
                </a:lnTo>
                <a:lnTo>
                  <a:pt x="3635" y="2096"/>
                </a:lnTo>
                <a:lnTo>
                  <a:pt x="5522" y="1641"/>
                </a:lnTo>
                <a:close/>
                <a:moveTo>
                  <a:pt x="1831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8315" y="21600"/>
                </a:lnTo>
                <a:lnTo>
                  <a:pt x="18315" y="0"/>
                </a:ln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22860" tIns="22860" rIns="22860" bIns="22860"/>
          <a:lstStyle/>
          <a:p>
            <a:pPr algn="l" defTabSz="342900">
              <a:defRPr sz="1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20489"/>
          <p:cNvSpPr/>
          <p:nvPr/>
        </p:nvSpPr>
        <p:spPr>
          <a:xfrm>
            <a:off x="6786199" y="3872327"/>
            <a:ext cx="766092" cy="3652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1" y="13331"/>
                </a:moveTo>
                <a:lnTo>
                  <a:pt x="9412" y="13922"/>
                </a:lnTo>
                <a:lnTo>
                  <a:pt x="9533" y="15019"/>
                </a:lnTo>
                <a:lnTo>
                  <a:pt x="9774" y="16200"/>
                </a:lnTo>
                <a:lnTo>
                  <a:pt x="9975" y="17466"/>
                </a:lnTo>
                <a:lnTo>
                  <a:pt x="10096" y="18563"/>
                </a:lnTo>
                <a:lnTo>
                  <a:pt x="10177" y="19069"/>
                </a:lnTo>
                <a:lnTo>
                  <a:pt x="10297" y="15019"/>
                </a:lnTo>
                <a:lnTo>
                  <a:pt x="10257" y="14681"/>
                </a:lnTo>
                <a:lnTo>
                  <a:pt x="9895" y="13331"/>
                </a:lnTo>
                <a:lnTo>
                  <a:pt x="10177" y="13669"/>
                </a:lnTo>
                <a:lnTo>
                  <a:pt x="10458" y="13922"/>
                </a:lnTo>
                <a:lnTo>
                  <a:pt x="11142" y="13922"/>
                </a:lnTo>
                <a:lnTo>
                  <a:pt x="11423" y="13669"/>
                </a:lnTo>
                <a:lnTo>
                  <a:pt x="11665" y="13331"/>
                </a:lnTo>
                <a:lnTo>
                  <a:pt x="11383" y="14681"/>
                </a:lnTo>
                <a:lnTo>
                  <a:pt x="11303" y="15019"/>
                </a:lnTo>
                <a:lnTo>
                  <a:pt x="11383" y="19069"/>
                </a:lnTo>
                <a:lnTo>
                  <a:pt x="11504" y="18563"/>
                </a:lnTo>
                <a:lnTo>
                  <a:pt x="11665" y="17466"/>
                </a:lnTo>
                <a:lnTo>
                  <a:pt x="11866" y="16200"/>
                </a:lnTo>
                <a:lnTo>
                  <a:pt x="12067" y="15019"/>
                </a:lnTo>
                <a:lnTo>
                  <a:pt x="12228" y="13922"/>
                </a:lnTo>
                <a:lnTo>
                  <a:pt x="12268" y="13331"/>
                </a:lnTo>
                <a:lnTo>
                  <a:pt x="13555" y="14428"/>
                </a:lnTo>
                <a:lnTo>
                  <a:pt x="13636" y="14428"/>
                </a:lnTo>
                <a:lnTo>
                  <a:pt x="13756" y="14513"/>
                </a:lnTo>
                <a:lnTo>
                  <a:pt x="13877" y="14681"/>
                </a:lnTo>
                <a:lnTo>
                  <a:pt x="14118" y="14850"/>
                </a:lnTo>
                <a:lnTo>
                  <a:pt x="14320" y="15019"/>
                </a:lnTo>
                <a:lnTo>
                  <a:pt x="14440" y="15103"/>
                </a:lnTo>
                <a:lnTo>
                  <a:pt x="14601" y="15272"/>
                </a:lnTo>
                <a:lnTo>
                  <a:pt x="14682" y="15272"/>
                </a:lnTo>
                <a:lnTo>
                  <a:pt x="14682" y="15441"/>
                </a:lnTo>
                <a:lnTo>
                  <a:pt x="14802" y="15609"/>
                </a:lnTo>
                <a:lnTo>
                  <a:pt x="14883" y="15694"/>
                </a:lnTo>
                <a:lnTo>
                  <a:pt x="14963" y="15863"/>
                </a:lnTo>
                <a:lnTo>
                  <a:pt x="15003" y="16031"/>
                </a:lnTo>
                <a:lnTo>
                  <a:pt x="15003" y="16200"/>
                </a:lnTo>
                <a:lnTo>
                  <a:pt x="15084" y="16453"/>
                </a:lnTo>
                <a:lnTo>
                  <a:pt x="15245" y="17381"/>
                </a:lnTo>
                <a:lnTo>
                  <a:pt x="15365" y="18563"/>
                </a:lnTo>
                <a:lnTo>
                  <a:pt x="15526" y="19575"/>
                </a:lnTo>
                <a:lnTo>
                  <a:pt x="15526" y="19828"/>
                </a:lnTo>
                <a:lnTo>
                  <a:pt x="15566" y="19997"/>
                </a:lnTo>
                <a:lnTo>
                  <a:pt x="15526" y="20588"/>
                </a:lnTo>
                <a:lnTo>
                  <a:pt x="15446" y="21009"/>
                </a:lnTo>
                <a:lnTo>
                  <a:pt x="15245" y="21347"/>
                </a:lnTo>
                <a:lnTo>
                  <a:pt x="15003" y="21600"/>
                </a:lnTo>
                <a:lnTo>
                  <a:pt x="6597" y="21600"/>
                </a:lnTo>
                <a:lnTo>
                  <a:pt x="6396" y="21347"/>
                </a:lnTo>
                <a:lnTo>
                  <a:pt x="6154" y="21009"/>
                </a:lnTo>
                <a:lnTo>
                  <a:pt x="6114" y="20588"/>
                </a:lnTo>
                <a:lnTo>
                  <a:pt x="6034" y="19997"/>
                </a:lnTo>
                <a:lnTo>
                  <a:pt x="6034" y="19659"/>
                </a:lnTo>
                <a:lnTo>
                  <a:pt x="6114" y="19575"/>
                </a:lnTo>
                <a:lnTo>
                  <a:pt x="6235" y="18563"/>
                </a:lnTo>
                <a:lnTo>
                  <a:pt x="6396" y="17381"/>
                </a:lnTo>
                <a:lnTo>
                  <a:pt x="6516" y="16453"/>
                </a:lnTo>
                <a:lnTo>
                  <a:pt x="6516" y="16284"/>
                </a:lnTo>
                <a:lnTo>
                  <a:pt x="6597" y="16200"/>
                </a:lnTo>
                <a:lnTo>
                  <a:pt x="6597" y="16031"/>
                </a:lnTo>
                <a:lnTo>
                  <a:pt x="6677" y="15863"/>
                </a:lnTo>
                <a:lnTo>
                  <a:pt x="6717" y="15694"/>
                </a:lnTo>
                <a:lnTo>
                  <a:pt x="6798" y="15609"/>
                </a:lnTo>
                <a:lnTo>
                  <a:pt x="6959" y="15272"/>
                </a:lnTo>
                <a:lnTo>
                  <a:pt x="7079" y="15103"/>
                </a:lnTo>
                <a:lnTo>
                  <a:pt x="7280" y="15019"/>
                </a:lnTo>
                <a:lnTo>
                  <a:pt x="7522" y="14850"/>
                </a:lnTo>
                <a:lnTo>
                  <a:pt x="7723" y="14681"/>
                </a:lnTo>
                <a:lnTo>
                  <a:pt x="7844" y="14513"/>
                </a:lnTo>
                <a:lnTo>
                  <a:pt x="8004" y="14428"/>
                </a:lnTo>
                <a:lnTo>
                  <a:pt x="8085" y="14428"/>
                </a:lnTo>
                <a:lnTo>
                  <a:pt x="9251" y="13331"/>
                </a:lnTo>
                <a:close/>
                <a:moveTo>
                  <a:pt x="16492" y="12150"/>
                </a:moveTo>
                <a:lnTo>
                  <a:pt x="16492" y="12487"/>
                </a:lnTo>
                <a:lnTo>
                  <a:pt x="16291" y="12741"/>
                </a:lnTo>
                <a:lnTo>
                  <a:pt x="16130" y="13331"/>
                </a:lnTo>
                <a:lnTo>
                  <a:pt x="16009" y="14091"/>
                </a:lnTo>
                <a:lnTo>
                  <a:pt x="16089" y="15272"/>
                </a:lnTo>
                <a:lnTo>
                  <a:pt x="16089" y="15103"/>
                </a:lnTo>
                <a:lnTo>
                  <a:pt x="16130" y="15019"/>
                </a:lnTo>
                <a:lnTo>
                  <a:pt x="16291" y="14850"/>
                </a:lnTo>
                <a:lnTo>
                  <a:pt x="16411" y="14513"/>
                </a:lnTo>
                <a:lnTo>
                  <a:pt x="16572" y="14428"/>
                </a:lnTo>
                <a:lnTo>
                  <a:pt x="16773" y="14259"/>
                </a:lnTo>
                <a:lnTo>
                  <a:pt x="17135" y="15609"/>
                </a:lnTo>
                <a:lnTo>
                  <a:pt x="17618" y="16791"/>
                </a:lnTo>
                <a:lnTo>
                  <a:pt x="17980" y="17466"/>
                </a:lnTo>
                <a:lnTo>
                  <a:pt x="18302" y="16791"/>
                </a:lnTo>
                <a:lnTo>
                  <a:pt x="18825" y="15609"/>
                </a:lnTo>
                <a:lnTo>
                  <a:pt x="19146" y="14259"/>
                </a:lnTo>
                <a:lnTo>
                  <a:pt x="19508" y="14513"/>
                </a:lnTo>
                <a:lnTo>
                  <a:pt x="19669" y="14850"/>
                </a:lnTo>
                <a:lnTo>
                  <a:pt x="19790" y="15019"/>
                </a:lnTo>
                <a:lnTo>
                  <a:pt x="19870" y="15103"/>
                </a:lnTo>
                <a:lnTo>
                  <a:pt x="19870" y="15272"/>
                </a:lnTo>
                <a:lnTo>
                  <a:pt x="19951" y="14091"/>
                </a:lnTo>
                <a:lnTo>
                  <a:pt x="19790" y="13331"/>
                </a:lnTo>
                <a:lnTo>
                  <a:pt x="19669" y="12741"/>
                </a:lnTo>
                <a:lnTo>
                  <a:pt x="19428" y="12487"/>
                </a:lnTo>
                <a:lnTo>
                  <a:pt x="19428" y="12150"/>
                </a:lnTo>
                <a:lnTo>
                  <a:pt x="19589" y="12319"/>
                </a:lnTo>
                <a:lnTo>
                  <a:pt x="19870" y="12487"/>
                </a:lnTo>
                <a:lnTo>
                  <a:pt x="20273" y="12741"/>
                </a:lnTo>
                <a:lnTo>
                  <a:pt x="20554" y="13078"/>
                </a:lnTo>
                <a:lnTo>
                  <a:pt x="20715" y="13247"/>
                </a:lnTo>
                <a:lnTo>
                  <a:pt x="20916" y="13331"/>
                </a:lnTo>
                <a:lnTo>
                  <a:pt x="21117" y="13669"/>
                </a:lnTo>
                <a:lnTo>
                  <a:pt x="21278" y="14091"/>
                </a:lnTo>
                <a:lnTo>
                  <a:pt x="21399" y="14513"/>
                </a:lnTo>
                <a:lnTo>
                  <a:pt x="21560" y="15103"/>
                </a:lnTo>
                <a:lnTo>
                  <a:pt x="21560" y="15609"/>
                </a:lnTo>
                <a:lnTo>
                  <a:pt x="21600" y="16031"/>
                </a:lnTo>
                <a:lnTo>
                  <a:pt x="21600" y="17044"/>
                </a:lnTo>
                <a:lnTo>
                  <a:pt x="21560" y="17466"/>
                </a:lnTo>
                <a:lnTo>
                  <a:pt x="21479" y="17972"/>
                </a:lnTo>
                <a:lnTo>
                  <a:pt x="21399" y="18225"/>
                </a:lnTo>
                <a:lnTo>
                  <a:pt x="21198" y="18647"/>
                </a:lnTo>
                <a:lnTo>
                  <a:pt x="20997" y="18816"/>
                </a:lnTo>
                <a:lnTo>
                  <a:pt x="16089" y="18816"/>
                </a:lnTo>
                <a:lnTo>
                  <a:pt x="15848" y="17466"/>
                </a:lnTo>
                <a:lnTo>
                  <a:pt x="15647" y="16031"/>
                </a:lnTo>
                <a:lnTo>
                  <a:pt x="15566" y="15609"/>
                </a:lnTo>
                <a:lnTo>
                  <a:pt x="15566" y="15441"/>
                </a:lnTo>
                <a:lnTo>
                  <a:pt x="15526" y="15272"/>
                </a:lnTo>
                <a:lnTo>
                  <a:pt x="15365" y="15019"/>
                </a:lnTo>
                <a:lnTo>
                  <a:pt x="15245" y="14513"/>
                </a:lnTo>
                <a:lnTo>
                  <a:pt x="15003" y="14259"/>
                </a:lnTo>
                <a:lnTo>
                  <a:pt x="14963" y="14091"/>
                </a:lnTo>
                <a:lnTo>
                  <a:pt x="14883" y="14091"/>
                </a:lnTo>
                <a:lnTo>
                  <a:pt x="14722" y="13922"/>
                </a:lnTo>
                <a:lnTo>
                  <a:pt x="14883" y="13669"/>
                </a:lnTo>
                <a:lnTo>
                  <a:pt x="15003" y="13331"/>
                </a:lnTo>
                <a:lnTo>
                  <a:pt x="15245" y="13247"/>
                </a:lnTo>
                <a:lnTo>
                  <a:pt x="15365" y="13078"/>
                </a:lnTo>
                <a:lnTo>
                  <a:pt x="15647" y="12741"/>
                </a:lnTo>
                <a:lnTo>
                  <a:pt x="16089" y="12487"/>
                </a:lnTo>
                <a:lnTo>
                  <a:pt x="16371" y="12319"/>
                </a:lnTo>
                <a:lnTo>
                  <a:pt x="16492" y="12150"/>
                </a:lnTo>
                <a:close/>
                <a:moveTo>
                  <a:pt x="2816" y="11559"/>
                </a:moveTo>
                <a:lnTo>
                  <a:pt x="2936" y="12319"/>
                </a:lnTo>
                <a:lnTo>
                  <a:pt x="3097" y="13500"/>
                </a:lnTo>
                <a:lnTo>
                  <a:pt x="3298" y="14850"/>
                </a:lnTo>
                <a:lnTo>
                  <a:pt x="3499" y="15863"/>
                </a:lnTo>
                <a:lnTo>
                  <a:pt x="3660" y="16622"/>
                </a:lnTo>
                <a:lnTo>
                  <a:pt x="3701" y="13078"/>
                </a:lnTo>
                <a:lnTo>
                  <a:pt x="3660" y="12741"/>
                </a:lnTo>
                <a:lnTo>
                  <a:pt x="3379" y="11559"/>
                </a:lnTo>
                <a:lnTo>
                  <a:pt x="3580" y="11897"/>
                </a:lnTo>
                <a:lnTo>
                  <a:pt x="3861" y="12066"/>
                </a:lnTo>
                <a:lnTo>
                  <a:pt x="4143" y="12150"/>
                </a:lnTo>
                <a:lnTo>
                  <a:pt x="4425" y="12066"/>
                </a:lnTo>
                <a:lnTo>
                  <a:pt x="4706" y="11897"/>
                </a:lnTo>
                <a:lnTo>
                  <a:pt x="4907" y="11559"/>
                </a:lnTo>
                <a:lnTo>
                  <a:pt x="4545" y="13078"/>
                </a:lnTo>
                <a:lnTo>
                  <a:pt x="4626" y="16622"/>
                </a:lnTo>
                <a:lnTo>
                  <a:pt x="4787" y="15863"/>
                </a:lnTo>
                <a:lnTo>
                  <a:pt x="4988" y="14850"/>
                </a:lnTo>
                <a:lnTo>
                  <a:pt x="5189" y="13500"/>
                </a:lnTo>
                <a:lnTo>
                  <a:pt x="5350" y="12319"/>
                </a:lnTo>
                <a:lnTo>
                  <a:pt x="5470" y="11559"/>
                </a:lnTo>
                <a:lnTo>
                  <a:pt x="6034" y="12066"/>
                </a:lnTo>
                <a:lnTo>
                  <a:pt x="6516" y="12487"/>
                </a:lnTo>
                <a:lnTo>
                  <a:pt x="6597" y="12487"/>
                </a:lnTo>
                <a:lnTo>
                  <a:pt x="6677" y="12656"/>
                </a:lnTo>
                <a:lnTo>
                  <a:pt x="6798" y="12741"/>
                </a:lnTo>
                <a:lnTo>
                  <a:pt x="6999" y="12909"/>
                </a:lnTo>
                <a:lnTo>
                  <a:pt x="7240" y="13078"/>
                </a:lnTo>
                <a:lnTo>
                  <a:pt x="7361" y="13247"/>
                </a:lnTo>
                <a:lnTo>
                  <a:pt x="7522" y="13331"/>
                </a:lnTo>
                <a:lnTo>
                  <a:pt x="7280" y="13500"/>
                </a:lnTo>
                <a:lnTo>
                  <a:pt x="7079" y="13838"/>
                </a:lnTo>
                <a:lnTo>
                  <a:pt x="6878" y="13922"/>
                </a:lnTo>
                <a:lnTo>
                  <a:pt x="6677" y="14091"/>
                </a:lnTo>
                <a:lnTo>
                  <a:pt x="6516" y="14259"/>
                </a:lnTo>
                <a:lnTo>
                  <a:pt x="6114" y="15103"/>
                </a:lnTo>
                <a:lnTo>
                  <a:pt x="6034" y="15609"/>
                </a:lnTo>
                <a:lnTo>
                  <a:pt x="5953" y="15609"/>
                </a:lnTo>
                <a:lnTo>
                  <a:pt x="5953" y="15863"/>
                </a:lnTo>
                <a:lnTo>
                  <a:pt x="5913" y="16031"/>
                </a:lnTo>
                <a:lnTo>
                  <a:pt x="5672" y="17466"/>
                </a:lnTo>
                <a:lnTo>
                  <a:pt x="5551" y="18816"/>
                </a:lnTo>
                <a:lnTo>
                  <a:pt x="483" y="18816"/>
                </a:lnTo>
                <a:lnTo>
                  <a:pt x="282" y="18563"/>
                </a:lnTo>
                <a:lnTo>
                  <a:pt x="121" y="18225"/>
                </a:lnTo>
                <a:lnTo>
                  <a:pt x="0" y="17466"/>
                </a:lnTo>
                <a:lnTo>
                  <a:pt x="0" y="17212"/>
                </a:lnTo>
                <a:lnTo>
                  <a:pt x="80" y="16875"/>
                </a:lnTo>
                <a:lnTo>
                  <a:pt x="121" y="16031"/>
                </a:lnTo>
                <a:lnTo>
                  <a:pt x="282" y="15103"/>
                </a:lnTo>
                <a:lnTo>
                  <a:pt x="402" y="14259"/>
                </a:lnTo>
                <a:lnTo>
                  <a:pt x="483" y="13922"/>
                </a:lnTo>
                <a:lnTo>
                  <a:pt x="563" y="13669"/>
                </a:lnTo>
                <a:lnTo>
                  <a:pt x="764" y="13331"/>
                </a:lnTo>
                <a:lnTo>
                  <a:pt x="845" y="13331"/>
                </a:lnTo>
                <a:lnTo>
                  <a:pt x="925" y="13247"/>
                </a:lnTo>
                <a:lnTo>
                  <a:pt x="1126" y="13078"/>
                </a:lnTo>
                <a:lnTo>
                  <a:pt x="1247" y="12909"/>
                </a:lnTo>
                <a:lnTo>
                  <a:pt x="1609" y="12656"/>
                </a:lnTo>
                <a:lnTo>
                  <a:pt x="1689" y="12487"/>
                </a:lnTo>
                <a:lnTo>
                  <a:pt x="1770" y="12487"/>
                </a:lnTo>
                <a:lnTo>
                  <a:pt x="2253" y="12066"/>
                </a:lnTo>
                <a:lnTo>
                  <a:pt x="2816" y="11559"/>
                </a:lnTo>
                <a:close/>
                <a:moveTo>
                  <a:pt x="17980" y="84"/>
                </a:moveTo>
                <a:lnTo>
                  <a:pt x="18945" y="591"/>
                </a:lnTo>
                <a:lnTo>
                  <a:pt x="19709" y="1772"/>
                </a:lnTo>
                <a:lnTo>
                  <a:pt x="20232" y="3375"/>
                </a:lnTo>
                <a:lnTo>
                  <a:pt x="20434" y="5400"/>
                </a:lnTo>
                <a:lnTo>
                  <a:pt x="20434" y="6159"/>
                </a:lnTo>
                <a:lnTo>
                  <a:pt x="20353" y="6919"/>
                </a:lnTo>
                <a:lnTo>
                  <a:pt x="20232" y="7594"/>
                </a:lnTo>
                <a:lnTo>
                  <a:pt x="20072" y="8775"/>
                </a:lnTo>
                <a:lnTo>
                  <a:pt x="20072" y="9113"/>
                </a:lnTo>
                <a:lnTo>
                  <a:pt x="20152" y="9366"/>
                </a:lnTo>
                <a:lnTo>
                  <a:pt x="20232" y="9534"/>
                </a:lnTo>
                <a:lnTo>
                  <a:pt x="20273" y="9872"/>
                </a:lnTo>
                <a:lnTo>
                  <a:pt x="19790" y="10547"/>
                </a:lnTo>
                <a:lnTo>
                  <a:pt x="19146" y="11053"/>
                </a:lnTo>
                <a:lnTo>
                  <a:pt x="18744" y="11137"/>
                </a:lnTo>
                <a:lnTo>
                  <a:pt x="18583" y="11137"/>
                </a:lnTo>
                <a:lnTo>
                  <a:pt x="18865" y="12487"/>
                </a:lnTo>
                <a:lnTo>
                  <a:pt x="18825" y="12741"/>
                </a:lnTo>
                <a:lnTo>
                  <a:pt x="18744" y="13500"/>
                </a:lnTo>
                <a:lnTo>
                  <a:pt x="18463" y="14513"/>
                </a:lnTo>
                <a:lnTo>
                  <a:pt x="17980" y="15609"/>
                </a:lnTo>
                <a:lnTo>
                  <a:pt x="17497" y="14513"/>
                </a:lnTo>
                <a:lnTo>
                  <a:pt x="17216" y="13500"/>
                </a:lnTo>
                <a:lnTo>
                  <a:pt x="17135" y="12741"/>
                </a:lnTo>
                <a:lnTo>
                  <a:pt x="17135" y="12487"/>
                </a:lnTo>
                <a:lnTo>
                  <a:pt x="17336" y="11137"/>
                </a:lnTo>
                <a:lnTo>
                  <a:pt x="17216" y="11137"/>
                </a:lnTo>
                <a:lnTo>
                  <a:pt x="16773" y="11053"/>
                </a:lnTo>
                <a:lnTo>
                  <a:pt x="16130" y="10547"/>
                </a:lnTo>
                <a:lnTo>
                  <a:pt x="15647" y="9872"/>
                </a:lnTo>
                <a:lnTo>
                  <a:pt x="15727" y="9534"/>
                </a:lnTo>
                <a:lnTo>
                  <a:pt x="15808" y="9366"/>
                </a:lnTo>
                <a:lnTo>
                  <a:pt x="15848" y="9113"/>
                </a:lnTo>
                <a:lnTo>
                  <a:pt x="15848" y="8184"/>
                </a:lnTo>
                <a:lnTo>
                  <a:pt x="15727" y="7594"/>
                </a:lnTo>
                <a:lnTo>
                  <a:pt x="15647" y="6919"/>
                </a:lnTo>
                <a:lnTo>
                  <a:pt x="15566" y="6159"/>
                </a:lnTo>
                <a:lnTo>
                  <a:pt x="15526" y="5400"/>
                </a:lnTo>
                <a:lnTo>
                  <a:pt x="15727" y="3375"/>
                </a:lnTo>
                <a:lnTo>
                  <a:pt x="16210" y="1772"/>
                </a:lnTo>
                <a:lnTo>
                  <a:pt x="16974" y="591"/>
                </a:lnTo>
                <a:lnTo>
                  <a:pt x="17980" y="84"/>
                </a:lnTo>
                <a:close/>
                <a:moveTo>
                  <a:pt x="10740" y="0"/>
                </a:moveTo>
                <a:lnTo>
                  <a:pt x="10820" y="0"/>
                </a:lnTo>
                <a:lnTo>
                  <a:pt x="11665" y="253"/>
                </a:lnTo>
                <a:lnTo>
                  <a:pt x="12268" y="1266"/>
                </a:lnTo>
                <a:lnTo>
                  <a:pt x="12711" y="2616"/>
                </a:lnTo>
                <a:lnTo>
                  <a:pt x="12831" y="4219"/>
                </a:lnTo>
                <a:lnTo>
                  <a:pt x="12831" y="5737"/>
                </a:lnTo>
                <a:lnTo>
                  <a:pt x="12992" y="5737"/>
                </a:lnTo>
                <a:lnTo>
                  <a:pt x="13113" y="5822"/>
                </a:lnTo>
                <a:lnTo>
                  <a:pt x="13193" y="5822"/>
                </a:lnTo>
                <a:lnTo>
                  <a:pt x="13274" y="5991"/>
                </a:lnTo>
                <a:lnTo>
                  <a:pt x="13274" y="7341"/>
                </a:lnTo>
                <a:lnTo>
                  <a:pt x="13193" y="7931"/>
                </a:lnTo>
                <a:lnTo>
                  <a:pt x="13113" y="8184"/>
                </a:lnTo>
                <a:lnTo>
                  <a:pt x="12992" y="8522"/>
                </a:lnTo>
                <a:lnTo>
                  <a:pt x="12912" y="8691"/>
                </a:lnTo>
                <a:lnTo>
                  <a:pt x="12711" y="8691"/>
                </a:lnTo>
                <a:lnTo>
                  <a:pt x="12349" y="10463"/>
                </a:lnTo>
                <a:lnTo>
                  <a:pt x="11866" y="11559"/>
                </a:lnTo>
                <a:lnTo>
                  <a:pt x="11584" y="12066"/>
                </a:lnTo>
                <a:lnTo>
                  <a:pt x="11303" y="12319"/>
                </a:lnTo>
                <a:lnTo>
                  <a:pt x="11102" y="12487"/>
                </a:lnTo>
                <a:lnTo>
                  <a:pt x="10860" y="12656"/>
                </a:lnTo>
                <a:lnTo>
                  <a:pt x="10659" y="12656"/>
                </a:lnTo>
                <a:lnTo>
                  <a:pt x="10539" y="12487"/>
                </a:lnTo>
                <a:lnTo>
                  <a:pt x="10297" y="12319"/>
                </a:lnTo>
                <a:lnTo>
                  <a:pt x="10016" y="12066"/>
                </a:lnTo>
                <a:lnTo>
                  <a:pt x="9251" y="10463"/>
                </a:lnTo>
                <a:lnTo>
                  <a:pt x="8849" y="8691"/>
                </a:lnTo>
                <a:lnTo>
                  <a:pt x="8648" y="8691"/>
                </a:lnTo>
                <a:lnTo>
                  <a:pt x="8568" y="8522"/>
                </a:lnTo>
                <a:lnTo>
                  <a:pt x="8487" y="8184"/>
                </a:lnTo>
                <a:lnTo>
                  <a:pt x="8407" y="7931"/>
                </a:lnTo>
                <a:lnTo>
                  <a:pt x="8366" y="7341"/>
                </a:lnTo>
                <a:lnTo>
                  <a:pt x="8286" y="6750"/>
                </a:lnTo>
                <a:lnTo>
                  <a:pt x="8366" y="6328"/>
                </a:lnTo>
                <a:lnTo>
                  <a:pt x="8366" y="5991"/>
                </a:lnTo>
                <a:lnTo>
                  <a:pt x="8407" y="5822"/>
                </a:lnTo>
                <a:lnTo>
                  <a:pt x="8487" y="5822"/>
                </a:lnTo>
                <a:lnTo>
                  <a:pt x="8568" y="5737"/>
                </a:lnTo>
                <a:lnTo>
                  <a:pt x="8769" y="5737"/>
                </a:lnTo>
                <a:lnTo>
                  <a:pt x="8769" y="4219"/>
                </a:lnTo>
                <a:lnTo>
                  <a:pt x="8930" y="2616"/>
                </a:lnTo>
                <a:lnTo>
                  <a:pt x="9332" y="1266"/>
                </a:lnTo>
                <a:lnTo>
                  <a:pt x="9975" y="253"/>
                </a:lnTo>
                <a:lnTo>
                  <a:pt x="10740" y="0"/>
                </a:lnTo>
                <a:close/>
                <a:moveTo>
                  <a:pt x="4063" y="0"/>
                </a:moveTo>
                <a:lnTo>
                  <a:pt x="4223" y="0"/>
                </a:lnTo>
                <a:lnTo>
                  <a:pt x="4827" y="253"/>
                </a:lnTo>
                <a:lnTo>
                  <a:pt x="5390" y="1012"/>
                </a:lnTo>
                <a:lnTo>
                  <a:pt x="5832" y="2194"/>
                </a:lnTo>
                <a:lnTo>
                  <a:pt x="5953" y="3628"/>
                </a:lnTo>
                <a:lnTo>
                  <a:pt x="5953" y="3966"/>
                </a:lnTo>
                <a:lnTo>
                  <a:pt x="5913" y="4219"/>
                </a:lnTo>
                <a:lnTo>
                  <a:pt x="5913" y="4978"/>
                </a:lnTo>
                <a:lnTo>
                  <a:pt x="6114" y="4978"/>
                </a:lnTo>
                <a:lnTo>
                  <a:pt x="6154" y="5147"/>
                </a:lnTo>
                <a:lnTo>
                  <a:pt x="6235" y="5231"/>
                </a:lnTo>
                <a:lnTo>
                  <a:pt x="6315" y="5400"/>
                </a:lnTo>
                <a:lnTo>
                  <a:pt x="6315" y="5822"/>
                </a:lnTo>
                <a:lnTo>
                  <a:pt x="6235" y="6412"/>
                </a:lnTo>
                <a:lnTo>
                  <a:pt x="6114" y="7172"/>
                </a:lnTo>
                <a:lnTo>
                  <a:pt x="6034" y="7509"/>
                </a:lnTo>
                <a:lnTo>
                  <a:pt x="5832" y="7509"/>
                </a:lnTo>
                <a:lnTo>
                  <a:pt x="5470" y="9113"/>
                </a:lnTo>
                <a:lnTo>
                  <a:pt x="5068" y="10125"/>
                </a:lnTo>
                <a:lnTo>
                  <a:pt x="4787" y="10463"/>
                </a:lnTo>
                <a:lnTo>
                  <a:pt x="4545" y="10716"/>
                </a:lnTo>
                <a:lnTo>
                  <a:pt x="4344" y="10884"/>
                </a:lnTo>
                <a:lnTo>
                  <a:pt x="4223" y="11053"/>
                </a:lnTo>
                <a:lnTo>
                  <a:pt x="4063" y="11053"/>
                </a:lnTo>
                <a:lnTo>
                  <a:pt x="3942" y="10884"/>
                </a:lnTo>
                <a:lnTo>
                  <a:pt x="3701" y="10716"/>
                </a:lnTo>
                <a:lnTo>
                  <a:pt x="3499" y="10463"/>
                </a:lnTo>
                <a:lnTo>
                  <a:pt x="3218" y="10125"/>
                </a:lnTo>
                <a:lnTo>
                  <a:pt x="2816" y="9113"/>
                </a:lnTo>
                <a:lnTo>
                  <a:pt x="2454" y="7509"/>
                </a:lnTo>
                <a:lnTo>
                  <a:pt x="2253" y="7509"/>
                </a:lnTo>
                <a:lnTo>
                  <a:pt x="2172" y="7172"/>
                </a:lnTo>
                <a:lnTo>
                  <a:pt x="2092" y="6919"/>
                </a:lnTo>
                <a:lnTo>
                  <a:pt x="2051" y="6412"/>
                </a:lnTo>
                <a:lnTo>
                  <a:pt x="1971" y="5822"/>
                </a:lnTo>
                <a:lnTo>
                  <a:pt x="1971" y="5400"/>
                </a:lnTo>
                <a:lnTo>
                  <a:pt x="2172" y="4978"/>
                </a:lnTo>
                <a:lnTo>
                  <a:pt x="2373" y="4978"/>
                </a:lnTo>
                <a:lnTo>
                  <a:pt x="2373" y="4219"/>
                </a:lnTo>
                <a:lnTo>
                  <a:pt x="2293" y="3966"/>
                </a:lnTo>
                <a:lnTo>
                  <a:pt x="2293" y="3628"/>
                </a:lnTo>
                <a:lnTo>
                  <a:pt x="2454" y="2194"/>
                </a:lnTo>
                <a:lnTo>
                  <a:pt x="2856" y="1012"/>
                </a:lnTo>
                <a:lnTo>
                  <a:pt x="3419" y="253"/>
                </a:lnTo>
                <a:lnTo>
                  <a:pt x="4063" y="0"/>
                </a:ln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22860" tIns="22860" rIns="22860" bIns="22860"/>
          <a:lstStyle/>
          <a:p>
            <a:pPr algn="l" defTabSz="342900">
              <a:defRPr sz="18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20490"/>
          <p:cNvSpPr/>
          <p:nvPr/>
        </p:nvSpPr>
        <p:spPr>
          <a:xfrm>
            <a:off x="8815543" y="3452617"/>
            <a:ext cx="626472" cy="553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3" y="0"/>
                </a:moveTo>
                <a:cubicBezTo>
                  <a:pt x="381" y="0"/>
                  <a:pt x="0" y="432"/>
                  <a:pt x="0" y="955"/>
                </a:cubicBezTo>
                <a:lnTo>
                  <a:pt x="0" y="20645"/>
                </a:lnTo>
                <a:cubicBezTo>
                  <a:pt x="0" y="21168"/>
                  <a:pt x="381" y="21600"/>
                  <a:pt x="843" y="21600"/>
                </a:cubicBezTo>
                <a:lnTo>
                  <a:pt x="20757" y="21600"/>
                </a:lnTo>
                <a:cubicBezTo>
                  <a:pt x="21219" y="21600"/>
                  <a:pt x="21600" y="21168"/>
                  <a:pt x="21600" y="20645"/>
                </a:cubicBezTo>
                <a:cubicBezTo>
                  <a:pt x="21600" y="20122"/>
                  <a:pt x="21219" y="19708"/>
                  <a:pt x="20757" y="19708"/>
                </a:cubicBezTo>
                <a:lnTo>
                  <a:pt x="18454" y="19708"/>
                </a:lnTo>
                <a:lnTo>
                  <a:pt x="18454" y="10314"/>
                </a:lnTo>
                <a:cubicBezTo>
                  <a:pt x="18049" y="10208"/>
                  <a:pt x="17709" y="9936"/>
                  <a:pt x="17476" y="9564"/>
                </a:cubicBezTo>
                <a:lnTo>
                  <a:pt x="16783" y="10280"/>
                </a:lnTo>
                <a:lnTo>
                  <a:pt x="16783" y="19708"/>
                </a:lnTo>
                <a:lnTo>
                  <a:pt x="13999" y="19708"/>
                </a:lnTo>
                <a:lnTo>
                  <a:pt x="13999" y="12974"/>
                </a:lnTo>
                <a:cubicBezTo>
                  <a:pt x="13825" y="13042"/>
                  <a:pt x="13645" y="13076"/>
                  <a:pt x="13457" y="13076"/>
                </a:cubicBezTo>
                <a:cubicBezTo>
                  <a:pt x="13220" y="13076"/>
                  <a:pt x="12981" y="13032"/>
                  <a:pt x="12764" y="12922"/>
                </a:cubicBezTo>
                <a:lnTo>
                  <a:pt x="12328" y="12684"/>
                </a:lnTo>
                <a:lnTo>
                  <a:pt x="12328" y="19708"/>
                </a:lnTo>
                <a:lnTo>
                  <a:pt x="9528" y="19708"/>
                </a:lnTo>
                <a:lnTo>
                  <a:pt x="9528" y="11286"/>
                </a:lnTo>
                <a:lnTo>
                  <a:pt x="9077" y="11047"/>
                </a:lnTo>
                <a:lnTo>
                  <a:pt x="7857" y="11951"/>
                </a:lnTo>
                <a:lnTo>
                  <a:pt x="7857" y="19708"/>
                </a:lnTo>
                <a:lnTo>
                  <a:pt x="5073" y="19708"/>
                </a:lnTo>
                <a:lnTo>
                  <a:pt x="5073" y="14014"/>
                </a:lnTo>
                <a:lnTo>
                  <a:pt x="4741" y="14252"/>
                </a:lnTo>
                <a:cubicBezTo>
                  <a:pt x="4469" y="14454"/>
                  <a:pt x="4161" y="14559"/>
                  <a:pt x="3838" y="14559"/>
                </a:cubicBezTo>
                <a:cubicBezTo>
                  <a:pt x="3690" y="14559"/>
                  <a:pt x="3541" y="14533"/>
                  <a:pt x="3402" y="14491"/>
                </a:cubicBezTo>
                <a:lnTo>
                  <a:pt x="3402" y="19708"/>
                </a:lnTo>
                <a:lnTo>
                  <a:pt x="1686" y="19708"/>
                </a:lnTo>
                <a:lnTo>
                  <a:pt x="1686" y="955"/>
                </a:lnTo>
                <a:cubicBezTo>
                  <a:pt x="1686" y="432"/>
                  <a:pt x="1304" y="0"/>
                  <a:pt x="843" y="0"/>
                </a:cubicBezTo>
                <a:close/>
                <a:moveTo>
                  <a:pt x="16181" y="4364"/>
                </a:moveTo>
                <a:cubicBezTo>
                  <a:pt x="15720" y="4364"/>
                  <a:pt x="15353" y="4796"/>
                  <a:pt x="15353" y="5319"/>
                </a:cubicBezTo>
                <a:cubicBezTo>
                  <a:pt x="15353" y="5843"/>
                  <a:pt x="15720" y="6257"/>
                  <a:pt x="16181" y="6257"/>
                </a:cubicBezTo>
                <a:lnTo>
                  <a:pt x="16573" y="6257"/>
                </a:lnTo>
                <a:lnTo>
                  <a:pt x="13186" y="9786"/>
                </a:lnTo>
                <a:lnTo>
                  <a:pt x="9182" y="7757"/>
                </a:lnTo>
                <a:cubicBezTo>
                  <a:pt x="9073" y="7701"/>
                  <a:pt x="8951" y="7672"/>
                  <a:pt x="8836" y="7672"/>
                </a:cubicBezTo>
                <a:cubicBezTo>
                  <a:pt x="8676" y="7672"/>
                  <a:pt x="8522" y="7724"/>
                  <a:pt x="8384" y="7825"/>
                </a:cubicBezTo>
                <a:lnTo>
                  <a:pt x="3281" y="11593"/>
                </a:lnTo>
                <a:cubicBezTo>
                  <a:pt x="2894" y="11878"/>
                  <a:pt x="2773" y="12468"/>
                  <a:pt x="3026" y="12905"/>
                </a:cubicBezTo>
                <a:cubicBezTo>
                  <a:pt x="3185" y="13184"/>
                  <a:pt x="3459" y="13332"/>
                  <a:pt x="3733" y="13332"/>
                </a:cubicBezTo>
                <a:cubicBezTo>
                  <a:pt x="3888" y="13332"/>
                  <a:pt x="4043" y="13282"/>
                  <a:pt x="4185" y="13178"/>
                </a:cubicBezTo>
                <a:lnTo>
                  <a:pt x="8911" y="9700"/>
                </a:lnTo>
                <a:lnTo>
                  <a:pt x="13005" y="11780"/>
                </a:lnTo>
                <a:cubicBezTo>
                  <a:pt x="13115" y="11836"/>
                  <a:pt x="13236" y="11866"/>
                  <a:pt x="13351" y="11866"/>
                </a:cubicBezTo>
                <a:cubicBezTo>
                  <a:pt x="13558" y="11866"/>
                  <a:pt x="13765" y="11774"/>
                  <a:pt x="13923" y="11610"/>
                </a:cubicBezTo>
                <a:lnTo>
                  <a:pt x="17897" y="7450"/>
                </a:lnTo>
                <a:lnTo>
                  <a:pt x="17897" y="8200"/>
                </a:lnTo>
                <a:cubicBezTo>
                  <a:pt x="17897" y="8723"/>
                  <a:pt x="18264" y="9138"/>
                  <a:pt x="18725" y="9138"/>
                </a:cubicBezTo>
                <a:cubicBezTo>
                  <a:pt x="19187" y="9138"/>
                  <a:pt x="19568" y="8723"/>
                  <a:pt x="19568" y="8200"/>
                </a:cubicBezTo>
                <a:lnTo>
                  <a:pt x="19568" y="5319"/>
                </a:lnTo>
                <a:cubicBezTo>
                  <a:pt x="19568" y="4796"/>
                  <a:pt x="19187" y="4364"/>
                  <a:pt x="18725" y="4364"/>
                </a:cubicBezTo>
                <a:lnTo>
                  <a:pt x="16181" y="4364"/>
                </a:ln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20491"/>
          <p:cNvSpPr/>
          <p:nvPr/>
        </p:nvSpPr>
        <p:spPr>
          <a:xfrm>
            <a:off x="5183363" y="3424200"/>
            <a:ext cx="565940" cy="60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3" y="0"/>
                </a:moveTo>
                <a:cubicBezTo>
                  <a:pt x="10445" y="0"/>
                  <a:pt x="10248" y="183"/>
                  <a:pt x="10248" y="414"/>
                </a:cubicBezTo>
                <a:lnTo>
                  <a:pt x="10248" y="1672"/>
                </a:lnTo>
                <a:cubicBezTo>
                  <a:pt x="10248" y="1904"/>
                  <a:pt x="10445" y="2086"/>
                  <a:pt x="10693" y="2086"/>
                </a:cubicBezTo>
                <a:cubicBezTo>
                  <a:pt x="10941" y="2086"/>
                  <a:pt x="11156" y="1904"/>
                  <a:pt x="11156" y="1672"/>
                </a:cubicBezTo>
                <a:lnTo>
                  <a:pt x="11156" y="414"/>
                </a:lnTo>
                <a:cubicBezTo>
                  <a:pt x="11156" y="183"/>
                  <a:pt x="10941" y="0"/>
                  <a:pt x="10693" y="0"/>
                </a:cubicBezTo>
                <a:close/>
                <a:moveTo>
                  <a:pt x="5356" y="1109"/>
                </a:moveTo>
                <a:cubicBezTo>
                  <a:pt x="5140" y="1224"/>
                  <a:pt x="5055" y="1489"/>
                  <a:pt x="5178" y="1688"/>
                </a:cubicBezTo>
                <a:cubicBezTo>
                  <a:pt x="5178" y="1688"/>
                  <a:pt x="5854" y="2781"/>
                  <a:pt x="5854" y="2781"/>
                </a:cubicBezTo>
                <a:cubicBezTo>
                  <a:pt x="5939" y="2914"/>
                  <a:pt x="6090" y="2979"/>
                  <a:pt x="6245" y="2979"/>
                </a:cubicBezTo>
                <a:cubicBezTo>
                  <a:pt x="6321" y="2979"/>
                  <a:pt x="6406" y="2968"/>
                  <a:pt x="6476" y="2930"/>
                </a:cubicBezTo>
                <a:cubicBezTo>
                  <a:pt x="6693" y="2814"/>
                  <a:pt x="6761" y="2552"/>
                  <a:pt x="6637" y="2350"/>
                </a:cubicBezTo>
                <a:lnTo>
                  <a:pt x="5960" y="1274"/>
                </a:lnTo>
                <a:cubicBezTo>
                  <a:pt x="5837" y="1073"/>
                  <a:pt x="5571" y="993"/>
                  <a:pt x="5356" y="1109"/>
                </a:cubicBezTo>
                <a:close/>
                <a:moveTo>
                  <a:pt x="16156" y="1109"/>
                </a:moveTo>
                <a:cubicBezTo>
                  <a:pt x="15941" y="993"/>
                  <a:pt x="15656" y="1073"/>
                  <a:pt x="15533" y="1274"/>
                </a:cubicBezTo>
                <a:lnTo>
                  <a:pt x="14857" y="2350"/>
                </a:lnTo>
                <a:cubicBezTo>
                  <a:pt x="14733" y="2549"/>
                  <a:pt x="14819" y="2813"/>
                  <a:pt x="15035" y="2930"/>
                </a:cubicBezTo>
                <a:cubicBezTo>
                  <a:pt x="15104" y="2967"/>
                  <a:pt x="15173" y="2979"/>
                  <a:pt x="15248" y="2979"/>
                </a:cubicBezTo>
                <a:cubicBezTo>
                  <a:pt x="15403" y="2979"/>
                  <a:pt x="15555" y="2914"/>
                  <a:pt x="15640" y="2781"/>
                </a:cubicBezTo>
                <a:lnTo>
                  <a:pt x="16316" y="1688"/>
                </a:lnTo>
                <a:cubicBezTo>
                  <a:pt x="16441" y="1489"/>
                  <a:pt x="16371" y="1224"/>
                  <a:pt x="16156" y="1109"/>
                </a:cubicBezTo>
                <a:close/>
                <a:moveTo>
                  <a:pt x="11102" y="3178"/>
                </a:moveTo>
                <a:cubicBezTo>
                  <a:pt x="7179" y="3178"/>
                  <a:pt x="3986" y="6054"/>
                  <a:pt x="3986" y="9583"/>
                </a:cubicBezTo>
                <a:cubicBezTo>
                  <a:pt x="3986" y="11875"/>
                  <a:pt x="4993" y="13230"/>
                  <a:pt x="5729" y="14234"/>
                </a:cubicBezTo>
                <a:cubicBezTo>
                  <a:pt x="6182" y="14852"/>
                  <a:pt x="6423" y="15220"/>
                  <a:pt x="6423" y="15592"/>
                </a:cubicBezTo>
                <a:cubicBezTo>
                  <a:pt x="6423" y="16421"/>
                  <a:pt x="6907" y="17204"/>
                  <a:pt x="7757" y="17793"/>
                </a:cubicBezTo>
                <a:cubicBezTo>
                  <a:pt x="7779" y="18285"/>
                  <a:pt x="7864" y="19481"/>
                  <a:pt x="7864" y="19481"/>
                </a:cubicBezTo>
                <a:cubicBezTo>
                  <a:pt x="7879" y="19824"/>
                  <a:pt x="8057" y="20529"/>
                  <a:pt x="9323" y="20921"/>
                </a:cubicBezTo>
                <a:cubicBezTo>
                  <a:pt x="9471" y="21125"/>
                  <a:pt x="9672" y="21302"/>
                  <a:pt x="9910" y="21451"/>
                </a:cubicBezTo>
                <a:cubicBezTo>
                  <a:pt x="10059" y="21544"/>
                  <a:pt x="10228" y="21600"/>
                  <a:pt x="10409" y="21600"/>
                </a:cubicBezTo>
                <a:lnTo>
                  <a:pt x="11796" y="21600"/>
                </a:lnTo>
                <a:cubicBezTo>
                  <a:pt x="11976" y="21600"/>
                  <a:pt x="12147" y="21544"/>
                  <a:pt x="12295" y="21451"/>
                </a:cubicBezTo>
                <a:cubicBezTo>
                  <a:pt x="12533" y="21302"/>
                  <a:pt x="12732" y="21125"/>
                  <a:pt x="12882" y="20921"/>
                </a:cubicBezTo>
                <a:cubicBezTo>
                  <a:pt x="14157" y="20528"/>
                  <a:pt x="14331" y="19811"/>
                  <a:pt x="14341" y="19481"/>
                </a:cubicBezTo>
                <a:cubicBezTo>
                  <a:pt x="14341" y="19481"/>
                  <a:pt x="14425" y="18285"/>
                  <a:pt x="14447" y="17793"/>
                </a:cubicBezTo>
                <a:cubicBezTo>
                  <a:pt x="15298" y="17207"/>
                  <a:pt x="15782" y="16421"/>
                  <a:pt x="15782" y="15592"/>
                </a:cubicBezTo>
                <a:cubicBezTo>
                  <a:pt x="15782" y="15223"/>
                  <a:pt x="16037" y="14858"/>
                  <a:pt x="16494" y="14234"/>
                </a:cubicBezTo>
                <a:cubicBezTo>
                  <a:pt x="17223" y="13239"/>
                  <a:pt x="18219" y="11876"/>
                  <a:pt x="18219" y="9583"/>
                </a:cubicBezTo>
                <a:cubicBezTo>
                  <a:pt x="18219" y="6054"/>
                  <a:pt x="15026" y="3178"/>
                  <a:pt x="11102" y="3178"/>
                </a:cubicBezTo>
                <a:close/>
                <a:moveTo>
                  <a:pt x="2384" y="4817"/>
                </a:moveTo>
                <a:cubicBezTo>
                  <a:pt x="2170" y="4700"/>
                  <a:pt x="1886" y="4781"/>
                  <a:pt x="1761" y="4982"/>
                </a:cubicBezTo>
                <a:cubicBezTo>
                  <a:pt x="1639" y="5180"/>
                  <a:pt x="1725" y="5427"/>
                  <a:pt x="1939" y="5545"/>
                </a:cubicBezTo>
                <a:lnTo>
                  <a:pt x="3096" y="6174"/>
                </a:lnTo>
                <a:cubicBezTo>
                  <a:pt x="3166" y="6212"/>
                  <a:pt x="3252" y="6223"/>
                  <a:pt x="3327" y="6223"/>
                </a:cubicBezTo>
                <a:cubicBezTo>
                  <a:pt x="3483" y="6223"/>
                  <a:pt x="3633" y="6160"/>
                  <a:pt x="3719" y="6025"/>
                </a:cubicBezTo>
                <a:cubicBezTo>
                  <a:pt x="3841" y="5826"/>
                  <a:pt x="3775" y="5563"/>
                  <a:pt x="3558" y="5446"/>
                </a:cubicBezTo>
                <a:lnTo>
                  <a:pt x="2384" y="4817"/>
                </a:lnTo>
                <a:close/>
                <a:moveTo>
                  <a:pt x="19607" y="4817"/>
                </a:moveTo>
                <a:lnTo>
                  <a:pt x="18451" y="5446"/>
                </a:lnTo>
                <a:cubicBezTo>
                  <a:pt x="18238" y="5563"/>
                  <a:pt x="18150" y="5826"/>
                  <a:pt x="18273" y="6025"/>
                </a:cubicBezTo>
                <a:cubicBezTo>
                  <a:pt x="18359" y="6158"/>
                  <a:pt x="18508" y="6223"/>
                  <a:pt x="18664" y="6223"/>
                </a:cubicBezTo>
                <a:cubicBezTo>
                  <a:pt x="18739" y="6223"/>
                  <a:pt x="18825" y="6212"/>
                  <a:pt x="18896" y="6174"/>
                </a:cubicBezTo>
                <a:lnTo>
                  <a:pt x="20070" y="5545"/>
                </a:lnTo>
                <a:cubicBezTo>
                  <a:pt x="20286" y="5429"/>
                  <a:pt x="20355" y="5181"/>
                  <a:pt x="20230" y="4982"/>
                </a:cubicBezTo>
                <a:cubicBezTo>
                  <a:pt x="20107" y="4782"/>
                  <a:pt x="19824" y="4700"/>
                  <a:pt x="19607" y="4817"/>
                </a:cubicBezTo>
                <a:close/>
                <a:moveTo>
                  <a:pt x="11102" y="4850"/>
                </a:moveTo>
                <a:cubicBezTo>
                  <a:pt x="14037" y="4850"/>
                  <a:pt x="16422" y="6977"/>
                  <a:pt x="16422" y="9583"/>
                </a:cubicBezTo>
                <a:cubicBezTo>
                  <a:pt x="16422" y="11359"/>
                  <a:pt x="15670" y="12378"/>
                  <a:pt x="14999" y="13291"/>
                </a:cubicBezTo>
                <a:cubicBezTo>
                  <a:pt x="14475" y="14008"/>
                  <a:pt x="13985" y="14687"/>
                  <a:pt x="13985" y="15592"/>
                </a:cubicBezTo>
                <a:cubicBezTo>
                  <a:pt x="13985" y="15989"/>
                  <a:pt x="13596" y="16317"/>
                  <a:pt x="13309" y="16502"/>
                </a:cubicBezTo>
                <a:lnTo>
                  <a:pt x="8896" y="16502"/>
                </a:lnTo>
                <a:cubicBezTo>
                  <a:pt x="8610" y="16317"/>
                  <a:pt x="8238" y="15989"/>
                  <a:pt x="8238" y="15592"/>
                </a:cubicBezTo>
                <a:cubicBezTo>
                  <a:pt x="8238" y="14687"/>
                  <a:pt x="7738" y="14016"/>
                  <a:pt x="7206" y="13291"/>
                </a:cubicBezTo>
                <a:cubicBezTo>
                  <a:pt x="6541" y="12384"/>
                  <a:pt x="5783" y="11357"/>
                  <a:pt x="5783" y="9583"/>
                </a:cubicBezTo>
                <a:cubicBezTo>
                  <a:pt x="5783" y="6979"/>
                  <a:pt x="8171" y="4852"/>
                  <a:pt x="11102" y="4850"/>
                </a:cubicBezTo>
                <a:close/>
                <a:moveTo>
                  <a:pt x="10764" y="6356"/>
                </a:moveTo>
                <a:cubicBezTo>
                  <a:pt x="10078" y="6356"/>
                  <a:pt x="9679" y="6681"/>
                  <a:pt x="9679" y="7332"/>
                </a:cubicBezTo>
                <a:lnTo>
                  <a:pt x="9679" y="8822"/>
                </a:lnTo>
                <a:cubicBezTo>
                  <a:pt x="9679" y="9011"/>
                  <a:pt x="9704" y="9214"/>
                  <a:pt x="9732" y="9418"/>
                </a:cubicBezTo>
                <a:cubicBezTo>
                  <a:pt x="9732" y="9418"/>
                  <a:pt x="10159" y="12397"/>
                  <a:pt x="10159" y="12397"/>
                </a:cubicBezTo>
                <a:cubicBezTo>
                  <a:pt x="10212" y="12768"/>
                  <a:pt x="10407" y="12877"/>
                  <a:pt x="10764" y="12877"/>
                </a:cubicBezTo>
                <a:cubicBezTo>
                  <a:pt x="11119" y="12877"/>
                  <a:pt x="11316" y="12768"/>
                  <a:pt x="11369" y="12397"/>
                </a:cubicBezTo>
                <a:lnTo>
                  <a:pt x="11796" y="9418"/>
                </a:lnTo>
                <a:cubicBezTo>
                  <a:pt x="11824" y="9214"/>
                  <a:pt x="11850" y="9011"/>
                  <a:pt x="11850" y="8822"/>
                </a:cubicBezTo>
                <a:lnTo>
                  <a:pt x="11850" y="7332"/>
                </a:lnTo>
                <a:cubicBezTo>
                  <a:pt x="11850" y="6681"/>
                  <a:pt x="11450" y="6356"/>
                  <a:pt x="10764" y="6356"/>
                </a:cubicBezTo>
                <a:close/>
                <a:moveTo>
                  <a:pt x="445" y="9534"/>
                </a:moveTo>
                <a:cubicBezTo>
                  <a:pt x="197" y="9534"/>
                  <a:pt x="0" y="9716"/>
                  <a:pt x="0" y="9948"/>
                </a:cubicBezTo>
                <a:cubicBezTo>
                  <a:pt x="0" y="10178"/>
                  <a:pt x="197" y="10378"/>
                  <a:pt x="445" y="10378"/>
                </a:cubicBezTo>
                <a:lnTo>
                  <a:pt x="1797" y="10378"/>
                </a:lnTo>
                <a:cubicBezTo>
                  <a:pt x="2048" y="10378"/>
                  <a:pt x="2242" y="10178"/>
                  <a:pt x="2242" y="9948"/>
                </a:cubicBezTo>
                <a:cubicBezTo>
                  <a:pt x="2242" y="9716"/>
                  <a:pt x="2048" y="9534"/>
                  <a:pt x="1797" y="9534"/>
                </a:cubicBezTo>
                <a:lnTo>
                  <a:pt x="445" y="9534"/>
                </a:lnTo>
                <a:close/>
                <a:moveTo>
                  <a:pt x="19803" y="9534"/>
                </a:moveTo>
                <a:cubicBezTo>
                  <a:pt x="19554" y="9534"/>
                  <a:pt x="19358" y="9716"/>
                  <a:pt x="19358" y="9948"/>
                </a:cubicBezTo>
                <a:cubicBezTo>
                  <a:pt x="19358" y="10178"/>
                  <a:pt x="19554" y="10378"/>
                  <a:pt x="19803" y="10378"/>
                </a:cubicBezTo>
                <a:lnTo>
                  <a:pt x="21155" y="10378"/>
                </a:lnTo>
                <a:cubicBezTo>
                  <a:pt x="21403" y="10378"/>
                  <a:pt x="21600" y="10178"/>
                  <a:pt x="21600" y="9948"/>
                </a:cubicBezTo>
                <a:cubicBezTo>
                  <a:pt x="21600" y="9716"/>
                  <a:pt x="21403" y="9534"/>
                  <a:pt x="21155" y="9534"/>
                </a:cubicBezTo>
                <a:lnTo>
                  <a:pt x="19803" y="9534"/>
                </a:lnTo>
                <a:close/>
                <a:moveTo>
                  <a:pt x="3096" y="13291"/>
                </a:moveTo>
                <a:lnTo>
                  <a:pt x="1939" y="13920"/>
                </a:lnTo>
                <a:cubicBezTo>
                  <a:pt x="1723" y="14036"/>
                  <a:pt x="1639" y="14301"/>
                  <a:pt x="1761" y="14499"/>
                </a:cubicBezTo>
                <a:cubicBezTo>
                  <a:pt x="1845" y="14636"/>
                  <a:pt x="1999" y="14714"/>
                  <a:pt x="2153" y="14714"/>
                </a:cubicBezTo>
                <a:cubicBezTo>
                  <a:pt x="2231" y="14714"/>
                  <a:pt x="2313" y="14687"/>
                  <a:pt x="2384" y="14648"/>
                </a:cubicBezTo>
                <a:lnTo>
                  <a:pt x="3558" y="14019"/>
                </a:lnTo>
                <a:cubicBezTo>
                  <a:pt x="3771" y="13901"/>
                  <a:pt x="3841" y="13655"/>
                  <a:pt x="3719" y="13457"/>
                </a:cubicBezTo>
                <a:cubicBezTo>
                  <a:pt x="3595" y="13254"/>
                  <a:pt x="3312" y="13175"/>
                  <a:pt x="3096" y="13291"/>
                </a:cubicBezTo>
                <a:close/>
                <a:moveTo>
                  <a:pt x="18896" y="13291"/>
                </a:moveTo>
                <a:cubicBezTo>
                  <a:pt x="18682" y="13175"/>
                  <a:pt x="18400" y="13254"/>
                  <a:pt x="18273" y="13457"/>
                </a:cubicBezTo>
                <a:cubicBezTo>
                  <a:pt x="18150" y="13654"/>
                  <a:pt x="18238" y="13902"/>
                  <a:pt x="18451" y="14019"/>
                </a:cubicBezTo>
                <a:lnTo>
                  <a:pt x="19607" y="14648"/>
                </a:lnTo>
                <a:cubicBezTo>
                  <a:pt x="19678" y="14687"/>
                  <a:pt x="19763" y="14714"/>
                  <a:pt x="19839" y="14714"/>
                </a:cubicBezTo>
                <a:cubicBezTo>
                  <a:pt x="19994" y="14714"/>
                  <a:pt x="20145" y="14633"/>
                  <a:pt x="20230" y="14499"/>
                </a:cubicBezTo>
                <a:cubicBezTo>
                  <a:pt x="20355" y="14299"/>
                  <a:pt x="20286" y="14036"/>
                  <a:pt x="20070" y="13920"/>
                </a:cubicBezTo>
                <a:lnTo>
                  <a:pt x="18896" y="13291"/>
                </a:lnTo>
                <a:close/>
                <a:moveTo>
                  <a:pt x="10800" y="13771"/>
                </a:moveTo>
                <a:cubicBezTo>
                  <a:pt x="10183" y="13771"/>
                  <a:pt x="9679" y="14240"/>
                  <a:pt x="9679" y="14814"/>
                </a:cubicBezTo>
                <a:cubicBezTo>
                  <a:pt x="9679" y="15388"/>
                  <a:pt x="10183" y="15857"/>
                  <a:pt x="10800" y="15857"/>
                </a:cubicBezTo>
                <a:cubicBezTo>
                  <a:pt x="11417" y="15857"/>
                  <a:pt x="11921" y="15388"/>
                  <a:pt x="11921" y="14814"/>
                </a:cubicBezTo>
                <a:cubicBezTo>
                  <a:pt x="11921" y="14240"/>
                  <a:pt x="11417" y="13771"/>
                  <a:pt x="10800" y="13771"/>
                </a:cubicBezTo>
                <a:close/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52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9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86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8" grpId="0" bldLvl="0" animBg="1" advAuto="0"/>
      <p:bldP spid="9" grpId="0" bldLvl="0" animBg="1" advAuto="0"/>
      <p:bldP spid="10" grpId="0" bldLvl="0" animBg="1" advAuto="0"/>
      <p:bldP spid="11" grpId="0" bldLvl="0" animBg="1" advAuto="0"/>
      <p:bldP spid="12" grpId="0" bldLvl="0" animBg="1" advAuto="0"/>
      <p:bldP spid="13" grpId="0" bldLvl="0" animBg="1" advAuto="0"/>
      <p:bldP spid="14" grpId="0" bldLvl="0" animBg="1" advAuto="0"/>
      <p:bldP spid="15" grpId="0" bldLvl="0" animBg="1" advAuto="0"/>
      <p:bldP spid="16" grpId="0" bldLvl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bldLvl="0" animBg="1" advAuto="0"/>
      <p:bldP spid="25" grpId="0" bldLvl="0" animBg="1" advAuto="0"/>
      <p:bldP spid="26" grpId="0" bldLvl="0" animBg="1" advAuto="0"/>
      <p:bldP spid="27" grpId="0" bldLvl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Shape 19750"/>
          <p:cNvSpPr/>
          <p:nvPr/>
        </p:nvSpPr>
        <p:spPr>
          <a:xfrm rot="10800000" flipH="1">
            <a:off x="8381400" y="2933283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8" name="Shape 19751"/>
          <p:cNvSpPr/>
          <p:nvPr/>
        </p:nvSpPr>
        <p:spPr>
          <a:xfrm rot="10800000" flipH="1">
            <a:off x="8351776" y="3279895"/>
            <a:ext cx="1373071" cy="137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9" name="Shape 19752"/>
          <p:cNvSpPr/>
          <p:nvPr/>
        </p:nvSpPr>
        <p:spPr>
          <a:xfrm rot="10800000" flipH="1">
            <a:off x="8813166" y="2645023"/>
            <a:ext cx="456793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10" name="Shape 19753"/>
          <p:cNvSpPr/>
          <p:nvPr/>
        </p:nvSpPr>
        <p:spPr>
          <a:xfrm>
            <a:off x="8815890" y="3746020"/>
            <a:ext cx="419141" cy="414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46" y="0"/>
                </a:moveTo>
                <a:cubicBezTo>
                  <a:pt x="12912" y="0"/>
                  <a:pt x="12492" y="426"/>
                  <a:pt x="12492" y="965"/>
                </a:cubicBezTo>
                <a:cubicBezTo>
                  <a:pt x="12492" y="1501"/>
                  <a:pt x="12912" y="1952"/>
                  <a:pt x="13446" y="1952"/>
                </a:cubicBezTo>
                <a:lnTo>
                  <a:pt x="20581" y="1952"/>
                </a:lnTo>
                <a:cubicBezTo>
                  <a:pt x="21113" y="1952"/>
                  <a:pt x="21557" y="1504"/>
                  <a:pt x="21557" y="965"/>
                </a:cubicBezTo>
                <a:cubicBezTo>
                  <a:pt x="21557" y="429"/>
                  <a:pt x="21113" y="0"/>
                  <a:pt x="20581" y="0"/>
                </a:cubicBezTo>
                <a:lnTo>
                  <a:pt x="13446" y="0"/>
                </a:lnTo>
                <a:close/>
                <a:moveTo>
                  <a:pt x="13381" y="2807"/>
                </a:moveTo>
                <a:cubicBezTo>
                  <a:pt x="12963" y="2807"/>
                  <a:pt x="12626" y="3071"/>
                  <a:pt x="12492" y="3443"/>
                </a:cubicBezTo>
                <a:cubicBezTo>
                  <a:pt x="13558" y="3672"/>
                  <a:pt x="14542" y="4133"/>
                  <a:pt x="15398" y="4759"/>
                </a:cubicBezTo>
                <a:lnTo>
                  <a:pt x="20516" y="4759"/>
                </a:lnTo>
                <a:cubicBezTo>
                  <a:pt x="21048" y="4759"/>
                  <a:pt x="21492" y="4308"/>
                  <a:pt x="21492" y="3772"/>
                </a:cubicBezTo>
                <a:cubicBezTo>
                  <a:pt x="21492" y="3234"/>
                  <a:pt x="21048" y="2807"/>
                  <a:pt x="20516" y="2807"/>
                </a:cubicBezTo>
                <a:lnTo>
                  <a:pt x="13381" y="2807"/>
                </a:lnTo>
                <a:close/>
                <a:moveTo>
                  <a:pt x="10908" y="4210"/>
                </a:moveTo>
                <a:cubicBezTo>
                  <a:pt x="7191" y="4210"/>
                  <a:pt x="4164" y="7271"/>
                  <a:pt x="4164" y="11030"/>
                </a:cubicBezTo>
                <a:cubicBezTo>
                  <a:pt x="4164" y="14790"/>
                  <a:pt x="7191" y="17850"/>
                  <a:pt x="10908" y="17850"/>
                </a:cubicBezTo>
                <a:cubicBezTo>
                  <a:pt x="14626" y="17850"/>
                  <a:pt x="17653" y="14790"/>
                  <a:pt x="17653" y="11030"/>
                </a:cubicBezTo>
                <a:cubicBezTo>
                  <a:pt x="17653" y="7271"/>
                  <a:pt x="14626" y="4210"/>
                  <a:pt x="10908" y="4210"/>
                </a:cubicBezTo>
                <a:close/>
                <a:moveTo>
                  <a:pt x="954" y="4912"/>
                </a:moveTo>
                <a:cubicBezTo>
                  <a:pt x="422" y="4912"/>
                  <a:pt x="0" y="5338"/>
                  <a:pt x="0" y="5877"/>
                </a:cubicBezTo>
                <a:cubicBezTo>
                  <a:pt x="0" y="6413"/>
                  <a:pt x="422" y="6864"/>
                  <a:pt x="954" y="6864"/>
                </a:cubicBezTo>
                <a:lnTo>
                  <a:pt x="4012" y="6864"/>
                </a:lnTo>
                <a:cubicBezTo>
                  <a:pt x="4452" y="6127"/>
                  <a:pt x="4988" y="5467"/>
                  <a:pt x="5639" y="4912"/>
                </a:cubicBezTo>
                <a:lnTo>
                  <a:pt x="954" y="4912"/>
                </a:lnTo>
                <a:close/>
                <a:moveTo>
                  <a:pt x="15961" y="4912"/>
                </a:moveTo>
                <a:cubicBezTo>
                  <a:pt x="16582" y="5469"/>
                  <a:pt x="17109" y="6131"/>
                  <a:pt x="17523" y="6864"/>
                </a:cubicBezTo>
                <a:lnTo>
                  <a:pt x="20472" y="6864"/>
                </a:lnTo>
                <a:cubicBezTo>
                  <a:pt x="21005" y="6864"/>
                  <a:pt x="21427" y="6416"/>
                  <a:pt x="21426" y="5877"/>
                </a:cubicBezTo>
                <a:cubicBezTo>
                  <a:pt x="21426" y="5340"/>
                  <a:pt x="21005" y="4912"/>
                  <a:pt x="20472" y="4912"/>
                </a:cubicBezTo>
                <a:lnTo>
                  <a:pt x="15961" y="4912"/>
                </a:lnTo>
                <a:close/>
                <a:moveTo>
                  <a:pt x="10908" y="6162"/>
                </a:moveTo>
                <a:cubicBezTo>
                  <a:pt x="13564" y="6162"/>
                  <a:pt x="15723" y="8346"/>
                  <a:pt x="15723" y="11030"/>
                </a:cubicBezTo>
                <a:cubicBezTo>
                  <a:pt x="15723" y="13712"/>
                  <a:pt x="13564" y="15898"/>
                  <a:pt x="10908" y="15898"/>
                </a:cubicBezTo>
                <a:cubicBezTo>
                  <a:pt x="8254" y="15898"/>
                  <a:pt x="6094" y="13712"/>
                  <a:pt x="6094" y="11030"/>
                </a:cubicBezTo>
                <a:cubicBezTo>
                  <a:pt x="6094" y="8346"/>
                  <a:pt x="8254" y="6162"/>
                  <a:pt x="10908" y="6162"/>
                </a:cubicBezTo>
                <a:close/>
                <a:moveTo>
                  <a:pt x="954" y="7017"/>
                </a:moveTo>
                <a:cubicBezTo>
                  <a:pt x="422" y="7017"/>
                  <a:pt x="0" y="7446"/>
                  <a:pt x="0" y="7982"/>
                </a:cubicBezTo>
                <a:cubicBezTo>
                  <a:pt x="0" y="8521"/>
                  <a:pt x="422" y="8969"/>
                  <a:pt x="954" y="8969"/>
                </a:cubicBezTo>
                <a:lnTo>
                  <a:pt x="3036" y="8969"/>
                </a:lnTo>
                <a:cubicBezTo>
                  <a:pt x="3176" y="8283"/>
                  <a:pt x="3424" y="7624"/>
                  <a:pt x="3730" y="7017"/>
                </a:cubicBezTo>
                <a:lnTo>
                  <a:pt x="954" y="7017"/>
                </a:lnTo>
                <a:close/>
                <a:moveTo>
                  <a:pt x="10800" y="7017"/>
                </a:moveTo>
                <a:cubicBezTo>
                  <a:pt x="10654" y="7017"/>
                  <a:pt x="10540" y="7176"/>
                  <a:pt x="10540" y="7324"/>
                </a:cubicBezTo>
                <a:lnTo>
                  <a:pt x="10540" y="7785"/>
                </a:lnTo>
                <a:cubicBezTo>
                  <a:pt x="9447" y="7819"/>
                  <a:pt x="8458" y="8445"/>
                  <a:pt x="8458" y="9649"/>
                </a:cubicBezTo>
                <a:cubicBezTo>
                  <a:pt x="8458" y="10631"/>
                  <a:pt x="9241" y="11211"/>
                  <a:pt x="10540" y="11447"/>
                </a:cubicBezTo>
                <a:lnTo>
                  <a:pt x="10540" y="13289"/>
                </a:lnTo>
                <a:cubicBezTo>
                  <a:pt x="9083" y="13224"/>
                  <a:pt x="9851" y="12017"/>
                  <a:pt x="8870" y="12017"/>
                </a:cubicBezTo>
                <a:cubicBezTo>
                  <a:pt x="8538" y="12017"/>
                  <a:pt x="8328" y="12212"/>
                  <a:pt x="8328" y="12565"/>
                </a:cubicBezTo>
                <a:cubicBezTo>
                  <a:pt x="8328" y="13264"/>
                  <a:pt x="9060" y="14176"/>
                  <a:pt x="10540" y="14210"/>
                </a:cubicBezTo>
                <a:lnTo>
                  <a:pt x="10540" y="14758"/>
                </a:lnTo>
                <a:cubicBezTo>
                  <a:pt x="10540" y="14910"/>
                  <a:pt x="10654" y="15043"/>
                  <a:pt x="10800" y="15043"/>
                </a:cubicBezTo>
                <a:cubicBezTo>
                  <a:pt x="10950" y="15043"/>
                  <a:pt x="11060" y="14910"/>
                  <a:pt x="11060" y="14758"/>
                </a:cubicBezTo>
                <a:lnTo>
                  <a:pt x="11060" y="14210"/>
                </a:lnTo>
                <a:cubicBezTo>
                  <a:pt x="12366" y="14133"/>
                  <a:pt x="13251" y="13510"/>
                  <a:pt x="13251" y="12324"/>
                </a:cubicBezTo>
                <a:cubicBezTo>
                  <a:pt x="13251" y="10961"/>
                  <a:pt x="12220" y="10620"/>
                  <a:pt x="11060" y="10372"/>
                </a:cubicBezTo>
                <a:lnTo>
                  <a:pt x="11060" y="8684"/>
                </a:lnTo>
                <a:cubicBezTo>
                  <a:pt x="12033" y="8703"/>
                  <a:pt x="12030" y="9671"/>
                  <a:pt x="12600" y="9671"/>
                </a:cubicBezTo>
                <a:cubicBezTo>
                  <a:pt x="12898" y="9671"/>
                  <a:pt x="13142" y="9447"/>
                  <a:pt x="13142" y="9101"/>
                </a:cubicBezTo>
                <a:cubicBezTo>
                  <a:pt x="13142" y="8233"/>
                  <a:pt x="11743" y="7803"/>
                  <a:pt x="11060" y="7785"/>
                </a:cubicBezTo>
                <a:lnTo>
                  <a:pt x="11060" y="7324"/>
                </a:lnTo>
                <a:cubicBezTo>
                  <a:pt x="11060" y="7176"/>
                  <a:pt x="10950" y="7017"/>
                  <a:pt x="10800" y="7017"/>
                </a:cubicBezTo>
                <a:close/>
                <a:moveTo>
                  <a:pt x="17349" y="7719"/>
                </a:moveTo>
                <a:cubicBezTo>
                  <a:pt x="17639" y="8329"/>
                  <a:pt x="17856" y="8983"/>
                  <a:pt x="17978" y="9671"/>
                </a:cubicBezTo>
                <a:lnTo>
                  <a:pt x="20039" y="9671"/>
                </a:lnTo>
                <a:cubicBezTo>
                  <a:pt x="20571" y="9671"/>
                  <a:pt x="20993" y="9224"/>
                  <a:pt x="20993" y="8684"/>
                </a:cubicBezTo>
                <a:cubicBezTo>
                  <a:pt x="20993" y="8146"/>
                  <a:pt x="20571" y="7719"/>
                  <a:pt x="20039" y="7719"/>
                </a:cubicBezTo>
                <a:lnTo>
                  <a:pt x="17349" y="7719"/>
                </a:lnTo>
                <a:close/>
                <a:moveTo>
                  <a:pt x="10540" y="8684"/>
                </a:moveTo>
                <a:cubicBezTo>
                  <a:pt x="10540" y="8684"/>
                  <a:pt x="10540" y="10285"/>
                  <a:pt x="10540" y="10285"/>
                </a:cubicBezTo>
                <a:cubicBezTo>
                  <a:pt x="9883" y="10152"/>
                  <a:pt x="9564" y="9893"/>
                  <a:pt x="9564" y="9451"/>
                </a:cubicBezTo>
                <a:cubicBezTo>
                  <a:pt x="9564" y="9070"/>
                  <a:pt x="9943" y="8703"/>
                  <a:pt x="10540" y="8684"/>
                </a:cubicBezTo>
                <a:close/>
                <a:moveTo>
                  <a:pt x="954" y="9824"/>
                </a:moveTo>
                <a:cubicBezTo>
                  <a:pt x="422" y="9824"/>
                  <a:pt x="0" y="10252"/>
                  <a:pt x="0" y="10789"/>
                </a:cubicBezTo>
                <a:cubicBezTo>
                  <a:pt x="0" y="11328"/>
                  <a:pt x="422" y="11776"/>
                  <a:pt x="954" y="11776"/>
                </a:cubicBezTo>
                <a:lnTo>
                  <a:pt x="2949" y="11776"/>
                </a:lnTo>
                <a:cubicBezTo>
                  <a:pt x="2916" y="11483"/>
                  <a:pt x="2884" y="11178"/>
                  <a:pt x="2884" y="10877"/>
                </a:cubicBezTo>
                <a:cubicBezTo>
                  <a:pt x="2884" y="10518"/>
                  <a:pt x="2924" y="10168"/>
                  <a:pt x="2971" y="9824"/>
                </a:cubicBezTo>
                <a:lnTo>
                  <a:pt x="954" y="9824"/>
                </a:lnTo>
                <a:close/>
                <a:moveTo>
                  <a:pt x="18065" y="9824"/>
                </a:moveTo>
                <a:cubicBezTo>
                  <a:pt x="18098" y="10118"/>
                  <a:pt x="18130" y="10420"/>
                  <a:pt x="18130" y="10723"/>
                </a:cubicBezTo>
                <a:cubicBezTo>
                  <a:pt x="18130" y="11083"/>
                  <a:pt x="18091" y="11430"/>
                  <a:pt x="18043" y="11776"/>
                </a:cubicBezTo>
                <a:lnTo>
                  <a:pt x="20039" y="11776"/>
                </a:lnTo>
                <a:cubicBezTo>
                  <a:pt x="20571" y="11776"/>
                  <a:pt x="21014" y="11331"/>
                  <a:pt x="21014" y="10789"/>
                </a:cubicBezTo>
                <a:cubicBezTo>
                  <a:pt x="21014" y="10253"/>
                  <a:pt x="20571" y="9824"/>
                  <a:pt x="20039" y="9824"/>
                </a:cubicBezTo>
                <a:lnTo>
                  <a:pt x="18065" y="9824"/>
                </a:lnTo>
                <a:close/>
                <a:moveTo>
                  <a:pt x="11060" y="11535"/>
                </a:moveTo>
                <a:cubicBezTo>
                  <a:pt x="11535" y="11642"/>
                  <a:pt x="12145" y="11829"/>
                  <a:pt x="12145" y="12434"/>
                </a:cubicBezTo>
                <a:cubicBezTo>
                  <a:pt x="12145" y="13019"/>
                  <a:pt x="11587" y="13251"/>
                  <a:pt x="11060" y="13289"/>
                </a:cubicBezTo>
                <a:lnTo>
                  <a:pt x="11060" y="11535"/>
                </a:lnTo>
                <a:close/>
                <a:moveTo>
                  <a:pt x="954" y="11929"/>
                </a:moveTo>
                <a:cubicBezTo>
                  <a:pt x="422" y="11929"/>
                  <a:pt x="0" y="12360"/>
                  <a:pt x="0" y="12894"/>
                </a:cubicBezTo>
                <a:cubicBezTo>
                  <a:pt x="0" y="13434"/>
                  <a:pt x="422" y="13881"/>
                  <a:pt x="954" y="13881"/>
                </a:cubicBezTo>
                <a:lnTo>
                  <a:pt x="3643" y="13881"/>
                </a:lnTo>
                <a:cubicBezTo>
                  <a:pt x="3354" y="13268"/>
                  <a:pt x="3138" y="12614"/>
                  <a:pt x="3014" y="11929"/>
                </a:cubicBezTo>
                <a:lnTo>
                  <a:pt x="954" y="11929"/>
                </a:lnTo>
                <a:close/>
                <a:moveTo>
                  <a:pt x="18022" y="12631"/>
                </a:moveTo>
                <a:cubicBezTo>
                  <a:pt x="17882" y="13318"/>
                  <a:pt x="17656" y="13972"/>
                  <a:pt x="17349" y="14583"/>
                </a:cubicBezTo>
                <a:lnTo>
                  <a:pt x="20104" y="14583"/>
                </a:lnTo>
                <a:cubicBezTo>
                  <a:pt x="20636" y="14583"/>
                  <a:pt x="21079" y="14135"/>
                  <a:pt x="21080" y="13596"/>
                </a:cubicBezTo>
                <a:cubicBezTo>
                  <a:pt x="21080" y="13060"/>
                  <a:pt x="20636" y="12631"/>
                  <a:pt x="20104" y="12631"/>
                </a:cubicBezTo>
                <a:lnTo>
                  <a:pt x="18022" y="12631"/>
                </a:lnTo>
                <a:close/>
                <a:moveTo>
                  <a:pt x="954" y="14736"/>
                </a:moveTo>
                <a:cubicBezTo>
                  <a:pt x="422" y="14736"/>
                  <a:pt x="0" y="15162"/>
                  <a:pt x="0" y="15701"/>
                </a:cubicBezTo>
                <a:cubicBezTo>
                  <a:pt x="0" y="16236"/>
                  <a:pt x="422" y="16688"/>
                  <a:pt x="954" y="16688"/>
                </a:cubicBezTo>
                <a:lnTo>
                  <a:pt x="5465" y="16688"/>
                </a:lnTo>
                <a:cubicBezTo>
                  <a:pt x="4846" y="16127"/>
                  <a:pt x="4320" y="15469"/>
                  <a:pt x="3904" y="14736"/>
                </a:cubicBezTo>
                <a:lnTo>
                  <a:pt x="954" y="14736"/>
                </a:lnTo>
                <a:close/>
                <a:moveTo>
                  <a:pt x="17610" y="14736"/>
                </a:moveTo>
                <a:cubicBezTo>
                  <a:pt x="17167" y="15473"/>
                  <a:pt x="16611" y="16137"/>
                  <a:pt x="15961" y="16688"/>
                </a:cubicBezTo>
                <a:lnTo>
                  <a:pt x="20646" y="16688"/>
                </a:lnTo>
                <a:cubicBezTo>
                  <a:pt x="21178" y="16688"/>
                  <a:pt x="21600" y="16240"/>
                  <a:pt x="21600" y="15701"/>
                </a:cubicBezTo>
                <a:cubicBezTo>
                  <a:pt x="21600" y="15163"/>
                  <a:pt x="21178" y="14736"/>
                  <a:pt x="20646" y="14736"/>
                </a:cubicBezTo>
                <a:lnTo>
                  <a:pt x="17610" y="14736"/>
                </a:lnTo>
                <a:close/>
                <a:moveTo>
                  <a:pt x="954" y="16841"/>
                </a:moveTo>
                <a:cubicBezTo>
                  <a:pt x="422" y="16841"/>
                  <a:pt x="0" y="17268"/>
                  <a:pt x="0" y="17806"/>
                </a:cubicBezTo>
                <a:cubicBezTo>
                  <a:pt x="0" y="18345"/>
                  <a:pt x="422" y="18793"/>
                  <a:pt x="954" y="18793"/>
                </a:cubicBezTo>
                <a:lnTo>
                  <a:pt x="8089" y="18793"/>
                </a:lnTo>
                <a:cubicBezTo>
                  <a:pt x="8504" y="18793"/>
                  <a:pt x="8864" y="18529"/>
                  <a:pt x="9000" y="18157"/>
                </a:cubicBezTo>
                <a:cubicBezTo>
                  <a:pt x="7933" y="17928"/>
                  <a:pt x="6948" y="17463"/>
                  <a:pt x="6094" y="16841"/>
                </a:cubicBezTo>
                <a:lnTo>
                  <a:pt x="954" y="16841"/>
                </a:lnTo>
                <a:close/>
                <a:moveTo>
                  <a:pt x="954" y="19648"/>
                </a:moveTo>
                <a:cubicBezTo>
                  <a:pt x="422" y="19648"/>
                  <a:pt x="0" y="20075"/>
                  <a:pt x="0" y="20613"/>
                </a:cubicBezTo>
                <a:cubicBezTo>
                  <a:pt x="0" y="21153"/>
                  <a:pt x="422" y="21600"/>
                  <a:pt x="954" y="21600"/>
                </a:cubicBezTo>
                <a:lnTo>
                  <a:pt x="8089" y="21600"/>
                </a:lnTo>
                <a:cubicBezTo>
                  <a:pt x="8620" y="21600"/>
                  <a:pt x="9043" y="21153"/>
                  <a:pt x="9043" y="20613"/>
                </a:cubicBezTo>
                <a:cubicBezTo>
                  <a:pt x="9043" y="20075"/>
                  <a:pt x="8620" y="19648"/>
                  <a:pt x="8089" y="19648"/>
                </a:cubicBezTo>
                <a:lnTo>
                  <a:pt x="954" y="19648"/>
                </a:ln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/>
          </a:p>
        </p:txBody>
      </p:sp>
      <p:grpSp>
        <p:nvGrpSpPr>
          <p:cNvPr id="11" name="Group 19756"/>
          <p:cNvGrpSpPr/>
          <p:nvPr/>
        </p:nvGrpSpPr>
        <p:grpSpPr>
          <a:xfrm>
            <a:off x="8887598" y="4821647"/>
            <a:ext cx="288112" cy="271885"/>
            <a:chOff x="-16227" y="0"/>
            <a:chExt cx="576222" cy="543769"/>
          </a:xfrm>
        </p:grpSpPr>
        <p:sp>
          <p:nvSpPr>
            <p:cNvPr id="12" name="Shape 19754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13" name="Shape 19755"/>
            <p:cNvSpPr/>
            <p:nvPr/>
          </p:nvSpPr>
          <p:spPr>
            <a:xfrm>
              <a:off x="-16227" y="127866"/>
              <a:ext cx="576222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02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9759"/>
          <p:cNvGrpSpPr/>
          <p:nvPr/>
        </p:nvGrpSpPr>
        <p:grpSpPr>
          <a:xfrm>
            <a:off x="8386383" y="1777780"/>
            <a:ext cx="1328340" cy="650890"/>
            <a:chOff x="0" y="-45720"/>
            <a:chExt cx="2656678" cy="1301780"/>
          </a:xfrm>
        </p:grpSpPr>
        <p:sp>
          <p:nvSpPr>
            <p:cNvPr id="15" name="Shape 19757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642A7C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19758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Shape 19760"/>
          <p:cNvSpPr/>
          <p:nvPr/>
        </p:nvSpPr>
        <p:spPr>
          <a:xfrm rot="10800000" flipH="1">
            <a:off x="6055036" y="2924687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18" name="Shape 19761"/>
          <p:cNvSpPr/>
          <p:nvPr/>
        </p:nvSpPr>
        <p:spPr>
          <a:xfrm rot="10800000" flipH="1">
            <a:off x="6025411" y="3271297"/>
            <a:ext cx="1373071" cy="137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19" name="Shape 19762"/>
          <p:cNvSpPr/>
          <p:nvPr/>
        </p:nvSpPr>
        <p:spPr>
          <a:xfrm rot="10800000" flipH="1">
            <a:off x="6486800" y="2636425"/>
            <a:ext cx="456793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20" name="Shape 19763"/>
          <p:cNvSpPr/>
          <p:nvPr/>
        </p:nvSpPr>
        <p:spPr>
          <a:xfrm>
            <a:off x="6496043" y="3750081"/>
            <a:ext cx="406104" cy="406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2" h="21394" extrusionOk="0">
                <a:moveTo>
                  <a:pt x="19248" y="18282"/>
                </a:moveTo>
                <a:lnTo>
                  <a:pt x="18600" y="16234"/>
                </a:lnTo>
                <a:lnTo>
                  <a:pt x="16090" y="18589"/>
                </a:lnTo>
                <a:lnTo>
                  <a:pt x="18110" y="19354"/>
                </a:lnTo>
                <a:cubicBezTo>
                  <a:pt x="18110" y="19354"/>
                  <a:pt x="19248" y="18282"/>
                  <a:pt x="19248" y="18282"/>
                </a:cubicBezTo>
                <a:close/>
                <a:moveTo>
                  <a:pt x="20618" y="20033"/>
                </a:moveTo>
                <a:cubicBezTo>
                  <a:pt x="20689" y="20266"/>
                  <a:pt x="20625" y="20518"/>
                  <a:pt x="20446" y="20688"/>
                </a:cubicBezTo>
                <a:cubicBezTo>
                  <a:pt x="20265" y="20853"/>
                  <a:pt x="20008" y="20903"/>
                  <a:pt x="19780" y="20821"/>
                </a:cubicBezTo>
                <a:lnTo>
                  <a:pt x="14654" y="18874"/>
                </a:lnTo>
                <a:lnTo>
                  <a:pt x="18970" y="14821"/>
                </a:lnTo>
                <a:cubicBezTo>
                  <a:pt x="18970" y="14821"/>
                  <a:pt x="20618" y="20033"/>
                  <a:pt x="20618" y="20033"/>
                </a:cubicBezTo>
                <a:close/>
                <a:moveTo>
                  <a:pt x="1779" y="3570"/>
                </a:moveTo>
                <a:lnTo>
                  <a:pt x="2573" y="4413"/>
                </a:lnTo>
                <a:lnTo>
                  <a:pt x="5190" y="1952"/>
                </a:lnTo>
                <a:lnTo>
                  <a:pt x="4391" y="1118"/>
                </a:lnTo>
                <a:cubicBezTo>
                  <a:pt x="4391" y="1118"/>
                  <a:pt x="1779" y="3570"/>
                  <a:pt x="1779" y="3570"/>
                </a:cubicBezTo>
                <a:close/>
                <a:moveTo>
                  <a:pt x="1008" y="4455"/>
                </a:moveTo>
                <a:cubicBezTo>
                  <a:pt x="773" y="4202"/>
                  <a:pt x="646" y="3876"/>
                  <a:pt x="659" y="3538"/>
                </a:cubicBezTo>
                <a:cubicBezTo>
                  <a:pt x="667" y="3199"/>
                  <a:pt x="813" y="2882"/>
                  <a:pt x="1061" y="2644"/>
                </a:cubicBezTo>
                <a:lnTo>
                  <a:pt x="3510" y="352"/>
                </a:lnTo>
                <a:cubicBezTo>
                  <a:pt x="4026" y="-138"/>
                  <a:pt x="4835" y="-111"/>
                  <a:pt x="5326" y="403"/>
                </a:cubicBezTo>
                <a:lnTo>
                  <a:pt x="6840" y="2002"/>
                </a:lnTo>
                <a:lnTo>
                  <a:pt x="2523" y="6054"/>
                </a:lnTo>
                <a:cubicBezTo>
                  <a:pt x="2523" y="6054"/>
                  <a:pt x="1008" y="4455"/>
                  <a:pt x="1008" y="4455"/>
                </a:cubicBezTo>
                <a:close/>
                <a:moveTo>
                  <a:pt x="4048" y="7667"/>
                </a:moveTo>
                <a:lnTo>
                  <a:pt x="8366" y="3615"/>
                </a:lnTo>
                <a:lnTo>
                  <a:pt x="7250" y="2432"/>
                </a:lnTo>
                <a:lnTo>
                  <a:pt x="2932" y="6489"/>
                </a:lnTo>
                <a:cubicBezTo>
                  <a:pt x="2932" y="6489"/>
                  <a:pt x="4048" y="7667"/>
                  <a:pt x="4048" y="7667"/>
                </a:cubicBezTo>
                <a:close/>
                <a:moveTo>
                  <a:pt x="16215" y="14363"/>
                </a:moveTo>
                <a:cubicBezTo>
                  <a:pt x="16363" y="14221"/>
                  <a:pt x="16369" y="13988"/>
                  <a:pt x="16231" y="13840"/>
                </a:cubicBezTo>
                <a:lnTo>
                  <a:pt x="10820" y="8125"/>
                </a:lnTo>
                <a:cubicBezTo>
                  <a:pt x="10754" y="8051"/>
                  <a:pt x="10661" y="8010"/>
                  <a:pt x="10562" y="8010"/>
                </a:cubicBezTo>
                <a:cubicBezTo>
                  <a:pt x="10463" y="8010"/>
                  <a:pt x="10366" y="8044"/>
                  <a:pt x="10297" y="8111"/>
                </a:cubicBezTo>
                <a:lnTo>
                  <a:pt x="10040" y="8349"/>
                </a:lnTo>
                <a:cubicBezTo>
                  <a:pt x="9892" y="8488"/>
                  <a:pt x="9883" y="8721"/>
                  <a:pt x="10026" y="8872"/>
                </a:cubicBezTo>
                <a:lnTo>
                  <a:pt x="15430" y="14583"/>
                </a:lnTo>
                <a:cubicBezTo>
                  <a:pt x="15501" y="14657"/>
                  <a:pt x="15592" y="14698"/>
                  <a:pt x="15696" y="14702"/>
                </a:cubicBezTo>
                <a:cubicBezTo>
                  <a:pt x="15793" y="14707"/>
                  <a:pt x="15886" y="14670"/>
                  <a:pt x="15959" y="14602"/>
                </a:cubicBezTo>
                <a:cubicBezTo>
                  <a:pt x="15959" y="14602"/>
                  <a:pt x="16215" y="14363"/>
                  <a:pt x="16215" y="14363"/>
                </a:cubicBezTo>
                <a:close/>
                <a:moveTo>
                  <a:pt x="9526" y="6916"/>
                </a:moveTo>
                <a:cubicBezTo>
                  <a:pt x="9531" y="6814"/>
                  <a:pt x="9494" y="6718"/>
                  <a:pt x="9427" y="6649"/>
                </a:cubicBezTo>
                <a:lnTo>
                  <a:pt x="8955" y="6155"/>
                </a:lnTo>
                <a:cubicBezTo>
                  <a:pt x="8815" y="6008"/>
                  <a:pt x="8581" y="5998"/>
                  <a:pt x="8432" y="6137"/>
                </a:cubicBezTo>
                <a:lnTo>
                  <a:pt x="8178" y="6378"/>
                </a:lnTo>
                <a:cubicBezTo>
                  <a:pt x="8028" y="6516"/>
                  <a:pt x="8022" y="6755"/>
                  <a:pt x="8161" y="6898"/>
                </a:cubicBezTo>
                <a:lnTo>
                  <a:pt x="8627" y="7402"/>
                </a:lnTo>
                <a:cubicBezTo>
                  <a:pt x="8698" y="7470"/>
                  <a:pt x="8790" y="7512"/>
                  <a:pt x="8889" y="7516"/>
                </a:cubicBezTo>
                <a:cubicBezTo>
                  <a:pt x="8987" y="7521"/>
                  <a:pt x="9411" y="7177"/>
                  <a:pt x="9411" y="7177"/>
                </a:cubicBezTo>
                <a:cubicBezTo>
                  <a:pt x="9485" y="7103"/>
                  <a:pt x="9524" y="7012"/>
                  <a:pt x="9526" y="6916"/>
                </a:cubicBezTo>
                <a:cubicBezTo>
                  <a:pt x="9526" y="6916"/>
                  <a:pt x="9526" y="6916"/>
                  <a:pt x="9526" y="6916"/>
                </a:cubicBezTo>
                <a:close/>
                <a:moveTo>
                  <a:pt x="18427" y="14248"/>
                </a:moveTo>
                <a:lnTo>
                  <a:pt x="14106" y="18295"/>
                </a:lnTo>
                <a:lnTo>
                  <a:pt x="4486" y="8130"/>
                </a:lnTo>
                <a:lnTo>
                  <a:pt x="8807" y="4078"/>
                </a:lnTo>
                <a:cubicBezTo>
                  <a:pt x="8807" y="4078"/>
                  <a:pt x="18427" y="14248"/>
                  <a:pt x="18427" y="14248"/>
                </a:cubicBezTo>
                <a:close/>
                <a:moveTo>
                  <a:pt x="15761" y="5834"/>
                </a:moveTo>
                <a:cubicBezTo>
                  <a:pt x="16015" y="6096"/>
                  <a:pt x="16436" y="6099"/>
                  <a:pt x="16700" y="5853"/>
                </a:cubicBezTo>
                <a:cubicBezTo>
                  <a:pt x="16965" y="5595"/>
                  <a:pt x="16973" y="5174"/>
                  <a:pt x="16716" y="4917"/>
                </a:cubicBezTo>
                <a:cubicBezTo>
                  <a:pt x="16461" y="4651"/>
                  <a:pt x="16042" y="4647"/>
                  <a:pt x="15779" y="4899"/>
                </a:cubicBezTo>
                <a:cubicBezTo>
                  <a:pt x="15515" y="5151"/>
                  <a:pt x="15508" y="5573"/>
                  <a:pt x="15761" y="5834"/>
                </a:cubicBezTo>
                <a:cubicBezTo>
                  <a:pt x="15761" y="5834"/>
                  <a:pt x="15761" y="5834"/>
                  <a:pt x="15761" y="5834"/>
                </a:cubicBezTo>
                <a:close/>
                <a:moveTo>
                  <a:pt x="15052" y="6513"/>
                </a:moveTo>
                <a:cubicBezTo>
                  <a:pt x="14419" y="5867"/>
                  <a:pt x="14440" y="4821"/>
                  <a:pt x="15094" y="4192"/>
                </a:cubicBezTo>
                <a:cubicBezTo>
                  <a:pt x="15747" y="3561"/>
                  <a:pt x="16794" y="3583"/>
                  <a:pt x="17428" y="4235"/>
                </a:cubicBezTo>
                <a:cubicBezTo>
                  <a:pt x="18058" y="4885"/>
                  <a:pt x="18035" y="5931"/>
                  <a:pt x="17383" y="6558"/>
                </a:cubicBezTo>
                <a:cubicBezTo>
                  <a:pt x="16733" y="7185"/>
                  <a:pt x="15685" y="7168"/>
                  <a:pt x="15052" y="6513"/>
                </a:cubicBezTo>
                <a:cubicBezTo>
                  <a:pt x="15052" y="6513"/>
                  <a:pt x="15052" y="6513"/>
                  <a:pt x="15052" y="6513"/>
                </a:cubicBezTo>
                <a:close/>
                <a:moveTo>
                  <a:pt x="6284" y="19249"/>
                </a:moveTo>
                <a:cubicBezTo>
                  <a:pt x="6131" y="19395"/>
                  <a:pt x="5924" y="19477"/>
                  <a:pt x="5708" y="19474"/>
                </a:cubicBezTo>
                <a:cubicBezTo>
                  <a:pt x="5494" y="19469"/>
                  <a:pt x="5289" y="19378"/>
                  <a:pt x="5138" y="19226"/>
                </a:cubicBezTo>
                <a:lnTo>
                  <a:pt x="2152" y="16145"/>
                </a:lnTo>
                <a:cubicBezTo>
                  <a:pt x="1841" y="15821"/>
                  <a:pt x="1851" y="15316"/>
                  <a:pt x="2174" y="15000"/>
                </a:cubicBezTo>
                <a:lnTo>
                  <a:pt x="3545" y="16421"/>
                </a:lnTo>
                <a:cubicBezTo>
                  <a:pt x="3733" y="16614"/>
                  <a:pt x="4045" y="16622"/>
                  <a:pt x="4240" y="16434"/>
                </a:cubicBezTo>
                <a:cubicBezTo>
                  <a:pt x="4438" y="16246"/>
                  <a:pt x="4442" y="15939"/>
                  <a:pt x="4251" y="15743"/>
                </a:cubicBezTo>
                <a:lnTo>
                  <a:pt x="2882" y="14322"/>
                </a:lnTo>
                <a:lnTo>
                  <a:pt x="3247" y="13969"/>
                </a:lnTo>
                <a:lnTo>
                  <a:pt x="4617" y="15390"/>
                </a:lnTo>
                <a:cubicBezTo>
                  <a:pt x="4806" y="15582"/>
                  <a:pt x="5117" y="15591"/>
                  <a:pt x="5315" y="15403"/>
                </a:cubicBezTo>
                <a:cubicBezTo>
                  <a:pt x="5510" y="15215"/>
                  <a:pt x="5515" y="14907"/>
                  <a:pt x="5326" y="14711"/>
                </a:cubicBezTo>
                <a:lnTo>
                  <a:pt x="3951" y="13295"/>
                </a:lnTo>
                <a:lnTo>
                  <a:pt x="4321" y="12943"/>
                </a:lnTo>
                <a:lnTo>
                  <a:pt x="5688" y="14363"/>
                </a:lnTo>
                <a:cubicBezTo>
                  <a:pt x="5877" y="14555"/>
                  <a:pt x="6189" y="14564"/>
                  <a:pt x="6384" y="14378"/>
                </a:cubicBezTo>
                <a:cubicBezTo>
                  <a:pt x="6582" y="14188"/>
                  <a:pt x="6585" y="13881"/>
                  <a:pt x="6398" y="13685"/>
                </a:cubicBezTo>
                <a:lnTo>
                  <a:pt x="5024" y="12268"/>
                </a:lnTo>
                <a:lnTo>
                  <a:pt x="5390" y="11916"/>
                </a:lnTo>
                <a:lnTo>
                  <a:pt x="6760" y="13332"/>
                </a:lnTo>
                <a:cubicBezTo>
                  <a:pt x="6951" y="13529"/>
                  <a:pt x="7262" y="13533"/>
                  <a:pt x="7457" y="13345"/>
                </a:cubicBezTo>
                <a:cubicBezTo>
                  <a:pt x="7528" y="13277"/>
                  <a:pt x="7579" y="13186"/>
                  <a:pt x="7595" y="13098"/>
                </a:cubicBezTo>
                <a:lnTo>
                  <a:pt x="5059" y="10412"/>
                </a:lnTo>
                <a:lnTo>
                  <a:pt x="193" y="15079"/>
                </a:lnTo>
                <a:cubicBezTo>
                  <a:pt x="-64" y="15326"/>
                  <a:pt x="-64" y="15747"/>
                  <a:pt x="188" y="16009"/>
                </a:cubicBezTo>
                <a:lnTo>
                  <a:pt x="5204" y="21192"/>
                </a:lnTo>
                <a:cubicBezTo>
                  <a:pt x="5455" y="21453"/>
                  <a:pt x="5881" y="21462"/>
                  <a:pt x="6138" y="21214"/>
                </a:cubicBezTo>
                <a:lnTo>
                  <a:pt x="10931" y="16614"/>
                </a:lnTo>
                <a:lnTo>
                  <a:pt x="10024" y="15660"/>
                </a:lnTo>
                <a:cubicBezTo>
                  <a:pt x="10024" y="15660"/>
                  <a:pt x="6284" y="19249"/>
                  <a:pt x="6284" y="19249"/>
                </a:cubicBezTo>
                <a:close/>
                <a:moveTo>
                  <a:pt x="21276" y="6678"/>
                </a:moveTo>
                <a:lnTo>
                  <a:pt x="16861" y="10917"/>
                </a:lnTo>
                <a:lnTo>
                  <a:pt x="15955" y="9963"/>
                </a:lnTo>
                <a:lnTo>
                  <a:pt x="19296" y="6755"/>
                </a:lnTo>
                <a:cubicBezTo>
                  <a:pt x="19621" y="6438"/>
                  <a:pt x="19627" y="5931"/>
                  <a:pt x="19318" y="5609"/>
                </a:cubicBezTo>
                <a:lnTo>
                  <a:pt x="16332" y="2529"/>
                </a:lnTo>
                <a:cubicBezTo>
                  <a:pt x="16184" y="2374"/>
                  <a:pt x="15978" y="2282"/>
                  <a:pt x="15764" y="2282"/>
                </a:cubicBezTo>
                <a:cubicBezTo>
                  <a:pt x="15550" y="2278"/>
                  <a:pt x="15340" y="2361"/>
                  <a:pt x="15184" y="2506"/>
                </a:cubicBezTo>
                <a:lnTo>
                  <a:pt x="12551" y="5032"/>
                </a:lnTo>
                <a:lnTo>
                  <a:pt x="14839" y="7392"/>
                </a:lnTo>
                <a:cubicBezTo>
                  <a:pt x="15024" y="7589"/>
                  <a:pt x="15008" y="7910"/>
                  <a:pt x="14813" y="8098"/>
                </a:cubicBezTo>
                <a:cubicBezTo>
                  <a:pt x="14675" y="8231"/>
                  <a:pt x="14473" y="8266"/>
                  <a:pt x="14304" y="8217"/>
                </a:cubicBezTo>
                <a:lnTo>
                  <a:pt x="10985" y="4711"/>
                </a:lnTo>
                <a:lnTo>
                  <a:pt x="15326" y="541"/>
                </a:lnTo>
                <a:cubicBezTo>
                  <a:pt x="15592" y="293"/>
                  <a:pt x="16015" y="306"/>
                  <a:pt x="16265" y="567"/>
                </a:cubicBezTo>
                <a:lnTo>
                  <a:pt x="21285" y="5746"/>
                </a:lnTo>
                <a:cubicBezTo>
                  <a:pt x="21536" y="6008"/>
                  <a:pt x="21536" y="6430"/>
                  <a:pt x="21276" y="6678"/>
                </a:cubicBezTo>
                <a:cubicBezTo>
                  <a:pt x="21276" y="6678"/>
                  <a:pt x="21276" y="6678"/>
                  <a:pt x="21276" y="6678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 dirty="0"/>
          </a:p>
        </p:txBody>
      </p:sp>
      <p:grpSp>
        <p:nvGrpSpPr>
          <p:cNvPr id="21" name="Group 19766"/>
          <p:cNvGrpSpPr/>
          <p:nvPr/>
        </p:nvGrpSpPr>
        <p:grpSpPr>
          <a:xfrm>
            <a:off x="6569726" y="4821647"/>
            <a:ext cx="288112" cy="271885"/>
            <a:chOff x="-16227" y="0"/>
            <a:chExt cx="576222" cy="543769"/>
          </a:xfrm>
        </p:grpSpPr>
        <p:sp>
          <p:nvSpPr>
            <p:cNvPr id="22" name="Shape 19764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23" name="Shape 19765"/>
            <p:cNvSpPr/>
            <p:nvPr/>
          </p:nvSpPr>
          <p:spPr>
            <a:xfrm>
              <a:off x="-16227" y="127866"/>
              <a:ext cx="576222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02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19769"/>
          <p:cNvGrpSpPr/>
          <p:nvPr/>
        </p:nvGrpSpPr>
        <p:grpSpPr>
          <a:xfrm>
            <a:off x="6047544" y="1777780"/>
            <a:ext cx="1328340" cy="650890"/>
            <a:chOff x="0" y="-45720"/>
            <a:chExt cx="2656678" cy="1301780"/>
          </a:xfrm>
        </p:grpSpPr>
        <p:sp>
          <p:nvSpPr>
            <p:cNvPr id="25" name="Shape 19767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FBAE17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Shape 19768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Shape 19770"/>
          <p:cNvSpPr/>
          <p:nvPr/>
        </p:nvSpPr>
        <p:spPr>
          <a:xfrm rot="10800000" flipH="1">
            <a:off x="3722467" y="2924687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28" name="Shape 19771"/>
          <p:cNvSpPr/>
          <p:nvPr/>
        </p:nvSpPr>
        <p:spPr>
          <a:xfrm rot="10800000" flipH="1">
            <a:off x="3692842" y="3271297"/>
            <a:ext cx="1373071" cy="137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29" name="Shape 19772"/>
          <p:cNvSpPr/>
          <p:nvPr/>
        </p:nvSpPr>
        <p:spPr>
          <a:xfrm rot="10800000" flipH="1">
            <a:off x="4154231" y="2636425"/>
            <a:ext cx="456793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30" name="Shape 19773"/>
          <p:cNvSpPr/>
          <p:nvPr/>
        </p:nvSpPr>
        <p:spPr>
          <a:xfrm>
            <a:off x="4117119" y="3766211"/>
            <a:ext cx="498816" cy="374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64" y="16653"/>
                </a:moveTo>
                <a:cubicBezTo>
                  <a:pt x="17799" y="16783"/>
                  <a:pt x="17708" y="17030"/>
                  <a:pt x="17733" y="17282"/>
                </a:cubicBezTo>
                <a:cubicBezTo>
                  <a:pt x="17877" y="18703"/>
                  <a:pt x="18345" y="19747"/>
                  <a:pt x="18652" y="20299"/>
                </a:cubicBezTo>
                <a:cubicBezTo>
                  <a:pt x="17373" y="20101"/>
                  <a:pt x="16297" y="19012"/>
                  <a:pt x="15593" y="18085"/>
                </a:cubicBezTo>
                <a:cubicBezTo>
                  <a:pt x="15487" y="17945"/>
                  <a:pt x="15336" y="17878"/>
                  <a:pt x="15190" y="17907"/>
                </a:cubicBezTo>
                <a:cubicBezTo>
                  <a:pt x="14793" y="17972"/>
                  <a:pt x="14413" y="18008"/>
                  <a:pt x="14059" y="18008"/>
                </a:cubicBezTo>
                <a:cubicBezTo>
                  <a:pt x="13532" y="18008"/>
                  <a:pt x="13011" y="17938"/>
                  <a:pt x="12507" y="17810"/>
                </a:cubicBezTo>
                <a:cubicBezTo>
                  <a:pt x="15275" y="16244"/>
                  <a:pt x="17172" y="13075"/>
                  <a:pt x="17172" y="9428"/>
                </a:cubicBezTo>
                <a:cubicBezTo>
                  <a:pt x="17172" y="7595"/>
                  <a:pt x="16691" y="5881"/>
                  <a:pt x="15862" y="4431"/>
                </a:cubicBezTo>
                <a:cubicBezTo>
                  <a:pt x="18615" y="5259"/>
                  <a:pt x="20637" y="7926"/>
                  <a:pt x="20637" y="11085"/>
                </a:cubicBezTo>
                <a:cubicBezTo>
                  <a:pt x="20637" y="13296"/>
                  <a:pt x="19663" y="15327"/>
                  <a:pt x="17964" y="16653"/>
                </a:cubicBezTo>
                <a:cubicBezTo>
                  <a:pt x="17964" y="16653"/>
                  <a:pt x="17964" y="16653"/>
                  <a:pt x="17964" y="16653"/>
                </a:cubicBezTo>
                <a:close/>
                <a:moveTo>
                  <a:pt x="8586" y="16320"/>
                </a:moveTo>
                <a:cubicBezTo>
                  <a:pt x="8222" y="16320"/>
                  <a:pt x="7830" y="16284"/>
                  <a:pt x="7423" y="16213"/>
                </a:cubicBezTo>
                <a:cubicBezTo>
                  <a:pt x="7128" y="16167"/>
                  <a:pt x="6828" y="16294"/>
                  <a:pt x="6616" y="16575"/>
                </a:cubicBezTo>
                <a:cubicBezTo>
                  <a:pt x="6100" y="17255"/>
                  <a:pt x="5388" y="18024"/>
                  <a:pt x="4551" y="18465"/>
                </a:cubicBezTo>
                <a:cubicBezTo>
                  <a:pt x="4771" y="17849"/>
                  <a:pt x="4966" y="17089"/>
                  <a:pt x="5057" y="16196"/>
                </a:cubicBezTo>
                <a:cubicBezTo>
                  <a:pt x="5108" y="15694"/>
                  <a:pt x="4927" y="15198"/>
                  <a:pt x="4594" y="14938"/>
                </a:cubicBezTo>
                <a:cubicBezTo>
                  <a:pt x="2898" y="13614"/>
                  <a:pt x="1925" y="11606"/>
                  <a:pt x="1925" y="9428"/>
                </a:cubicBezTo>
                <a:cubicBezTo>
                  <a:pt x="1925" y="5627"/>
                  <a:pt x="4913" y="2535"/>
                  <a:pt x="8586" y="2535"/>
                </a:cubicBezTo>
                <a:cubicBezTo>
                  <a:pt x="12260" y="2535"/>
                  <a:pt x="15248" y="5627"/>
                  <a:pt x="15248" y="9428"/>
                </a:cubicBezTo>
                <a:cubicBezTo>
                  <a:pt x="15248" y="13225"/>
                  <a:pt x="12260" y="16320"/>
                  <a:pt x="8586" y="16320"/>
                </a:cubicBezTo>
                <a:cubicBezTo>
                  <a:pt x="8586" y="16320"/>
                  <a:pt x="8586" y="16320"/>
                  <a:pt x="8586" y="16320"/>
                </a:cubicBezTo>
                <a:close/>
                <a:moveTo>
                  <a:pt x="21600" y="11085"/>
                </a:moveTo>
                <a:cubicBezTo>
                  <a:pt x="21600" y="6844"/>
                  <a:pt x="18614" y="3344"/>
                  <a:pt x="14804" y="2938"/>
                </a:cubicBezTo>
                <a:cubicBezTo>
                  <a:pt x="13239" y="1130"/>
                  <a:pt x="11032" y="0"/>
                  <a:pt x="8586" y="0"/>
                </a:cubicBezTo>
                <a:cubicBezTo>
                  <a:pt x="3851" y="0"/>
                  <a:pt x="0" y="4230"/>
                  <a:pt x="0" y="9428"/>
                </a:cubicBezTo>
                <a:cubicBezTo>
                  <a:pt x="0" y="12206"/>
                  <a:pt x="1120" y="14838"/>
                  <a:pt x="3028" y="16621"/>
                </a:cubicBezTo>
                <a:cubicBezTo>
                  <a:pt x="2769" y="17793"/>
                  <a:pt x="2278" y="18478"/>
                  <a:pt x="2278" y="18478"/>
                </a:cubicBezTo>
                <a:cubicBezTo>
                  <a:pt x="1947" y="18912"/>
                  <a:pt x="1826" y="19567"/>
                  <a:pt x="1961" y="20192"/>
                </a:cubicBezTo>
                <a:cubicBezTo>
                  <a:pt x="1972" y="20241"/>
                  <a:pt x="1985" y="20293"/>
                  <a:pt x="2001" y="20339"/>
                </a:cubicBezTo>
                <a:cubicBezTo>
                  <a:pt x="2203" y="20962"/>
                  <a:pt x="2668" y="21365"/>
                  <a:pt x="3186" y="21365"/>
                </a:cubicBezTo>
                <a:cubicBezTo>
                  <a:pt x="5052" y="21365"/>
                  <a:pt x="6591" y="20055"/>
                  <a:pt x="7638" y="18795"/>
                </a:cubicBezTo>
                <a:cubicBezTo>
                  <a:pt x="7964" y="18834"/>
                  <a:pt x="8281" y="18855"/>
                  <a:pt x="8586" y="18855"/>
                </a:cubicBezTo>
                <a:cubicBezTo>
                  <a:pt x="9380" y="18855"/>
                  <a:pt x="10146" y="18735"/>
                  <a:pt x="10874" y="18513"/>
                </a:cubicBezTo>
                <a:cubicBezTo>
                  <a:pt x="11866" y="19012"/>
                  <a:pt x="12949" y="19276"/>
                  <a:pt x="14059" y="19276"/>
                </a:cubicBezTo>
                <a:cubicBezTo>
                  <a:pt x="14384" y="19276"/>
                  <a:pt x="14727" y="19248"/>
                  <a:pt x="15081" y="19198"/>
                </a:cubicBezTo>
                <a:cubicBezTo>
                  <a:pt x="15995" y="20339"/>
                  <a:pt x="17382" y="21600"/>
                  <a:pt x="19059" y="21600"/>
                </a:cubicBezTo>
                <a:cubicBezTo>
                  <a:pt x="19374" y="21600"/>
                  <a:pt x="19656" y="21356"/>
                  <a:pt x="19780" y="20978"/>
                </a:cubicBezTo>
                <a:cubicBezTo>
                  <a:pt x="19789" y="20954"/>
                  <a:pt x="19794" y="20928"/>
                  <a:pt x="19800" y="20904"/>
                </a:cubicBezTo>
                <a:cubicBezTo>
                  <a:pt x="19885" y="20516"/>
                  <a:pt x="19812" y="20113"/>
                  <a:pt x="19615" y="19853"/>
                </a:cubicBezTo>
                <a:cubicBezTo>
                  <a:pt x="19607" y="19846"/>
                  <a:pt x="18974" y="18976"/>
                  <a:pt x="18740" y="17510"/>
                </a:cubicBezTo>
                <a:cubicBezTo>
                  <a:pt x="20537" y="15961"/>
                  <a:pt x="21600" y="13589"/>
                  <a:pt x="21600" y="11085"/>
                </a:cubicBezTo>
                <a:cubicBezTo>
                  <a:pt x="21600" y="11085"/>
                  <a:pt x="21600" y="11085"/>
                  <a:pt x="21600" y="11085"/>
                </a:cubicBezTo>
                <a:close/>
                <a:moveTo>
                  <a:pt x="11006" y="10423"/>
                </a:moveTo>
                <a:lnTo>
                  <a:pt x="6194" y="10423"/>
                </a:lnTo>
                <a:cubicBezTo>
                  <a:pt x="5929" y="10423"/>
                  <a:pt x="5712" y="10706"/>
                  <a:pt x="5712" y="11056"/>
                </a:cubicBezTo>
                <a:cubicBezTo>
                  <a:pt x="5712" y="11406"/>
                  <a:pt x="5929" y="11688"/>
                  <a:pt x="6194" y="11688"/>
                </a:cubicBezTo>
                <a:lnTo>
                  <a:pt x="11006" y="11688"/>
                </a:lnTo>
                <a:cubicBezTo>
                  <a:pt x="11272" y="11688"/>
                  <a:pt x="11487" y="11406"/>
                  <a:pt x="11487" y="11056"/>
                </a:cubicBezTo>
                <a:cubicBezTo>
                  <a:pt x="11487" y="10706"/>
                  <a:pt x="11272" y="10423"/>
                  <a:pt x="11006" y="10423"/>
                </a:cubicBezTo>
                <a:cubicBezTo>
                  <a:pt x="11006" y="10423"/>
                  <a:pt x="11006" y="10423"/>
                  <a:pt x="11006" y="10423"/>
                </a:cubicBezTo>
                <a:close/>
                <a:moveTo>
                  <a:pt x="11006" y="7343"/>
                </a:moveTo>
                <a:lnTo>
                  <a:pt x="6194" y="7343"/>
                </a:lnTo>
                <a:cubicBezTo>
                  <a:pt x="5929" y="7343"/>
                  <a:pt x="5712" y="7627"/>
                  <a:pt x="5712" y="7977"/>
                </a:cubicBezTo>
                <a:cubicBezTo>
                  <a:pt x="5712" y="8327"/>
                  <a:pt x="5929" y="8611"/>
                  <a:pt x="6194" y="8611"/>
                </a:cubicBezTo>
                <a:lnTo>
                  <a:pt x="11006" y="8611"/>
                </a:lnTo>
                <a:cubicBezTo>
                  <a:pt x="11272" y="8611"/>
                  <a:pt x="11487" y="8329"/>
                  <a:pt x="11487" y="7977"/>
                </a:cubicBezTo>
                <a:cubicBezTo>
                  <a:pt x="11487" y="7627"/>
                  <a:pt x="11272" y="7343"/>
                  <a:pt x="11006" y="7343"/>
                </a:cubicBezTo>
                <a:cubicBezTo>
                  <a:pt x="11006" y="7343"/>
                  <a:pt x="11006" y="7343"/>
                  <a:pt x="11006" y="7343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 dirty="0"/>
          </a:p>
        </p:txBody>
      </p:sp>
      <p:grpSp>
        <p:nvGrpSpPr>
          <p:cNvPr id="31" name="Group 19776"/>
          <p:cNvGrpSpPr/>
          <p:nvPr/>
        </p:nvGrpSpPr>
        <p:grpSpPr>
          <a:xfrm>
            <a:off x="4222831" y="4821647"/>
            <a:ext cx="316923" cy="271885"/>
            <a:chOff x="-45038" y="0"/>
            <a:chExt cx="633843" cy="543769"/>
          </a:xfrm>
        </p:grpSpPr>
        <p:sp>
          <p:nvSpPr>
            <p:cNvPr id="32" name="Shape 19774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33" name="Shape 19775"/>
            <p:cNvSpPr/>
            <p:nvPr/>
          </p:nvSpPr>
          <p:spPr>
            <a:xfrm>
              <a:off x="-45038" y="127866"/>
              <a:ext cx="633843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02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19779"/>
          <p:cNvGrpSpPr/>
          <p:nvPr/>
        </p:nvGrpSpPr>
        <p:grpSpPr>
          <a:xfrm>
            <a:off x="3702356" y="1777780"/>
            <a:ext cx="1328340" cy="650890"/>
            <a:chOff x="0" y="-45720"/>
            <a:chExt cx="2656678" cy="1301780"/>
          </a:xfrm>
        </p:grpSpPr>
        <p:sp>
          <p:nvSpPr>
            <p:cNvPr id="35" name="Shape 19777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02AF9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Shape 19778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Shape 19787"/>
          <p:cNvSpPr/>
          <p:nvPr/>
        </p:nvSpPr>
        <p:spPr>
          <a:xfrm>
            <a:off x="2558138" y="3478085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38" name="Shape 19788"/>
          <p:cNvSpPr/>
          <p:nvPr/>
        </p:nvSpPr>
        <p:spPr>
          <a:xfrm>
            <a:off x="2986646" y="4845303"/>
            <a:ext cx="456792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39" name="Shape 19789"/>
          <p:cNvSpPr/>
          <p:nvPr/>
        </p:nvSpPr>
        <p:spPr>
          <a:xfrm>
            <a:off x="2525256" y="3072023"/>
            <a:ext cx="1373071" cy="137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 dirty="0"/>
          </a:p>
        </p:txBody>
      </p:sp>
      <p:sp>
        <p:nvSpPr>
          <p:cNvPr id="40" name="Shape 19790"/>
          <p:cNvSpPr/>
          <p:nvPr/>
        </p:nvSpPr>
        <p:spPr>
          <a:xfrm>
            <a:off x="2978014" y="3524005"/>
            <a:ext cx="467556" cy="451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40" y="20848"/>
                </a:moveTo>
                <a:cubicBezTo>
                  <a:pt x="3137" y="20848"/>
                  <a:pt x="2813" y="20512"/>
                  <a:pt x="2813" y="20094"/>
                </a:cubicBezTo>
                <a:cubicBezTo>
                  <a:pt x="2813" y="19681"/>
                  <a:pt x="3137" y="19342"/>
                  <a:pt x="3540" y="19342"/>
                </a:cubicBezTo>
                <a:cubicBezTo>
                  <a:pt x="3939" y="19342"/>
                  <a:pt x="4267" y="19681"/>
                  <a:pt x="4267" y="20094"/>
                </a:cubicBezTo>
                <a:cubicBezTo>
                  <a:pt x="4267" y="20512"/>
                  <a:pt x="3939" y="20848"/>
                  <a:pt x="3540" y="20848"/>
                </a:cubicBezTo>
                <a:cubicBezTo>
                  <a:pt x="3540" y="20848"/>
                  <a:pt x="3540" y="20848"/>
                  <a:pt x="3540" y="20848"/>
                </a:cubicBezTo>
                <a:close/>
                <a:moveTo>
                  <a:pt x="3540" y="18592"/>
                </a:moveTo>
                <a:cubicBezTo>
                  <a:pt x="2738" y="18592"/>
                  <a:pt x="2085" y="19264"/>
                  <a:pt x="2085" y="20094"/>
                </a:cubicBezTo>
                <a:cubicBezTo>
                  <a:pt x="2085" y="20926"/>
                  <a:pt x="2738" y="21600"/>
                  <a:pt x="3540" y="21600"/>
                </a:cubicBezTo>
                <a:cubicBezTo>
                  <a:pt x="4343" y="21600"/>
                  <a:pt x="4991" y="20926"/>
                  <a:pt x="4991" y="20094"/>
                </a:cubicBezTo>
                <a:cubicBezTo>
                  <a:pt x="4991" y="19264"/>
                  <a:pt x="4343" y="18592"/>
                  <a:pt x="3540" y="18592"/>
                </a:cubicBezTo>
                <a:cubicBezTo>
                  <a:pt x="3540" y="18592"/>
                  <a:pt x="3540" y="18592"/>
                  <a:pt x="3540" y="18592"/>
                </a:cubicBezTo>
                <a:close/>
                <a:moveTo>
                  <a:pt x="11142" y="20848"/>
                </a:moveTo>
                <a:cubicBezTo>
                  <a:pt x="10740" y="20848"/>
                  <a:pt x="10415" y="20512"/>
                  <a:pt x="10415" y="20094"/>
                </a:cubicBezTo>
                <a:cubicBezTo>
                  <a:pt x="10415" y="19681"/>
                  <a:pt x="10740" y="19342"/>
                  <a:pt x="11142" y="19342"/>
                </a:cubicBezTo>
                <a:cubicBezTo>
                  <a:pt x="11542" y="19342"/>
                  <a:pt x="11867" y="19681"/>
                  <a:pt x="11867" y="20094"/>
                </a:cubicBezTo>
                <a:cubicBezTo>
                  <a:pt x="11867" y="20512"/>
                  <a:pt x="11542" y="20848"/>
                  <a:pt x="11142" y="20848"/>
                </a:cubicBezTo>
                <a:cubicBezTo>
                  <a:pt x="11142" y="20848"/>
                  <a:pt x="11142" y="20848"/>
                  <a:pt x="11142" y="20848"/>
                </a:cubicBezTo>
                <a:close/>
                <a:moveTo>
                  <a:pt x="11142" y="18592"/>
                </a:moveTo>
                <a:cubicBezTo>
                  <a:pt x="10340" y="18592"/>
                  <a:pt x="9688" y="19264"/>
                  <a:pt x="9688" y="20094"/>
                </a:cubicBezTo>
                <a:cubicBezTo>
                  <a:pt x="9688" y="20926"/>
                  <a:pt x="10340" y="21600"/>
                  <a:pt x="11142" y="21600"/>
                </a:cubicBezTo>
                <a:cubicBezTo>
                  <a:pt x="11945" y="21600"/>
                  <a:pt x="12594" y="20926"/>
                  <a:pt x="12594" y="20094"/>
                </a:cubicBezTo>
                <a:cubicBezTo>
                  <a:pt x="12594" y="19264"/>
                  <a:pt x="11945" y="18592"/>
                  <a:pt x="11142" y="18592"/>
                </a:cubicBezTo>
                <a:cubicBezTo>
                  <a:pt x="11142" y="18592"/>
                  <a:pt x="11142" y="18592"/>
                  <a:pt x="11142" y="18592"/>
                </a:cubicBezTo>
                <a:close/>
                <a:moveTo>
                  <a:pt x="14493" y="17477"/>
                </a:moveTo>
                <a:lnTo>
                  <a:pt x="14493" y="19083"/>
                </a:lnTo>
                <a:cubicBezTo>
                  <a:pt x="14493" y="19484"/>
                  <a:pt x="14179" y="19809"/>
                  <a:pt x="13793" y="19809"/>
                </a:cubicBezTo>
                <a:lnTo>
                  <a:pt x="13043" y="19809"/>
                </a:lnTo>
                <a:cubicBezTo>
                  <a:pt x="12909" y="18846"/>
                  <a:pt x="12107" y="18106"/>
                  <a:pt x="11140" y="18106"/>
                </a:cubicBezTo>
                <a:cubicBezTo>
                  <a:pt x="10176" y="18106"/>
                  <a:pt x="9375" y="18846"/>
                  <a:pt x="9240" y="19809"/>
                </a:cubicBezTo>
                <a:lnTo>
                  <a:pt x="5440" y="19809"/>
                </a:lnTo>
                <a:cubicBezTo>
                  <a:pt x="5305" y="18846"/>
                  <a:pt x="4504" y="18106"/>
                  <a:pt x="3540" y="18106"/>
                </a:cubicBezTo>
                <a:cubicBezTo>
                  <a:pt x="2576" y="18106"/>
                  <a:pt x="1775" y="18846"/>
                  <a:pt x="1639" y="19809"/>
                </a:cubicBezTo>
                <a:lnTo>
                  <a:pt x="701" y="19809"/>
                </a:lnTo>
                <a:cubicBezTo>
                  <a:pt x="314" y="19809"/>
                  <a:pt x="0" y="19484"/>
                  <a:pt x="0" y="19083"/>
                </a:cubicBezTo>
                <a:lnTo>
                  <a:pt x="0" y="17477"/>
                </a:lnTo>
                <a:cubicBezTo>
                  <a:pt x="0" y="17477"/>
                  <a:pt x="14493" y="17477"/>
                  <a:pt x="14493" y="17477"/>
                </a:cubicBezTo>
                <a:close/>
                <a:moveTo>
                  <a:pt x="13018" y="15952"/>
                </a:moveTo>
                <a:lnTo>
                  <a:pt x="10352" y="15952"/>
                </a:lnTo>
                <a:cubicBezTo>
                  <a:pt x="10292" y="15952"/>
                  <a:pt x="10244" y="15902"/>
                  <a:pt x="10244" y="15840"/>
                </a:cubicBezTo>
                <a:lnTo>
                  <a:pt x="10244" y="13709"/>
                </a:lnTo>
                <a:cubicBezTo>
                  <a:pt x="10244" y="13646"/>
                  <a:pt x="10292" y="13597"/>
                  <a:pt x="10352" y="13597"/>
                </a:cubicBezTo>
                <a:lnTo>
                  <a:pt x="10860" y="13597"/>
                </a:lnTo>
                <a:cubicBezTo>
                  <a:pt x="10887" y="13597"/>
                  <a:pt x="10917" y="13609"/>
                  <a:pt x="10938" y="13628"/>
                </a:cubicBezTo>
                <a:lnTo>
                  <a:pt x="13092" y="15759"/>
                </a:lnTo>
                <a:cubicBezTo>
                  <a:pt x="13165" y="15828"/>
                  <a:pt x="13117" y="15952"/>
                  <a:pt x="13018" y="15952"/>
                </a:cubicBezTo>
                <a:cubicBezTo>
                  <a:pt x="13018" y="15952"/>
                  <a:pt x="13018" y="15952"/>
                  <a:pt x="13018" y="15952"/>
                </a:cubicBezTo>
                <a:close/>
                <a:moveTo>
                  <a:pt x="14217" y="15859"/>
                </a:moveTo>
                <a:lnTo>
                  <a:pt x="11463" y="13040"/>
                </a:lnTo>
                <a:cubicBezTo>
                  <a:pt x="11290" y="12859"/>
                  <a:pt x="11052" y="12759"/>
                  <a:pt x="10808" y="12759"/>
                </a:cubicBezTo>
                <a:lnTo>
                  <a:pt x="9420" y="12759"/>
                </a:lnTo>
                <a:lnTo>
                  <a:pt x="9420" y="12221"/>
                </a:lnTo>
                <a:cubicBezTo>
                  <a:pt x="9420" y="11819"/>
                  <a:pt x="9105" y="11496"/>
                  <a:pt x="8717" y="11496"/>
                </a:cubicBezTo>
                <a:lnTo>
                  <a:pt x="701" y="11496"/>
                </a:lnTo>
                <a:cubicBezTo>
                  <a:pt x="313" y="11496"/>
                  <a:pt x="0" y="11819"/>
                  <a:pt x="0" y="12221"/>
                </a:cubicBezTo>
                <a:lnTo>
                  <a:pt x="0" y="17075"/>
                </a:lnTo>
                <a:lnTo>
                  <a:pt x="14493" y="17075"/>
                </a:lnTo>
                <a:lnTo>
                  <a:pt x="14493" y="16546"/>
                </a:lnTo>
                <a:cubicBezTo>
                  <a:pt x="14493" y="16289"/>
                  <a:pt x="14394" y="16039"/>
                  <a:pt x="14217" y="15859"/>
                </a:cubicBezTo>
                <a:cubicBezTo>
                  <a:pt x="14217" y="15859"/>
                  <a:pt x="14217" y="15859"/>
                  <a:pt x="14217" y="15859"/>
                </a:cubicBezTo>
                <a:close/>
                <a:moveTo>
                  <a:pt x="21600" y="9261"/>
                </a:moveTo>
                <a:cubicBezTo>
                  <a:pt x="21600" y="13378"/>
                  <a:pt x="18991" y="16876"/>
                  <a:pt x="15394" y="18076"/>
                </a:cubicBezTo>
                <a:lnTo>
                  <a:pt x="15394" y="16757"/>
                </a:lnTo>
                <a:cubicBezTo>
                  <a:pt x="18315" y="15610"/>
                  <a:pt x="20398" y="12683"/>
                  <a:pt x="20398" y="9261"/>
                </a:cubicBezTo>
                <a:cubicBezTo>
                  <a:pt x="20398" y="4841"/>
                  <a:pt x="16925" y="1245"/>
                  <a:pt x="12658" y="1245"/>
                </a:cubicBezTo>
                <a:cubicBezTo>
                  <a:pt x="8390" y="1245"/>
                  <a:pt x="4919" y="4841"/>
                  <a:pt x="4919" y="9261"/>
                </a:cubicBezTo>
                <a:cubicBezTo>
                  <a:pt x="4919" y="9704"/>
                  <a:pt x="4954" y="10138"/>
                  <a:pt x="5021" y="10562"/>
                </a:cubicBezTo>
                <a:lnTo>
                  <a:pt x="3806" y="10562"/>
                </a:lnTo>
                <a:cubicBezTo>
                  <a:pt x="3748" y="10137"/>
                  <a:pt x="3716" y="9703"/>
                  <a:pt x="3716" y="9261"/>
                </a:cubicBezTo>
                <a:cubicBezTo>
                  <a:pt x="3716" y="4154"/>
                  <a:pt x="7728" y="0"/>
                  <a:pt x="12658" y="0"/>
                </a:cubicBezTo>
                <a:cubicBezTo>
                  <a:pt x="17589" y="0"/>
                  <a:pt x="21600" y="4154"/>
                  <a:pt x="21600" y="9261"/>
                </a:cubicBezTo>
                <a:cubicBezTo>
                  <a:pt x="21600" y="9261"/>
                  <a:pt x="21600" y="9261"/>
                  <a:pt x="21600" y="9261"/>
                </a:cubicBezTo>
                <a:close/>
                <a:moveTo>
                  <a:pt x="12071" y="9261"/>
                </a:moveTo>
                <a:cubicBezTo>
                  <a:pt x="12071" y="8926"/>
                  <a:pt x="12334" y="8653"/>
                  <a:pt x="12658" y="8653"/>
                </a:cubicBezTo>
                <a:cubicBezTo>
                  <a:pt x="12982" y="8653"/>
                  <a:pt x="13245" y="8926"/>
                  <a:pt x="13245" y="9261"/>
                </a:cubicBezTo>
                <a:cubicBezTo>
                  <a:pt x="13245" y="9596"/>
                  <a:pt x="12982" y="9868"/>
                  <a:pt x="12658" y="9868"/>
                </a:cubicBezTo>
                <a:cubicBezTo>
                  <a:pt x="12334" y="9868"/>
                  <a:pt x="12071" y="9596"/>
                  <a:pt x="12071" y="9261"/>
                </a:cubicBezTo>
                <a:cubicBezTo>
                  <a:pt x="12071" y="9261"/>
                  <a:pt x="12071" y="9261"/>
                  <a:pt x="12071" y="9261"/>
                </a:cubicBezTo>
                <a:close/>
                <a:moveTo>
                  <a:pt x="13831" y="9114"/>
                </a:moveTo>
                <a:cubicBezTo>
                  <a:pt x="13805" y="8891"/>
                  <a:pt x="13724" y="8687"/>
                  <a:pt x="13597" y="8517"/>
                </a:cubicBezTo>
                <a:lnTo>
                  <a:pt x="14463" y="2954"/>
                </a:lnTo>
                <a:cubicBezTo>
                  <a:pt x="14495" y="2746"/>
                  <a:pt x="14367" y="2549"/>
                  <a:pt x="14170" y="2502"/>
                </a:cubicBezTo>
                <a:lnTo>
                  <a:pt x="14160" y="2499"/>
                </a:lnTo>
                <a:cubicBezTo>
                  <a:pt x="13963" y="2453"/>
                  <a:pt x="13764" y="2572"/>
                  <a:pt x="13706" y="2773"/>
                </a:cubicBezTo>
                <a:lnTo>
                  <a:pt x="12129" y="8166"/>
                </a:lnTo>
                <a:cubicBezTo>
                  <a:pt x="11740" y="8368"/>
                  <a:pt x="11470" y="8780"/>
                  <a:pt x="11470" y="9261"/>
                </a:cubicBezTo>
                <a:cubicBezTo>
                  <a:pt x="11470" y="9939"/>
                  <a:pt x="12003" y="10491"/>
                  <a:pt x="12658" y="10491"/>
                </a:cubicBezTo>
                <a:cubicBezTo>
                  <a:pt x="12779" y="10491"/>
                  <a:pt x="12895" y="10466"/>
                  <a:pt x="13006" y="10430"/>
                </a:cubicBezTo>
                <a:lnTo>
                  <a:pt x="16300" y="12204"/>
                </a:lnTo>
                <a:cubicBezTo>
                  <a:pt x="16481" y="12301"/>
                  <a:pt x="16704" y="12240"/>
                  <a:pt x="16816" y="12062"/>
                </a:cubicBezTo>
                <a:lnTo>
                  <a:pt x="16821" y="12054"/>
                </a:lnTo>
                <a:cubicBezTo>
                  <a:pt x="16932" y="11878"/>
                  <a:pt x="16895" y="11642"/>
                  <a:pt x="16735" y="11509"/>
                </a:cubicBezTo>
                <a:cubicBezTo>
                  <a:pt x="16735" y="11509"/>
                  <a:pt x="13831" y="9114"/>
                  <a:pt x="13831" y="9114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/>
          </a:p>
        </p:txBody>
      </p:sp>
      <p:grpSp>
        <p:nvGrpSpPr>
          <p:cNvPr id="41" name="Group 19793"/>
          <p:cNvGrpSpPr/>
          <p:nvPr/>
        </p:nvGrpSpPr>
        <p:grpSpPr>
          <a:xfrm>
            <a:off x="3067736" y="2622859"/>
            <a:ext cx="288112" cy="271885"/>
            <a:chOff x="-16227" y="0"/>
            <a:chExt cx="576222" cy="543769"/>
          </a:xfrm>
        </p:grpSpPr>
        <p:sp>
          <p:nvSpPr>
            <p:cNvPr id="42" name="Shape 19791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43" name="Shape 19792"/>
            <p:cNvSpPr/>
            <p:nvPr/>
          </p:nvSpPr>
          <p:spPr>
            <a:xfrm>
              <a:off x="-16227" y="127866"/>
              <a:ext cx="576222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01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9796"/>
          <p:cNvGrpSpPr/>
          <p:nvPr/>
        </p:nvGrpSpPr>
        <p:grpSpPr>
          <a:xfrm>
            <a:off x="2547622" y="5352386"/>
            <a:ext cx="1328340" cy="650890"/>
            <a:chOff x="0" y="-45720"/>
            <a:chExt cx="2656678" cy="1301780"/>
          </a:xfrm>
        </p:grpSpPr>
        <p:sp>
          <p:nvSpPr>
            <p:cNvPr id="45" name="Shape 19794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3AA5DD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Shape 19795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Shape 19797"/>
          <p:cNvSpPr/>
          <p:nvPr/>
        </p:nvSpPr>
        <p:spPr>
          <a:xfrm>
            <a:off x="4887371" y="3477885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48" name="Shape 19798"/>
          <p:cNvSpPr/>
          <p:nvPr/>
        </p:nvSpPr>
        <p:spPr>
          <a:xfrm>
            <a:off x="5319134" y="4845303"/>
            <a:ext cx="456793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49" name="Shape 19799"/>
          <p:cNvSpPr/>
          <p:nvPr/>
        </p:nvSpPr>
        <p:spPr>
          <a:xfrm>
            <a:off x="4857746" y="3072023"/>
            <a:ext cx="1373071" cy="1373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50" name="Shape 19800"/>
          <p:cNvSpPr/>
          <p:nvPr/>
        </p:nvSpPr>
        <p:spPr>
          <a:xfrm>
            <a:off x="5320508" y="3586028"/>
            <a:ext cx="483049" cy="34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57" y="0"/>
                </a:moveTo>
                <a:cubicBezTo>
                  <a:pt x="4142" y="0"/>
                  <a:pt x="0" y="5833"/>
                  <a:pt x="0" y="13002"/>
                </a:cubicBezTo>
                <a:cubicBezTo>
                  <a:pt x="0" y="15999"/>
                  <a:pt x="718" y="18742"/>
                  <a:pt x="1931" y="20937"/>
                </a:cubicBezTo>
                <a:lnTo>
                  <a:pt x="3105" y="19318"/>
                </a:lnTo>
                <a:cubicBezTo>
                  <a:pt x="2176" y="17545"/>
                  <a:pt x="1609" y="15366"/>
                  <a:pt x="1609" y="13002"/>
                </a:cubicBezTo>
                <a:cubicBezTo>
                  <a:pt x="1609" y="7078"/>
                  <a:pt x="5036" y="2282"/>
                  <a:pt x="9257" y="2282"/>
                </a:cubicBezTo>
                <a:cubicBezTo>
                  <a:pt x="10662" y="2282"/>
                  <a:pt x="11952" y="2868"/>
                  <a:pt x="13081" y="3795"/>
                </a:cubicBezTo>
                <a:lnTo>
                  <a:pt x="12191" y="5121"/>
                </a:lnTo>
                <a:lnTo>
                  <a:pt x="15826" y="5599"/>
                </a:lnTo>
                <a:lnTo>
                  <a:pt x="15429" y="292"/>
                </a:lnTo>
                <a:cubicBezTo>
                  <a:pt x="15429" y="292"/>
                  <a:pt x="14255" y="2070"/>
                  <a:pt x="14255" y="2070"/>
                </a:cubicBezTo>
                <a:cubicBezTo>
                  <a:pt x="12808" y="782"/>
                  <a:pt x="11094" y="0"/>
                  <a:pt x="9257" y="0"/>
                </a:cubicBezTo>
                <a:close/>
                <a:moveTo>
                  <a:pt x="8083" y="5095"/>
                </a:moveTo>
                <a:lnTo>
                  <a:pt x="8083" y="7377"/>
                </a:lnTo>
                <a:cubicBezTo>
                  <a:pt x="7495" y="7539"/>
                  <a:pt x="6951" y="7848"/>
                  <a:pt x="6474" y="8306"/>
                </a:cubicBezTo>
                <a:lnTo>
                  <a:pt x="5320" y="6687"/>
                </a:lnTo>
                <a:lnTo>
                  <a:pt x="4165" y="8332"/>
                </a:lnTo>
                <a:lnTo>
                  <a:pt x="5301" y="9924"/>
                </a:lnTo>
                <a:cubicBezTo>
                  <a:pt x="4985" y="10599"/>
                  <a:pt x="4748" y="11377"/>
                  <a:pt x="4638" y="12206"/>
                </a:cubicBezTo>
                <a:lnTo>
                  <a:pt x="3029" y="12206"/>
                </a:lnTo>
                <a:lnTo>
                  <a:pt x="3029" y="14488"/>
                </a:lnTo>
                <a:lnTo>
                  <a:pt x="4638" y="14488"/>
                </a:lnTo>
                <a:cubicBezTo>
                  <a:pt x="4748" y="15311"/>
                  <a:pt x="4985" y="16096"/>
                  <a:pt x="5301" y="16771"/>
                </a:cubicBezTo>
                <a:lnTo>
                  <a:pt x="4165" y="18363"/>
                </a:lnTo>
                <a:lnTo>
                  <a:pt x="5320" y="19981"/>
                </a:lnTo>
                <a:lnTo>
                  <a:pt x="6474" y="18389"/>
                </a:lnTo>
                <a:cubicBezTo>
                  <a:pt x="6946" y="18839"/>
                  <a:pt x="7495" y="19155"/>
                  <a:pt x="8083" y="19318"/>
                </a:cubicBezTo>
                <a:lnTo>
                  <a:pt x="8083" y="21600"/>
                </a:lnTo>
                <a:lnTo>
                  <a:pt x="9730" y="21600"/>
                </a:lnTo>
                <a:lnTo>
                  <a:pt x="9730" y="19318"/>
                </a:lnTo>
                <a:cubicBezTo>
                  <a:pt x="10312" y="19155"/>
                  <a:pt x="10862" y="18847"/>
                  <a:pt x="11340" y="18389"/>
                </a:cubicBezTo>
                <a:lnTo>
                  <a:pt x="12475" y="19981"/>
                </a:lnTo>
                <a:lnTo>
                  <a:pt x="13649" y="18363"/>
                </a:lnTo>
                <a:lnTo>
                  <a:pt x="12494" y="16771"/>
                </a:lnTo>
                <a:cubicBezTo>
                  <a:pt x="12817" y="16096"/>
                  <a:pt x="13046" y="15311"/>
                  <a:pt x="13157" y="14488"/>
                </a:cubicBezTo>
                <a:lnTo>
                  <a:pt x="14785" y="14488"/>
                </a:lnTo>
                <a:lnTo>
                  <a:pt x="14785" y="12206"/>
                </a:lnTo>
                <a:lnTo>
                  <a:pt x="13157" y="12206"/>
                </a:lnTo>
                <a:cubicBezTo>
                  <a:pt x="13046" y="11377"/>
                  <a:pt x="12817" y="10599"/>
                  <a:pt x="12494" y="9924"/>
                </a:cubicBezTo>
                <a:lnTo>
                  <a:pt x="13649" y="8332"/>
                </a:lnTo>
                <a:lnTo>
                  <a:pt x="12475" y="6687"/>
                </a:lnTo>
                <a:lnTo>
                  <a:pt x="11340" y="8306"/>
                </a:lnTo>
                <a:cubicBezTo>
                  <a:pt x="10862" y="7855"/>
                  <a:pt x="10298" y="7539"/>
                  <a:pt x="9711" y="7377"/>
                </a:cubicBezTo>
                <a:lnTo>
                  <a:pt x="9711" y="5095"/>
                </a:lnTo>
                <a:lnTo>
                  <a:pt x="8083" y="5095"/>
                </a:lnTo>
                <a:close/>
                <a:moveTo>
                  <a:pt x="19347" y="10190"/>
                </a:moveTo>
                <a:lnTo>
                  <a:pt x="19347" y="11994"/>
                </a:lnTo>
                <a:lnTo>
                  <a:pt x="16356" y="11994"/>
                </a:lnTo>
                <a:lnTo>
                  <a:pt x="16356" y="14780"/>
                </a:lnTo>
                <a:lnTo>
                  <a:pt x="19347" y="14780"/>
                </a:lnTo>
                <a:lnTo>
                  <a:pt x="19347" y="16558"/>
                </a:lnTo>
                <a:cubicBezTo>
                  <a:pt x="19347" y="16558"/>
                  <a:pt x="21600" y="13374"/>
                  <a:pt x="21600" y="13374"/>
                </a:cubicBezTo>
                <a:lnTo>
                  <a:pt x="19347" y="10190"/>
                </a:lnTo>
                <a:close/>
                <a:moveTo>
                  <a:pt x="8897" y="10827"/>
                </a:moveTo>
                <a:cubicBezTo>
                  <a:pt x="9892" y="10827"/>
                  <a:pt x="10696" y="11962"/>
                  <a:pt x="10696" y="13347"/>
                </a:cubicBezTo>
                <a:cubicBezTo>
                  <a:pt x="10696" y="14741"/>
                  <a:pt x="9892" y="15868"/>
                  <a:pt x="8897" y="15868"/>
                </a:cubicBezTo>
                <a:cubicBezTo>
                  <a:pt x="7903" y="15868"/>
                  <a:pt x="7099" y="14741"/>
                  <a:pt x="7099" y="13347"/>
                </a:cubicBezTo>
                <a:cubicBezTo>
                  <a:pt x="7099" y="11962"/>
                  <a:pt x="7903" y="10827"/>
                  <a:pt x="8897" y="10827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/>
          </a:p>
        </p:txBody>
      </p:sp>
      <p:grpSp>
        <p:nvGrpSpPr>
          <p:cNvPr id="51" name="Group 19803"/>
          <p:cNvGrpSpPr/>
          <p:nvPr/>
        </p:nvGrpSpPr>
        <p:grpSpPr>
          <a:xfrm>
            <a:off x="5398159" y="2622859"/>
            <a:ext cx="288112" cy="271885"/>
            <a:chOff x="-16227" y="0"/>
            <a:chExt cx="576222" cy="543769"/>
          </a:xfrm>
        </p:grpSpPr>
        <p:sp>
          <p:nvSpPr>
            <p:cNvPr id="52" name="Shape 19801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53" name="Shape 19802"/>
            <p:cNvSpPr/>
            <p:nvPr/>
          </p:nvSpPr>
          <p:spPr>
            <a:xfrm>
              <a:off x="-16227" y="127866"/>
              <a:ext cx="576222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01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19806"/>
          <p:cNvGrpSpPr/>
          <p:nvPr/>
        </p:nvGrpSpPr>
        <p:grpSpPr>
          <a:xfrm>
            <a:off x="4878044" y="5352386"/>
            <a:ext cx="1328340" cy="650890"/>
            <a:chOff x="0" y="-45720"/>
            <a:chExt cx="2656678" cy="1301780"/>
          </a:xfrm>
        </p:grpSpPr>
        <p:sp>
          <p:nvSpPr>
            <p:cNvPr id="55" name="Shape 19804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78BE42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Shape 19805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Shape 19807"/>
          <p:cNvSpPr/>
          <p:nvPr/>
        </p:nvSpPr>
        <p:spPr>
          <a:xfrm>
            <a:off x="7215727" y="3486481"/>
            <a:ext cx="1313820" cy="1313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58" name="Shape 19808"/>
          <p:cNvSpPr/>
          <p:nvPr/>
        </p:nvSpPr>
        <p:spPr>
          <a:xfrm>
            <a:off x="7647490" y="4853899"/>
            <a:ext cx="456793" cy="23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1"/>
                </a:moveTo>
                <a:lnTo>
                  <a:pt x="10678" y="21600"/>
                </a:lnTo>
                <a:lnTo>
                  <a:pt x="21600" y="0"/>
                </a:lnTo>
              </a:path>
            </a:pathLst>
          </a:custGeom>
          <a:ln w="19050" cmpd="sng">
            <a:solidFill>
              <a:srgbClr val="C3C7CC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 sz="935"/>
          </a:p>
        </p:txBody>
      </p:sp>
      <p:sp>
        <p:nvSpPr>
          <p:cNvPr id="59" name="Shape 19809"/>
          <p:cNvSpPr/>
          <p:nvPr/>
        </p:nvSpPr>
        <p:spPr>
          <a:xfrm>
            <a:off x="7186100" y="3080619"/>
            <a:ext cx="1373072" cy="13730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935"/>
          </a:p>
        </p:txBody>
      </p:sp>
      <p:sp>
        <p:nvSpPr>
          <p:cNvPr id="60" name="Shape 19810"/>
          <p:cNvSpPr/>
          <p:nvPr/>
        </p:nvSpPr>
        <p:spPr>
          <a:xfrm>
            <a:off x="7678495" y="3553668"/>
            <a:ext cx="394983" cy="409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600" extrusionOk="0">
                <a:moveTo>
                  <a:pt x="4869" y="0"/>
                </a:moveTo>
                <a:cubicBezTo>
                  <a:pt x="4759" y="0"/>
                  <a:pt x="4674" y="42"/>
                  <a:pt x="4604" y="119"/>
                </a:cubicBezTo>
                <a:cubicBezTo>
                  <a:pt x="4537" y="199"/>
                  <a:pt x="4495" y="306"/>
                  <a:pt x="4516" y="409"/>
                </a:cubicBezTo>
                <a:lnTo>
                  <a:pt x="4728" y="1450"/>
                </a:lnTo>
                <a:cubicBezTo>
                  <a:pt x="4728" y="1450"/>
                  <a:pt x="16017" y="1450"/>
                  <a:pt x="16017" y="1450"/>
                </a:cubicBezTo>
                <a:lnTo>
                  <a:pt x="16211" y="409"/>
                </a:lnTo>
                <a:cubicBezTo>
                  <a:pt x="16231" y="309"/>
                  <a:pt x="16211" y="197"/>
                  <a:pt x="16140" y="119"/>
                </a:cubicBezTo>
                <a:cubicBezTo>
                  <a:pt x="16073" y="38"/>
                  <a:pt x="15965" y="0"/>
                  <a:pt x="15858" y="0"/>
                </a:cubicBezTo>
                <a:lnTo>
                  <a:pt x="4869" y="0"/>
                </a:lnTo>
                <a:close/>
                <a:moveTo>
                  <a:pt x="3757" y="2184"/>
                </a:moveTo>
                <a:cubicBezTo>
                  <a:pt x="3645" y="2184"/>
                  <a:pt x="3529" y="2233"/>
                  <a:pt x="3457" y="2320"/>
                </a:cubicBezTo>
                <a:cubicBezTo>
                  <a:pt x="3387" y="2405"/>
                  <a:pt x="3378" y="2521"/>
                  <a:pt x="3405" y="2627"/>
                </a:cubicBezTo>
                <a:lnTo>
                  <a:pt x="3652" y="3634"/>
                </a:lnTo>
                <a:cubicBezTo>
                  <a:pt x="3652" y="3634"/>
                  <a:pt x="17710" y="3634"/>
                  <a:pt x="17710" y="3634"/>
                </a:cubicBezTo>
                <a:lnTo>
                  <a:pt x="17957" y="2610"/>
                </a:lnTo>
                <a:cubicBezTo>
                  <a:pt x="17980" y="2508"/>
                  <a:pt x="17957" y="2404"/>
                  <a:pt x="17887" y="2320"/>
                </a:cubicBezTo>
                <a:cubicBezTo>
                  <a:pt x="17820" y="2239"/>
                  <a:pt x="17713" y="2184"/>
                  <a:pt x="17604" y="2184"/>
                </a:cubicBezTo>
                <a:lnTo>
                  <a:pt x="3757" y="2184"/>
                </a:lnTo>
                <a:close/>
                <a:moveTo>
                  <a:pt x="2858" y="4914"/>
                </a:moveTo>
                <a:cubicBezTo>
                  <a:pt x="1278" y="4914"/>
                  <a:pt x="0" y="6151"/>
                  <a:pt x="0" y="7678"/>
                </a:cubicBezTo>
                <a:lnTo>
                  <a:pt x="1023" y="14229"/>
                </a:lnTo>
                <a:cubicBezTo>
                  <a:pt x="1023" y="14229"/>
                  <a:pt x="2364" y="14229"/>
                  <a:pt x="2364" y="14229"/>
                </a:cubicBezTo>
                <a:lnTo>
                  <a:pt x="1358" y="7678"/>
                </a:lnTo>
                <a:cubicBezTo>
                  <a:pt x="1358" y="6873"/>
                  <a:pt x="2024" y="6227"/>
                  <a:pt x="2858" y="6227"/>
                </a:cubicBezTo>
                <a:lnTo>
                  <a:pt x="18275" y="6227"/>
                </a:lnTo>
                <a:cubicBezTo>
                  <a:pt x="19111" y="6227"/>
                  <a:pt x="19792" y="6873"/>
                  <a:pt x="19792" y="7678"/>
                </a:cubicBezTo>
                <a:lnTo>
                  <a:pt x="18874" y="14161"/>
                </a:lnTo>
                <a:lnTo>
                  <a:pt x="20233" y="14161"/>
                </a:lnTo>
                <a:lnTo>
                  <a:pt x="21132" y="7678"/>
                </a:lnTo>
                <a:cubicBezTo>
                  <a:pt x="21132" y="6151"/>
                  <a:pt x="19857" y="4914"/>
                  <a:pt x="18275" y="4914"/>
                </a:cubicBezTo>
                <a:lnTo>
                  <a:pt x="2858" y="4914"/>
                </a:lnTo>
                <a:close/>
                <a:moveTo>
                  <a:pt x="8061" y="8736"/>
                </a:moveTo>
                <a:cubicBezTo>
                  <a:pt x="6152" y="8736"/>
                  <a:pt x="5870" y="10465"/>
                  <a:pt x="5998" y="11755"/>
                </a:cubicBezTo>
                <a:cubicBezTo>
                  <a:pt x="5970" y="11752"/>
                  <a:pt x="5936" y="11755"/>
                  <a:pt x="5909" y="11755"/>
                </a:cubicBezTo>
                <a:cubicBezTo>
                  <a:pt x="5606" y="11755"/>
                  <a:pt x="5623" y="12129"/>
                  <a:pt x="5680" y="12574"/>
                </a:cubicBezTo>
                <a:cubicBezTo>
                  <a:pt x="5733" y="13013"/>
                  <a:pt x="6147" y="13632"/>
                  <a:pt x="6439" y="13632"/>
                </a:cubicBezTo>
                <a:cubicBezTo>
                  <a:pt x="6475" y="13632"/>
                  <a:pt x="6517" y="13631"/>
                  <a:pt x="6544" y="13615"/>
                </a:cubicBezTo>
                <a:cubicBezTo>
                  <a:pt x="6759" y="13990"/>
                  <a:pt x="7009" y="14307"/>
                  <a:pt x="7303" y="14571"/>
                </a:cubicBezTo>
                <a:lnTo>
                  <a:pt x="9508" y="14571"/>
                </a:lnTo>
                <a:cubicBezTo>
                  <a:pt x="9776" y="14306"/>
                  <a:pt x="10014" y="13961"/>
                  <a:pt x="10178" y="13581"/>
                </a:cubicBezTo>
                <a:cubicBezTo>
                  <a:pt x="10218" y="13607"/>
                  <a:pt x="10257" y="13632"/>
                  <a:pt x="10302" y="13632"/>
                </a:cubicBezTo>
                <a:cubicBezTo>
                  <a:pt x="10592" y="13632"/>
                  <a:pt x="10933" y="13013"/>
                  <a:pt x="10937" y="12574"/>
                </a:cubicBezTo>
                <a:cubicBezTo>
                  <a:pt x="10940" y="12129"/>
                  <a:pt x="10908" y="11755"/>
                  <a:pt x="10601" y="11755"/>
                </a:cubicBezTo>
                <a:cubicBezTo>
                  <a:pt x="10569" y="11755"/>
                  <a:pt x="10518" y="11763"/>
                  <a:pt x="10478" y="11773"/>
                </a:cubicBezTo>
                <a:cubicBezTo>
                  <a:pt x="10451" y="10480"/>
                  <a:pt x="10112" y="8736"/>
                  <a:pt x="8061" y="8736"/>
                </a:cubicBezTo>
                <a:close/>
                <a:moveTo>
                  <a:pt x="10725" y="9827"/>
                </a:moveTo>
                <a:cubicBezTo>
                  <a:pt x="10903" y="10241"/>
                  <a:pt x="11036" y="10748"/>
                  <a:pt x="11078" y="11346"/>
                </a:cubicBezTo>
                <a:cubicBezTo>
                  <a:pt x="11206" y="11424"/>
                  <a:pt x="11284" y="11549"/>
                  <a:pt x="11360" y="11704"/>
                </a:cubicBezTo>
                <a:lnTo>
                  <a:pt x="16634" y="11704"/>
                </a:lnTo>
                <a:cubicBezTo>
                  <a:pt x="16909" y="11704"/>
                  <a:pt x="17170" y="11475"/>
                  <a:pt x="17216" y="11192"/>
                </a:cubicBezTo>
                <a:lnTo>
                  <a:pt x="17357" y="10373"/>
                </a:lnTo>
                <a:cubicBezTo>
                  <a:pt x="17405" y="10076"/>
                  <a:pt x="17200" y="9827"/>
                  <a:pt x="16916" y="9827"/>
                </a:cubicBezTo>
                <a:lnTo>
                  <a:pt x="10725" y="9827"/>
                </a:lnTo>
                <a:close/>
                <a:moveTo>
                  <a:pt x="11695" y="13103"/>
                </a:moveTo>
                <a:cubicBezTo>
                  <a:pt x="11551" y="13592"/>
                  <a:pt x="11209" y="14102"/>
                  <a:pt x="10760" y="14229"/>
                </a:cubicBezTo>
                <a:cubicBezTo>
                  <a:pt x="10748" y="14254"/>
                  <a:pt x="10738" y="14260"/>
                  <a:pt x="10725" y="14281"/>
                </a:cubicBezTo>
                <a:lnTo>
                  <a:pt x="10725" y="14690"/>
                </a:lnTo>
                <a:cubicBezTo>
                  <a:pt x="10725" y="14690"/>
                  <a:pt x="16422" y="14690"/>
                  <a:pt x="16422" y="14690"/>
                </a:cubicBezTo>
                <a:cubicBezTo>
                  <a:pt x="16673" y="14690"/>
                  <a:pt x="16911" y="14503"/>
                  <a:pt x="16952" y="14264"/>
                </a:cubicBezTo>
                <a:lnTo>
                  <a:pt x="17057" y="13564"/>
                </a:lnTo>
                <a:cubicBezTo>
                  <a:pt x="17098" y="13313"/>
                  <a:pt x="16934" y="13103"/>
                  <a:pt x="16669" y="13103"/>
                </a:cubicBezTo>
                <a:lnTo>
                  <a:pt x="11695" y="13103"/>
                </a:lnTo>
                <a:close/>
                <a:moveTo>
                  <a:pt x="970" y="15287"/>
                </a:moveTo>
                <a:cubicBezTo>
                  <a:pt x="694" y="15287"/>
                  <a:pt x="414" y="15408"/>
                  <a:pt x="229" y="15611"/>
                </a:cubicBezTo>
                <a:cubicBezTo>
                  <a:pt x="46" y="15816"/>
                  <a:pt x="-23" y="16093"/>
                  <a:pt x="18" y="16362"/>
                </a:cubicBezTo>
                <a:lnTo>
                  <a:pt x="794" y="21600"/>
                </a:lnTo>
                <a:lnTo>
                  <a:pt x="20762" y="21600"/>
                </a:lnTo>
                <a:lnTo>
                  <a:pt x="21538" y="16362"/>
                </a:lnTo>
                <a:cubicBezTo>
                  <a:pt x="21577" y="16093"/>
                  <a:pt x="21511" y="15816"/>
                  <a:pt x="21326" y="15611"/>
                </a:cubicBezTo>
                <a:cubicBezTo>
                  <a:pt x="21144" y="15405"/>
                  <a:pt x="20866" y="15287"/>
                  <a:pt x="20585" y="15287"/>
                </a:cubicBezTo>
                <a:cubicBezTo>
                  <a:pt x="20585" y="15287"/>
                  <a:pt x="970" y="15287"/>
                  <a:pt x="970" y="15287"/>
                </a:cubicBezTo>
                <a:close/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35"/>
          </a:p>
        </p:txBody>
      </p:sp>
      <p:grpSp>
        <p:nvGrpSpPr>
          <p:cNvPr id="61" name="Group 19813"/>
          <p:cNvGrpSpPr/>
          <p:nvPr/>
        </p:nvGrpSpPr>
        <p:grpSpPr>
          <a:xfrm>
            <a:off x="7728580" y="2622859"/>
            <a:ext cx="288112" cy="271885"/>
            <a:chOff x="-16227" y="0"/>
            <a:chExt cx="576222" cy="543769"/>
          </a:xfrm>
        </p:grpSpPr>
        <p:sp>
          <p:nvSpPr>
            <p:cNvPr id="62" name="Shape 19811"/>
            <p:cNvSpPr/>
            <p:nvPr/>
          </p:nvSpPr>
          <p:spPr>
            <a:xfrm>
              <a:off x="0" y="0"/>
              <a:ext cx="543769" cy="54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/>
            </a:p>
          </p:txBody>
        </p:sp>
        <p:sp>
          <p:nvSpPr>
            <p:cNvPr id="63" name="Shape 19812"/>
            <p:cNvSpPr/>
            <p:nvPr/>
          </p:nvSpPr>
          <p:spPr>
            <a:xfrm>
              <a:off x="-16227" y="127866"/>
              <a:ext cx="576222" cy="288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18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rgbClr val="FFFFFF"/>
                  </a:solidFill>
                </a:rPr>
                <a:t>01</a:t>
              </a:r>
              <a:endParaRPr sz="93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19816"/>
          <p:cNvGrpSpPr/>
          <p:nvPr/>
        </p:nvGrpSpPr>
        <p:grpSpPr>
          <a:xfrm>
            <a:off x="7208467" y="5352386"/>
            <a:ext cx="1328340" cy="650890"/>
            <a:chOff x="0" y="-45720"/>
            <a:chExt cx="2656678" cy="1301780"/>
          </a:xfrm>
        </p:grpSpPr>
        <p:sp>
          <p:nvSpPr>
            <p:cNvPr id="65" name="Shape 19814"/>
            <p:cNvSpPr/>
            <p:nvPr/>
          </p:nvSpPr>
          <p:spPr>
            <a:xfrm>
              <a:off x="0" y="-45720"/>
              <a:ext cx="2656678" cy="58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lnSpc>
                  <a:spcPct val="80000"/>
                </a:lnSpc>
                <a:defRPr sz="3000">
                  <a:solidFill>
                    <a:srgbClr val="E321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Shape 19815"/>
            <p:cNvSpPr/>
            <p:nvPr/>
          </p:nvSpPr>
          <p:spPr>
            <a:xfrm>
              <a:off x="30016" y="511840"/>
              <a:ext cx="2596646" cy="744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914400">
                <a:defRPr sz="1800">
                  <a:solidFill>
                    <a:srgbClr val="53585F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8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8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8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indefinite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8" grpId="0" bldLvl="0" animBg="1" advAuto="0"/>
      <p:bldP spid="9" grpId="0" bldLvl="0" animBg="1" advAuto="0"/>
      <p:bldP spid="10" grpId="0" bldLvl="0" animBg="1" advAuto="0"/>
      <p:bldP spid="11" grpId="0" bldLvl="0" animBg="1" advAuto="0"/>
      <p:bldP spid="14" grpId="0" bldLvl="0" animBg="1" advAuto="0"/>
      <p:bldP spid="17" grpId="0" bldLvl="0" animBg="1" advAuto="0"/>
      <p:bldP spid="18" grpId="0" bldLvl="0" animBg="1" advAuto="0"/>
      <p:bldP spid="19" grpId="0" bldLvl="0" animBg="1" advAuto="0"/>
      <p:bldP spid="20" grpId="0" bldLvl="0" animBg="1" advAuto="0"/>
      <p:bldP spid="21" grpId="0" bldLvl="0" animBg="1" advAuto="0"/>
      <p:bldP spid="24" grpId="0" bldLvl="0" animBg="1" advAuto="0"/>
      <p:bldP spid="27" grpId="0" bldLvl="0" animBg="1" advAuto="0"/>
      <p:bldP spid="28" grpId="0" bldLvl="0" animBg="1" advAuto="0"/>
      <p:bldP spid="29" grpId="0" bldLvl="0" animBg="1" advAuto="0"/>
      <p:bldP spid="30" grpId="0" bldLvl="0" animBg="1" advAuto="0"/>
      <p:bldP spid="31" grpId="0" bldLvl="0" animBg="1" advAuto="0"/>
      <p:bldP spid="34" grpId="0" bldLvl="0" animBg="1" advAuto="0"/>
      <p:bldP spid="37" grpId="0" bldLvl="0" animBg="1" advAuto="0"/>
      <p:bldP spid="38" grpId="0" bldLvl="0" animBg="1" advAuto="0"/>
      <p:bldP spid="39" grpId="0" bldLvl="0" animBg="1" advAuto="0"/>
      <p:bldP spid="40" grpId="0" bldLvl="0" animBg="1" advAuto="0"/>
      <p:bldP spid="41" grpId="0" bldLvl="0" animBg="1" advAuto="0"/>
      <p:bldP spid="44" grpId="0" bldLvl="0" animBg="1" advAuto="0"/>
      <p:bldP spid="47" grpId="0" bldLvl="0" animBg="1" advAuto="0"/>
      <p:bldP spid="48" grpId="0" bldLvl="0" animBg="1" advAuto="0"/>
      <p:bldP spid="49" grpId="0" bldLvl="0" animBg="1" advAuto="0"/>
      <p:bldP spid="50" grpId="0" bldLvl="0" animBg="1" advAuto="0"/>
      <p:bldP spid="51" grpId="0" bldLvl="0" animBg="1" advAuto="0"/>
      <p:bldP spid="54" grpId="0" bldLvl="0" animBg="1" advAuto="0"/>
      <p:bldP spid="57" grpId="0" bldLvl="0" animBg="1" advAuto="0"/>
      <p:bldP spid="58" grpId="0" bldLvl="0" animBg="1" advAuto="0"/>
      <p:bldP spid="59" grpId="0" bldLvl="0" animBg="1" advAuto="0"/>
      <p:bldP spid="60" grpId="0" bldLvl="0" animBg="1" advAuto="0"/>
      <p:bldP spid="61" grpId="0" bldLvl="0" animBg="1" advAuto="0"/>
      <p:bldP spid="64" grpId="0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953" y="1570345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>
                <a:solidFill>
                  <a:srgbClr val="F3980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04</a:t>
            </a:r>
            <a:endParaRPr lang="zh-CN" altLang="en-US" dirty="0">
              <a:solidFill>
                <a:srgbClr val="F3980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rot="21540000" flipH="1">
            <a:off x="4947462" y="2843482"/>
            <a:ext cx="2209442" cy="167472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13933" y="3105779"/>
            <a:ext cx="4288353" cy="1061664"/>
            <a:chOff x="785340" y="3342698"/>
            <a:chExt cx="3534726" cy="875090"/>
          </a:xfrm>
        </p:grpSpPr>
        <p:sp>
          <p:nvSpPr>
            <p:cNvPr id="5" name="文本框 10"/>
            <p:cNvSpPr txBox="1"/>
            <p:nvPr/>
          </p:nvSpPr>
          <p:spPr>
            <a:xfrm>
              <a:off x="1722322" y="3964099"/>
              <a:ext cx="1660762" cy="25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cap="all" dirty="0">
                  <a:latin typeface="Microsoft JhengHei Light" panose="020B0304030504040204" pitchFamily="34" charset="-122"/>
                  <a:ea typeface="Microsoft JhengHei Light" panose="020B030403050404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1400" cap="all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340" y="3342698"/>
              <a:ext cx="3534726" cy="58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Microsoft JhengHei Light" panose="020B0304030504040204" pitchFamily="34" charset="-122"/>
                </a:rPr>
                <a:t>加入你的标题描述</a:t>
              </a:r>
              <a:endParaRPr lang="zh-CN" altLang="en-US" sz="40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Microsoft JhengHei Light" panose="020B030403050404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30814" y="2191691"/>
            <a:ext cx="1681871" cy="924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spc="300" dirty="0">
                <a:latin typeface="华文琥珀" panose="02010800040101010101" pitchFamily="2" charset="-122"/>
                <a:ea typeface="华文琥珀" panose="02010800040101010101" pitchFamily="2" charset="-122"/>
              </a:rPr>
              <a:t>目 录</a:t>
            </a:r>
            <a:endParaRPr lang="zh-CN" altLang="en-US" sz="4800" spc="3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5" name="PA_文本框 10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7943" y="1562741"/>
            <a:ext cx="2600676" cy="43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点击加入你的标题</a:t>
            </a:r>
            <a:endParaRPr lang="zh-CN" altLang="en-US" sz="24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14502" y="1489698"/>
            <a:ext cx="564456" cy="578358"/>
            <a:chOff x="4914502" y="1489698"/>
            <a:chExt cx="564456" cy="578358"/>
          </a:xfrm>
        </p:grpSpPr>
        <p:sp>
          <p:nvSpPr>
            <p:cNvPr id="21" name="PA_矩形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914502" y="1489698"/>
              <a:ext cx="564456" cy="578358"/>
            </a:xfrm>
            <a:prstGeom prst="rect">
              <a:avLst/>
            </a:prstGeom>
            <a:solidFill>
              <a:srgbClr val="F3980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6" name="PA_文本框 10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999046" y="1489698"/>
              <a:ext cx="446240" cy="561674"/>
            </a:xfrm>
            <a:prstGeom prst="rect">
              <a:avLst/>
            </a:prstGeom>
            <a:solidFill>
              <a:srgbClr val="F3980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1</a:t>
              </a:r>
              <a:endParaRPr lang="zh-CN" altLang="en-US" sz="32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27" name="PA_文本框 10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67943" y="2532902"/>
            <a:ext cx="2600676" cy="43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点击加入你的标题</a:t>
            </a:r>
            <a:endParaRPr lang="zh-CN" altLang="en-US" sz="24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12636" y="2448277"/>
            <a:ext cx="564456" cy="578358"/>
            <a:chOff x="4912636" y="2448277"/>
            <a:chExt cx="564456" cy="578358"/>
          </a:xfrm>
        </p:grpSpPr>
        <p:sp>
          <p:nvSpPr>
            <p:cNvPr id="22" name="PA_矩形 1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12636" y="2448277"/>
              <a:ext cx="564456" cy="578358"/>
            </a:xfrm>
            <a:prstGeom prst="rect">
              <a:avLst/>
            </a:prstGeom>
            <a:solidFill>
              <a:srgbClr val="8CC286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28" name="PA_文本框 10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9046" y="2463926"/>
              <a:ext cx="446240" cy="561674"/>
            </a:xfrm>
            <a:prstGeom prst="rect">
              <a:avLst/>
            </a:prstGeom>
            <a:solidFill>
              <a:srgbClr val="8CC286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2</a:t>
              </a:r>
              <a:endParaRPr lang="zh-CN" altLang="en-US" sz="32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29" name="PA_文本框 1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77318" y="3450199"/>
            <a:ext cx="2600676" cy="43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点击加入你的标题</a:t>
            </a:r>
            <a:endParaRPr lang="zh-CN" altLang="en-US" sz="24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923877" y="3393402"/>
            <a:ext cx="564456" cy="578359"/>
            <a:chOff x="4923877" y="3393402"/>
            <a:chExt cx="564456" cy="578359"/>
          </a:xfrm>
        </p:grpSpPr>
        <p:sp>
          <p:nvSpPr>
            <p:cNvPr id="23" name="PA_矩形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23877" y="3393403"/>
              <a:ext cx="564456" cy="578358"/>
            </a:xfrm>
            <a:prstGeom prst="rect">
              <a:avLst/>
            </a:prstGeom>
            <a:solidFill>
              <a:srgbClr val="F3980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0" name="PA_文本框 11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08421" y="3393402"/>
              <a:ext cx="446240" cy="561674"/>
            </a:xfrm>
            <a:prstGeom prst="rect">
              <a:avLst/>
            </a:prstGeom>
            <a:solidFill>
              <a:srgbClr val="F3980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3</a:t>
              </a:r>
              <a:endParaRPr lang="zh-CN" altLang="en-US" sz="32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31" name="PA_文本框 1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77318" y="4396729"/>
            <a:ext cx="2600676" cy="43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点击加入你的标题</a:t>
            </a:r>
            <a:endParaRPr lang="zh-CN" altLang="en-US" sz="2400" dirty="0"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923877" y="4339465"/>
            <a:ext cx="564456" cy="578358"/>
            <a:chOff x="4923877" y="4339465"/>
            <a:chExt cx="564456" cy="578358"/>
          </a:xfrm>
        </p:grpSpPr>
        <p:sp>
          <p:nvSpPr>
            <p:cNvPr id="24" name="PA_矩形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23877" y="4339465"/>
              <a:ext cx="564456" cy="578358"/>
            </a:xfrm>
            <a:prstGeom prst="rect">
              <a:avLst/>
            </a:prstGeom>
            <a:solidFill>
              <a:srgbClr val="8CC286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  <p:sp>
          <p:nvSpPr>
            <p:cNvPr id="32" name="PA_文本框 11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08421" y="4339465"/>
              <a:ext cx="446240" cy="561674"/>
            </a:xfrm>
            <a:prstGeom prst="rect">
              <a:avLst/>
            </a:prstGeom>
            <a:solidFill>
              <a:srgbClr val="8CC286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4</a:t>
              </a:r>
              <a:endParaRPr lang="zh-CN" altLang="en-US" sz="3200" dirty="0"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sp>
        <p:nvSpPr>
          <p:cNvPr id="33" name="PA_任意多边形 32"/>
          <p:cNvSpPr/>
          <p:nvPr>
            <p:custDataLst>
              <p:tags r:id="rId13"/>
            </p:custDataLst>
          </p:nvPr>
        </p:nvSpPr>
        <p:spPr>
          <a:xfrm rot="21540000" flipV="1">
            <a:off x="4464237" y="2059879"/>
            <a:ext cx="4112757" cy="278249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4" name="PA_任意多边形 33"/>
          <p:cNvSpPr/>
          <p:nvPr>
            <p:custDataLst>
              <p:tags r:id="rId14"/>
            </p:custDataLst>
          </p:nvPr>
        </p:nvSpPr>
        <p:spPr>
          <a:xfrm rot="21540000" flipV="1">
            <a:off x="4464237" y="3007848"/>
            <a:ext cx="4112757" cy="278249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5" name="PA_任意多边形 34"/>
          <p:cNvSpPr/>
          <p:nvPr>
            <p:custDataLst>
              <p:tags r:id="rId15"/>
            </p:custDataLst>
          </p:nvPr>
        </p:nvSpPr>
        <p:spPr>
          <a:xfrm rot="21540000" flipV="1">
            <a:off x="4464237" y="3955817"/>
            <a:ext cx="4112757" cy="278249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  <p:sp>
        <p:nvSpPr>
          <p:cNvPr id="36" name="PA_任意多边形 35"/>
          <p:cNvSpPr/>
          <p:nvPr>
            <p:custDataLst>
              <p:tags r:id="rId16"/>
            </p:custDataLst>
          </p:nvPr>
        </p:nvSpPr>
        <p:spPr>
          <a:xfrm rot="21540000" flipV="1">
            <a:off x="4464237" y="4903785"/>
            <a:ext cx="4112757" cy="278249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9" grpId="0"/>
      <p:bldP spid="31" grpId="0"/>
      <p:bldP spid="33" grpId="0" animBg="1"/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grpSp>
        <p:nvGrpSpPr>
          <p:cNvPr id="7" name="Group 19635"/>
          <p:cNvGrpSpPr/>
          <p:nvPr/>
        </p:nvGrpSpPr>
        <p:grpSpPr>
          <a:xfrm>
            <a:off x="5127857" y="4685048"/>
            <a:ext cx="2015419" cy="1353697"/>
            <a:chOff x="0" y="0"/>
            <a:chExt cx="4030834" cy="2707393"/>
          </a:xfrm>
        </p:grpSpPr>
        <p:sp>
          <p:nvSpPr>
            <p:cNvPr id="8" name="Shape 19629"/>
            <p:cNvSpPr/>
            <p:nvPr/>
          </p:nvSpPr>
          <p:spPr>
            <a:xfrm>
              <a:off x="86" y="6658"/>
              <a:ext cx="4030663" cy="2700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cubicBezTo>
                    <a:pt x="11291" y="0"/>
                    <a:pt x="0" y="6266"/>
                    <a:pt x="0" y="6266"/>
                  </a:cubicBezTo>
                  <a:lnTo>
                    <a:pt x="3214" y="9357"/>
                  </a:lnTo>
                  <a:cubicBezTo>
                    <a:pt x="3205" y="9363"/>
                    <a:pt x="3201" y="9367"/>
                    <a:pt x="3192" y="9373"/>
                  </a:cubicBezTo>
                  <a:cubicBezTo>
                    <a:pt x="1832" y="8064"/>
                    <a:pt x="0" y="6301"/>
                    <a:pt x="0" y="6301"/>
                  </a:cubicBezTo>
                  <a:lnTo>
                    <a:pt x="0" y="11589"/>
                  </a:lnTo>
                  <a:lnTo>
                    <a:pt x="13" y="11601"/>
                  </a:lnTo>
                  <a:cubicBezTo>
                    <a:pt x="13" y="11601"/>
                    <a:pt x="0" y="11611"/>
                    <a:pt x="0" y="11611"/>
                  </a:cubicBezTo>
                  <a:lnTo>
                    <a:pt x="10377" y="21600"/>
                  </a:lnTo>
                  <a:lnTo>
                    <a:pt x="21600" y="14563"/>
                  </a:lnTo>
                  <a:lnTo>
                    <a:pt x="20932" y="13858"/>
                  </a:lnTo>
                  <a:lnTo>
                    <a:pt x="20932" y="9637"/>
                  </a:lnTo>
                  <a:lnTo>
                    <a:pt x="21600" y="9218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19634"/>
            <p:cNvGrpSpPr/>
            <p:nvPr/>
          </p:nvGrpSpPr>
          <p:grpSpPr>
            <a:xfrm>
              <a:off x="-1" y="0"/>
              <a:ext cx="4030836" cy="2700585"/>
              <a:chOff x="0" y="0"/>
              <a:chExt cx="4030834" cy="2700584"/>
            </a:xfrm>
          </p:grpSpPr>
          <p:sp>
            <p:nvSpPr>
              <p:cNvPr id="10" name="Shape 19630"/>
              <p:cNvSpPr/>
              <p:nvPr/>
            </p:nvSpPr>
            <p:spPr>
              <a:xfrm>
                <a:off x="0" y="461694"/>
                <a:ext cx="4030835" cy="223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49"/>
                    </a:moveTo>
                    <a:lnTo>
                      <a:pt x="10377" y="21600"/>
                    </a:lnTo>
                    <a:lnTo>
                      <a:pt x="21600" y="13110"/>
                    </a:lnTo>
                    <a:lnTo>
                      <a:pt x="11291" y="0"/>
                    </a:lnTo>
                    <a:cubicBezTo>
                      <a:pt x="11291" y="0"/>
                      <a:pt x="0" y="9549"/>
                      <a:pt x="0" y="95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Shape 19631"/>
              <p:cNvSpPr/>
              <p:nvPr/>
            </p:nvSpPr>
            <p:spPr>
              <a:xfrm>
                <a:off x="0" y="787596"/>
                <a:ext cx="1936546" cy="1910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77"/>
                    </a:lnTo>
                    <a:lnTo>
                      <a:pt x="21600" y="21600"/>
                    </a:lnTo>
                    <a:lnTo>
                      <a:pt x="21600" y="14122"/>
                    </a:lnTo>
                    <a:cubicBezTo>
                      <a:pt x="21600" y="141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Shape 19632"/>
              <p:cNvSpPr/>
              <p:nvPr/>
            </p:nvSpPr>
            <p:spPr>
              <a:xfrm>
                <a:off x="1928253" y="1194974"/>
                <a:ext cx="1978006" cy="1448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5"/>
                    </a:moveTo>
                    <a:lnTo>
                      <a:pt x="21600" y="0"/>
                    </a:lnTo>
                    <a:lnTo>
                      <a:pt x="0" y="12526"/>
                    </a:lnTo>
                    <a:lnTo>
                      <a:pt x="0" y="21600"/>
                    </a:lnTo>
                    <a:cubicBezTo>
                      <a:pt x="0" y="21600"/>
                      <a:pt x="21600" y="9005"/>
                      <a:pt x="21600" y="9005"/>
                    </a:cubicBezTo>
                    <a:close/>
                  </a:path>
                </a:pathLst>
              </a:custGeom>
              <a:solidFill>
                <a:srgbClr val="EEE5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Shape 19633"/>
              <p:cNvSpPr/>
              <p:nvPr/>
            </p:nvSpPr>
            <p:spPr>
              <a:xfrm>
                <a:off x="0" y="0"/>
                <a:ext cx="4030835" cy="203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24"/>
                    </a:moveTo>
                    <a:lnTo>
                      <a:pt x="10377" y="21600"/>
                    </a:lnTo>
                    <a:lnTo>
                      <a:pt x="21600" y="12247"/>
                    </a:lnTo>
                    <a:lnTo>
                      <a:pt x="11291" y="0"/>
                    </a:lnTo>
                    <a:cubicBezTo>
                      <a:pt x="11291" y="0"/>
                      <a:pt x="0" y="8324"/>
                      <a:pt x="0" y="83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Group 19642"/>
          <p:cNvGrpSpPr/>
          <p:nvPr/>
        </p:nvGrpSpPr>
        <p:grpSpPr>
          <a:xfrm>
            <a:off x="5130087" y="4119834"/>
            <a:ext cx="2015419" cy="1350292"/>
            <a:chOff x="0" y="0"/>
            <a:chExt cx="4030834" cy="2700584"/>
          </a:xfrm>
        </p:grpSpPr>
        <p:sp>
          <p:nvSpPr>
            <p:cNvPr id="15" name="Shape 19636"/>
            <p:cNvSpPr/>
            <p:nvPr/>
          </p:nvSpPr>
          <p:spPr>
            <a:xfrm>
              <a:off x="86" y="88"/>
              <a:ext cx="4030663" cy="27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cubicBezTo>
                    <a:pt x="11291" y="0"/>
                    <a:pt x="0" y="6263"/>
                    <a:pt x="0" y="6263"/>
                  </a:cubicBezTo>
                  <a:lnTo>
                    <a:pt x="3214" y="9356"/>
                  </a:lnTo>
                  <a:cubicBezTo>
                    <a:pt x="3205" y="9362"/>
                    <a:pt x="3201" y="9365"/>
                    <a:pt x="3192" y="9371"/>
                  </a:cubicBezTo>
                  <a:cubicBezTo>
                    <a:pt x="1832" y="8062"/>
                    <a:pt x="0" y="6298"/>
                    <a:pt x="0" y="6298"/>
                  </a:cubicBezTo>
                  <a:lnTo>
                    <a:pt x="0" y="11590"/>
                  </a:lnTo>
                  <a:lnTo>
                    <a:pt x="11" y="11600"/>
                  </a:lnTo>
                  <a:cubicBezTo>
                    <a:pt x="11" y="11600"/>
                    <a:pt x="0" y="11610"/>
                    <a:pt x="0" y="11610"/>
                  </a:cubicBezTo>
                  <a:lnTo>
                    <a:pt x="10377" y="21600"/>
                  </a:lnTo>
                  <a:lnTo>
                    <a:pt x="21600" y="14562"/>
                  </a:lnTo>
                  <a:lnTo>
                    <a:pt x="20932" y="13857"/>
                  </a:lnTo>
                  <a:lnTo>
                    <a:pt x="20932" y="9635"/>
                  </a:lnTo>
                  <a:lnTo>
                    <a:pt x="21600" y="9216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9641"/>
            <p:cNvGrpSpPr/>
            <p:nvPr/>
          </p:nvGrpSpPr>
          <p:grpSpPr>
            <a:xfrm>
              <a:off x="-1" y="0"/>
              <a:ext cx="4030836" cy="2700585"/>
              <a:chOff x="0" y="0"/>
              <a:chExt cx="4030834" cy="2700584"/>
            </a:xfrm>
          </p:grpSpPr>
          <p:sp>
            <p:nvSpPr>
              <p:cNvPr id="17" name="Shape 19637"/>
              <p:cNvSpPr/>
              <p:nvPr/>
            </p:nvSpPr>
            <p:spPr>
              <a:xfrm>
                <a:off x="0" y="461694"/>
                <a:ext cx="4030835" cy="223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49"/>
                    </a:moveTo>
                    <a:lnTo>
                      <a:pt x="10377" y="21600"/>
                    </a:lnTo>
                    <a:lnTo>
                      <a:pt x="21600" y="13110"/>
                    </a:lnTo>
                    <a:lnTo>
                      <a:pt x="11291" y="0"/>
                    </a:lnTo>
                    <a:cubicBezTo>
                      <a:pt x="11291" y="0"/>
                      <a:pt x="0" y="9549"/>
                      <a:pt x="0" y="95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Shape 19638"/>
              <p:cNvSpPr/>
              <p:nvPr/>
            </p:nvSpPr>
            <p:spPr>
              <a:xfrm>
                <a:off x="0" y="787596"/>
                <a:ext cx="1936546" cy="1910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77"/>
                    </a:lnTo>
                    <a:lnTo>
                      <a:pt x="21600" y="21600"/>
                    </a:lnTo>
                    <a:lnTo>
                      <a:pt x="21600" y="14122"/>
                    </a:lnTo>
                    <a:cubicBezTo>
                      <a:pt x="21600" y="141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Shape 19639"/>
              <p:cNvSpPr/>
              <p:nvPr/>
            </p:nvSpPr>
            <p:spPr>
              <a:xfrm>
                <a:off x="1928253" y="1194974"/>
                <a:ext cx="1978006" cy="1448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5"/>
                    </a:moveTo>
                    <a:lnTo>
                      <a:pt x="21600" y="0"/>
                    </a:lnTo>
                    <a:lnTo>
                      <a:pt x="0" y="12526"/>
                    </a:lnTo>
                    <a:lnTo>
                      <a:pt x="0" y="21600"/>
                    </a:lnTo>
                    <a:cubicBezTo>
                      <a:pt x="0" y="21600"/>
                      <a:pt x="21600" y="9005"/>
                      <a:pt x="21600" y="9005"/>
                    </a:cubicBezTo>
                    <a:close/>
                  </a:path>
                </a:pathLst>
              </a:custGeom>
              <a:solidFill>
                <a:srgbClr val="EEE5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Shape 19640"/>
              <p:cNvSpPr/>
              <p:nvPr/>
            </p:nvSpPr>
            <p:spPr>
              <a:xfrm>
                <a:off x="0" y="0"/>
                <a:ext cx="4030835" cy="203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24"/>
                    </a:moveTo>
                    <a:lnTo>
                      <a:pt x="10377" y="21600"/>
                    </a:lnTo>
                    <a:lnTo>
                      <a:pt x="21600" y="12247"/>
                    </a:lnTo>
                    <a:lnTo>
                      <a:pt x="11291" y="0"/>
                    </a:lnTo>
                    <a:cubicBezTo>
                      <a:pt x="11291" y="0"/>
                      <a:pt x="0" y="8324"/>
                      <a:pt x="0" y="83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1" name="Group 19649"/>
          <p:cNvGrpSpPr/>
          <p:nvPr/>
        </p:nvGrpSpPr>
        <p:grpSpPr>
          <a:xfrm>
            <a:off x="4808295" y="3635835"/>
            <a:ext cx="2015425" cy="1351253"/>
            <a:chOff x="0" y="0"/>
            <a:chExt cx="4030849" cy="2702504"/>
          </a:xfrm>
        </p:grpSpPr>
        <p:sp>
          <p:nvSpPr>
            <p:cNvPr id="22" name="Shape 19643"/>
            <p:cNvSpPr/>
            <p:nvPr/>
          </p:nvSpPr>
          <p:spPr>
            <a:xfrm>
              <a:off x="0" y="0"/>
              <a:ext cx="4030663" cy="27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cubicBezTo>
                    <a:pt x="11291" y="0"/>
                    <a:pt x="0" y="6263"/>
                    <a:pt x="0" y="6263"/>
                  </a:cubicBezTo>
                  <a:lnTo>
                    <a:pt x="3214" y="9356"/>
                  </a:lnTo>
                  <a:cubicBezTo>
                    <a:pt x="3205" y="9362"/>
                    <a:pt x="3201" y="9365"/>
                    <a:pt x="3192" y="9371"/>
                  </a:cubicBezTo>
                  <a:cubicBezTo>
                    <a:pt x="1832" y="8062"/>
                    <a:pt x="0" y="6298"/>
                    <a:pt x="0" y="6298"/>
                  </a:cubicBezTo>
                  <a:lnTo>
                    <a:pt x="0" y="11590"/>
                  </a:lnTo>
                  <a:lnTo>
                    <a:pt x="11" y="11600"/>
                  </a:lnTo>
                  <a:cubicBezTo>
                    <a:pt x="11" y="11600"/>
                    <a:pt x="0" y="11610"/>
                    <a:pt x="0" y="11610"/>
                  </a:cubicBezTo>
                  <a:lnTo>
                    <a:pt x="10377" y="21600"/>
                  </a:lnTo>
                  <a:lnTo>
                    <a:pt x="21600" y="14562"/>
                  </a:lnTo>
                  <a:lnTo>
                    <a:pt x="20932" y="13857"/>
                  </a:lnTo>
                  <a:lnTo>
                    <a:pt x="20932" y="9635"/>
                  </a:lnTo>
                  <a:lnTo>
                    <a:pt x="21600" y="9216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Group 19648"/>
            <p:cNvGrpSpPr/>
            <p:nvPr/>
          </p:nvGrpSpPr>
          <p:grpSpPr>
            <a:xfrm>
              <a:off x="14" y="1920"/>
              <a:ext cx="4030836" cy="2700585"/>
              <a:chOff x="0" y="0"/>
              <a:chExt cx="4030834" cy="2700584"/>
            </a:xfrm>
          </p:grpSpPr>
          <p:sp>
            <p:nvSpPr>
              <p:cNvPr id="24" name="Shape 19644"/>
              <p:cNvSpPr/>
              <p:nvPr/>
            </p:nvSpPr>
            <p:spPr>
              <a:xfrm>
                <a:off x="0" y="461694"/>
                <a:ext cx="4030835" cy="223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49"/>
                    </a:moveTo>
                    <a:lnTo>
                      <a:pt x="10377" y="21600"/>
                    </a:lnTo>
                    <a:lnTo>
                      <a:pt x="21600" y="13110"/>
                    </a:lnTo>
                    <a:lnTo>
                      <a:pt x="11291" y="0"/>
                    </a:lnTo>
                    <a:cubicBezTo>
                      <a:pt x="11291" y="0"/>
                      <a:pt x="0" y="9549"/>
                      <a:pt x="0" y="954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Shape 19645"/>
              <p:cNvSpPr/>
              <p:nvPr/>
            </p:nvSpPr>
            <p:spPr>
              <a:xfrm>
                <a:off x="0" y="787596"/>
                <a:ext cx="1936546" cy="1910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77"/>
                    </a:lnTo>
                    <a:lnTo>
                      <a:pt x="21600" y="21600"/>
                    </a:lnTo>
                    <a:lnTo>
                      <a:pt x="21600" y="14122"/>
                    </a:lnTo>
                    <a:cubicBezTo>
                      <a:pt x="21600" y="141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Shape 19646"/>
              <p:cNvSpPr/>
              <p:nvPr/>
            </p:nvSpPr>
            <p:spPr>
              <a:xfrm>
                <a:off x="1928253" y="1194974"/>
                <a:ext cx="1978006" cy="1448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5"/>
                    </a:moveTo>
                    <a:lnTo>
                      <a:pt x="21600" y="0"/>
                    </a:lnTo>
                    <a:lnTo>
                      <a:pt x="0" y="12526"/>
                    </a:lnTo>
                    <a:lnTo>
                      <a:pt x="0" y="21600"/>
                    </a:lnTo>
                    <a:cubicBezTo>
                      <a:pt x="0" y="21600"/>
                      <a:pt x="21600" y="9005"/>
                      <a:pt x="21600" y="9005"/>
                    </a:cubicBezTo>
                    <a:close/>
                  </a:path>
                </a:pathLst>
              </a:custGeom>
              <a:solidFill>
                <a:srgbClr val="EEE5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Shape 19647"/>
              <p:cNvSpPr/>
              <p:nvPr/>
            </p:nvSpPr>
            <p:spPr>
              <a:xfrm>
                <a:off x="0" y="0"/>
                <a:ext cx="4030835" cy="203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24"/>
                    </a:moveTo>
                    <a:lnTo>
                      <a:pt x="10377" y="21600"/>
                    </a:lnTo>
                    <a:lnTo>
                      <a:pt x="21600" y="12247"/>
                    </a:lnTo>
                    <a:lnTo>
                      <a:pt x="11291" y="0"/>
                    </a:lnTo>
                    <a:cubicBezTo>
                      <a:pt x="11291" y="0"/>
                      <a:pt x="0" y="8324"/>
                      <a:pt x="0" y="832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8" name="Group 19656"/>
          <p:cNvGrpSpPr/>
          <p:nvPr/>
        </p:nvGrpSpPr>
        <p:grpSpPr>
          <a:xfrm>
            <a:off x="4848607" y="3016915"/>
            <a:ext cx="2015419" cy="1350293"/>
            <a:chOff x="0" y="0"/>
            <a:chExt cx="4030834" cy="2700584"/>
          </a:xfrm>
          <a:solidFill>
            <a:srgbClr val="605288"/>
          </a:solidFill>
        </p:grpSpPr>
        <p:sp>
          <p:nvSpPr>
            <p:cNvPr id="29" name="Shape 19650"/>
            <p:cNvSpPr/>
            <p:nvPr/>
          </p:nvSpPr>
          <p:spPr>
            <a:xfrm>
              <a:off x="86" y="123"/>
              <a:ext cx="4030663" cy="270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cubicBezTo>
                    <a:pt x="11291" y="0"/>
                    <a:pt x="0" y="6263"/>
                    <a:pt x="0" y="6263"/>
                  </a:cubicBezTo>
                  <a:lnTo>
                    <a:pt x="3214" y="9356"/>
                  </a:lnTo>
                  <a:cubicBezTo>
                    <a:pt x="3205" y="9362"/>
                    <a:pt x="3201" y="9365"/>
                    <a:pt x="3192" y="9371"/>
                  </a:cubicBezTo>
                  <a:cubicBezTo>
                    <a:pt x="1832" y="8062"/>
                    <a:pt x="0" y="6298"/>
                    <a:pt x="0" y="6298"/>
                  </a:cubicBezTo>
                  <a:lnTo>
                    <a:pt x="0" y="11590"/>
                  </a:lnTo>
                  <a:lnTo>
                    <a:pt x="11" y="11600"/>
                  </a:lnTo>
                  <a:cubicBezTo>
                    <a:pt x="11" y="11600"/>
                    <a:pt x="0" y="11610"/>
                    <a:pt x="0" y="11610"/>
                  </a:cubicBezTo>
                  <a:lnTo>
                    <a:pt x="10377" y="21600"/>
                  </a:lnTo>
                  <a:lnTo>
                    <a:pt x="21600" y="14562"/>
                  </a:lnTo>
                  <a:lnTo>
                    <a:pt x="20932" y="13857"/>
                  </a:lnTo>
                  <a:lnTo>
                    <a:pt x="20932" y="9635"/>
                  </a:lnTo>
                  <a:lnTo>
                    <a:pt x="21600" y="9216"/>
                  </a:lnTo>
                  <a:lnTo>
                    <a:pt x="1129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" name="Group 19655"/>
            <p:cNvGrpSpPr/>
            <p:nvPr/>
          </p:nvGrpSpPr>
          <p:grpSpPr>
            <a:xfrm>
              <a:off x="-1" y="0"/>
              <a:ext cx="4030836" cy="2700585"/>
              <a:chOff x="0" y="0"/>
              <a:chExt cx="4030834" cy="2700584"/>
            </a:xfrm>
            <a:grpFill/>
          </p:grpSpPr>
          <p:sp>
            <p:nvSpPr>
              <p:cNvPr id="31" name="Shape 19651"/>
              <p:cNvSpPr/>
              <p:nvPr/>
            </p:nvSpPr>
            <p:spPr>
              <a:xfrm>
                <a:off x="0" y="461694"/>
                <a:ext cx="4030835" cy="223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49"/>
                    </a:moveTo>
                    <a:lnTo>
                      <a:pt x="10377" y="21600"/>
                    </a:lnTo>
                    <a:lnTo>
                      <a:pt x="21600" y="13110"/>
                    </a:lnTo>
                    <a:lnTo>
                      <a:pt x="11291" y="0"/>
                    </a:lnTo>
                    <a:cubicBezTo>
                      <a:pt x="11291" y="0"/>
                      <a:pt x="0" y="9549"/>
                      <a:pt x="0" y="954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Shape 19652"/>
              <p:cNvSpPr/>
              <p:nvPr/>
            </p:nvSpPr>
            <p:spPr>
              <a:xfrm>
                <a:off x="0" y="787596"/>
                <a:ext cx="1936546" cy="1910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77"/>
                    </a:lnTo>
                    <a:lnTo>
                      <a:pt x="21600" y="21600"/>
                    </a:lnTo>
                    <a:lnTo>
                      <a:pt x="21600" y="14122"/>
                    </a:lnTo>
                    <a:cubicBezTo>
                      <a:pt x="21600" y="1412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Shape 19653"/>
              <p:cNvSpPr/>
              <p:nvPr/>
            </p:nvSpPr>
            <p:spPr>
              <a:xfrm>
                <a:off x="1928253" y="1194974"/>
                <a:ext cx="1978006" cy="1448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5"/>
                    </a:moveTo>
                    <a:lnTo>
                      <a:pt x="21600" y="0"/>
                    </a:lnTo>
                    <a:lnTo>
                      <a:pt x="0" y="12526"/>
                    </a:lnTo>
                    <a:lnTo>
                      <a:pt x="0" y="21600"/>
                    </a:lnTo>
                    <a:cubicBezTo>
                      <a:pt x="0" y="21600"/>
                      <a:pt x="21600" y="9005"/>
                      <a:pt x="21600" y="9005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Shape 19654"/>
              <p:cNvSpPr/>
              <p:nvPr/>
            </p:nvSpPr>
            <p:spPr>
              <a:xfrm>
                <a:off x="0" y="0"/>
                <a:ext cx="4030835" cy="2032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24"/>
                    </a:moveTo>
                    <a:lnTo>
                      <a:pt x="10377" y="21600"/>
                    </a:lnTo>
                    <a:lnTo>
                      <a:pt x="21600" y="12247"/>
                    </a:lnTo>
                    <a:lnTo>
                      <a:pt x="11291" y="0"/>
                    </a:lnTo>
                    <a:cubicBezTo>
                      <a:pt x="11291" y="0"/>
                      <a:pt x="0" y="8324"/>
                      <a:pt x="0" y="832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Group 19663"/>
          <p:cNvGrpSpPr/>
          <p:nvPr/>
        </p:nvGrpSpPr>
        <p:grpSpPr>
          <a:xfrm>
            <a:off x="4770145" y="2253063"/>
            <a:ext cx="2015433" cy="1356896"/>
            <a:chOff x="-1" y="0"/>
            <a:chExt cx="4030866" cy="2713790"/>
          </a:xfrm>
        </p:grpSpPr>
        <p:sp>
          <p:nvSpPr>
            <p:cNvPr id="36" name="Shape 19657"/>
            <p:cNvSpPr/>
            <p:nvPr/>
          </p:nvSpPr>
          <p:spPr>
            <a:xfrm>
              <a:off x="201" y="0"/>
              <a:ext cx="4030664" cy="270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0"/>
                  </a:moveTo>
                  <a:cubicBezTo>
                    <a:pt x="11291" y="0"/>
                    <a:pt x="0" y="6263"/>
                    <a:pt x="0" y="6263"/>
                  </a:cubicBezTo>
                  <a:lnTo>
                    <a:pt x="3214" y="9356"/>
                  </a:lnTo>
                  <a:cubicBezTo>
                    <a:pt x="3205" y="9362"/>
                    <a:pt x="3201" y="9365"/>
                    <a:pt x="3192" y="9371"/>
                  </a:cubicBezTo>
                  <a:cubicBezTo>
                    <a:pt x="1832" y="8062"/>
                    <a:pt x="0" y="6298"/>
                    <a:pt x="0" y="6298"/>
                  </a:cubicBezTo>
                  <a:lnTo>
                    <a:pt x="0" y="11590"/>
                  </a:lnTo>
                  <a:lnTo>
                    <a:pt x="11" y="11600"/>
                  </a:lnTo>
                  <a:cubicBezTo>
                    <a:pt x="11" y="11600"/>
                    <a:pt x="0" y="11610"/>
                    <a:pt x="0" y="11610"/>
                  </a:cubicBezTo>
                  <a:lnTo>
                    <a:pt x="10377" y="21600"/>
                  </a:lnTo>
                  <a:lnTo>
                    <a:pt x="21600" y="14562"/>
                  </a:lnTo>
                  <a:lnTo>
                    <a:pt x="20932" y="13857"/>
                  </a:lnTo>
                  <a:lnTo>
                    <a:pt x="20932" y="9635"/>
                  </a:lnTo>
                  <a:lnTo>
                    <a:pt x="21600" y="9216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Group 19662"/>
            <p:cNvGrpSpPr/>
            <p:nvPr/>
          </p:nvGrpSpPr>
          <p:grpSpPr>
            <a:xfrm>
              <a:off x="-1" y="13203"/>
              <a:ext cx="4030837" cy="2700587"/>
              <a:chOff x="0" y="0"/>
              <a:chExt cx="4030835" cy="2700586"/>
            </a:xfrm>
          </p:grpSpPr>
          <p:sp>
            <p:nvSpPr>
              <p:cNvPr id="38" name="Shape 19658"/>
              <p:cNvSpPr/>
              <p:nvPr/>
            </p:nvSpPr>
            <p:spPr>
              <a:xfrm>
                <a:off x="0" y="461695"/>
                <a:ext cx="4030835" cy="2238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49"/>
                    </a:moveTo>
                    <a:lnTo>
                      <a:pt x="10377" y="21600"/>
                    </a:lnTo>
                    <a:lnTo>
                      <a:pt x="21600" y="13110"/>
                    </a:lnTo>
                    <a:lnTo>
                      <a:pt x="11291" y="0"/>
                    </a:lnTo>
                    <a:cubicBezTo>
                      <a:pt x="11291" y="0"/>
                      <a:pt x="0" y="9549"/>
                      <a:pt x="0" y="954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Shape 19659"/>
              <p:cNvSpPr/>
              <p:nvPr/>
            </p:nvSpPr>
            <p:spPr>
              <a:xfrm>
                <a:off x="0" y="787596"/>
                <a:ext cx="1936546" cy="1910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7477"/>
                    </a:lnTo>
                    <a:lnTo>
                      <a:pt x="21600" y="21600"/>
                    </a:lnTo>
                    <a:lnTo>
                      <a:pt x="21600" y="14122"/>
                    </a:lnTo>
                    <a:cubicBezTo>
                      <a:pt x="21600" y="141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Shape 19660"/>
              <p:cNvSpPr/>
              <p:nvPr/>
            </p:nvSpPr>
            <p:spPr>
              <a:xfrm>
                <a:off x="1928253" y="1194974"/>
                <a:ext cx="1978006" cy="1448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5"/>
                    </a:moveTo>
                    <a:lnTo>
                      <a:pt x="21600" y="0"/>
                    </a:lnTo>
                    <a:lnTo>
                      <a:pt x="0" y="12526"/>
                    </a:lnTo>
                    <a:lnTo>
                      <a:pt x="0" y="21600"/>
                    </a:lnTo>
                    <a:cubicBezTo>
                      <a:pt x="0" y="21600"/>
                      <a:pt x="21600" y="9005"/>
                      <a:pt x="21600" y="9005"/>
                    </a:cubicBezTo>
                    <a:close/>
                  </a:path>
                </a:pathLst>
              </a:custGeom>
              <a:solidFill>
                <a:srgbClr val="EEE5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Shape 19661"/>
              <p:cNvSpPr/>
              <p:nvPr/>
            </p:nvSpPr>
            <p:spPr>
              <a:xfrm>
                <a:off x="0" y="0"/>
                <a:ext cx="4030835" cy="2032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324"/>
                    </a:moveTo>
                    <a:lnTo>
                      <a:pt x="10377" y="21600"/>
                    </a:lnTo>
                    <a:lnTo>
                      <a:pt x="21600" y="12247"/>
                    </a:lnTo>
                    <a:lnTo>
                      <a:pt x="11291" y="0"/>
                    </a:lnTo>
                    <a:cubicBezTo>
                      <a:pt x="11291" y="0"/>
                      <a:pt x="0" y="8324"/>
                      <a:pt x="0" y="8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7145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2" name="Shape 19664"/>
          <p:cNvSpPr/>
          <p:nvPr/>
        </p:nvSpPr>
        <p:spPr>
          <a:xfrm>
            <a:off x="5187439" y="2016074"/>
            <a:ext cx="1180845" cy="89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4" h="21598" extrusionOk="0">
                <a:moveTo>
                  <a:pt x="10531" y="0"/>
                </a:moveTo>
                <a:lnTo>
                  <a:pt x="0" y="6150"/>
                </a:lnTo>
                <a:lnTo>
                  <a:pt x="10260" y="12291"/>
                </a:lnTo>
                <a:cubicBezTo>
                  <a:pt x="10260" y="12291"/>
                  <a:pt x="18694" y="7204"/>
                  <a:pt x="19951" y="6446"/>
                </a:cubicBezTo>
                <a:lnTo>
                  <a:pt x="19951" y="13868"/>
                </a:lnTo>
                <a:cubicBezTo>
                  <a:pt x="19569" y="14066"/>
                  <a:pt x="19301" y="14558"/>
                  <a:pt x="19301" y="15132"/>
                </a:cubicBezTo>
                <a:cubicBezTo>
                  <a:pt x="19301" y="15453"/>
                  <a:pt x="19397" y="15734"/>
                  <a:pt x="19538" y="15966"/>
                </a:cubicBezTo>
                <a:cubicBezTo>
                  <a:pt x="19376" y="16492"/>
                  <a:pt x="18880" y="18265"/>
                  <a:pt x="19158" y="21210"/>
                </a:cubicBezTo>
                <a:lnTo>
                  <a:pt x="20310" y="21210"/>
                </a:lnTo>
                <a:lnTo>
                  <a:pt x="21340" y="21210"/>
                </a:lnTo>
                <a:cubicBezTo>
                  <a:pt x="21600" y="18462"/>
                  <a:pt x="21193" y="16827"/>
                  <a:pt x="20995" y="16145"/>
                </a:cubicBezTo>
                <a:cubicBezTo>
                  <a:pt x="21209" y="15897"/>
                  <a:pt x="21347" y="15539"/>
                  <a:pt x="21347" y="15132"/>
                </a:cubicBezTo>
                <a:cubicBezTo>
                  <a:pt x="21347" y="14510"/>
                  <a:pt x="21027" y="14001"/>
                  <a:pt x="20595" y="13841"/>
                </a:cubicBezTo>
                <a:cubicBezTo>
                  <a:pt x="20595" y="12444"/>
                  <a:pt x="20595" y="6575"/>
                  <a:pt x="20595" y="6051"/>
                </a:cubicBezTo>
                <a:cubicBezTo>
                  <a:pt x="20596" y="6050"/>
                  <a:pt x="20676" y="6006"/>
                  <a:pt x="20676" y="6006"/>
                </a:cubicBezTo>
                <a:lnTo>
                  <a:pt x="20595" y="5961"/>
                </a:lnTo>
                <a:cubicBezTo>
                  <a:pt x="20595" y="5951"/>
                  <a:pt x="20595" y="5737"/>
                  <a:pt x="20595" y="5737"/>
                </a:cubicBezTo>
                <a:lnTo>
                  <a:pt x="20222" y="5737"/>
                </a:lnTo>
                <a:lnTo>
                  <a:pt x="10531" y="0"/>
                </a:lnTo>
                <a:close/>
                <a:moveTo>
                  <a:pt x="4120" y="9754"/>
                </a:moveTo>
                <a:lnTo>
                  <a:pt x="4120" y="18880"/>
                </a:lnTo>
                <a:cubicBezTo>
                  <a:pt x="5739" y="21155"/>
                  <a:pt x="8927" y="21528"/>
                  <a:pt x="9948" y="21587"/>
                </a:cubicBezTo>
                <a:lnTo>
                  <a:pt x="9948" y="21596"/>
                </a:lnTo>
                <a:cubicBezTo>
                  <a:pt x="9948" y="21596"/>
                  <a:pt x="10008" y="21600"/>
                  <a:pt x="10111" y="21596"/>
                </a:cubicBezTo>
                <a:cubicBezTo>
                  <a:pt x="10214" y="21600"/>
                  <a:pt x="10274" y="21596"/>
                  <a:pt x="10274" y="21596"/>
                </a:cubicBezTo>
                <a:lnTo>
                  <a:pt x="10274" y="21587"/>
                </a:lnTo>
                <a:cubicBezTo>
                  <a:pt x="11295" y="21528"/>
                  <a:pt x="14490" y="21155"/>
                  <a:pt x="16109" y="18880"/>
                </a:cubicBezTo>
                <a:cubicBezTo>
                  <a:pt x="16109" y="18880"/>
                  <a:pt x="16109" y="9754"/>
                  <a:pt x="16109" y="9754"/>
                </a:cubicBezTo>
                <a:cubicBezTo>
                  <a:pt x="16109" y="9818"/>
                  <a:pt x="11081" y="12906"/>
                  <a:pt x="10111" y="13501"/>
                </a:cubicBezTo>
                <a:cubicBezTo>
                  <a:pt x="9141" y="12906"/>
                  <a:pt x="4120" y="9818"/>
                  <a:pt x="4120" y="9754"/>
                </a:cubicBezTo>
                <a:close/>
              </a:path>
            </a:pathLst>
          </a:custGeom>
          <a:solidFill>
            <a:srgbClr val="1D1D1D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Group 19667"/>
          <p:cNvGrpSpPr/>
          <p:nvPr/>
        </p:nvGrpSpPr>
        <p:grpSpPr>
          <a:xfrm>
            <a:off x="8483406" y="1938739"/>
            <a:ext cx="1911511" cy="699387"/>
            <a:chOff x="0" y="0"/>
            <a:chExt cx="3823020" cy="1398771"/>
          </a:xfrm>
        </p:grpSpPr>
        <p:sp>
          <p:nvSpPr>
            <p:cNvPr id="44" name="Shape 19665"/>
            <p:cNvSpPr/>
            <p:nvPr/>
          </p:nvSpPr>
          <p:spPr>
            <a:xfrm>
              <a:off x="0" y="0"/>
              <a:ext cx="3367616" cy="434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FCAF17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Shape 19666"/>
            <p:cNvSpPr/>
            <p:nvPr/>
          </p:nvSpPr>
          <p:spPr>
            <a:xfrm>
              <a:off x="0" y="456418"/>
              <a:ext cx="3823021" cy="942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19670"/>
          <p:cNvGrpSpPr/>
          <p:nvPr/>
        </p:nvGrpSpPr>
        <p:grpSpPr>
          <a:xfrm>
            <a:off x="8483406" y="2889911"/>
            <a:ext cx="1911511" cy="699387"/>
            <a:chOff x="0" y="0"/>
            <a:chExt cx="3823020" cy="1398771"/>
          </a:xfrm>
        </p:grpSpPr>
        <p:sp>
          <p:nvSpPr>
            <p:cNvPr id="47" name="Shape 19668"/>
            <p:cNvSpPr/>
            <p:nvPr/>
          </p:nvSpPr>
          <p:spPr>
            <a:xfrm>
              <a:off x="0" y="0"/>
              <a:ext cx="3367616" cy="434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79BF43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Shape 19669"/>
            <p:cNvSpPr/>
            <p:nvPr/>
          </p:nvSpPr>
          <p:spPr>
            <a:xfrm>
              <a:off x="0" y="456418"/>
              <a:ext cx="3823021" cy="942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19673"/>
          <p:cNvGrpSpPr/>
          <p:nvPr/>
        </p:nvGrpSpPr>
        <p:grpSpPr>
          <a:xfrm>
            <a:off x="8483406" y="3841084"/>
            <a:ext cx="1911511" cy="699387"/>
            <a:chOff x="0" y="0"/>
            <a:chExt cx="3823020" cy="1398771"/>
          </a:xfrm>
        </p:grpSpPr>
        <p:sp>
          <p:nvSpPr>
            <p:cNvPr id="50" name="Shape 19671"/>
            <p:cNvSpPr/>
            <p:nvPr/>
          </p:nvSpPr>
          <p:spPr>
            <a:xfrm>
              <a:off x="0" y="0"/>
              <a:ext cx="3367616" cy="434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02AF96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Shape 19672"/>
            <p:cNvSpPr/>
            <p:nvPr/>
          </p:nvSpPr>
          <p:spPr>
            <a:xfrm>
              <a:off x="0" y="456418"/>
              <a:ext cx="3823021" cy="942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9676"/>
          <p:cNvGrpSpPr/>
          <p:nvPr/>
        </p:nvGrpSpPr>
        <p:grpSpPr>
          <a:xfrm>
            <a:off x="8483406" y="4792256"/>
            <a:ext cx="1911511" cy="699387"/>
            <a:chOff x="0" y="0"/>
            <a:chExt cx="3823020" cy="1398771"/>
          </a:xfrm>
        </p:grpSpPr>
        <p:sp>
          <p:nvSpPr>
            <p:cNvPr id="53" name="Shape 19674"/>
            <p:cNvSpPr/>
            <p:nvPr/>
          </p:nvSpPr>
          <p:spPr>
            <a:xfrm>
              <a:off x="0" y="0"/>
              <a:ext cx="3367616" cy="434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lnSpc>
                  <a:spcPct val="80000"/>
                </a:lnSpc>
                <a:defRPr sz="3000">
                  <a:solidFill>
                    <a:srgbClr val="3AA6DE"/>
                  </a:solidFill>
                  <a:latin typeface="Roboto Medium"/>
                  <a:ea typeface="Roboto Medium"/>
                  <a:cs typeface="Roboto Medium"/>
                  <a:sym typeface="Roboto Medium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4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14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Shape 19675"/>
            <p:cNvSpPr/>
            <p:nvPr/>
          </p:nvSpPr>
          <p:spPr>
            <a:xfrm>
              <a:off x="0" y="456418"/>
              <a:ext cx="3823021" cy="9423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algn="l" defTabSz="914400"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is simply dummy text of the printing.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Shape 19677"/>
          <p:cNvSpPr/>
          <p:nvPr/>
        </p:nvSpPr>
        <p:spPr>
          <a:xfrm>
            <a:off x="7831139" y="3966243"/>
            <a:ext cx="366251" cy="449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600" extrusionOk="0">
                <a:moveTo>
                  <a:pt x="8491" y="2856"/>
                </a:moveTo>
                <a:lnTo>
                  <a:pt x="6385" y="2856"/>
                </a:lnTo>
                <a:lnTo>
                  <a:pt x="6385" y="4021"/>
                </a:lnTo>
                <a:lnTo>
                  <a:pt x="8491" y="4021"/>
                </a:lnTo>
                <a:cubicBezTo>
                  <a:pt x="8491" y="4021"/>
                  <a:pt x="8491" y="2856"/>
                  <a:pt x="8491" y="2856"/>
                </a:cubicBezTo>
                <a:close/>
                <a:moveTo>
                  <a:pt x="4654" y="19037"/>
                </a:moveTo>
                <a:lnTo>
                  <a:pt x="2321" y="17734"/>
                </a:lnTo>
                <a:lnTo>
                  <a:pt x="1430" y="18799"/>
                </a:lnTo>
                <a:cubicBezTo>
                  <a:pt x="1688" y="18841"/>
                  <a:pt x="1959" y="18927"/>
                  <a:pt x="2205" y="19066"/>
                </a:cubicBezTo>
                <a:lnTo>
                  <a:pt x="3173" y="19606"/>
                </a:lnTo>
                <a:cubicBezTo>
                  <a:pt x="3424" y="19745"/>
                  <a:pt x="3621" y="19920"/>
                  <a:pt x="3762" y="20100"/>
                </a:cubicBezTo>
                <a:cubicBezTo>
                  <a:pt x="3762" y="20100"/>
                  <a:pt x="4654" y="19037"/>
                  <a:pt x="4654" y="19037"/>
                </a:cubicBezTo>
                <a:close/>
                <a:moveTo>
                  <a:pt x="5291" y="18044"/>
                </a:moveTo>
                <a:lnTo>
                  <a:pt x="6482" y="18044"/>
                </a:lnTo>
                <a:lnTo>
                  <a:pt x="4000" y="21013"/>
                </a:lnTo>
                <a:cubicBezTo>
                  <a:pt x="3977" y="21043"/>
                  <a:pt x="3940" y="21066"/>
                  <a:pt x="3912" y="21095"/>
                </a:cubicBezTo>
                <a:cubicBezTo>
                  <a:pt x="3895" y="21125"/>
                  <a:pt x="3883" y="21155"/>
                  <a:pt x="3859" y="21185"/>
                </a:cubicBezTo>
                <a:cubicBezTo>
                  <a:pt x="3706" y="21365"/>
                  <a:pt x="3464" y="21474"/>
                  <a:pt x="3181" y="21517"/>
                </a:cubicBezTo>
                <a:cubicBezTo>
                  <a:pt x="3003" y="21567"/>
                  <a:pt x="2818" y="21600"/>
                  <a:pt x="2632" y="21600"/>
                </a:cubicBezTo>
                <a:cubicBezTo>
                  <a:pt x="2310" y="21600"/>
                  <a:pt x="1987" y="21524"/>
                  <a:pt x="1705" y="21365"/>
                </a:cubicBezTo>
                <a:lnTo>
                  <a:pt x="736" y="20829"/>
                </a:lnTo>
                <a:cubicBezTo>
                  <a:pt x="276" y="20572"/>
                  <a:pt x="26" y="20153"/>
                  <a:pt x="17" y="19728"/>
                </a:cubicBezTo>
                <a:cubicBezTo>
                  <a:pt x="-27" y="19508"/>
                  <a:pt x="13" y="19297"/>
                  <a:pt x="159" y="19121"/>
                </a:cubicBezTo>
                <a:cubicBezTo>
                  <a:pt x="179" y="19099"/>
                  <a:pt x="207" y="19079"/>
                  <a:pt x="231" y="19059"/>
                </a:cubicBezTo>
                <a:cubicBezTo>
                  <a:pt x="255" y="19023"/>
                  <a:pt x="276" y="18986"/>
                  <a:pt x="304" y="18955"/>
                </a:cubicBezTo>
                <a:lnTo>
                  <a:pt x="1636" y="17356"/>
                </a:lnTo>
                <a:lnTo>
                  <a:pt x="2976" y="15754"/>
                </a:lnTo>
                <a:lnTo>
                  <a:pt x="2976" y="15906"/>
                </a:lnTo>
                <a:cubicBezTo>
                  <a:pt x="2976" y="16908"/>
                  <a:pt x="3718" y="17741"/>
                  <a:pt x="4715" y="17972"/>
                </a:cubicBezTo>
                <a:cubicBezTo>
                  <a:pt x="4702" y="17985"/>
                  <a:pt x="4553" y="18163"/>
                  <a:pt x="4553" y="18163"/>
                </a:cubicBezTo>
                <a:lnTo>
                  <a:pt x="4989" y="18407"/>
                </a:lnTo>
                <a:cubicBezTo>
                  <a:pt x="4989" y="18407"/>
                  <a:pt x="5291" y="18044"/>
                  <a:pt x="5291" y="18044"/>
                </a:cubicBezTo>
                <a:close/>
                <a:moveTo>
                  <a:pt x="18187" y="5085"/>
                </a:moveTo>
                <a:lnTo>
                  <a:pt x="6385" y="5085"/>
                </a:lnTo>
                <a:lnTo>
                  <a:pt x="6385" y="6248"/>
                </a:lnTo>
                <a:lnTo>
                  <a:pt x="18187" y="6248"/>
                </a:lnTo>
                <a:cubicBezTo>
                  <a:pt x="18187" y="6248"/>
                  <a:pt x="18187" y="5085"/>
                  <a:pt x="18187" y="5085"/>
                </a:cubicBezTo>
                <a:close/>
                <a:moveTo>
                  <a:pt x="8491" y="7314"/>
                </a:moveTo>
                <a:lnTo>
                  <a:pt x="6385" y="7314"/>
                </a:lnTo>
                <a:lnTo>
                  <a:pt x="6385" y="8477"/>
                </a:lnTo>
                <a:lnTo>
                  <a:pt x="8491" y="8477"/>
                </a:lnTo>
                <a:cubicBezTo>
                  <a:pt x="8491" y="8477"/>
                  <a:pt x="8491" y="7314"/>
                  <a:pt x="8491" y="7314"/>
                </a:cubicBezTo>
                <a:close/>
                <a:moveTo>
                  <a:pt x="13752" y="8477"/>
                </a:moveTo>
                <a:lnTo>
                  <a:pt x="18187" y="8477"/>
                </a:lnTo>
                <a:lnTo>
                  <a:pt x="18187" y="7314"/>
                </a:lnTo>
                <a:lnTo>
                  <a:pt x="13752" y="7314"/>
                </a:lnTo>
                <a:cubicBezTo>
                  <a:pt x="13752" y="7314"/>
                  <a:pt x="13752" y="8477"/>
                  <a:pt x="13752" y="8477"/>
                </a:cubicBezTo>
                <a:close/>
                <a:moveTo>
                  <a:pt x="18187" y="2856"/>
                </a:moveTo>
                <a:lnTo>
                  <a:pt x="9713" y="2856"/>
                </a:lnTo>
                <a:lnTo>
                  <a:pt x="9713" y="4021"/>
                </a:lnTo>
                <a:lnTo>
                  <a:pt x="18187" y="4021"/>
                </a:lnTo>
                <a:cubicBezTo>
                  <a:pt x="18187" y="4021"/>
                  <a:pt x="18187" y="2856"/>
                  <a:pt x="18187" y="2856"/>
                </a:cubicBezTo>
                <a:close/>
                <a:moveTo>
                  <a:pt x="4715" y="17972"/>
                </a:moveTo>
                <a:cubicBezTo>
                  <a:pt x="4892" y="18015"/>
                  <a:pt x="5073" y="18044"/>
                  <a:pt x="5267" y="18044"/>
                </a:cubicBezTo>
                <a:lnTo>
                  <a:pt x="5291" y="18044"/>
                </a:lnTo>
                <a:lnTo>
                  <a:pt x="6224" y="16931"/>
                </a:lnTo>
                <a:lnTo>
                  <a:pt x="5586" y="16931"/>
                </a:lnTo>
                <a:cubicBezTo>
                  <a:pt x="5300" y="17270"/>
                  <a:pt x="4767" y="17909"/>
                  <a:pt x="4715" y="17972"/>
                </a:cubicBezTo>
                <a:cubicBezTo>
                  <a:pt x="4715" y="17972"/>
                  <a:pt x="4715" y="17972"/>
                  <a:pt x="4715" y="17972"/>
                </a:cubicBezTo>
                <a:close/>
                <a:moveTo>
                  <a:pt x="13752" y="10709"/>
                </a:moveTo>
                <a:lnTo>
                  <a:pt x="18187" y="10709"/>
                </a:lnTo>
                <a:lnTo>
                  <a:pt x="18187" y="9543"/>
                </a:lnTo>
                <a:lnTo>
                  <a:pt x="13752" y="9543"/>
                </a:lnTo>
                <a:cubicBezTo>
                  <a:pt x="13752" y="9543"/>
                  <a:pt x="13752" y="10709"/>
                  <a:pt x="13752" y="10709"/>
                </a:cubicBezTo>
                <a:close/>
                <a:moveTo>
                  <a:pt x="8544" y="10348"/>
                </a:moveTo>
                <a:lnTo>
                  <a:pt x="10812" y="11612"/>
                </a:lnTo>
                <a:lnTo>
                  <a:pt x="11695" y="8567"/>
                </a:lnTo>
                <a:cubicBezTo>
                  <a:pt x="11695" y="8567"/>
                  <a:pt x="8544" y="10348"/>
                  <a:pt x="8544" y="10348"/>
                </a:cubicBezTo>
                <a:close/>
                <a:moveTo>
                  <a:pt x="4340" y="15906"/>
                </a:moveTo>
                <a:lnTo>
                  <a:pt x="4340" y="14120"/>
                </a:lnTo>
                <a:lnTo>
                  <a:pt x="6260" y="11823"/>
                </a:lnTo>
                <a:lnTo>
                  <a:pt x="6898" y="11062"/>
                </a:lnTo>
                <a:lnTo>
                  <a:pt x="7608" y="10212"/>
                </a:lnTo>
                <a:cubicBezTo>
                  <a:pt x="7656" y="10133"/>
                  <a:pt x="7713" y="10060"/>
                  <a:pt x="7794" y="9988"/>
                </a:cubicBezTo>
                <a:lnTo>
                  <a:pt x="7829" y="9949"/>
                </a:lnTo>
                <a:lnTo>
                  <a:pt x="7838" y="9951"/>
                </a:lnTo>
                <a:cubicBezTo>
                  <a:pt x="7902" y="9903"/>
                  <a:pt x="7971" y="9849"/>
                  <a:pt x="8052" y="9804"/>
                </a:cubicBezTo>
                <a:lnTo>
                  <a:pt x="11635" y="7781"/>
                </a:lnTo>
                <a:cubicBezTo>
                  <a:pt x="11881" y="7642"/>
                  <a:pt x="12095" y="7572"/>
                  <a:pt x="12264" y="7572"/>
                </a:cubicBezTo>
                <a:cubicBezTo>
                  <a:pt x="12603" y="7572"/>
                  <a:pt x="12753" y="7842"/>
                  <a:pt x="12611" y="8327"/>
                </a:cubicBezTo>
                <a:lnTo>
                  <a:pt x="11610" y="11786"/>
                </a:lnTo>
                <a:cubicBezTo>
                  <a:pt x="11590" y="11867"/>
                  <a:pt x="11550" y="11933"/>
                  <a:pt x="11513" y="11997"/>
                </a:cubicBezTo>
                <a:lnTo>
                  <a:pt x="11526" y="12008"/>
                </a:lnTo>
                <a:lnTo>
                  <a:pt x="11486" y="12057"/>
                </a:lnTo>
                <a:cubicBezTo>
                  <a:pt x="11441" y="12130"/>
                  <a:pt x="11385" y="12190"/>
                  <a:pt x="11328" y="12245"/>
                </a:cubicBezTo>
                <a:lnTo>
                  <a:pt x="10593" y="13121"/>
                </a:lnTo>
                <a:lnTo>
                  <a:pt x="7415" y="16931"/>
                </a:lnTo>
                <a:lnTo>
                  <a:pt x="6219" y="16931"/>
                </a:lnTo>
                <a:lnTo>
                  <a:pt x="10009" y="12397"/>
                </a:lnTo>
                <a:cubicBezTo>
                  <a:pt x="9961" y="12377"/>
                  <a:pt x="9912" y="12366"/>
                  <a:pt x="9868" y="12342"/>
                </a:cubicBezTo>
                <a:lnTo>
                  <a:pt x="9561" y="12169"/>
                </a:lnTo>
                <a:cubicBezTo>
                  <a:pt x="9561" y="12169"/>
                  <a:pt x="6885" y="15373"/>
                  <a:pt x="5586" y="16931"/>
                </a:cubicBezTo>
                <a:lnTo>
                  <a:pt x="5267" y="16931"/>
                </a:lnTo>
                <a:cubicBezTo>
                  <a:pt x="4762" y="16931"/>
                  <a:pt x="4340" y="16459"/>
                  <a:pt x="4340" y="15906"/>
                </a:cubicBezTo>
                <a:cubicBezTo>
                  <a:pt x="4340" y="15906"/>
                  <a:pt x="4340" y="15906"/>
                  <a:pt x="4340" y="15906"/>
                </a:cubicBezTo>
                <a:close/>
                <a:moveTo>
                  <a:pt x="19281" y="0"/>
                </a:moveTo>
                <a:lnTo>
                  <a:pt x="5267" y="0"/>
                </a:lnTo>
                <a:cubicBezTo>
                  <a:pt x="4000" y="0"/>
                  <a:pt x="2976" y="958"/>
                  <a:pt x="2976" y="2135"/>
                </a:cubicBezTo>
                <a:lnTo>
                  <a:pt x="2976" y="15754"/>
                </a:lnTo>
                <a:lnTo>
                  <a:pt x="4340" y="14120"/>
                </a:lnTo>
                <a:lnTo>
                  <a:pt x="4340" y="2135"/>
                </a:lnTo>
                <a:cubicBezTo>
                  <a:pt x="4340" y="1582"/>
                  <a:pt x="4762" y="1114"/>
                  <a:pt x="5267" y="1114"/>
                </a:cubicBezTo>
                <a:lnTo>
                  <a:pt x="19281" y="1114"/>
                </a:lnTo>
                <a:cubicBezTo>
                  <a:pt x="19781" y="1114"/>
                  <a:pt x="20206" y="1582"/>
                  <a:pt x="20206" y="2135"/>
                </a:cubicBezTo>
                <a:lnTo>
                  <a:pt x="20206" y="15906"/>
                </a:lnTo>
                <a:cubicBezTo>
                  <a:pt x="20206" y="16459"/>
                  <a:pt x="19781" y="16931"/>
                  <a:pt x="19281" y="16931"/>
                </a:cubicBezTo>
                <a:lnTo>
                  <a:pt x="7415" y="16931"/>
                </a:lnTo>
                <a:lnTo>
                  <a:pt x="6482" y="18044"/>
                </a:lnTo>
                <a:lnTo>
                  <a:pt x="19281" y="18044"/>
                </a:lnTo>
                <a:cubicBezTo>
                  <a:pt x="20544" y="18044"/>
                  <a:pt x="21573" y="17085"/>
                  <a:pt x="21573" y="15906"/>
                </a:cubicBezTo>
                <a:lnTo>
                  <a:pt x="21573" y="2135"/>
                </a:lnTo>
                <a:cubicBezTo>
                  <a:pt x="21573" y="958"/>
                  <a:pt x="20544" y="0"/>
                  <a:pt x="19281" y="0"/>
                </a:cubicBezTo>
                <a:cubicBezTo>
                  <a:pt x="19281" y="0"/>
                  <a:pt x="19281" y="0"/>
                  <a:pt x="19281" y="0"/>
                </a:cubicBezTo>
                <a:close/>
                <a:moveTo>
                  <a:pt x="12995" y="12937"/>
                </a:moveTo>
                <a:lnTo>
                  <a:pt x="18187" y="12937"/>
                </a:lnTo>
                <a:lnTo>
                  <a:pt x="18187" y="11774"/>
                </a:lnTo>
                <a:lnTo>
                  <a:pt x="12995" y="11774"/>
                </a:lnTo>
                <a:cubicBezTo>
                  <a:pt x="12995" y="11774"/>
                  <a:pt x="12995" y="12937"/>
                  <a:pt x="12995" y="12937"/>
                </a:cubicBezTo>
                <a:close/>
                <a:moveTo>
                  <a:pt x="11506" y="14005"/>
                </a:moveTo>
                <a:lnTo>
                  <a:pt x="18187" y="14005"/>
                </a:lnTo>
                <a:lnTo>
                  <a:pt x="18187" y="15167"/>
                </a:lnTo>
                <a:lnTo>
                  <a:pt x="11506" y="15167"/>
                </a:lnTo>
                <a:cubicBezTo>
                  <a:pt x="11506" y="15167"/>
                  <a:pt x="11506" y="14005"/>
                  <a:pt x="11506" y="1400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hape 19678"/>
          <p:cNvSpPr/>
          <p:nvPr/>
        </p:nvSpPr>
        <p:spPr>
          <a:xfrm>
            <a:off x="7840933" y="4950580"/>
            <a:ext cx="356457" cy="38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0"/>
                </a:moveTo>
                <a:cubicBezTo>
                  <a:pt x="2637" y="0"/>
                  <a:pt x="2086" y="514"/>
                  <a:pt x="2086" y="1149"/>
                </a:cubicBezTo>
                <a:lnTo>
                  <a:pt x="2086" y="3969"/>
                </a:lnTo>
                <a:lnTo>
                  <a:pt x="1189" y="3969"/>
                </a:lnTo>
                <a:cubicBezTo>
                  <a:pt x="541" y="3969"/>
                  <a:pt x="0" y="4453"/>
                  <a:pt x="0" y="5055"/>
                </a:cubicBezTo>
                <a:cubicBezTo>
                  <a:pt x="0" y="5659"/>
                  <a:pt x="541" y="6142"/>
                  <a:pt x="1189" y="6142"/>
                </a:cubicBezTo>
                <a:lnTo>
                  <a:pt x="2086" y="6142"/>
                </a:lnTo>
                <a:lnTo>
                  <a:pt x="2086" y="9714"/>
                </a:lnTo>
                <a:lnTo>
                  <a:pt x="1189" y="9714"/>
                </a:lnTo>
                <a:cubicBezTo>
                  <a:pt x="541" y="9714"/>
                  <a:pt x="0" y="10198"/>
                  <a:pt x="0" y="10800"/>
                </a:cubicBezTo>
                <a:cubicBezTo>
                  <a:pt x="0" y="11403"/>
                  <a:pt x="541" y="11886"/>
                  <a:pt x="1189" y="11886"/>
                </a:cubicBezTo>
                <a:lnTo>
                  <a:pt x="2086" y="11886"/>
                </a:lnTo>
                <a:lnTo>
                  <a:pt x="2086" y="15458"/>
                </a:lnTo>
                <a:lnTo>
                  <a:pt x="1189" y="15458"/>
                </a:lnTo>
                <a:cubicBezTo>
                  <a:pt x="541" y="15458"/>
                  <a:pt x="0" y="15942"/>
                  <a:pt x="0" y="16545"/>
                </a:cubicBezTo>
                <a:cubicBezTo>
                  <a:pt x="0" y="17148"/>
                  <a:pt x="541" y="17652"/>
                  <a:pt x="1189" y="17652"/>
                </a:cubicBezTo>
                <a:lnTo>
                  <a:pt x="2086" y="17652"/>
                </a:lnTo>
                <a:lnTo>
                  <a:pt x="2086" y="20451"/>
                </a:lnTo>
                <a:cubicBezTo>
                  <a:pt x="2086" y="21086"/>
                  <a:pt x="2637" y="21600"/>
                  <a:pt x="3320" y="21600"/>
                </a:cubicBezTo>
                <a:lnTo>
                  <a:pt x="20366" y="21600"/>
                </a:lnTo>
                <a:cubicBezTo>
                  <a:pt x="21048" y="21600"/>
                  <a:pt x="21600" y="21086"/>
                  <a:pt x="21600" y="20451"/>
                </a:cubicBezTo>
                <a:lnTo>
                  <a:pt x="21600" y="1149"/>
                </a:lnTo>
                <a:cubicBezTo>
                  <a:pt x="21600" y="514"/>
                  <a:pt x="21048" y="0"/>
                  <a:pt x="20366" y="0"/>
                </a:cubicBezTo>
                <a:lnTo>
                  <a:pt x="3320" y="0"/>
                </a:lnTo>
                <a:close/>
                <a:moveTo>
                  <a:pt x="3948" y="1713"/>
                </a:moveTo>
                <a:lnTo>
                  <a:pt x="5832" y="1713"/>
                </a:lnTo>
                <a:cubicBezTo>
                  <a:pt x="5832" y="1713"/>
                  <a:pt x="5832" y="19887"/>
                  <a:pt x="5832" y="19887"/>
                </a:cubicBezTo>
                <a:lnTo>
                  <a:pt x="3948" y="19887"/>
                </a:lnTo>
                <a:lnTo>
                  <a:pt x="3948" y="17652"/>
                </a:lnTo>
                <a:lnTo>
                  <a:pt x="4239" y="17652"/>
                </a:lnTo>
                <a:cubicBezTo>
                  <a:pt x="4886" y="17652"/>
                  <a:pt x="5406" y="17148"/>
                  <a:pt x="5406" y="16545"/>
                </a:cubicBezTo>
                <a:cubicBezTo>
                  <a:pt x="5406" y="15942"/>
                  <a:pt x="4886" y="15458"/>
                  <a:pt x="4239" y="15458"/>
                </a:cubicBezTo>
                <a:lnTo>
                  <a:pt x="3948" y="15458"/>
                </a:lnTo>
                <a:lnTo>
                  <a:pt x="3948" y="11886"/>
                </a:lnTo>
                <a:lnTo>
                  <a:pt x="4239" y="11886"/>
                </a:lnTo>
                <a:cubicBezTo>
                  <a:pt x="4886" y="11886"/>
                  <a:pt x="5406" y="11403"/>
                  <a:pt x="5406" y="10800"/>
                </a:cubicBezTo>
                <a:cubicBezTo>
                  <a:pt x="5406" y="10198"/>
                  <a:pt x="4886" y="9714"/>
                  <a:pt x="4239" y="9714"/>
                </a:cubicBezTo>
                <a:lnTo>
                  <a:pt x="3948" y="9714"/>
                </a:lnTo>
                <a:lnTo>
                  <a:pt x="3948" y="6142"/>
                </a:lnTo>
                <a:lnTo>
                  <a:pt x="4239" y="6142"/>
                </a:lnTo>
                <a:cubicBezTo>
                  <a:pt x="4886" y="6142"/>
                  <a:pt x="5406" y="5659"/>
                  <a:pt x="5406" y="5055"/>
                </a:cubicBezTo>
                <a:cubicBezTo>
                  <a:pt x="5406" y="4453"/>
                  <a:pt x="4886" y="3969"/>
                  <a:pt x="4239" y="3969"/>
                </a:cubicBezTo>
                <a:lnTo>
                  <a:pt x="3948" y="3969"/>
                </a:lnTo>
                <a:lnTo>
                  <a:pt x="3948" y="1713"/>
                </a:lnTo>
                <a:close/>
                <a:moveTo>
                  <a:pt x="7806" y="1713"/>
                </a:moveTo>
                <a:lnTo>
                  <a:pt x="19738" y="1713"/>
                </a:lnTo>
                <a:cubicBezTo>
                  <a:pt x="19738" y="1713"/>
                  <a:pt x="19738" y="19887"/>
                  <a:pt x="19738" y="19887"/>
                </a:cubicBezTo>
                <a:lnTo>
                  <a:pt x="7806" y="19887"/>
                </a:lnTo>
                <a:lnTo>
                  <a:pt x="7806" y="1713"/>
                </a:lnTo>
                <a:close/>
                <a:moveTo>
                  <a:pt x="15095" y="12032"/>
                </a:moveTo>
                <a:cubicBezTo>
                  <a:pt x="14854" y="12032"/>
                  <a:pt x="14635" y="12162"/>
                  <a:pt x="14535" y="12367"/>
                </a:cubicBezTo>
                <a:lnTo>
                  <a:pt x="11551" y="18425"/>
                </a:lnTo>
                <a:cubicBezTo>
                  <a:pt x="11463" y="18604"/>
                  <a:pt x="11482" y="18824"/>
                  <a:pt x="11596" y="18989"/>
                </a:cubicBezTo>
                <a:cubicBezTo>
                  <a:pt x="11709" y="19153"/>
                  <a:pt x="11902" y="19239"/>
                  <a:pt x="12112" y="19239"/>
                </a:cubicBezTo>
                <a:lnTo>
                  <a:pt x="12202" y="19239"/>
                </a:lnTo>
                <a:cubicBezTo>
                  <a:pt x="12444" y="19239"/>
                  <a:pt x="12661" y="19110"/>
                  <a:pt x="12763" y="18905"/>
                </a:cubicBezTo>
                <a:lnTo>
                  <a:pt x="13525" y="17359"/>
                </a:lnTo>
                <a:lnTo>
                  <a:pt x="16822" y="17359"/>
                </a:lnTo>
                <a:lnTo>
                  <a:pt x="17585" y="18905"/>
                </a:lnTo>
                <a:cubicBezTo>
                  <a:pt x="17687" y="19108"/>
                  <a:pt x="17926" y="19239"/>
                  <a:pt x="18168" y="19239"/>
                </a:cubicBezTo>
                <a:lnTo>
                  <a:pt x="18236" y="19239"/>
                </a:lnTo>
                <a:cubicBezTo>
                  <a:pt x="18446" y="19239"/>
                  <a:pt x="18637" y="19155"/>
                  <a:pt x="18751" y="18989"/>
                </a:cubicBezTo>
                <a:cubicBezTo>
                  <a:pt x="18865" y="18824"/>
                  <a:pt x="18886" y="18604"/>
                  <a:pt x="18796" y="18425"/>
                </a:cubicBezTo>
                <a:lnTo>
                  <a:pt x="15791" y="12367"/>
                </a:lnTo>
                <a:cubicBezTo>
                  <a:pt x="15689" y="12164"/>
                  <a:pt x="15470" y="12032"/>
                  <a:pt x="15230" y="12032"/>
                </a:cubicBezTo>
                <a:lnTo>
                  <a:pt x="15095" y="12032"/>
                </a:lnTo>
                <a:close/>
                <a:moveTo>
                  <a:pt x="15163" y="13996"/>
                </a:moveTo>
                <a:lnTo>
                  <a:pt x="16239" y="16148"/>
                </a:lnTo>
                <a:lnTo>
                  <a:pt x="14108" y="16148"/>
                </a:lnTo>
                <a:cubicBezTo>
                  <a:pt x="14108" y="16148"/>
                  <a:pt x="15163" y="13996"/>
                  <a:pt x="15163" y="1399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Shape 19679"/>
          <p:cNvSpPr/>
          <p:nvPr/>
        </p:nvSpPr>
        <p:spPr>
          <a:xfrm>
            <a:off x="7825837" y="2111063"/>
            <a:ext cx="371553" cy="35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52" y="16329"/>
                </a:moveTo>
                <a:lnTo>
                  <a:pt x="17691" y="15301"/>
                </a:lnTo>
                <a:lnTo>
                  <a:pt x="17691" y="13244"/>
                </a:lnTo>
                <a:lnTo>
                  <a:pt x="13752" y="14272"/>
                </a:lnTo>
                <a:cubicBezTo>
                  <a:pt x="13752" y="14272"/>
                  <a:pt x="13752" y="16329"/>
                  <a:pt x="13752" y="16329"/>
                </a:cubicBezTo>
                <a:close/>
                <a:moveTo>
                  <a:pt x="13752" y="12215"/>
                </a:moveTo>
                <a:lnTo>
                  <a:pt x="17691" y="11186"/>
                </a:lnTo>
                <a:lnTo>
                  <a:pt x="17691" y="9129"/>
                </a:lnTo>
                <a:lnTo>
                  <a:pt x="13752" y="10158"/>
                </a:lnTo>
                <a:cubicBezTo>
                  <a:pt x="13752" y="10158"/>
                  <a:pt x="13752" y="12215"/>
                  <a:pt x="13752" y="12215"/>
                </a:cubicBezTo>
                <a:close/>
                <a:moveTo>
                  <a:pt x="13752" y="8100"/>
                </a:moveTo>
                <a:lnTo>
                  <a:pt x="17691" y="7072"/>
                </a:lnTo>
                <a:lnTo>
                  <a:pt x="17691" y="5015"/>
                </a:lnTo>
                <a:lnTo>
                  <a:pt x="13752" y="6044"/>
                </a:lnTo>
                <a:cubicBezTo>
                  <a:pt x="13752" y="6044"/>
                  <a:pt x="13752" y="8100"/>
                  <a:pt x="13752" y="8100"/>
                </a:cubicBezTo>
                <a:close/>
                <a:moveTo>
                  <a:pt x="7873" y="14272"/>
                </a:moveTo>
                <a:lnTo>
                  <a:pt x="3938" y="13244"/>
                </a:lnTo>
                <a:lnTo>
                  <a:pt x="3938" y="15301"/>
                </a:lnTo>
                <a:lnTo>
                  <a:pt x="7873" y="16329"/>
                </a:lnTo>
                <a:cubicBezTo>
                  <a:pt x="7873" y="16329"/>
                  <a:pt x="7873" y="14272"/>
                  <a:pt x="7873" y="14272"/>
                </a:cubicBezTo>
                <a:close/>
                <a:moveTo>
                  <a:pt x="7873" y="10158"/>
                </a:moveTo>
                <a:lnTo>
                  <a:pt x="3938" y="9129"/>
                </a:lnTo>
                <a:lnTo>
                  <a:pt x="3938" y="11186"/>
                </a:lnTo>
                <a:lnTo>
                  <a:pt x="7873" y="12215"/>
                </a:lnTo>
                <a:cubicBezTo>
                  <a:pt x="7873" y="12215"/>
                  <a:pt x="7873" y="10158"/>
                  <a:pt x="7873" y="10158"/>
                </a:cubicBezTo>
                <a:close/>
                <a:moveTo>
                  <a:pt x="7873" y="6044"/>
                </a:moveTo>
                <a:lnTo>
                  <a:pt x="3938" y="5015"/>
                </a:lnTo>
                <a:lnTo>
                  <a:pt x="3938" y="7072"/>
                </a:lnTo>
                <a:lnTo>
                  <a:pt x="7873" y="8100"/>
                </a:lnTo>
                <a:cubicBezTo>
                  <a:pt x="7873" y="8100"/>
                  <a:pt x="7873" y="6044"/>
                  <a:pt x="7873" y="6044"/>
                </a:cubicBezTo>
                <a:close/>
                <a:moveTo>
                  <a:pt x="19632" y="17100"/>
                </a:moveTo>
                <a:cubicBezTo>
                  <a:pt x="19632" y="17340"/>
                  <a:pt x="19538" y="17480"/>
                  <a:pt x="19581" y="17486"/>
                </a:cubicBezTo>
                <a:cubicBezTo>
                  <a:pt x="19507" y="17486"/>
                  <a:pt x="19435" y="17493"/>
                  <a:pt x="19365" y="17512"/>
                </a:cubicBezTo>
                <a:lnTo>
                  <a:pt x="11811" y="19286"/>
                </a:lnTo>
                <a:lnTo>
                  <a:pt x="11811" y="3909"/>
                </a:lnTo>
                <a:lnTo>
                  <a:pt x="19547" y="2092"/>
                </a:lnTo>
                <a:cubicBezTo>
                  <a:pt x="19586" y="2158"/>
                  <a:pt x="19632" y="2276"/>
                  <a:pt x="19632" y="2444"/>
                </a:cubicBezTo>
                <a:cubicBezTo>
                  <a:pt x="19632" y="2444"/>
                  <a:pt x="19632" y="17100"/>
                  <a:pt x="19632" y="17100"/>
                </a:cubicBezTo>
                <a:close/>
                <a:moveTo>
                  <a:pt x="9789" y="19286"/>
                </a:moveTo>
                <a:lnTo>
                  <a:pt x="2236" y="17512"/>
                </a:lnTo>
                <a:cubicBezTo>
                  <a:pt x="2205" y="17505"/>
                  <a:pt x="2188" y="17502"/>
                  <a:pt x="2173" y="17502"/>
                </a:cubicBezTo>
                <a:cubicBezTo>
                  <a:pt x="2154" y="17502"/>
                  <a:pt x="2136" y="17506"/>
                  <a:pt x="2097" y="17506"/>
                </a:cubicBezTo>
                <a:cubicBezTo>
                  <a:pt x="2061" y="17480"/>
                  <a:pt x="1966" y="17340"/>
                  <a:pt x="1966" y="17100"/>
                </a:cubicBezTo>
                <a:lnTo>
                  <a:pt x="1966" y="2444"/>
                </a:lnTo>
                <a:cubicBezTo>
                  <a:pt x="1966" y="2264"/>
                  <a:pt x="2020" y="2140"/>
                  <a:pt x="2029" y="2086"/>
                </a:cubicBezTo>
                <a:lnTo>
                  <a:pt x="9789" y="3909"/>
                </a:lnTo>
                <a:cubicBezTo>
                  <a:pt x="9789" y="3909"/>
                  <a:pt x="9789" y="19286"/>
                  <a:pt x="9789" y="19286"/>
                </a:cubicBezTo>
                <a:close/>
                <a:moveTo>
                  <a:pt x="19581" y="0"/>
                </a:moveTo>
                <a:cubicBezTo>
                  <a:pt x="19507" y="0"/>
                  <a:pt x="19435" y="10"/>
                  <a:pt x="19365" y="26"/>
                </a:cubicBezTo>
                <a:lnTo>
                  <a:pt x="10802" y="2040"/>
                </a:lnTo>
                <a:lnTo>
                  <a:pt x="2236" y="26"/>
                </a:lnTo>
                <a:cubicBezTo>
                  <a:pt x="2164" y="10"/>
                  <a:pt x="2094" y="0"/>
                  <a:pt x="2019" y="0"/>
                </a:cubicBezTo>
                <a:cubicBezTo>
                  <a:pt x="888" y="0"/>
                  <a:pt x="0" y="1074"/>
                  <a:pt x="0" y="2444"/>
                </a:cubicBezTo>
                <a:lnTo>
                  <a:pt x="0" y="17100"/>
                </a:lnTo>
                <a:cubicBezTo>
                  <a:pt x="0" y="18419"/>
                  <a:pt x="820" y="19463"/>
                  <a:pt x="1891" y="19539"/>
                </a:cubicBezTo>
                <a:lnTo>
                  <a:pt x="10559" y="21577"/>
                </a:lnTo>
                <a:cubicBezTo>
                  <a:pt x="10630" y="21592"/>
                  <a:pt x="10701" y="21600"/>
                  <a:pt x="10775" y="21600"/>
                </a:cubicBezTo>
                <a:cubicBezTo>
                  <a:pt x="10783" y="21600"/>
                  <a:pt x="10791" y="21599"/>
                  <a:pt x="10799" y="21599"/>
                </a:cubicBezTo>
                <a:cubicBezTo>
                  <a:pt x="10809" y="21599"/>
                  <a:pt x="10818" y="21600"/>
                  <a:pt x="10825" y="21600"/>
                </a:cubicBezTo>
                <a:cubicBezTo>
                  <a:pt x="10898" y="21600"/>
                  <a:pt x="10970" y="21592"/>
                  <a:pt x="11042" y="21577"/>
                </a:cubicBezTo>
                <a:lnTo>
                  <a:pt x="19709" y="19539"/>
                </a:lnTo>
                <a:cubicBezTo>
                  <a:pt x="20778" y="19463"/>
                  <a:pt x="21600" y="18419"/>
                  <a:pt x="21600" y="17100"/>
                </a:cubicBezTo>
                <a:lnTo>
                  <a:pt x="21600" y="2444"/>
                </a:lnTo>
                <a:cubicBezTo>
                  <a:pt x="21600" y="1074"/>
                  <a:pt x="20712" y="0"/>
                  <a:pt x="19581" y="0"/>
                </a:cubicBezTo>
                <a:cubicBezTo>
                  <a:pt x="19581" y="0"/>
                  <a:pt x="19581" y="0"/>
                  <a:pt x="19581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9680"/>
          <p:cNvSpPr/>
          <p:nvPr/>
        </p:nvSpPr>
        <p:spPr>
          <a:xfrm>
            <a:off x="7842659" y="3062235"/>
            <a:ext cx="354732" cy="354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25" y="10800"/>
                </a:moveTo>
                <a:lnTo>
                  <a:pt x="8100" y="10800"/>
                </a:lnTo>
                <a:cubicBezTo>
                  <a:pt x="7725" y="10800"/>
                  <a:pt x="7425" y="11100"/>
                  <a:pt x="7425" y="11476"/>
                </a:cubicBezTo>
                <a:lnTo>
                  <a:pt x="7425" y="12147"/>
                </a:lnTo>
                <a:cubicBezTo>
                  <a:pt x="7425" y="12520"/>
                  <a:pt x="7725" y="12823"/>
                  <a:pt x="8100" y="12823"/>
                </a:cubicBezTo>
                <a:lnTo>
                  <a:pt x="18225" y="12823"/>
                </a:lnTo>
                <a:cubicBezTo>
                  <a:pt x="18598" y="12823"/>
                  <a:pt x="18897" y="12520"/>
                  <a:pt x="18897" y="12147"/>
                </a:cubicBezTo>
                <a:lnTo>
                  <a:pt x="18897" y="11476"/>
                </a:lnTo>
                <a:cubicBezTo>
                  <a:pt x="18897" y="11100"/>
                  <a:pt x="18598" y="10800"/>
                  <a:pt x="18225" y="10800"/>
                </a:cubicBezTo>
                <a:cubicBezTo>
                  <a:pt x="18225" y="10800"/>
                  <a:pt x="18225" y="10800"/>
                  <a:pt x="18225" y="10800"/>
                </a:cubicBezTo>
                <a:close/>
                <a:moveTo>
                  <a:pt x="11475" y="16874"/>
                </a:moveTo>
                <a:lnTo>
                  <a:pt x="8100" y="16874"/>
                </a:lnTo>
                <a:cubicBezTo>
                  <a:pt x="7725" y="16874"/>
                  <a:pt x="7425" y="17178"/>
                  <a:pt x="7425" y="17549"/>
                </a:cubicBezTo>
                <a:cubicBezTo>
                  <a:pt x="7425" y="17922"/>
                  <a:pt x="7725" y="18225"/>
                  <a:pt x="8100" y="18225"/>
                </a:cubicBezTo>
                <a:lnTo>
                  <a:pt x="11475" y="18225"/>
                </a:lnTo>
                <a:cubicBezTo>
                  <a:pt x="11848" y="18225"/>
                  <a:pt x="12147" y="17922"/>
                  <a:pt x="12147" y="17549"/>
                </a:cubicBezTo>
                <a:cubicBezTo>
                  <a:pt x="12147" y="17178"/>
                  <a:pt x="11848" y="16874"/>
                  <a:pt x="11475" y="16874"/>
                </a:cubicBezTo>
                <a:cubicBezTo>
                  <a:pt x="11475" y="16874"/>
                  <a:pt x="11475" y="16874"/>
                  <a:pt x="11475" y="16874"/>
                </a:cubicBezTo>
                <a:close/>
                <a:moveTo>
                  <a:pt x="11475" y="14174"/>
                </a:moveTo>
                <a:lnTo>
                  <a:pt x="8100" y="14174"/>
                </a:lnTo>
                <a:cubicBezTo>
                  <a:pt x="7725" y="14174"/>
                  <a:pt x="7425" y="14478"/>
                  <a:pt x="7425" y="14852"/>
                </a:cubicBezTo>
                <a:cubicBezTo>
                  <a:pt x="7425" y="15224"/>
                  <a:pt x="7725" y="15523"/>
                  <a:pt x="8100" y="15523"/>
                </a:cubicBezTo>
                <a:lnTo>
                  <a:pt x="11475" y="15523"/>
                </a:lnTo>
                <a:cubicBezTo>
                  <a:pt x="11848" y="15523"/>
                  <a:pt x="12147" y="15224"/>
                  <a:pt x="12147" y="14852"/>
                </a:cubicBezTo>
                <a:cubicBezTo>
                  <a:pt x="12147" y="14478"/>
                  <a:pt x="11848" y="14174"/>
                  <a:pt x="11475" y="14174"/>
                </a:cubicBezTo>
                <a:cubicBezTo>
                  <a:pt x="11475" y="14174"/>
                  <a:pt x="11475" y="14174"/>
                  <a:pt x="11475" y="14174"/>
                </a:cubicBezTo>
                <a:close/>
                <a:moveTo>
                  <a:pt x="18225" y="8102"/>
                </a:moveTo>
                <a:lnTo>
                  <a:pt x="14174" y="8102"/>
                </a:lnTo>
                <a:cubicBezTo>
                  <a:pt x="13802" y="8102"/>
                  <a:pt x="13499" y="8401"/>
                  <a:pt x="13499" y="8773"/>
                </a:cubicBezTo>
                <a:cubicBezTo>
                  <a:pt x="13499" y="9149"/>
                  <a:pt x="13802" y="9448"/>
                  <a:pt x="14174" y="9448"/>
                </a:cubicBezTo>
                <a:lnTo>
                  <a:pt x="18225" y="9448"/>
                </a:lnTo>
                <a:cubicBezTo>
                  <a:pt x="18598" y="9448"/>
                  <a:pt x="18897" y="9149"/>
                  <a:pt x="18897" y="8773"/>
                </a:cubicBezTo>
                <a:cubicBezTo>
                  <a:pt x="18897" y="8401"/>
                  <a:pt x="18598" y="8102"/>
                  <a:pt x="18225" y="8102"/>
                </a:cubicBezTo>
                <a:cubicBezTo>
                  <a:pt x="18225" y="8102"/>
                  <a:pt x="18225" y="8102"/>
                  <a:pt x="18225" y="8102"/>
                </a:cubicBezTo>
                <a:close/>
                <a:moveTo>
                  <a:pt x="18225" y="5398"/>
                </a:moveTo>
                <a:lnTo>
                  <a:pt x="14174" y="5398"/>
                </a:lnTo>
                <a:cubicBezTo>
                  <a:pt x="13802" y="5398"/>
                  <a:pt x="13499" y="5701"/>
                  <a:pt x="13499" y="6074"/>
                </a:cubicBezTo>
                <a:cubicBezTo>
                  <a:pt x="13499" y="6448"/>
                  <a:pt x="13802" y="6751"/>
                  <a:pt x="14174" y="6751"/>
                </a:cubicBezTo>
                <a:lnTo>
                  <a:pt x="18225" y="6751"/>
                </a:lnTo>
                <a:cubicBezTo>
                  <a:pt x="18598" y="6751"/>
                  <a:pt x="18897" y="6448"/>
                  <a:pt x="18897" y="6074"/>
                </a:cubicBezTo>
                <a:cubicBezTo>
                  <a:pt x="18897" y="5701"/>
                  <a:pt x="18598" y="5398"/>
                  <a:pt x="18225" y="5398"/>
                </a:cubicBezTo>
                <a:cubicBezTo>
                  <a:pt x="18225" y="5398"/>
                  <a:pt x="18225" y="5398"/>
                  <a:pt x="18225" y="5398"/>
                </a:cubicBezTo>
                <a:close/>
                <a:moveTo>
                  <a:pt x="18225" y="2699"/>
                </a:moveTo>
                <a:lnTo>
                  <a:pt x="14174" y="2699"/>
                </a:lnTo>
                <a:cubicBezTo>
                  <a:pt x="13802" y="2699"/>
                  <a:pt x="13499" y="3002"/>
                  <a:pt x="13499" y="3374"/>
                </a:cubicBezTo>
                <a:cubicBezTo>
                  <a:pt x="13499" y="3747"/>
                  <a:pt x="13802" y="4051"/>
                  <a:pt x="14174" y="4051"/>
                </a:cubicBezTo>
                <a:lnTo>
                  <a:pt x="18225" y="4051"/>
                </a:lnTo>
                <a:cubicBezTo>
                  <a:pt x="18598" y="4051"/>
                  <a:pt x="18897" y="3747"/>
                  <a:pt x="18897" y="3374"/>
                </a:cubicBezTo>
                <a:cubicBezTo>
                  <a:pt x="18897" y="3002"/>
                  <a:pt x="18598" y="2699"/>
                  <a:pt x="18225" y="2699"/>
                </a:cubicBezTo>
                <a:cubicBezTo>
                  <a:pt x="18225" y="2699"/>
                  <a:pt x="18225" y="2699"/>
                  <a:pt x="18225" y="2699"/>
                </a:cubicBezTo>
                <a:close/>
                <a:moveTo>
                  <a:pt x="13499" y="18225"/>
                </a:moveTo>
                <a:lnTo>
                  <a:pt x="18897" y="18225"/>
                </a:lnTo>
                <a:lnTo>
                  <a:pt x="18897" y="14174"/>
                </a:lnTo>
                <a:lnTo>
                  <a:pt x="13499" y="14174"/>
                </a:lnTo>
                <a:cubicBezTo>
                  <a:pt x="13499" y="14174"/>
                  <a:pt x="13499" y="18225"/>
                  <a:pt x="13499" y="18225"/>
                </a:cubicBezTo>
                <a:close/>
                <a:moveTo>
                  <a:pt x="8100" y="9448"/>
                </a:moveTo>
                <a:cubicBezTo>
                  <a:pt x="8473" y="9448"/>
                  <a:pt x="8772" y="9149"/>
                  <a:pt x="8772" y="8773"/>
                </a:cubicBezTo>
                <a:lnTo>
                  <a:pt x="8772" y="5729"/>
                </a:lnTo>
                <a:lnTo>
                  <a:pt x="10902" y="9132"/>
                </a:lnTo>
                <a:cubicBezTo>
                  <a:pt x="10925" y="9168"/>
                  <a:pt x="10950" y="9197"/>
                  <a:pt x="10981" y="9227"/>
                </a:cubicBezTo>
                <a:cubicBezTo>
                  <a:pt x="10986" y="9238"/>
                  <a:pt x="10993" y="9249"/>
                  <a:pt x="11004" y="9259"/>
                </a:cubicBezTo>
                <a:cubicBezTo>
                  <a:pt x="11059" y="9310"/>
                  <a:pt x="11123" y="9353"/>
                  <a:pt x="11192" y="9383"/>
                </a:cubicBezTo>
                <a:cubicBezTo>
                  <a:pt x="11205" y="9393"/>
                  <a:pt x="11225" y="9396"/>
                  <a:pt x="11237" y="9403"/>
                </a:cubicBezTo>
                <a:cubicBezTo>
                  <a:pt x="11314" y="9429"/>
                  <a:pt x="11393" y="9448"/>
                  <a:pt x="11472" y="9448"/>
                </a:cubicBezTo>
                <a:cubicBezTo>
                  <a:pt x="11472" y="9448"/>
                  <a:pt x="11472" y="9448"/>
                  <a:pt x="11475" y="9448"/>
                </a:cubicBezTo>
                <a:cubicBezTo>
                  <a:pt x="11554" y="9448"/>
                  <a:pt x="11630" y="9429"/>
                  <a:pt x="11706" y="9403"/>
                </a:cubicBezTo>
                <a:cubicBezTo>
                  <a:pt x="11728" y="9393"/>
                  <a:pt x="11749" y="9387"/>
                  <a:pt x="11769" y="9377"/>
                </a:cubicBezTo>
                <a:cubicBezTo>
                  <a:pt x="11789" y="9363"/>
                  <a:pt x="11812" y="9361"/>
                  <a:pt x="11835" y="9346"/>
                </a:cubicBezTo>
                <a:cubicBezTo>
                  <a:pt x="11855" y="9333"/>
                  <a:pt x="11868" y="9310"/>
                  <a:pt x="11887" y="9297"/>
                </a:cubicBezTo>
                <a:cubicBezTo>
                  <a:pt x="11924" y="9267"/>
                  <a:pt x="11957" y="9238"/>
                  <a:pt x="11987" y="9202"/>
                </a:cubicBezTo>
                <a:cubicBezTo>
                  <a:pt x="12012" y="9168"/>
                  <a:pt x="12036" y="9136"/>
                  <a:pt x="12055" y="9096"/>
                </a:cubicBezTo>
                <a:cubicBezTo>
                  <a:pt x="12075" y="9060"/>
                  <a:pt x="12095" y="9023"/>
                  <a:pt x="12104" y="8981"/>
                </a:cubicBezTo>
                <a:cubicBezTo>
                  <a:pt x="12121" y="8938"/>
                  <a:pt x="12128" y="8892"/>
                  <a:pt x="12134" y="8849"/>
                </a:cubicBezTo>
                <a:cubicBezTo>
                  <a:pt x="12138" y="8822"/>
                  <a:pt x="12147" y="8800"/>
                  <a:pt x="12147" y="8773"/>
                </a:cubicBezTo>
                <a:lnTo>
                  <a:pt x="12147" y="3374"/>
                </a:lnTo>
                <a:cubicBezTo>
                  <a:pt x="12147" y="3002"/>
                  <a:pt x="11848" y="2699"/>
                  <a:pt x="11475" y="2699"/>
                </a:cubicBezTo>
                <a:cubicBezTo>
                  <a:pt x="11099" y="2699"/>
                  <a:pt x="10800" y="3002"/>
                  <a:pt x="10800" y="3374"/>
                </a:cubicBezTo>
                <a:lnTo>
                  <a:pt x="10800" y="6424"/>
                </a:lnTo>
                <a:lnTo>
                  <a:pt x="8670" y="3020"/>
                </a:lnTo>
                <a:cubicBezTo>
                  <a:pt x="8658" y="2996"/>
                  <a:pt x="8637" y="2986"/>
                  <a:pt x="8621" y="2966"/>
                </a:cubicBezTo>
                <a:cubicBezTo>
                  <a:pt x="8595" y="2926"/>
                  <a:pt x="8561" y="2895"/>
                  <a:pt x="8524" y="2865"/>
                </a:cubicBezTo>
                <a:cubicBezTo>
                  <a:pt x="8492" y="2838"/>
                  <a:pt x="8459" y="2814"/>
                  <a:pt x="8422" y="2794"/>
                </a:cubicBezTo>
                <a:cubicBezTo>
                  <a:pt x="8384" y="2775"/>
                  <a:pt x="8348" y="2755"/>
                  <a:pt x="8305" y="2742"/>
                </a:cubicBezTo>
                <a:cubicBezTo>
                  <a:pt x="8262" y="2728"/>
                  <a:pt x="8215" y="2722"/>
                  <a:pt x="8173" y="2715"/>
                </a:cubicBezTo>
                <a:cubicBezTo>
                  <a:pt x="8146" y="2712"/>
                  <a:pt x="8124" y="2699"/>
                  <a:pt x="8100" y="2699"/>
                </a:cubicBezTo>
                <a:cubicBezTo>
                  <a:pt x="8080" y="2699"/>
                  <a:pt x="8067" y="2710"/>
                  <a:pt x="8047" y="2710"/>
                </a:cubicBezTo>
                <a:cubicBezTo>
                  <a:pt x="8004" y="2712"/>
                  <a:pt x="7959" y="2725"/>
                  <a:pt x="7916" y="2739"/>
                </a:cubicBezTo>
                <a:cubicBezTo>
                  <a:pt x="7873" y="2749"/>
                  <a:pt x="7829" y="2761"/>
                  <a:pt x="7790" y="2786"/>
                </a:cubicBezTo>
                <a:cubicBezTo>
                  <a:pt x="7774" y="2793"/>
                  <a:pt x="7757" y="2793"/>
                  <a:pt x="7742" y="2799"/>
                </a:cubicBezTo>
                <a:cubicBezTo>
                  <a:pt x="7721" y="2814"/>
                  <a:pt x="7708" y="2838"/>
                  <a:pt x="7688" y="2854"/>
                </a:cubicBezTo>
                <a:cubicBezTo>
                  <a:pt x="7652" y="2880"/>
                  <a:pt x="7619" y="2911"/>
                  <a:pt x="7590" y="2946"/>
                </a:cubicBezTo>
                <a:cubicBezTo>
                  <a:pt x="7560" y="2980"/>
                  <a:pt x="7540" y="3015"/>
                  <a:pt x="7517" y="3051"/>
                </a:cubicBezTo>
                <a:cubicBezTo>
                  <a:pt x="7497" y="3088"/>
                  <a:pt x="7481" y="3127"/>
                  <a:pt x="7468" y="3168"/>
                </a:cubicBezTo>
                <a:cubicBezTo>
                  <a:pt x="7451" y="3212"/>
                  <a:pt x="7445" y="3255"/>
                  <a:pt x="7440" y="3302"/>
                </a:cubicBezTo>
                <a:cubicBezTo>
                  <a:pt x="7434" y="3329"/>
                  <a:pt x="7425" y="3348"/>
                  <a:pt x="7425" y="3374"/>
                </a:cubicBezTo>
                <a:lnTo>
                  <a:pt x="7425" y="8773"/>
                </a:lnTo>
                <a:cubicBezTo>
                  <a:pt x="7425" y="9149"/>
                  <a:pt x="7725" y="9448"/>
                  <a:pt x="8100" y="9448"/>
                </a:cubicBezTo>
                <a:cubicBezTo>
                  <a:pt x="8100" y="9448"/>
                  <a:pt x="8100" y="9448"/>
                  <a:pt x="8100" y="9448"/>
                </a:cubicBezTo>
                <a:close/>
                <a:moveTo>
                  <a:pt x="20248" y="18225"/>
                </a:moveTo>
                <a:cubicBezTo>
                  <a:pt x="20248" y="19339"/>
                  <a:pt x="19339" y="20250"/>
                  <a:pt x="18225" y="20250"/>
                </a:cubicBezTo>
                <a:lnTo>
                  <a:pt x="3374" y="20250"/>
                </a:lnTo>
                <a:cubicBezTo>
                  <a:pt x="2257" y="20250"/>
                  <a:pt x="1351" y="19339"/>
                  <a:pt x="1351" y="18223"/>
                </a:cubicBezTo>
                <a:lnTo>
                  <a:pt x="1351" y="7342"/>
                </a:lnTo>
                <a:cubicBezTo>
                  <a:pt x="1351" y="7016"/>
                  <a:pt x="1579" y="6752"/>
                  <a:pt x="1855" y="6752"/>
                </a:cubicBezTo>
                <a:lnTo>
                  <a:pt x="2699" y="6752"/>
                </a:lnTo>
                <a:lnTo>
                  <a:pt x="2699" y="15862"/>
                </a:lnTo>
                <a:cubicBezTo>
                  <a:pt x="2699" y="16792"/>
                  <a:pt x="3457" y="17549"/>
                  <a:pt x="4386" y="17549"/>
                </a:cubicBezTo>
                <a:cubicBezTo>
                  <a:pt x="5319" y="17549"/>
                  <a:pt x="6074" y="16792"/>
                  <a:pt x="6074" y="15862"/>
                </a:cubicBezTo>
                <a:lnTo>
                  <a:pt x="6074" y="1941"/>
                </a:lnTo>
                <a:cubicBezTo>
                  <a:pt x="6074" y="1615"/>
                  <a:pt x="6302" y="1352"/>
                  <a:pt x="6581" y="1352"/>
                </a:cubicBezTo>
                <a:lnTo>
                  <a:pt x="19740" y="1352"/>
                </a:lnTo>
                <a:cubicBezTo>
                  <a:pt x="20021" y="1352"/>
                  <a:pt x="20248" y="1615"/>
                  <a:pt x="20248" y="1941"/>
                </a:cubicBezTo>
                <a:cubicBezTo>
                  <a:pt x="20248" y="1941"/>
                  <a:pt x="20248" y="18225"/>
                  <a:pt x="20248" y="18225"/>
                </a:cubicBezTo>
                <a:close/>
                <a:moveTo>
                  <a:pt x="19740" y="0"/>
                </a:moveTo>
                <a:lnTo>
                  <a:pt x="6581" y="0"/>
                </a:lnTo>
                <a:cubicBezTo>
                  <a:pt x="5556" y="0"/>
                  <a:pt x="4726" y="870"/>
                  <a:pt x="4726" y="1941"/>
                </a:cubicBezTo>
                <a:lnTo>
                  <a:pt x="4726" y="15862"/>
                </a:lnTo>
                <a:cubicBezTo>
                  <a:pt x="4726" y="16046"/>
                  <a:pt x="4574" y="16199"/>
                  <a:pt x="4386" y="16199"/>
                </a:cubicBezTo>
                <a:cubicBezTo>
                  <a:pt x="4201" y="16199"/>
                  <a:pt x="4050" y="16046"/>
                  <a:pt x="4050" y="15862"/>
                </a:cubicBezTo>
                <a:lnTo>
                  <a:pt x="4050" y="6078"/>
                </a:lnTo>
                <a:cubicBezTo>
                  <a:pt x="4050" y="5701"/>
                  <a:pt x="3734" y="5371"/>
                  <a:pt x="3368" y="5400"/>
                </a:cubicBezTo>
                <a:cubicBezTo>
                  <a:pt x="3291" y="5400"/>
                  <a:pt x="1861" y="5409"/>
                  <a:pt x="1855" y="5400"/>
                </a:cubicBezTo>
                <a:cubicBezTo>
                  <a:pt x="832" y="5400"/>
                  <a:pt x="0" y="6272"/>
                  <a:pt x="0" y="7342"/>
                </a:cubicBezTo>
                <a:lnTo>
                  <a:pt x="0" y="18223"/>
                </a:lnTo>
                <a:cubicBezTo>
                  <a:pt x="0" y="20084"/>
                  <a:pt x="1513" y="21600"/>
                  <a:pt x="3374" y="21600"/>
                </a:cubicBezTo>
                <a:lnTo>
                  <a:pt x="3374" y="21580"/>
                </a:lnTo>
                <a:cubicBezTo>
                  <a:pt x="3559" y="21600"/>
                  <a:pt x="3773" y="21600"/>
                  <a:pt x="4013" y="21600"/>
                </a:cubicBezTo>
                <a:lnTo>
                  <a:pt x="18225" y="21600"/>
                </a:lnTo>
                <a:cubicBezTo>
                  <a:pt x="20084" y="21600"/>
                  <a:pt x="21600" y="20084"/>
                  <a:pt x="21600" y="18225"/>
                </a:cubicBezTo>
                <a:lnTo>
                  <a:pt x="21600" y="1941"/>
                </a:lnTo>
                <a:cubicBezTo>
                  <a:pt x="21600" y="870"/>
                  <a:pt x="20767" y="0"/>
                  <a:pt x="19740" y="0"/>
                </a:cubicBezTo>
                <a:cubicBezTo>
                  <a:pt x="19740" y="0"/>
                  <a:pt x="19740" y="0"/>
                  <a:pt x="1974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Group 19041"/>
          <p:cNvGrpSpPr/>
          <p:nvPr/>
        </p:nvGrpSpPr>
        <p:grpSpPr>
          <a:xfrm>
            <a:off x="1496355" y="2018643"/>
            <a:ext cx="2679700" cy="2347716"/>
            <a:chOff x="-133189" y="123317"/>
            <a:chExt cx="5359400" cy="4695429"/>
          </a:xfrm>
        </p:grpSpPr>
        <p:sp>
          <p:nvSpPr>
            <p:cNvPr id="60" name="Shape 19037"/>
            <p:cNvSpPr/>
            <p:nvPr/>
          </p:nvSpPr>
          <p:spPr>
            <a:xfrm>
              <a:off x="-133189" y="123317"/>
              <a:ext cx="4536388" cy="648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4500"/>
                </a:lnSpc>
                <a:spcBef>
                  <a:spcPts val="600"/>
                </a:spcBef>
                <a:defRPr sz="3000" spc="-180" baseline="20000">
                  <a:solidFill>
                    <a:srgbClr val="A6AAA9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</a:lstStyle>
            <a:p>
              <a:pPr lvl="0">
                <a:lnSpc>
                  <a:spcPct val="130000"/>
                </a:lnSpc>
                <a:defRPr sz="1800" spc="0" baseline="0">
                  <a:solidFill>
                    <a:srgbClr val="000000"/>
                  </a:solidFill>
                </a:defRPr>
              </a:pPr>
              <a:r>
                <a:rPr lang="en-US" sz="1465" spc="-68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lang="en-US" sz="1465" spc="-68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Shape 19038"/>
            <p:cNvSpPr/>
            <p:nvPr/>
          </p:nvSpPr>
          <p:spPr>
            <a:xfrm>
              <a:off x="161" y="2169286"/>
              <a:ext cx="5226050" cy="880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 defTabSz="1054100">
                <a:lnSpc>
                  <a:spcPts val="16900"/>
                </a:lnSpc>
                <a:spcBef>
                  <a:spcPts val="10000"/>
                </a:spcBef>
                <a:defRPr cap="all" spc="-300" baseline="12000">
                  <a:solidFill>
                    <a:srgbClr val="02AF96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lnSpc>
                  <a:spcPct val="130000"/>
                </a:lnSpc>
                <a:defRPr sz="1800" cap="none" spc="0" baseline="0">
                  <a:solidFill>
                    <a:srgbClr val="000000"/>
                  </a:solidFill>
                </a:defRPr>
              </a:pPr>
              <a:r>
                <a:rPr sz="2400" spc="-113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此处添加名称</a:t>
              </a:r>
              <a:endParaRPr sz="2400" spc="-113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9039"/>
            <p:cNvSpPr/>
            <p:nvPr/>
          </p:nvSpPr>
          <p:spPr>
            <a:xfrm>
              <a:off x="0" y="3191551"/>
              <a:ext cx="5224685" cy="16271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rmAutofit fontScale="57500" lnSpcReduction="20000"/>
            </a:bodyPr>
            <a:lstStyle>
              <a:lvl1pPr algn="just">
                <a:lnSpc>
                  <a:spcPct val="120000"/>
                </a:lnSpc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50000"/>
                </a:lnSpc>
                <a:defRPr>
                  <a:solidFill>
                    <a:srgbClr val="000000"/>
                  </a:solidFill>
                </a:defRPr>
              </a:pPr>
              <a:r>
                <a:rPr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Shape 19040"/>
            <p:cNvSpPr/>
            <p:nvPr/>
          </p:nvSpPr>
          <p:spPr>
            <a:xfrm>
              <a:off x="0" y="706024"/>
              <a:ext cx="5210720" cy="895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rmAutofit/>
            </a:bodyPr>
            <a:lstStyle>
              <a:lvl1pPr algn="just">
                <a:lnSpc>
                  <a:spcPct val="120000"/>
                </a:lnSpc>
                <a:defRPr sz="22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lnSpc>
                  <a:spcPct val="13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106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sz="106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8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8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14" grpId="0" bldLvl="0" animBg="1" advAuto="0"/>
      <p:bldP spid="21" grpId="0" bldLvl="0" animBg="1" advAuto="0"/>
      <p:bldP spid="28" grpId="0" bldLvl="0" animBg="1" advAuto="0"/>
      <p:bldP spid="35" grpId="0" bldLvl="0" animBg="1" advAuto="0"/>
      <p:bldP spid="42" grpId="0" bldLvl="0" animBg="1" advAuto="0"/>
      <p:bldP spid="43" grpId="0" bldLvl="0" animBg="1" advAuto="0"/>
      <p:bldP spid="46" grpId="0" bldLvl="0" animBg="1" advAuto="0"/>
      <p:bldP spid="49" grpId="0" bldLvl="0" animBg="1" advAuto="0"/>
      <p:bldP spid="52" grpId="0" bldLvl="0" animBg="1" advAuto="0"/>
      <p:bldP spid="55" grpId="0" bldLvl="0" animBg="1" advAuto="0"/>
      <p:bldP spid="56" grpId="0" bldLvl="0" animBg="1" advAuto="0"/>
      <p:bldP spid="57" grpId="0" bldLvl="0" animBg="1" advAuto="0"/>
      <p:bldP spid="58" grpId="0" bldLvl="0" animBg="1" advAuto="0"/>
      <p:bldP spid="59" grpId="0" bldLvl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Shape 19818"/>
          <p:cNvSpPr/>
          <p:nvPr/>
        </p:nvSpPr>
        <p:spPr>
          <a:xfrm>
            <a:off x="5874500" y="2579939"/>
            <a:ext cx="1852557" cy="149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97" y="0"/>
                </a:moveTo>
                <a:lnTo>
                  <a:pt x="6554" y="0"/>
                </a:lnTo>
                <a:cubicBezTo>
                  <a:pt x="6547" y="0"/>
                  <a:pt x="6539" y="1"/>
                  <a:pt x="6531" y="1"/>
                </a:cubicBezTo>
                <a:cubicBezTo>
                  <a:pt x="6525" y="1"/>
                  <a:pt x="6518" y="0"/>
                  <a:pt x="6511" y="0"/>
                </a:cubicBezTo>
                <a:cubicBezTo>
                  <a:pt x="2943" y="0"/>
                  <a:pt x="51" y="3596"/>
                  <a:pt x="51" y="8031"/>
                </a:cubicBezTo>
                <a:cubicBezTo>
                  <a:pt x="51" y="12466"/>
                  <a:pt x="0" y="21600"/>
                  <a:pt x="0" y="21600"/>
                </a:cubicBezTo>
                <a:cubicBezTo>
                  <a:pt x="0" y="21600"/>
                  <a:pt x="1644" y="17119"/>
                  <a:pt x="5596" y="16388"/>
                </a:cubicBezTo>
                <a:cubicBezTo>
                  <a:pt x="6095" y="16295"/>
                  <a:pt x="15097" y="16167"/>
                  <a:pt x="15097" y="16167"/>
                </a:cubicBezTo>
                <a:cubicBezTo>
                  <a:pt x="18689" y="16167"/>
                  <a:pt x="21600" y="12548"/>
                  <a:pt x="21600" y="8084"/>
                </a:cubicBezTo>
                <a:cubicBezTo>
                  <a:pt x="21600" y="3619"/>
                  <a:pt x="18689" y="0"/>
                  <a:pt x="15097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19819"/>
          <p:cNvSpPr/>
          <p:nvPr/>
        </p:nvSpPr>
        <p:spPr>
          <a:xfrm>
            <a:off x="5874500" y="1528348"/>
            <a:ext cx="1550084" cy="1247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97" y="0"/>
                </a:moveTo>
                <a:lnTo>
                  <a:pt x="6554" y="0"/>
                </a:lnTo>
                <a:cubicBezTo>
                  <a:pt x="6547" y="0"/>
                  <a:pt x="6539" y="1"/>
                  <a:pt x="6531" y="1"/>
                </a:cubicBezTo>
                <a:cubicBezTo>
                  <a:pt x="6525" y="1"/>
                  <a:pt x="6518" y="0"/>
                  <a:pt x="6511" y="0"/>
                </a:cubicBezTo>
                <a:cubicBezTo>
                  <a:pt x="2943" y="0"/>
                  <a:pt x="51" y="3596"/>
                  <a:pt x="51" y="8031"/>
                </a:cubicBezTo>
                <a:cubicBezTo>
                  <a:pt x="51" y="12466"/>
                  <a:pt x="0" y="21600"/>
                  <a:pt x="0" y="21600"/>
                </a:cubicBezTo>
                <a:cubicBezTo>
                  <a:pt x="0" y="21600"/>
                  <a:pt x="1645" y="17119"/>
                  <a:pt x="5596" y="16388"/>
                </a:cubicBezTo>
                <a:cubicBezTo>
                  <a:pt x="6095" y="16295"/>
                  <a:pt x="15097" y="16167"/>
                  <a:pt x="15097" y="16167"/>
                </a:cubicBezTo>
                <a:cubicBezTo>
                  <a:pt x="18689" y="16167"/>
                  <a:pt x="21600" y="12548"/>
                  <a:pt x="21600" y="8084"/>
                </a:cubicBezTo>
                <a:cubicBezTo>
                  <a:pt x="21600" y="3619"/>
                  <a:pt x="18689" y="0"/>
                  <a:pt x="1509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Shape 19820"/>
          <p:cNvSpPr/>
          <p:nvPr/>
        </p:nvSpPr>
        <p:spPr>
          <a:xfrm>
            <a:off x="4774744" y="1850749"/>
            <a:ext cx="1064105" cy="856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03" y="0"/>
                </a:moveTo>
                <a:lnTo>
                  <a:pt x="15046" y="0"/>
                </a:lnTo>
                <a:cubicBezTo>
                  <a:pt x="15053" y="0"/>
                  <a:pt x="15061" y="1"/>
                  <a:pt x="15069" y="1"/>
                </a:cubicBezTo>
                <a:cubicBezTo>
                  <a:pt x="15075" y="1"/>
                  <a:pt x="15082" y="0"/>
                  <a:pt x="15089" y="0"/>
                </a:cubicBezTo>
                <a:cubicBezTo>
                  <a:pt x="18656" y="0"/>
                  <a:pt x="21549" y="3596"/>
                  <a:pt x="21549" y="8031"/>
                </a:cubicBezTo>
                <a:cubicBezTo>
                  <a:pt x="21549" y="12466"/>
                  <a:pt x="21600" y="21600"/>
                  <a:pt x="21600" y="21600"/>
                </a:cubicBezTo>
                <a:cubicBezTo>
                  <a:pt x="21600" y="21600"/>
                  <a:pt x="19955" y="17119"/>
                  <a:pt x="16004" y="16388"/>
                </a:cubicBezTo>
                <a:cubicBezTo>
                  <a:pt x="15505" y="16295"/>
                  <a:pt x="6503" y="16167"/>
                  <a:pt x="6503" y="16167"/>
                </a:cubicBezTo>
                <a:cubicBezTo>
                  <a:pt x="2911" y="16167"/>
                  <a:pt x="0" y="12548"/>
                  <a:pt x="0" y="8084"/>
                </a:cubicBezTo>
                <a:cubicBezTo>
                  <a:pt x="0" y="3619"/>
                  <a:pt x="2911" y="0"/>
                  <a:pt x="6503" y="0"/>
                </a:cubicBezTo>
                <a:close/>
              </a:path>
            </a:pathLst>
          </a:custGeom>
          <a:solidFill>
            <a:srgbClr val="605288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Shape 19821"/>
          <p:cNvSpPr/>
          <p:nvPr/>
        </p:nvSpPr>
        <p:spPr>
          <a:xfrm>
            <a:off x="3986518" y="2579939"/>
            <a:ext cx="1852557" cy="1490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03" y="0"/>
                </a:moveTo>
                <a:lnTo>
                  <a:pt x="15046" y="0"/>
                </a:lnTo>
                <a:cubicBezTo>
                  <a:pt x="15053" y="0"/>
                  <a:pt x="15061" y="1"/>
                  <a:pt x="15069" y="1"/>
                </a:cubicBezTo>
                <a:cubicBezTo>
                  <a:pt x="15075" y="1"/>
                  <a:pt x="15082" y="0"/>
                  <a:pt x="15089" y="0"/>
                </a:cubicBezTo>
                <a:cubicBezTo>
                  <a:pt x="18657" y="0"/>
                  <a:pt x="21549" y="3596"/>
                  <a:pt x="21549" y="8031"/>
                </a:cubicBezTo>
                <a:cubicBezTo>
                  <a:pt x="21549" y="12466"/>
                  <a:pt x="21600" y="21600"/>
                  <a:pt x="21600" y="21600"/>
                </a:cubicBezTo>
                <a:cubicBezTo>
                  <a:pt x="21600" y="21600"/>
                  <a:pt x="19955" y="17119"/>
                  <a:pt x="16004" y="16388"/>
                </a:cubicBezTo>
                <a:cubicBezTo>
                  <a:pt x="15505" y="16295"/>
                  <a:pt x="6503" y="16167"/>
                  <a:pt x="6503" y="16167"/>
                </a:cubicBezTo>
                <a:cubicBezTo>
                  <a:pt x="2911" y="16167"/>
                  <a:pt x="0" y="12548"/>
                  <a:pt x="0" y="8084"/>
                </a:cubicBezTo>
                <a:cubicBezTo>
                  <a:pt x="0" y="3619"/>
                  <a:pt x="2911" y="0"/>
                  <a:pt x="6503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Shape 19822"/>
          <p:cNvSpPr/>
          <p:nvPr/>
        </p:nvSpPr>
        <p:spPr>
          <a:xfrm>
            <a:off x="3986518" y="3844021"/>
            <a:ext cx="1852557" cy="1490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03" y="0"/>
                </a:moveTo>
                <a:lnTo>
                  <a:pt x="15046" y="0"/>
                </a:lnTo>
                <a:cubicBezTo>
                  <a:pt x="15053" y="0"/>
                  <a:pt x="15061" y="1"/>
                  <a:pt x="15069" y="1"/>
                </a:cubicBezTo>
                <a:cubicBezTo>
                  <a:pt x="15075" y="1"/>
                  <a:pt x="15082" y="0"/>
                  <a:pt x="15089" y="0"/>
                </a:cubicBezTo>
                <a:cubicBezTo>
                  <a:pt x="18657" y="0"/>
                  <a:pt x="21549" y="3596"/>
                  <a:pt x="21549" y="8031"/>
                </a:cubicBezTo>
                <a:cubicBezTo>
                  <a:pt x="21549" y="12466"/>
                  <a:pt x="21600" y="21600"/>
                  <a:pt x="21600" y="21600"/>
                </a:cubicBezTo>
                <a:cubicBezTo>
                  <a:pt x="21600" y="21600"/>
                  <a:pt x="19955" y="17119"/>
                  <a:pt x="16004" y="16388"/>
                </a:cubicBezTo>
                <a:cubicBezTo>
                  <a:pt x="15505" y="16295"/>
                  <a:pt x="6503" y="16167"/>
                  <a:pt x="6503" y="16167"/>
                </a:cubicBezTo>
                <a:cubicBezTo>
                  <a:pt x="2911" y="16167"/>
                  <a:pt x="0" y="12548"/>
                  <a:pt x="0" y="8084"/>
                </a:cubicBezTo>
                <a:cubicBezTo>
                  <a:pt x="0" y="3619"/>
                  <a:pt x="2911" y="0"/>
                  <a:pt x="650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9823"/>
          <p:cNvSpPr/>
          <p:nvPr/>
        </p:nvSpPr>
        <p:spPr>
          <a:xfrm>
            <a:off x="5874500" y="3846708"/>
            <a:ext cx="2333723" cy="1878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97" y="0"/>
                </a:moveTo>
                <a:lnTo>
                  <a:pt x="6554" y="0"/>
                </a:lnTo>
                <a:cubicBezTo>
                  <a:pt x="6547" y="0"/>
                  <a:pt x="6539" y="1"/>
                  <a:pt x="6531" y="1"/>
                </a:cubicBezTo>
                <a:cubicBezTo>
                  <a:pt x="6525" y="1"/>
                  <a:pt x="6518" y="0"/>
                  <a:pt x="6511" y="0"/>
                </a:cubicBezTo>
                <a:cubicBezTo>
                  <a:pt x="2943" y="0"/>
                  <a:pt x="51" y="3596"/>
                  <a:pt x="51" y="8031"/>
                </a:cubicBezTo>
                <a:cubicBezTo>
                  <a:pt x="51" y="12466"/>
                  <a:pt x="0" y="21600"/>
                  <a:pt x="0" y="21600"/>
                </a:cubicBezTo>
                <a:cubicBezTo>
                  <a:pt x="0" y="21600"/>
                  <a:pt x="1645" y="17119"/>
                  <a:pt x="5596" y="16388"/>
                </a:cubicBezTo>
                <a:cubicBezTo>
                  <a:pt x="6095" y="16295"/>
                  <a:pt x="15097" y="16167"/>
                  <a:pt x="15097" y="16167"/>
                </a:cubicBezTo>
                <a:cubicBezTo>
                  <a:pt x="18689" y="16167"/>
                  <a:pt x="21600" y="12548"/>
                  <a:pt x="21600" y="8084"/>
                </a:cubicBezTo>
                <a:cubicBezTo>
                  <a:pt x="21600" y="3619"/>
                  <a:pt x="18689" y="0"/>
                  <a:pt x="1509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Shape 19831"/>
          <p:cNvSpPr/>
          <p:nvPr/>
        </p:nvSpPr>
        <p:spPr>
          <a:xfrm>
            <a:off x="8621544" y="4566412"/>
            <a:ext cx="2435533" cy="0"/>
          </a:xfrm>
          <a:prstGeom prst="line">
            <a:avLst/>
          </a:prstGeom>
          <a:ln w="12700" cmpd="sng">
            <a:solidFill>
              <a:srgbClr val="C7C7C7"/>
            </a:solidFill>
            <a:prstDash val="sysDot"/>
            <a:miter/>
          </a:ln>
        </p:spPr>
        <p:txBody>
          <a:bodyPr lIns="60960" tIns="60960" rIns="60960" bIns="60960"/>
          <a:lstStyle/>
          <a:p>
            <a:pPr algn="l" defTabSz="17145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935"/>
          </a:p>
        </p:txBody>
      </p:sp>
      <p:grpSp>
        <p:nvGrpSpPr>
          <p:cNvPr id="14" name="Group 19837"/>
          <p:cNvGrpSpPr/>
          <p:nvPr/>
        </p:nvGrpSpPr>
        <p:grpSpPr>
          <a:xfrm>
            <a:off x="8582348" y="1697001"/>
            <a:ext cx="2513927" cy="894045"/>
            <a:chOff x="0" y="0"/>
            <a:chExt cx="5027852" cy="1788090"/>
          </a:xfrm>
        </p:grpSpPr>
        <p:grpSp>
          <p:nvGrpSpPr>
            <p:cNvPr id="15" name="Group 19834"/>
            <p:cNvGrpSpPr/>
            <p:nvPr/>
          </p:nvGrpSpPr>
          <p:grpSpPr>
            <a:xfrm>
              <a:off x="1166919" y="0"/>
              <a:ext cx="3860933" cy="1788090"/>
              <a:chOff x="0" y="0"/>
              <a:chExt cx="3860932" cy="1788089"/>
            </a:xfrm>
          </p:grpSpPr>
          <p:sp>
            <p:nvSpPr>
              <p:cNvPr id="18" name="Shape 19832"/>
              <p:cNvSpPr/>
              <p:nvPr/>
            </p:nvSpPr>
            <p:spPr>
              <a:xfrm>
                <a:off x="0" y="605093"/>
                <a:ext cx="3860933" cy="1182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lnSpc>
                    <a:spcPct val="130000"/>
                  </a:lnSpc>
                  <a:defRPr sz="1800">
                    <a:solidFill>
                      <a:srgbClr val="A6AAA9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Shape 19833"/>
              <p:cNvSpPr/>
              <p:nvPr/>
            </p:nvSpPr>
            <p:spPr>
              <a:xfrm>
                <a:off x="0" y="0"/>
                <a:ext cx="3467197" cy="603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defRPr sz="3000">
                    <a:solidFill>
                      <a:srgbClr val="02AF95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Shape 19835"/>
            <p:cNvSpPr/>
            <p:nvPr/>
          </p:nvSpPr>
          <p:spPr>
            <a:xfrm>
              <a:off x="0" y="311841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Shape 19836"/>
            <p:cNvSpPr/>
            <p:nvPr/>
          </p:nvSpPr>
          <p:spPr>
            <a:xfrm>
              <a:off x="75427" y="406808"/>
              <a:ext cx="580853" cy="425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Group 19842"/>
          <p:cNvGrpSpPr/>
          <p:nvPr/>
        </p:nvGrpSpPr>
        <p:grpSpPr>
          <a:xfrm>
            <a:off x="8582348" y="4948852"/>
            <a:ext cx="2504875" cy="850043"/>
            <a:chOff x="0" y="0"/>
            <a:chExt cx="5009749" cy="1700084"/>
          </a:xfrm>
        </p:grpSpPr>
        <p:sp>
          <p:nvSpPr>
            <p:cNvPr id="21" name="Shape 19838"/>
            <p:cNvSpPr/>
            <p:nvPr/>
          </p:nvSpPr>
          <p:spPr>
            <a:xfrm>
              <a:off x="1148816" y="0"/>
              <a:ext cx="3467198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3000">
                  <a:solidFill>
                    <a:srgbClr val="53585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Shape 19839"/>
            <p:cNvSpPr/>
            <p:nvPr/>
          </p:nvSpPr>
          <p:spPr>
            <a:xfrm>
              <a:off x="0" y="329762"/>
              <a:ext cx="733425" cy="733425"/>
            </a:xfrm>
            <a:prstGeom prst="roundRect">
              <a:avLst>
                <a:gd name="adj" fmla="val 50000"/>
              </a:avLst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Shape 19840"/>
            <p:cNvSpPr/>
            <p:nvPr/>
          </p:nvSpPr>
          <p:spPr>
            <a:xfrm>
              <a:off x="75427" y="424730"/>
              <a:ext cx="580853" cy="425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Shape 19841"/>
            <p:cNvSpPr/>
            <p:nvPr/>
          </p:nvSpPr>
          <p:spPr>
            <a:xfrm>
              <a:off x="1148816" y="517088"/>
              <a:ext cx="3860933" cy="1182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Group 19848"/>
          <p:cNvGrpSpPr/>
          <p:nvPr/>
        </p:nvGrpSpPr>
        <p:grpSpPr>
          <a:xfrm>
            <a:off x="8580086" y="3311927"/>
            <a:ext cx="2513927" cy="894045"/>
            <a:chOff x="0" y="0"/>
            <a:chExt cx="5027852" cy="1788090"/>
          </a:xfrm>
        </p:grpSpPr>
        <p:grpSp>
          <p:nvGrpSpPr>
            <p:cNvPr id="26" name="Group 19845"/>
            <p:cNvGrpSpPr/>
            <p:nvPr/>
          </p:nvGrpSpPr>
          <p:grpSpPr>
            <a:xfrm>
              <a:off x="1166919" y="0"/>
              <a:ext cx="3860933" cy="1788090"/>
              <a:chOff x="0" y="0"/>
              <a:chExt cx="3860932" cy="1788089"/>
            </a:xfrm>
          </p:grpSpPr>
          <p:sp>
            <p:nvSpPr>
              <p:cNvPr id="29" name="Shape 19843"/>
              <p:cNvSpPr/>
              <p:nvPr/>
            </p:nvSpPr>
            <p:spPr>
              <a:xfrm>
                <a:off x="0" y="605093"/>
                <a:ext cx="3860933" cy="1182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lnSpc>
                    <a:spcPct val="130000"/>
                  </a:lnSpc>
                  <a:defRPr sz="1800">
                    <a:solidFill>
                      <a:srgbClr val="A6AAA9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Shape 19844"/>
              <p:cNvSpPr/>
              <p:nvPr/>
            </p:nvSpPr>
            <p:spPr>
              <a:xfrm>
                <a:off x="0" y="0"/>
                <a:ext cx="3467197" cy="603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defRPr sz="3000">
                    <a:solidFill>
                      <a:srgbClr val="FBAE17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Shape 19846"/>
            <p:cNvSpPr/>
            <p:nvPr/>
          </p:nvSpPr>
          <p:spPr>
            <a:xfrm>
              <a:off x="0" y="311841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Shape 19847"/>
            <p:cNvSpPr/>
            <p:nvPr/>
          </p:nvSpPr>
          <p:spPr>
            <a:xfrm>
              <a:off x="75427" y="426131"/>
              <a:ext cx="580853" cy="38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9854"/>
          <p:cNvGrpSpPr/>
          <p:nvPr/>
        </p:nvGrpSpPr>
        <p:grpSpPr>
          <a:xfrm>
            <a:off x="1073066" y="1697001"/>
            <a:ext cx="2513927" cy="894045"/>
            <a:chOff x="0" y="0"/>
            <a:chExt cx="5027852" cy="1788090"/>
          </a:xfrm>
        </p:grpSpPr>
        <p:grpSp>
          <p:nvGrpSpPr>
            <p:cNvPr id="32" name="Group 19851"/>
            <p:cNvGrpSpPr/>
            <p:nvPr/>
          </p:nvGrpSpPr>
          <p:grpSpPr>
            <a:xfrm>
              <a:off x="1166919" y="0"/>
              <a:ext cx="3860933" cy="1788090"/>
              <a:chOff x="0" y="0"/>
              <a:chExt cx="3860932" cy="1788089"/>
            </a:xfrm>
          </p:grpSpPr>
          <p:sp>
            <p:nvSpPr>
              <p:cNvPr id="35" name="Shape 19849"/>
              <p:cNvSpPr/>
              <p:nvPr/>
            </p:nvSpPr>
            <p:spPr>
              <a:xfrm>
                <a:off x="0" y="605093"/>
                <a:ext cx="3860933" cy="1182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lnSpc>
                    <a:spcPct val="130000"/>
                  </a:lnSpc>
                  <a:defRPr sz="1800">
                    <a:solidFill>
                      <a:srgbClr val="A6AAA9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Shape 19850"/>
              <p:cNvSpPr/>
              <p:nvPr/>
            </p:nvSpPr>
            <p:spPr>
              <a:xfrm>
                <a:off x="0" y="0"/>
                <a:ext cx="3467197" cy="603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defRPr sz="3000">
                    <a:solidFill>
                      <a:srgbClr val="3AA5DD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Shape 19852"/>
            <p:cNvSpPr/>
            <p:nvPr/>
          </p:nvSpPr>
          <p:spPr>
            <a:xfrm>
              <a:off x="0" y="311841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Shape 19853"/>
            <p:cNvSpPr/>
            <p:nvPr/>
          </p:nvSpPr>
          <p:spPr>
            <a:xfrm>
              <a:off x="75427" y="443699"/>
              <a:ext cx="580853" cy="351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19859"/>
          <p:cNvGrpSpPr/>
          <p:nvPr/>
        </p:nvGrpSpPr>
        <p:grpSpPr>
          <a:xfrm>
            <a:off x="1073066" y="4948852"/>
            <a:ext cx="2504875" cy="850043"/>
            <a:chOff x="0" y="0"/>
            <a:chExt cx="5009749" cy="1700084"/>
          </a:xfrm>
        </p:grpSpPr>
        <p:sp>
          <p:nvSpPr>
            <p:cNvPr id="38" name="Shape 19855"/>
            <p:cNvSpPr/>
            <p:nvPr/>
          </p:nvSpPr>
          <p:spPr>
            <a:xfrm>
              <a:off x="1148816" y="0"/>
              <a:ext cx="3467198" cy="60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defRPr sz="3000">
                  <a:solidFill>
                    <a:srgbClr val="E32125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 ipsum dolor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Shape 19856"/>
            <p:cNvSpPr/>
            <p:nvPr/>
          </p:nvSpPr>
          <p:spPr>
            <a:xfrm>
              <a:off x="0" y="329762"/>
              <a:ext cx="733425" cy="73342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hape 19857"/>
            <p:cNvSpPr/>
            <p:nvPr/>
          </p:nvSpPr>
          <p:spPr>
            <a:xfrm>
              <a:off x="75427" y="507181"/>
              <a:ext cx="580853" cy="351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Shape 19858"/>
            <p:cNvSpPr/>
            <p:nvPr/>
          </p:nvSpPr>
          <p:spPr>
            <a:xfrm>
              <a:off x="1148816" y="517087"/>
              <a:ext cx="3860933" cy="1182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algn="l">
                <a:lnSpc>
                  <a:spcPct val="130000"/>
                </a:lnSpc>
                <a:defRPr sz="1800">
                  <a:solidFill>
                    <a:srgbClr val="A6AAA9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您的内容打在这里，或者通过复制您的文本后，在此框中选择粘贴。</a:t>
              </a: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19865"/>
          <p:cNvGrpSpPr/>
          <p:nvPr/>
        </p:nvGrpSpPr>
        <p:grpSpPr>
          <a:xfrm>
            <a:off x="1070803" y="3311927"/>
            <a:ext cx="2513927" cy="894045"/>
            <a:chOff x="0" y="0"/>
            <a:chExt cx="5027852" cy="1788090"/>
          </a:xfrm>
        </p:grpSpPr>
        <p:grpSp>
          <p:nvGrpSpPr>
            <p:cNvPr id="43" name="Group 19862"/>
            <p:cNvGrpSpPr/>
            <p:nvPr/>
          </p:nvGrpSpPr>
          <p:grpSpPr>
            <a:xfrm>
              <a:off x="1166919" y="0"/>
              <a:ext cx="3860933" cy="1788090"/>
              <a:chOff x="0" y="0"/>
              <a:chExt cx="3860932" cy="1788089"/>
            </a:xfrm>
          </p:grpSpPr>
          <p:sp>
            <p:nvSpPr>
              <p:cNvPr id="46" name="Shape 19860"/>
              <p:cNvSpPr/>
              <p:nvPr/>
            </p:nvSpPr>
            <p:spPr>
              <a:xfrm>
                <a:off x="0" y="605093"/>
                <a:ext cx="3860933" cy="11829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lnSpc>
                    <a:spcPct val="130000"/>
                  </a:lnSpc>
                  <a:defRPr sz="1800">
                    <a:solidFill>
                      <a:srgbClr val="A6AAA9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您的内容打在这里，或者通过复制您的文本后，在此框中选择粘贴。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Shape 19861"/>
              <p:cNvSpPr/>
              <p:nvPr/>
            </p:nvSpPr>
            <p:spPr>
              <a:xfrm>
                <a:off x="0" y="0"/>
                <a:ext cx="3467197" cy="603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>
                <a:lvl1pPr algn="l">
                  <a:defRPr sz="3000">
                    <a:solidFill>
                      <a:srgbClr val="78BE42"/>
                    </a:solidFill>
                    <a:latin typeface="Roboto Bold"/>
                    <a:ea typeface="Roboto Bold"/>
                    <a:cs typeface="Roboto Bold"/>
                    <a:sym typeface="Roboto Bold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935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Lorem ipsum dolor</a:t>
                </a:r>
                <a:endParaRPr sz="93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Shape 19863"/>
            <p:cNvSpPr/>
            <p:nvPr/>
          </p:nvSpPr>
          <p:spPr>
            <a:xfrm>
              <a:off x="0" y="311841"/>
              <a:ext cx="733425" cy="7334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93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Shape 19864"/>
            <p:cNvSpPr/>
            <p:nvPr/>
          </p:nvSpPr>
          <p:spPr>
            <a:xfrm>
              <a:off x="75427" y="406808"/>
              <a:ext cx="580853" cy="425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>
              <a:lvl1pPr defTabSz="914400">
                <a:defRPr sz="2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93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sz="93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Shape 19866"/>
          <p:cNvSpPr/>
          <p:nvPr/>
        </p:nvSpPr>
        <p:spPr>
          <a:xfrm>
            <a:off x="8621544" y="2951487"/>
            <a:ext cx="2435533" cy="0"/>
          </a:xfrm>
          <a:prstGeom prst="line">
            <a:avLst/>
          </a:prstGeom>
          <a:ln w="12700" cmpd="sng">
            <a:solidFill>
              <a:srgbClr val="C7C7C7"/>
            </a:solidFill>
            <a:prstDash val="sysDot"/>
            <a:miter/>
          </a:ln>
        </p:spPr>
        <p:txBody>
          <a:bodyPr lIns="60960" tIns="60960" rIns="60960" bIns="60960"/>
          <a:lstStyle/>
          <a:p>
            <a:pPr algn="l" defTabSz="17145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935"/>
          </a:p>
        </p:txBody>
      </p:sp>
      <p:sp>
        <p:nvSpPr>
          <p:cNvPr id="49" name="Shape 19867"/>
          <p:cNvSpPr/>
          <p:nvPr/>
        </p:nvSpPr>
        <p:spPr>
          <a:xfrm>
            <a:off x="1070803" y="4566412"/>
            <a:ext cx="2435533" cy="0"/>
          </a:xfrm>
          <a:prstGeom prst="line">
            <a:avLst/>
          </a:prstGeom>
          <a:ln w="12700" cmpd="sng">
            <a:solidFill>
              <a:srgbClr val="C7C7C7"/>
            </a:solidFill>
            <a:prstDash val="sysDot"/>
            <a:miter/>
          </a:ln>
        </p:spPr>
        <p:txBody>
          <a:bodyPr lIns="60960" tIns="60960" rIns="60960" bIns="60960"/>
          <a:lstStyle/>
          <a:p>
            <a:pPr algn="l" defTabSz="17145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935"/>
          </a:p>
        </p:txBody>
      </p:sp>
      <p:sp>
        <p:nvSpPr>
          <p:cNvPr id="50" name="Shape 19868"/>
          <p:cNvSpPr/>
          <p:nvPr/>
        </p:nvSpPr>
        <p:spPr>
          <a:xfrm>
            <a:off x="1070803" y="2951487"/>
            <a:ext cx="2435533" cy="0"/>
          </a:xfrm>
          <a:prstGeom prst="line">
            <a:avLst/>
          </a:prstGeom>
          <a:ln w="12700" cmpd="sng">
            <a:solidFill>
              <a:srgbClr val="C7C7C7"/>
            </a:solidFill>
            <a:prstDash val="sysDot"/>
            <a:miter/>
          </a:ln>
        </p:spPr>
        <p:txBody>
          <a:bodyPr lIns="60960" tIns="60960" rIns="60960" bIns="60960"/>
          <a:lstStyle/>
          <a:p>
            <a:pPr algn="l" defTabSz="171450">
              <a:defRPr sz="3200">
                <a:latin typeface="Helvetica"/>
                <a:ea typeface="Helvetica"/>
                <a:cs typeface="Helvetica"/>
                <a:sym typeface="Helvetica"/>
              </a:defRPr>
            </a:pPr>
            <a:endParaRPr sz="935"/>
          </a:p>
        </p:txBody>
      </p:sp>
      <p:sp>
        <p:nvSpPr>
          <p:cNvPr id="51" name="Shape 19869"/>
          <p:cNvSpPr/>
          <p:nvPr/>
        </p:nvSpPr>
        <p:spPr>
          <a:xfrm>
            <a:off x="5156940" y="1948476"/>
            <a:ext cx="361929" cy="40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1" h="21600" extrusionOk="0">
                <a:moveTo>
                  <a:pt x="20989" y="10175"/>
                </a:moveTo>
                <a:lnTo>
                  <a:pt x="18560" y="10322"/>
                </a:lnTo>
                <a:cubicBezTo>
                  <a:pt x="18803" y="13740"/>
                  <a:pt x="16490" y="16855"/>
                  <a:pt x="12931" y="17890"/>
                </a:cubicBezTo>
                <a:cubicBezTo>
                  <a:pt x="11058" y="18434"/>
                  <a:pt x="9042" y="18321"/>
                  <a:pt x="7262" y="17600"/>
                </a:cubicBezTo>
                <a:lnTo>
                  <a:pt x="9893" y="15006"/>
                </a:lnTo>
                <a:lnTo>
                  <a:pt x="2578" y="15233"/>
                </a:lnTo>
                <a:lnTo>
                  <a:pt x="3199" y="21600"/>
                </a:lnTo>
                <a:lnTo>
                  <a:pt x="5533" y="19301"/>
                </a:lnTo>
                <a:cubicBezTo>
                  <a:pt x="7079" y="20067"/>
                  <a:pt x="8790" y="20477"/>
                  <a:pt x="10515" y="20477"/>
                </a:cubicBezTo>
                <a:cubicBezTo>
                  <a:pt x="11571" y="20477"/>
                  <a:pt x="12637" y="20327"/>
                  <a:pt x="13663" y="20031"/>
                </a:cubicBezTo>
                <a:cubicBezTo>
                  <a:pt x="18295" y="18682"/>
                  <a:pt x="21308" y="14629"/>
                  <a:pt x="20989" y="10175"/>
                </a:cubicBezTo>
                <a:cubicBezTo>
                  <a:pt x="20989" y="10175"/>
                  <a:pt x="20989" y="10175"/>
                  <a:pt x="20989" y="10175"/>
                </a:cubicBezTo>
                <a:close/>
                <a:moveTo>
                  <a:pt x="2451" y="11278"/>
                </a:moveTo>
                <a:lnTo>
                  <a:pt x="23" y="11425"/>
                </a:lnTo>
                <a:cubicBezTo>
                  <a:pt x="-292" y="6966"/>
                  <a:pt x="2721" y="2915"/>
                  <a:pt x="7347" y="1568"/>
                </a:cubicBezTo>
                <a:cubicBezTo>
                  <a:pt x="10059" y="780"/>
                  <a:pt x="12994" y="1053"/>
                  <a:pt x="15487" y="2295"/>
                </a:cubicBezTo>
                <a:lnTo>
                  <a:pt x="17818" y="0"/>
                </a:lnTo>
                <a:lnTo>
                  <a:pt x="18440" y="6367"/>
                </a:lnTo>
                <a:lnTo>
                  <a:pt x="11120" y="6592"/>
                </a:lnTo>
                <a:lnTo>
                  <a:pt x="13753" y="4000"/>
                </a:lnTo>
                <a:cubicBezTo>
                  <a:pt x="11969" y="3277"/>
                  <a:pt x="9954" y="3162"/>
                  <a:pt x="8081" y="3710"/>
                </a:cubicBezTo>
                <a:cubicBezTo>
                  <a:pt x="4522" y="4742"/>
                  <a:pt x="2212" y="7854"/>
                  <a:pt x="2451" y="11278"/>
                </a:cubicBezTo>
                <a:cubicBezTo>
                  <a:pt x="2451" y="11278"/>
                  <a:pt x="2451" y="11278"/>
                  <a:pt x="2451" y="1127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Shape 19870"/>
          <p:cNvSpPr/>
          <p:nvPr/>
        </p:nvSpPr>
        <p:spPr>
          <a:xfrm>
            <a:off x="6616752" y="4264393"/>
            <a:ext cx="704160" cy="604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41" extrusionOk="0">
                <a:moveTo>
                  <a:pt x="18514" y="15638"/>
                </a:moveTo>
                <a:cubicBezTo>
                  <a:pt x="15372" y="12845"/>
                  <a:pt x="12287" y="11253"/>
                  <a:pt x="9257" y="10859"/>
                </a:cubicBezTo>
                <a:lnTo>
                  <a:pt x="9257" y="7075"/>
                </a:lnTo>
                <a:cubicBezTo>
                  <a:pt x="12262" y="6693"/>
                  <a:pt x="15348" y="5091"/>
                  <a:pt x="18514" y="2270"/>
                </a:cubicBezTo>
                <a:cubicBezTo>
                  <a:pt x="18514" y="2270"/>
                  <a:pt x="18514" y="15638"/>
                  <a:pt x="18514" y="15638"/>
                </a:cubicBezTo>
                <a:close/>
                <a:moveTo>
                  <a:pt x="21148" y="7700"/>
                </a:moveTo>
                <a:cubicBezTo>
                  <a:pt x="20847" y="7350"/>
                  <a:pt x="20483" y="7174"/>
                  <a:pt x="20057" y="7174"/>
                </a:cubicBezTo>
                <a:lnTo>
                  <a:pt x="20057" y="1793"/>
                </a:lnTo>
                <a:cubicBezTo>
                  <a:pt x="20057" y="1307"/>
                  <a:pt x="19905" y="888"/>
                  <a:pt x="19599" y="533"/>
                </a:cubicBezTo>
                <a:cubicBezTo>
                  <a:pt x="19294" y="177"/>
                  <a:pt x="18931" y="0"/>
                  <a:pt x="18514" y="0"/>
                </a:cubicBezTo>
                <a:cubicBezTo>
                  <a:pt x="14809" y="3588"/>
                  <a:pt x="11209" y="5380"/>
                  <a:pt x="7715" y="5380"/>
                </a:cubicBezTo>
                <a:lnTo>
                  <a:pt x="1929" y="5380"/>
                </a:lnTo>
                <a:cubicBezTo>
                  <a:pt x="1399" y="5380"/>
                  <a:pt x="944" y="5601"/>
                  <a:pt x="567" y="6039"/>
                </a:cubicBezTo>
                <a:cubicBezTo>
                  <a:pt x="189" y="6480"/>
                  <a:pt x="0" y="7007"/>
                  <a:pt x="0" y="7623"/>
                </a:cubicBezTo>
                <a:lnTo>
                  <a:pt x="0" y="10313"/>
                </a:lnTo>
                <a:cubicBezTo>
                  <a:pt x="0" y="10930"/>
                  <a:pt x="189" y="11458"/>
                  <a:pt x="567" y="11896"/>
                </a:cubicBezTo>
                <a:cubicBezTo>
                  <a:pt x="944" y="12336"/>
                  <a:pt x="1398" y="12556"/>
                  <a:pt x="1928" y="12556"/>
                </a:cubicBezTo>
                <a:lnTo>
                  <a:pt x="3399" y="12556"/>
                </a:lnTo>
                <a:cubicBezTo>
                  <a:pt x="3262" y="13060"/>
                  <a:pt x="3174" y="13576"/>
                  <a:pt x="3134" y="14104"/>
                </a:cubicBezTo>
                <a:cubicBezTo>
                  <a:pt x="3094" y="14632"/>
                  <a:pt x="3079" y="15092"/>
                  <a:pt x="3093" y="15484"/>
                </a:cubicBezTo>
                <a:cubicBezTo>
                  <a:pt x="3104" y="15876"/>
                  <a:pt x="3164" y="16348"/>
                  <a:pt x="3273" y="16899"/>
                </a:cubicBezTo>
                <a:cubicBezTo>
                  <a:pt x="3381" y="17450"/>
                  <a:pt x="3474" y="17866"/>
                  <a:pt x="3550" y="18146"/>
                </a:cubicBezTo>
                <a:cubicBezTo>
                  <a:pt x="3626" y="18427"/>
                  <a:pt x="3754" y="18867"/>
                  <a:pt x="3936" y="19471"/>
                </a:cubicBezTo>
                <a:cubicBezTo>
                  <a:pt x="4116" y="20072"/>
                  <a:pt x="4235" y="20482"/>
                  <a:pt x="4291" y="20697"/>
                </a:cubicBezTo>
                <a:cubicBezTo>
                  <a:pt x="4661" y="21089"/>
                  <a:pt x="5191" y="21349"/>
                  <a:pt x="5882" y="21474"/>
                </a:cubicBezTo>
                <a:cubicBezTo>
                  <a:pt x="6573" y="21600"/>
                  <a:pt x="7250" y="21547"/>
                  <a:pt x="7913" y="21313"/>
                </a:cubicBezTo>
                <a:cubicBezTo>
                  <a:pt x="8576" y="21080"/>
                  <a:pt x="9025" y="20691"/>
                  <a:pt x="9257" y="20150"/>
                </a:cubicBezTo>
                <a:cubicBezTo>
                  <a:pt x="8952" y="19869"/>
                  <a:pt x="8705" y="19634"/>
                  <a:pt x="8516" y="19442"/>
                </a:cubicBezTo>
                <a:cubicBezTo>
                  <a:pt x="8327" y="19251"/>
                  <a:pt x="8134" y="19017"/>
                  <a:pt x="7937" y="18742"/>
                </a:cubicBezTo>
                <a:cubicBezTo>
                  <a:pt x="7740" y="18467"/>
                  <a:pt x="7606" y="18209"/>
                  <a:pt x="7534" y="17972"/>
                </a:cubicBezTo>
                <a:cubicBezTo>
                  <a:pt x="7461" y="17733"/>
                  <a:pt x="7437" y="17462"/>
                  <a:pt x="7461" y="17159"/>
                </a:cubicBezTo>
                <a:cubicBezTo>
                  <a:pt x="7485" y="16854"/>
                  <a:pt x="7578" y="16549"/>
                  <a:pt x="7738" y="16241"/>
                </a:cubicBezTo>
                <a:cubicBezTo>
                  <a:pt x="7433" y="15876"/>
                  <a:pt x="7272" y="15444"/>
                  <a:pt x="7256" y="14944"/>
                </a:cubicBezTo>
                <a:cubicBezTo>
                  <a:pt x="7241" y="14444"/>
                  <a:pt x="7365" y="13975"/>
                  <a:pt x="7630" y="13536"/>
                </a:cubicBezTo>
                <a:cubicBezTo>
                  <a:pt x="7895" y="13097"/>
                  <a:pt x="8261" y="12789"/>
                  <a:pt x="8727" y="12611"/>
                </a:cubicBezTo>
                <a:cubicBezTo>
                  <a:pt x="11901" y="12919"/>
                  <a:pt x="15164" y="14695"/>
                  <a:pt x="18514" y="17937"/>
                </a:cubicBezTo>
                <a:cubicBezTo>
                  <a:pt x="18931" y="17937"/>
                  <a:pt x="19294" y="17758"/>
                  <a:pt x="19599" y="17404"/>
                </a:cubicBezTo>
                <a:cubicBezTo>
                  <a:pt x="19905" y="17049"/>
                  <a:pt x="20057" y="16628"/>
                  <a:pt x="20057" y="16142"/>
                </a:cubicBezTo>
                <a:lnTo>
                  <a:pt x="20057" y="10762"/>
                </a:lnTo>
                <a:cubicBezTo>
                  <a:pt x="20483" y="10762"/>
                  <a:pt x="20847" y="10586"/>
                  <a:pt x="21148" y="10236"/>
                </a:cubicBezTo>
                <a:cubicBezTo>
                  <a:pt x="21449" y="9886"/>
                  <a:pt x="21600" y="9463"/>
                  <a:pt x="21600" y="8968"/>
                </a:cubicBezTo>
                <a:cubicBezTo>
                  <a:pt x="21600" y="8473"/>
                  <a:pt x="21449" y="8050"/>
                  <a:pt x="21148" y="7700"/>
                </a:cubicBezTo>
                <a:cubicBezTo>
                  <a:pt x="21148" y="7700"/>
                  <a:pt x="21148" y="7700"/>
                  <a:pt x="21148" y="77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Shape 19871"/>
          <p:cNvSpPr/>
          <p:nvPr/>
        </p:nvSpPr>
        <p:spPr>
          <a:xfrm>
            <a:off x="6493528" y="2838375"/>
            <a:ext cx="569977" cy="586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22" h="21600" extrusionOk="0">
                <a:moveTo>
                  <a:pt x="15531" y="19735"/>
                </a:moveTo>
                <a:lnTo>
                  <a:pt x="9003" y="19933"/>
                </a:lnTo>
                <a:cubicBezTo>
                  <a:pt x="11586" y="17441"/>
                  <a:pt x="12925" y="12749"/>
                  <a:pt x="12138" y="8224"/>
                </a:cubicBezTo>
                <a:cubicBezTo>
                  <a:pt x="11653" y="5430"/>
                  <a:pt x="10564" y="3084"/>
                  <a:pt x="9048" y="1499"/>
                </a:cubicBezTo>
                <a:lnTo>
                  <a:pt x="15457" y="1499"/>
                </a:lnTo>
                <a:cubicBezTo>
                  <a:pt x="16472" y="2127"/>
                  <a:pt x="17355" y="3152"/>
                  <a:pt x="18046" y="4444"/>
                </a:cubicBezTo>
                <a:lnTo>
                  <a:pt x="13779" y="4444"/>
                </a:lnTo>
                <a:cubicBezTo>
                  <a:pt x="13368" y="4444"/>
                  <a:pt x="13021" y="4781"/>
                  <a:pt x="13021" y="5189"/>
                </a:cubicBezTo>
                <a:cubicBezTo>
                  <a:pt x="13021" y="5606"/>
                  <a:pt x="13368" y="5936"/>
                  <a:pt x="13779" y="5936"/>
                </a:cubicBezTo>
                <a:lnTo>
                  <a:pt x="18715" y="5936"/>
                </a:lnTo>
                <a:cubicBezTo>
                  <a:pt x="19010" y="6725"/>
                  <a:pt x="19245" y="7573"/>
                  <a:pt x="19401" y="8471"/>
                </a:cubicBezTo>
                <a:cubicBezTo>
                  <a:pt x="19495" y="8999"/>
                  <a:pt x="19539" y="9524"/>
                  <a:pt x="19568" y="10058"/>
                </a:cubicBezTo>
                <a:lnTo>
                  <a:pt x="15096" y="10058"/>
                </a:lnTo>
                <a:cubicBezTo>
                  <a:pt x="14685" y="10058"/>
                  <a:pt x="14338" y="10395"/>
                  <a:pt x="14338" y="10803"/>
                </a:cubicBezTo>
                <a:cubicBezTo>
                  <a:pt x="14338" y="11221"/>
                  <a:pt x="14685" y="11549"/>
                  <a:pt x="15096" y="11549"/>
                </a:cubicBezTo>
                <a:lnTo>
                  <a:pt x="19562" y="11549"/>
                </a:lnTo>
                <a:cubicBezTo>
                  <a:pt x="19481" y="13018"/>
                  <a:pt x="19185" y="14422"/>
                  <a:pt x="18701" y="15671"/>
                </a:cubicBezTo>
                <a:lnTo>
                  <a:pt x="13770" y="15671"/>
                </a:lnTo>
                <a:cubicBezTo>
                  <a:pt x="13359" y="15671"/>
                  <a:pt x="13021" y="16008"/>
                  <a:pt x="13021" y="16415"/>
                </a:cubicBezTo>
                <a:cubicBezTo>
                  <a:pt x="13021" y="16827"/>
                  <a:pt x="13359" y="17162"/>
                  <a:pt x="13770" y="17162"/>
                </a:cubicBezTo>
                <a:lnTo>
                  <a:pt x="17979" y="17162"/>
                </a:lnTo>
                <a:cubicBezTo>
                  <a:pt x="17318" y="18295"/>
                  <a:pt x="16502" y="19210"/>
                  <a:pt x="15531" y="19735"/>
                </a:cubicBezTo>
                <a:cubicBezTo>
                  <a:pt x="15531" y="19735"/>
                  <a:pt x="15531" y="19735"/>
                  <a:pt x="15531" y="19735"/>
                </a:cubicBezTo>
                <a:close/>
                <a:moveTo>
                  <a:pt x="6636" y="19809"/>
                </a:moveTo>
                <a:cubicBezTo>
                  <a:pt x="6452" y="19904"/>
                  <a:pt x="6268" y="19970"/>
                  <a:pt x="6083" y="20021"/>
                </a:cubicBezTo>
                <a:lnTo>
                  <a:pt x="5473" y="20042"/>
                </a:lnTo>
                <a:cubicBezTo>
                  <a:pt x="5371" y="20042"/>
                  <a:pt x="5275" y="20065"/>
                  <a:pt x="5193" y="20102"/>
                </a:cubicBezTo>
                <a:cubicBezTo>
                  <a:pt x="4877" y="20073"/>
                  <a:pt x="4576" y="19984"/>
                  <a:pt x="4267" y="19830"/>
                </a:cubicBezTo>
                <a:cubicBezTo>
                  <a:pt x="2987" y="19187"/>
                  <a:pt x="1999" y="17535"/>
                  <a:pt x="1633" y="15417"/>
                </a:cubicBezTo>
                <a:cubicBezTo>
                  <a:pt x="1132" y="12544"/>
                  <a:pt x="2244" y="9350"/>
                  <a:pt x="4060" y="8451"/>
                </a:cubicBezTo>
                <a:cubicBezTo>
                  <a:pt x="4487" y="8237"/>
                  <a:pt x="4921" y="8237"/>
                  <a:pt x="5326" y="8443"/>
                </a:cubicBezTo>
                <a:cubicBezTo>
                  <a:pt x="6069" y="8815"/>
                  <a:pt x="6650" y="9801"/>
                  <a:pt x="6870" y="11074"/>
                </a:cubicBezTo>
                <a:cubicBezTo>
                  <a:pt x="7202" y="12983"/>
                  <a:pt x="6407" y="14773"/>
                  <a:pt x="5466" y="15241"/>
                </a:cubicBezTo>
                <a:cubicBezTo>
                  <a:pt x="5259" y="15335"/>
                  <a:pt x="5083" y="15343"/>
                  <a:pt x="4892" y="15245"/>
                </a:cubicBezTo>
                <a:cubicBezTo>
                  <a:pt x="4582" y="15092"/>
                  <a:pt x="4200" y="14619"/>
                  <a:pt x="4052" y="13757"/>
                </a:cubicBezTo>
                <a:cubicBezTo>
                  <a:pt x="3869" y="12704"/>
                  <a:pt x="4296" y="11637"/>
                  <a:pt x="4804" y="11381"/>
                </a:cubicBezTo>
                <a:cubicBezTo>
                  <a:pt x="5178" y="11197"/>
                  <a:pt x="5333" y="10752"/>
                  <a:pt x="5142" y="10380"/>
                </a:cubicBezTo>
                <a:cubicBezTo>
                  <a:pt x="4958" y="10008"/>
                  <a:pt x="4509" y="9862"/>
                  <a:pt x="4134" y="10043"/>
                </a:cubicBezTo>
                <a:cubicBezTo>
                  <a:pt x="2971" y="10614"/>
                  <a:pt x="2279" y="12359"/>
                  <a:pt x="2568" y="14013"/>
                </a:cubicBezTo>
                <a:cubicBezTo>
                  <a:pt x="2781" y="15226"/>
                  <a:pt x="3383" y="16168"/>
                  <a:pt x="4216" y="16585"/>
                </a:cubicBezTo>
                <a:cubicBezTo>
                  <a:pt x="4826" y="16893"/>
                  <a:pt x="5510" y="16893"/>
                  <a:pt x="6135" y="16579"/>
                </a:cubicBezTo>
                <a:cubicBezTo>
                  <a:pt x="7797" y="15759"/>
                  <a:pt x="8776" y="13221"/>
                  <a:pt x="8357" y="10817"/>
                </a:cubicBezTo>
                <a:cubicBezTo>
                  <a:pt x="8167" y="9752"/>
                  <a:pt x="7769" y="8865"/>
                  <a:pt x="7224" y="8172"/>
                </a:cubicBezTo>
                <a:lnTo>
                  <a:pt x="10586" y="8172"/>
                </a:lnTo>
                <a:cubicBezTo>
                  <a:pt x="10601" y="8275"/>
                  <a:pt x="10631" y="8378"/>
                  <a:pt x="10652" y="8479"/>
                </a:cubicBezTo>
                <a:cubicBezTo>
                  <a:pt x="11477" y="13216"/>
                  <a:pt x="9674" y="18303"/>
                  <a:pt x="6636" y="19809"/>
                </a:cubicBezTo>
                <a:cubicBezTo>
                  <a:pt x="6636" y="19809"/>
                  <a:pt x="6636" y="19809"/>
                  <a:pt x="6636" y="19809"/>
                </a:cubicBezTo>
                <a:close/>
                <a:moveTo>
                  <a:pt x="21122" y="10803"/>
                </a:moveTo>
                <a:cubicBezTo>
                  <a:pt x="21122" y="10767"/>
                  <a:pt x="21106" y="10738"/>
                  <a:pt x="21106" y="10701"/>
                </a:cubicBezTo>
                <a:cubicBezTo>
                  <a:pt x="21099" y="9875"/>
                  <a:pt x="21032" y="9050"/>
                  <a:pt x="20886" y="8224"/>
                </a:cubicBezTo>
                <a:cubicBezTo>
                  <a:pt x="20231" y="4437"/>
                  <a:pt x="18465" y="1477"/>
                  <a:pt x="16037" y="103"/>
                </a:cubicBezTo>
                <a:cubicBezTo>
                  <a:pt x="15926" y="38"/>
                  <a:pt x="15795" y="0"/>
                  <a:pt x="15662" y="0"/>
                </a:cubicBezTo>
                <a:lnTo>
                  <a:pt x="6907" y="0"/>
                </a:lnTo>
                <a:cubicBezTo>
                  <a:pt x="6569" y="0"/>
                  <a:pt x="6268" y="228"/>
                  <a:pt x="6179" y="556"/>
                </a:cubicBezTo>
                <a:cubicBezTo>
                  <a:pt x="6092" y="886"/>
                  <a:pt x="6238" y="1227"/>
                  <a:pt x="6532" y="1396"/>
                </a:cubicBezTo>
                <a:cubicBezTo>
                  <a:pt x="8158" y="2317"/>
                  <a:pt x="9460" y="4241"/>
                  <a:pt x="10211" y="6673"/>
                </a:cubicBezTo>
                <a:lnTo>
                  <a:pt x="5207" y="6673"/>
                </a:lnTo>
                <a:cubicBezTo>
                  <a:pt x="5060" y="6673"/>
                  <a:pt x="4928" y="6725"/>
                  <a:pt x="4811" y="6798"/>
                </a:cubicBezTo>
                <a:cubicBezTo>
                  <a:pt x="4332" y="6783"/>
                  <a:pt x="3847" y="6878"/>
                  <a:pt x="3383" y="7105"/>
                </a:cubicBezTo>
                <a:cubicBezTo>
                  <a:pt x="941" y="8317"/>
                  <a:pt x="-478" y="12076"/>
                  <a:pt x="147" y="15664"/>
                </a:cubicBezTo>
                <a:cubicBezTo>
                  <a:pt x="603" y="18287"/>
                  <a:pt x="1853" y="20291"/>
                  <a:pt x="3582" y="21162"/>
                </a:cubicBezTo>
                <a:cubicBezTo>
                  <a:pt x="4172" y="21454"/>
                  <a:pt x="4788" y="21600"/>
                  <a:pt x="5414" y="21600"/>
                </a:cubicBezTo>
                <a:cubicBezTo>
                  <a:pt x="5701" y="21600"/>
                  <a:pt x="5989" y="21570"/>
                  <a:pt x="6275" y="21511"/>
                </a:cubicBezTo>
                <a:lnTo>
                  <a:pt x="15743" y="21227"/>
                </a:lnTo>
                <a:cubicBezTo>
                  <a:pt x="15854" y="21219"/>
                  <a:pt x="15964" y="21198"/>
                  <a:pt x="16060" y="21147"/>
                </a:cubicBezTo>
                <a:cubicBezTo>
                  <a:pt x="19105" y="19634"/>
                  <a:pt x="21083" y="15417"/>
                  <a:pt x="21099" y="10906"/>
                </a:cubicBezTo>
                <a:cubicBezTo>
                  <a:pt x="21106" y="10870"/>
                  <a:pt x="21122" y="10840"/>
                  <a:pt x="21122" y="10803"/>
                </a:cubicBezTo>
                <a:cubicBezTo>
                  <a:pt x="21122" y="10803"/>
                  <a:pt x="21122" y="10803"/>
                  <a:pt x="21122" y="1080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Shape 19872"/>
          <p:cNvSpPr/>
          <p:nvPr/>
        </p:nvSpPr>
        <p:spPr>
          <a:xfrm>
            <a:off x="4682380" y="2911684"/>
            <a:ext cx="597868" cy="503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3" y="0"/>
                </a:moveTo>
                <a:cubicBezTo>
                  <a:pt x="1537" y="0"/>
                  <a:pt x="0" y="1825"/>
                  <a:pt x="0" y="4054"/>
                </a:cubicBezTo>
                <a:lnTo>
                  <a:pt x="0" y="13493"/>
                </a:lnTo>
                <a:cubicBezTo>
                  <a:pt x="0" y="15719"/>
                  <a:pt x="1537" y="17546"/>
                  <a:pt x="3413" y="17546"/>
                </a:cubicBezTo>
                <a:lnTo>
                  <a:pt x="4551" y="17546"/>
                </a:lnTo>
                <a:lnTo>
                  <a:pt x="4551" y="21600"/>
                </a:lnTo>
                <a:lnTo>
                  <a:pt x="7964" y="17546"/>
                </a:lnTo>
                <a:lnTo>
                  <a:pt x="18187" y="17546"/>
                </a:lnTo>
                <a:cubicBezTo>
                  <a:pt x="20063" y="17546"/>
                  <a:pt x="21600" y="15719"/>
                  <a:pt x="21600" y="13493"/>
                </a:cubicBezTo>
                <a:lnTo>
                  <a:pt x="21600" y="4054"/>
                </a:lnTo>
                <a:cubicBezTo>
                  <a:pt x="21600" y="1825"/>
                  <a:pt x="20063" y="0"/>
                  <a:pt x="18187" y="0"/>
                </a:cubicBezTo>
                <a:lnTo>
                  <a:pt x="3413" y="0"/>
                </a:lnTo>
                <a:close/>
                <a:moveTo>
                  <a:pt x="3413" y="2702"/>
                </a:moveTo>
                <a:lnTo>
                  <a:pt x="18187" y="2702"/>
                </a:lnTo>
                <a:cubicBezTo>
                  <a:pt x="18803" y="2702"/>
                  <a:pt x="19325" y="3323"/>
                  <a:pt x="19325" y="4054"/>
                </a:cubicBezTo>
                <a:cubicBezTo>
                  <a:pt x="19325" y="4054"/>
                  <a:pt x="19325" y="13493"/>
                  <a:pt x="19325" y="13493"/>
                </a:cubicBezTo>
                <a:cubicBezTo>
                  <a:pt x="19325" y="14225"/>
                  <a:pt x="18803" y="14844"/>
                  <a:pt x="18187" y="14844"/>
                </a:cubicBezTo>
                <a:lnTo>
                  <a:pt x="3413" y="14844"/>
                </a:lnTo>
                <a:cubicBezTo>
                  <a:pt x="2797" y="14844"/>
                  <a:pt x="2275" y="14225"/>
                  <a:pt x="2275" y="13493"/>
                </a:cubicBezTo>
                <a:lnTo>
                  <a:pt x="2275" y="4054"/>
                </a:lnTo>
                <a:cubicBezTo>
                  <a:pt x="2275" y="3323"/>
                  <a:pt x="2797" y="2702"/>
                  <a:pt x="3413" y="2702"/>
                </a:cubicBezTo>
                <a:close/>
                <a:moveTo>
                  <a:pt x="5865" y="6090"/>
                </a:moveTo>
                <a:cubicBezTo>
                  <a:pt x="4610" y="6090"/>
                  <a:pt x="3589" y="7302"/>
                  <a:pt x="3589" y="8792"/>
                </a:cubicBezTo>
                <a:cubicBezTo>
                  <a:pt x="3589" y="10283"/>
                  <a:pt x="4610" y="11495"/>
                  <a:pt x="5865" y="11495"/>
                </a:cubicBezTo>
                <a:cubicBezTo>
                  <a:pt x="7119" y="11495"/>
                  <a:pt x="8140" y="10283"/>
                  <a:pt x="8140" y="8792"/>
                </a:cubicBezTo>
                <a:cubicBezTo>
                  <a:pt x="8140" y="7302"/>
                  <a:pt x="7119" y="6090"/>
                  <a:pt x="5865" y="6090"/>
                </a:cubicBezTo>
                <a:close/>
                <a:moveTo>
                  <a:pt x="10992" y="6090"/>
                </a:moveTo>
                <a:cubicBezTo>
                  <a:pt x="9737" y="6090"/>
                  <a:pt x="8717" y="7302"/>
                  <a:pt x="8717" y="8792"/>
                </a:cubicBezTo>
                <a:cubicBezTo>
                  <a:pt x="8717" y="10283"/>
                  <a:pt x="9737" y="11495"/>
                  <a:pt x="10992" y="11495"/>
                </a:cubicBezTo>
                <a:cubicBezTo>
                  <a:pt x="12247" y="11495"/>
                  <a:pt x="13268" y="10283"/>
                  <a:pt x="13268" y="8792"/>
                </a:cubicBezTo>
                <a:cubicBezTo>
                  <a:pt x="13268" y="7302"/>
                  <a:pt x="12247" y="6090"/>
                  <a:pt x="10992" y="6090"/>
                </a:cubicBezTo>
                <a:close/>
                <a:moveTo>
                  <a:pt x="16120" y="6090"/>
                </a:moveTo>
                <a:cubicBezTo>
                  <a:pt x="14867" y="6090"/>
                  <a:pt x="13845" y="7302"/>
                  <a:pt x="13845" y="8792"/>
                </a:cubicBezTo>
                <a:cubicBezTo>
                  <a:pt x="13844" y="10283"/>
                  <a:pt x="14867" y="11495"/>
                  <a:pt x="16120" y="11495"/>
                </a:cubicBezTo>
                <a:cubicBezTo>
                  <a:pt x="17375" y="11495"/>
                  <a:pt x="18395" y="10283"/>
                  <a:pt x="18395" y="8792"/>
                </a:cubicBezTo>
                <a:cubicBezTo>
                  <a:pt x="18395" y="7302"/>
                  <a:pt x="17375" y="6090"/>
                  <a:pt x="16120" y="6090"/>
                </a:cubicBezTo>
                <a:close/>
                <a:moveTo>
                  <a:pt x="5865" y="7441"/>
                </a:moveTo>
                <a:cubicBezTo>
                  <a:pt x="6492" y="7441"/>
                  <a:pt x="7002" y="8049"/>
                  <a:pt x="7002" y="8792"/>
                </a:cubicBezTo>
                <a:cubicBezTo>
                  <a:pt x="7002" y="9538"/>
                  <a:pt x="6492" y="10143"/>
                  <a:pt x="5865" y="10143"/>
                </a:cubicBezTo>
                <a:cubicBezTo>
                  <a:pt x="5237" y="10143"/>
                  <a:pt x="4727" y="9538"/>
                  <a:pt x="4727" y="8792"/>
                </a:cubicBezTo>
                <a:cubicBezTo>
                  <a:pt x="4727" y="8049"/>
                  <a:pt x="5237" y="7441"/>
                  <a:pt x="5865" y="7441"/>
                </a:cubicBezTo>
                <a:close/>
                <a:moveTo>
                  <a:pt x="10992" y="7441"/>
                </a:moveTo>
                <a:cubicBezTo>
                  <a:pt x="11620" y="7441"/>
                  <a:pt x="12130" y="8049"/>
                  <a:pt x="12130" y="8792"/>
                </a:cubicBezTo>
                <a:cubicBezTo>
                  <a:pt x="12130" y="9538"/>
                  <a:pt x="11620" y="10143"/>
                  <a:pt x="10992" y="10143"/>
                </a:cubicBezTo>
                <a:cubicBezTo>
                  <a:pt x="10365" y="10143"/>
                  <a:pt x="9855" y="9538"/>
                  <a:pt x="9855" y="8792"/>
                </a:cubicBezTo>
                <a:cubicBezTo>
                  <a:pt x="9855" y="8049"/>
                  <a:pt x="10365" y="7441"/>
                  <a:pt x="10992" y="7441"/>
                </a:cubicBezTo>
                <a:close/>
                <a:moveTo>
                  <a:pt x="16120" y="7441"/>
                </a:moveTo>
                <a:cubicBezTo>
                  <a:pt x="16747" y="7441"/>
                  <a:pt x="17258" y="8049"/>
                  <a:pt x="17258" y="8792"/>
                </a:cubicBezTo>
                <a:cubicBezTo>
                  <a:pt x="17258" y="9538"/>
                  <a:pt x="16747" y="10143"/>
                  <a:pt x="16120" y="10143"/>
                </a:cubicBezTo>
                <a:cubicBezTo>
                  <a:pt x="15493" y="10143"/>
                  <a:pt x="14982" y="9538"/>
                  <a:pt x="14982" y="8792"/>
                </a:cubicBezTo>
                <a:cubicBezTo>
                  <a:pt x="14982" y="8049"/>
                  <a:pt x="15493" y="7441"/>
                  <a:pt x="16120" y="744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Shape 19873"/>
          <p:cNvSpPr/>
          <p:nvPr/>
        </p:nvSpPr>
        <p:spPr>
          <a:xfrm>
            <a:off x="6426436" y="1710868"/>
            <a:ext cx="535411" cy="535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8" h="21258" extrusionOk="0">
                <a:moveTo>
                  <a:pt x="5765" y="18592"/>
                </a:moveTo>
                <a:cubicBezTo>
                  <a:pt x="5942" y="18678"/>
                  <a:pt x="6028" y="18769"/>
                  <a:pt x="6206" y="18856"/>
                </a:cubicBezTo>
                <a:cubicBezTo>
                  <a:pt x="6028" y="19033"/>
                  <a:pt x="5852" y="19300"/>
                  <a:pt x="5674" y="19477"/>
                </a:cubicBezTo>
                <a:cubicBezTo>
                  <a:pt x="3638" y="21514"/>
                  <a:pt x="12" y="21246"/>
                  <a:pt x="12" y="21246"/>
                </a:cubicBezTo>
                <a:cubicBezTo>
                  <a:pt x="12" y="21246"/>
                  <a:pt x="-256" y="17619"/>
                  <a:pt x="1780" y="15583"/>
                </a:cubicBezTo>
                <a:cubicBezTo>
                  <a:pt x="1957" y="15406"/>
                  <a:pt x="2225" y="15229"/>
                  <a:pt x="2402" y="15051"/>
                </a:cubicBezTo>
                <a:cubicBezTo>
                  <a:pt x="2489" y="15229"/>
                  <a:pt x="2575" y="15315"/>
                  <a:pt x="2666" y="15492"/>
                </a:cubicBezTo>
                <a:cubicBezTo>
                  <a:pt x="1338" y="17173"/>
                  <a:pt x="1516" y="19741"/>
                  <a:pt x="1516" y="19741"/>
                </a:cubicBezTo>
                <a:cubicBezTo>
                  <a:pt x="1516" y="19741"/>
                  <a:pt x="4084" y="19919"/>
                  <a:pt x="5765" y="18592"/>
                </a:cubicBezTo>
                <a:cubicBezTo>
                  <a:pt x="5765" y="18592"/>
                  <a:pt x="5765" y="18592"/>
                  <a:pt x="5765" y="18592"/>
                </a:cubicBezTo>
                <a:close/>
                <a:moveTo>
                  <a:pt x="15059" y="7966"/>
                </a:moveTo>
                <a:cubicBezTo>
                  <a:pt x="14086" y="7966"/>
                  <a:pt x="13291" y="7171"/>
                  <a:pt x="13291" y="6199"/>
                </a:cubicBezTo>
                <a:cubicBezTo>
                  <a:pt x="13291" y="5222"/>
                  <a:pt x="14086" y="4426"/>
                  <a:pt x="15059" y="4426"/>
                </a:cubicBezTo>
                <a:cubicBezTo>
                  <a:pt x="16036" y="4426"/>
                  <a:pt x="16831" y="5222"/>
                  <a:pt x="16831" y="6199"/>
                </a:cubicBezTo>
                <a:cubicBezTo>
                  <a:pt x="16831" y="7171"/>
                  <a:pt x="16036" y="7966"/>
                  <a:pt x="15059" y="7966"/>
                </a:cubicBezTo>
                <a:cubicBezTo>
                  <a:pt x="15059" y="7966"/>
                  <a:pt x="15059" y="7966"/>
                  <a:pt x="15059" y="7966"/>
                </a:cubicBezTo>
                <a:close/>
                <a:moveTo>
                  <a:pt x="21258" y="0"/>
                </a:moveTo>
                <a:cubicBezTo>
                  <a:pt x="21258" y="0"/>
                  <a:pt x="18067" y="-86"/>
                  <a:pt x="14882" y="1504"/>
                </a:cubicBezTo>
                <a:cubicBezTo>
                  <a:pt x="13909" y="1949"/>
                  <a:pt x="12845" y="2658"/>
                  <a:pt x="11960" y="3540"/>
                </a:cubicBezTo>
                <a:cubicBezTo>
                  <a:pt x="10529" y="4975"/>
                  <a:pt x="8307" y="7608"/>
                  <a:pt x="6556" y="9739"/>
                </a:cubicBezTo>
                <a:lnTo>
                  <a:pt x="2666" y="9739"/>
                </a:lnTo>
                <a:lnTo>
                  <a:pt x="894" y="12393"/>
                </a:lnTo>
                <a:lnTo>
                  <a:pt x="3897" y="13204"/>
                </a:lnTo>
                <a:cubicBezTo>
                  <a:pt x="3906" y="13314"/>
                  <a:pt x="3937" y="13465"/>
                  <a:pt x="4019" y="13671"/>
                </a:cubicBezTo>
                <a:lnTo>
                  <a:pt x="3552" y="14697"/>
                </a:lnTo>
                <a:cubicBezTo>
                  <a:pt x="3552" y="14697"/>
                  <a:pt x="3375" y="15051"/>
                  <a:pt x="4702" y="16466"/>
                </a:cubicBezTo>
                <a:cubicBezTo>
                  <a:pt x="6119" y="17883"/>
                  <a:pt x="6561" y="17705"/>
                  <a:pt x="6561" y="17705"/>
                </a:cubicBezTo>
                <a:lnTo>
                  <a:pt x="7663" y="17204"/>
                </a:lnTo>
                <a:cubicBezTo>
                  <a:pt x="7827" y="17256"/>
                  <a:pt x="7948" y="17274"/>
                  <a:pt x="8030" y="17274"/>
                </a:cubicBezTo>
                <a:lnTo>
                  <a:pt x="8864" y="20360"/>
                </a:lnTo>
                <a:lnTo>
                  <a:pt x="11519" y="18592"/>
                </a:lnTo>
                <a:lnTo>
                  <a:pt x="11519" y="14580"/>
                </a:lnTo>
                <a:cubicBezTo>
                  <a:pt x="13663" y="12847"/>
                  <a:pt x="16295" y="10668"/>
                  <a:pt x="17717" y="9294"/>
                </a:cubicBezTo>
                <a:cubicBezTo>
                  <a:pt x="18603" y="8412"/>
                  <a:pt x="19308" y="7349"/>
                  <a:pt x="19840" y="6376"/>
                </a:cubicBezTo>
                <a:cubicBezTo>
                  <a:pt x="21344" y="3186"/>
                  <a:pt x="21258" y="0"/>
                  <a:pt x="21258" y="0"/>
                </a:cubicBezTo>
                <a:cubicBezTo>
                  <a:pt x="21258" y="0"/>
                  <a:pt x="21258" y="0"/>
                  <a:pt x="2125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Shape 19874"/>
          <p:cNvSpPr/>
          <p:nvPr/>
        </p:nvSpPr>
        <p:spPr>
          <a:xfrm>
            <a:off x="4642052" y="4079893"/>
            <a:ext cx="597868" cy="58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94" y="0"/>
                </a:moveTo>
                <a:cubicBezTo>
                  <a:pt x="4301" y="0"/>
                  <a:pt x="3442" y="955"/>
                  <a:pt x="3442" y="2210"/>
                </a:cubicBezTo>
                <a:lnTo>
                  <a:pt x="3442" y="4902"/>
                </a:lnTo>
                <a:lnTo>
                  <a:pt x="2151" y="4902"/>
                </a:lnTo>
                <a:cubicBezTo>
                  <a:pt x="857" y="4902"/>
                  <a:pt x="0" y="5855"/>
                  <a:pt x="0" y="7112"/>
                </a:cubicBezTo>
                <a:lnTo>
                  <a:pt x="0" y="15472"/>
                </a:lnTo>
                <a:cubicBezTo>
                  <a:pt x="0" y="16780"/>
                  <a:pt x="920" y="17902"/>
                  <a:pt x="2151" y="17902"/>
                </a:cubicBezTo>
                <a:lnTo>
                  <a:pt x="3442" y="17902"/>
                </a:lnTo>
                <a:lnTo>
                  <a:pt x="3442" y="19280"/>
                </a:lnTo>
                <a:cubicBezTo>
                  <a:pt x="3442" y="20554"/>
                  <a:pt x="4447" y="21600"/>
                  <a:pt x="5701" y="21600"/>
                </a:cubicBezTo>
                <a:lnTo>
                  <a:pt x="15576" y="21600"/>
                </a:lnTo>
                <a:cubicBezTo>
                  <a:pt x="16830" y="21600"/>
                  <a:pt x="17857" y="20554"/>
                  <a:pt x="17857" y="19280"/>
                </a:cubicBezTo>
                <a:cubicBezTo>
                  <a:pt x="17857" y="19280"/>
                  <a:pt x="17857" y="18501"/>
                  <a:pt x="17857" y="17902"/>
                </a:cubicBezTo>
                <a:lnTo>
                  <a:pt x="19212" y="17902"/>
                </a:lnTo>
                <a:cubicBezTo>
                  <a:pt x="20441" y="17902"/>
                  <a:pt x="21600" y="16780"/>
                  <a:pt x="21600" y="15472"/>
                </a:cubicBezTo>
                <a:lnTo>
                  <a:pt x="21600" y="7112"/>
                </a:lnTo>
                <a:cubicBezTo>
                  <a:pt x="21600" y="5855"/>
                  <a:pt x="20505" y="4902"/>
                  <a:pt x="19212" y="4902"/>
                </a:cubicBezTo>
                <a:lnTo>
                  <a:pt x="17857" y="4902"/>
                </a:lnTo>
                <a:lnTo>
                  <a:pt x="17857" y="2210"/>
                </a:lnTo>
                <a:cubicBezTo>
                  <a:pt x="17857" y="955"/>
                  <a:pt x="16740" y="0"/>
                  <a:pt x="15447" y="0"/>
                </a:cubicBezTo>
                <a:lnTo>
                  <a:pt x="5594" y="0"/>
                </a:lnTo>
                <a:close/>
                <a:moveTo>
                  <a:pt x="5594" y="1335"/>
                </a:moveTo>
                <a:lnTo>
                  <a:pt x="15447" y="1335"/>
                </a:lnTo>
                <a:cubicBezTo>
                  <a:pt x="15923" y="1335"/>
                  <a:pt x="16544" y="1638"/>
                  <a:pt x="16544" y="2210"/>
                </a:cubicBezTo>
                <a:lnTo>
                  <a:pt x="16544" y="4902"/>
                </a:lnTo>
                <a:lnTo>
                  <a:pt x="4755" y="4902"/>
                </a:lnTo>
                <a:lnTo>
                  <a:pt x="4755" y="2210"/>
                </a:lnTo>
                <a:cubicBezTo>
                  <a:pt x="4755" y="1638"/>
                  <a:pt x="5118" y="1335"/>
                  <a:pt x="5594" y="1335"/>
                </a:cubicBezTo>
                <a:close/>
                <a:moveTo>
                  <a:pt x="2151" y="6237"/>
                </a:moveTo>
                <a:lnTo>
                  <a:pt x="3550" y="6237"/>
                </a:lnTo>
                <a:cubicBezTo>
                  <a:pt x="3652" y="6469"/>
                  <a:pt x="3822" y="6653"/>
                  <a:pt x="4088" y="6653"/>
                </a:cubicBezTo>
                <a:cubicBezTo>
                  <a:pt x="4353" y="6653"/>
                  <a:pt x="4544" y="6469"/>
                  <a:pt x="4647" y="6237"/>
                </a:cubicBezTo>
                <a:lnTo>
                  <a:pt x="16652" y="6237"/>
                </a:lnTo>
                <a:cubicBezTo>
                  <a:pt x="16754" y="6469"/>
                  <a:pt x="16924" y="6653"/>
                  <a:pt x="17190" y="6653"/>
                </a:cubicBezTo>
                <a:cubicBezTo>
                  <a:pt x="17455" y="6653"/>
                  <a:pt x="17646" y="6469"/>
                  <a:pt x="17749" y="6237"/>
                </a:cubicBezTo>
                <a:lnTo>
                  <a:pt x="19212" y="6237"/>
                </a:lnTo>
                <a:cubicBezTo>
                  <a:pt x="19690" y="6237"/>
                  <a:pt x="20309" y="6541"/>
                  <a:pt x="20309" y="7112"/>
                </a:cubicBezTo>
                <a:lnTo>
                  <a:pt x="20309" y="15472"/>
                </a:lnTo>
                <a:cubicBezTo>
                  <a:pt x="20309" y="16039"/>
                  <a:pt x="19716" y="16567"/>
                  <a:pt x="19212" y="16567"/>
                </a:cubicBezTo>
                <a:lnTo>
                  <a:pt x="17857" y="16567"/>
                </a:lnTo>
                <a:cubicBezTo>
                  <a:pt x="17857" y="15792"/>
                  <a:pt x="17857" y="14925"/>
                  <a:pt x="17857" y="14925"/>
                </a:cubicBezTo>
                <a:cubicBezTo>
                  <a:pt x="17857" y="13650"/>
                  <a:pt x="16830" y="12605"/>
                  <a:pt x="15576" y="12605"/>
                </a:cubicBezTo>
                <a:lnTo>
                  <a:pt x="5701" y="12605"/>
                </a:lnTo>
                <a:cubicBezTo>
                  <a:pt x="4447" y="12605"/>
                  <a:pt x="3442" y="13650"/>
                  <a:pt x="3442" y="14925"/>
                </a:cubicBezTo>
                <a:lnTo>
                  <a:pt x="3442" y="16567"/>
                </a:lnTo>
                <a:lnTo>
                  <a:pt x="2151" y="16567"/>
                </a:lnTo>
                <a:cubicBezTo>
                  <a:pt x="1648" y="16567"/>
                  <a:pt x="1312" y="16039"/>
                  <a:pt x="1312" y="15472"/>
                </a:cubicBezTo>
                <a:lnTo>
                  <a:pt x="1312" y="7112"/>
                </a:lnTo>
                <a:cubicBezTo>
                  <a:pt x="1312" y="6541"/>
                  <a:pt x="1673" y="6237"/>
                  <a:pt x="2151" y="6237"/>
                </a:cubicBezTo>
                <a:close/>
                <a:moveTo>
                  <a:pt x="3076" y="7703"/>
                </a:moveTo>
                <a:cubicBezTo>
                  <a:pt x="2896" y="7703"/>
                  <a:pt x="2754" y="7847"/>
                  <a:pt x="2754" y="8032"/>
                </a:cubicBezTo>
                <a:cubicBezTo>
                  <a:pt x="2754" y="8216"/>
                  <a:pt x="2896" y="8360"/>
                  <a:pt x="3076" y="8360"/>
                </a:cubicBezTo>
                <a:lnTo>
                  <a:pt x="4066" y="8360"/>
                </a:lnTo>
                <a:cubicBezTo>
                  <a:pt x="4246" y="8360"/>
                  <a:pt x="4389" y="8216"/>
                  <a:pt x="4389" y="8032"/>
                </a:cubicBezTo>
                <a:cubicBezTo>
                  <a:pt x="4389" y="7847"/>
                  <a:pt x="4246" y="7703"/>
                  <a:pt x="4066" y="7703"/>
                </a:cubicBezTo>
                <a:lnTo>
                  <a:pt x="3076" y="7703"/>
                </a:lnTo>
                <a:close/>
                <a:moveTo>
                  <a:pt x="5142" y="7703"/>
                </a:moveTo>
                <a:cubicBezTo>
                  <a:pt x="4960" y="7703"/>
                  <a:pt x="4819" y="7847"/>
                  <a:pt x="4819" y="8032"/>
                </a:cubicBezTo>
                <a:cubicBezTo>
                  <a:pt x="4819" y="8216"/>
                  <a:pt x="4960" y="8360"/>
                  <a:pt x="5142" y="8360"/>
                </a:cubicBezTo>
                <a:lnTo>
                  <a:pt x="6131" y="8360"/>
                </a:lnTo>
                <a:cubicBezTo>
                  <a:pt x="6313" y="8360"/>
                  <a:pt x="6454" y="8216"/>
                  <a:pt x="6454" y="8032"/>
                </a:cubicBezTo>
                <a:cubicBezTo>
                  <a:pt x="6454" y="7847"/>
                  <a:pt x="6313" y="7703"/>
                  <a:pt x="6131" y="7703"/>
                </a:cubicBezTo>
                <a:lnTo>
                  <a:pt x="5142" y="7703"/>
                </a:lnTo>
                <a:close/>
                <a:moveTo>
                  <a:pt x="3765" y="10505"/>
                </a:moveTo>
                <a:cubicBezTo>
                  <a:pt x="3583" y="10505"/>
                  <a:pt x="3442" y="10650"/>
                  <a:pt x="3442" y="10833"/>
                </a:cubicBezTo>
                <a:cubicBezTo>
                  <a:pt x="3442" y="11018"/>
                  <a:pt x="3583" y="11161"/>
                  <a:pt x="3765" y="11161"/>
                </a:cubicBezTo>
                <a:lnTo>
                  <a:pt x="16867" y="11161"/>
                </a:lnTo>
                <a:cubicBezTo>
                  <a:pt x="17047" y="11161"/>
                  <a:pt x="17190" y="11018"/>
                  <a:pt x="17190" y="10833"/>
                </a:cubicBezTo>
                <a:cubicBezTo>
                  <a:pt x="17190" y="10650"/>
                  <a:pt x="17047" y="10505"/>
                  <a:pt x="16867" y="10505"/>
                </a:cubicBezTo>
                <a:lnTo>
                  <a:pt x="3765" y="10505"/>
                </a:lnTo>
                <a:close/>
                <a:moveTo>
                  <a:pt x="5701" y="13940"/>
                </a:moveTo>
                <a:lnTo>
                  <a:pt x="15576" y="13940"/>
                </a:lnTo>
                <a:cubicBezTo>
                  <a:pt x="16107" y="13940"/>
                  <a:pt x="16544" y="14385"/>
                  <a:pt x="16544" y="14925"/>
                </a:cubicBezTo>
                <a:cubicBezTo>
                  <a:pt x="16544" y="14925"/>
                  <a:pt x="16544" y="19280"/>
                  <a:pt x="16544" y="19280"/>
                </a:cubicBezTo>
                <a:cubicBezTo>
                  <a:pt x="16544" y="19819"/>
                  <a:pt x="16107" y="20265"/>
                  <a:pt x="15576" y="20265"/>
                </a:cubicBezTo>
                <a:lnTo>
                  <a:pt x="5701" y="20265"/>
                </a:lnTo>
                <a:cubicBezTo>
                  <a:pt x="5172" y="20265"/>
                  <a:pt x="4755" y="19819"/>
                  <a:pt x="4755" y="19280"/>
                </a:cubicBezTo>
                <a:lnTo>
                  <a:pt x="4755" y="17289"/>
                </a:lnTo>
                <a:cubicBezTo>
                  <a:pt x="4757" y="17265"/>
                  <a:pt x="4776" y="17248"/>
                  <a:pt x="4776" y="17223"/>
                </a:cubicBezTo>
                <a:cubicBezTo>
                  <a:pt x="4776" y="17197"/>
                  <a:pt x="4757" y="17182"/>
                  <a:pt x="4755" y="17157"/>
                </a:cubicBezTo>
                <a:lnTo>
                  <a:pt x="4755" y="14925"/>
                </a:lnTo>
                <a:cubicBezTo>
                  <a:pt x="4755" y="14385"/>
                  <a:pt x="5172" y="13940"/>
                  <a:pt x="5701" y="1394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17145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Shape 19875"/>
          <p:cNvSpPr/>
          <p:nvPr/>
        </p:nvSpPr>
        <p:spPr>
          <a:xfrm>
            <a:off x="5700503" y="5311639"/>
            <a:ext cx="135477" cy="13547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9876"/>
          <p:cNvSpPr/>
          <p:nvPr/>
        </p:nvSpPr>
        <p:spPr>
          <a:xfrm>
            <a:off x="5881558" y="5714055"/>
            <a:ext cx="182153" cy="18215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5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6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38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6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5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6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8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10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dvAuto="0"/>
      <p:bldP spid="8" grpId="0" bldLvl="0" animBg="1" advAuto="0"/>
      <p:bldP spid="9" grpId="0" bldLvl="0" animBg="1" advAuto="0"/>
      <p:bldP spid="10" grpId="0" bldLvl="0" animBg="1" advAuto="0"/>
      <p:bldP spid="11" grpId="0" bldLvl="0" animBg="1" advAuto="0"/>
      <p:bldP spid="12" grpId="0" bldLvl="0" animBg="1" advAuto="0"/>
      <p:bldP spid="13" grpId="0" bldLvl="0" animBg="1" advAuto="0"/>
      <p:bldP spid="14" grpId="0" bldLvl="0" animBg="1" advAuto="0"/>
      <p:bldP spid="20" grpId="0" bldLvl="0" animBg="1" advAuto="0"/>
      <p:bldP spid="25" grpId="0" bldLvl="0" animBg="1" advAuto="0"/>
      <p:bldP spid="31" grpId="0" bldLvl="0" animBg="1" advAuto="0"/>
      <p:bldP spid="37" grpId="0" bldLvl="0" animBg="1" advAuto="0"/>
      <p:bldP spid="42" grpId="0" bldLvl="0" animBg="1" advAuto="0"/>
      <p:bldP spid="48" grpId="0" bldLvl="0" animBg="1" advAuto="0"/>
      <p:bldP spid="49" grpId="0" bldLvl="0" animBg="1" advAuto="0"/>
      <p:bldP spid="50" grpId="0" bldLvl="0" animBg="1" advAuto="0"/>
      <p:bldP spid="51" grpId="0" bldLvl="0" animBg="1" advAuto="0"/>
      <p:bldP spid="52" grpId="0" bldLvl="0" animBg="1" advAuto="0"/>
      <p:bldP spid="53" grpId="0" bldLvl="0" animBg="1" advAuto="0"/>
      <p:bldP spid="54" grpId="0" bldLvl="0" animBg="1" advAuto="0"/>
      <p:bldP spid="55" grpId="0" bldLvl="0" animBg="1" advAuto="0"/>
      <p:bldP spid="56" grpId="0" bldLvl="0" animBg="1" advAuto="0"/>
      <p:bldP spid="57" grpId="0" bldLvl="0" animBg="1" advAuto="0"/>
      <p:bldP spid="58" grpId="0" bldLvl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cxnSp>
        <p:nvCxnSpPr>
          <p:cNvPr id="7" name="Straight Arrow Connector 22"/>
          <p:cNvCxnSpPr/>
          <p:nvPr/>
        </p:nvCxnSpPr>
        <p:spPr>
          <a:xfrm>
            <a:off x="4253910" y="2648128"/>
            <a:ext cx="1124196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24"/>
          <p:cNvCxnSpPr/>
          <p:nvPr/>
        </p:nvCxnSpPr>
        <p:spPr>
          <a:xfrm>
            <a:off x="6744217" y="2648128"/>
            <a:ext cx="1124196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21"/>
          <p:cNvGrpSpPr/>
          <p:nvPr/>
        </p:nvGrpSpPr>
        <p:grpSpPr>
          <a:xfrm>
            <a:off x="3003057" y="2080460"/>
            <a:ext cx="1135596" cy="1135338"/>
            <a:chOff x="2019765" y="1757191"/>
            <a:chExt cx="1513668" cy="1513668"/>
          </a:xfrm>
          <a:solidFill>
            <a:schemeClr val="accent1"/>
          </a:solidFill>
        </p:grpSpPr>
        <p:grpSp>
          <p:nvGrpSpPr>
            <p:cNvPr id="10" name="Group 20"/>
            <p:cNvGrpSpPr/>
            <p:nvPr/>
          </p:nvGrpSpPr>
          <p:grpSpPr>
            <a:xfrm>
              <a:off x="2019765" y="1757191"/>
              <a:ext cx="1513668" cy="1513668"/>
              <a:chOff x="2019765" y="1694131"/>
              <a:chExt cx="1513668" cy="1513668"/>
            </a:xfrm>
            <a:grpFill/>
          </p:grpSpPr>
          <p:sp>
            <p:nvSpPr>
              <p:cNvPr id="12" name="Teardrop 9"/>
              <p:cNvSpPr/>
              <p:nvPr/>
            </p:nvSpPr>
            <p:spPr>
              <a:xfrm rot="8028697">
                <a:off x="2019765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ardrop 3"/>
              <p:cNvSpPr/>
              <p:nvPr/>
            </p:nvSpPr>
            <p:spPr>
              <a:xfrm rot="8028697">
                <a:off x="2084879" y="1759244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Rectangle 60"/>
            <p:cNvSpPr/>
            <p:nvPr/>
          </p:nvSpPr>
          <p:spPr>
            <a:xfrm>
              <a:off x="2267937" y="2294437"/>
              <a:ext cx="1066820" cy="615696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取得成果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承担责任</a:t>
              </a:r>
              <a:endParaRPr 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5511280" y="2057121"/>
            <a:ext cx="1135596" cy="1135338"/>
            <a:chOff x="5339165" y="1757191"/>
            <a:chExt cx="1513668" cy="1513668"/>
          </a:xfrm>
          <a:solidFill>
            <a:schemeClr val="accent2"/>
          </a:solidFill>
        </p:grpSpPr>
        <p:grpSp>
          <p:nvGrpSpPr>
            <p:cNvPr id="15" name="Group 19"/>
            <p:cNvGrpSpPr/>
            <p:nvPr/>
          </p:nvGrpSpPr>
          <p:grpSpPr>
            <a:xfrm>
              <a:off x="5339165" y="1757191"/>
              <a:ext cx="1513668" cy="1513668"/>
              <a:chOff x="5339165" y="1694131"/>
              <a:chExt cx="1513668" cy="1513668"/>
            </a:xfrm>
            <a:grpFill/>
          </p:grpSpPr>
          <p:sp>
            <p:nvSpPr>
              <p:cNvPr id="17" name="Teardrop 10"/>
              <p:cNvSpPr/>
              <p:nvPr/>
            </p:nvSpPr>
            <p:spPr>
              <a:xfrm rot="8028697">
                <a:off x="5339165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Teardrop 4"/>
              <p:cNvSpPr/>
              <p:nvPr/>
            </p:nvSpPr>
            <p:spPr>
              <a:xfrm rot="8028697">
                <a:off x="5404278" y="1759242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Rectangle 61"/>
            <p:cNvSpPr/>
            <p:nvPr/>
          </p:nvSpPr>
          <p:spPr>
            <a:xfrm>
              <a:off x="5422645" y="2252752"/>
              <a:ext cx="1291848" cy="3488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鼓舞、委任</a:t>
              </a:r>
              <a:endParaRPr lang="vi-VN" sz="11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5"/>
          <p:cNvGrpSpPr/>
          <p:nvPr/>
        </p:nvGrpSpPr>
        <p:grpSpPr>
          <a:xfrm>
            <a:off x="7983668" y="2080460"/>
            <a:ext cx="1135596" cy="1135338"/>
            <a:chOff x="8658562" y="1757191"/>
            <a:chExt cx="1513668" cy="1513668"/>
          </a:xfrm>
          <a:solidFill>
            <a:schemeClr val="accent3"/>
          </a:solidFill>
        </p:grpSpPr>
        <p:grpSp>
          <p:nvGrpSpPr>
            <p:cNvPr id="20" name="Group 18"/>
            <p:cNvGrpSpPr/>
            <p:nvPr/>
          </p:nvGrpSpPr>
          <p:grpSpPr>
            <a:xfrm>
              <a:off x="8658562" y="1757191"/>
              <a:ext cx="1513668" cy="1513668"/>
              <a:chOff x="8658562" y="1694131"/>
              <a:chExt cx="1513668" cy="1513668"/>
            </a:xfrm>
            <a:grpFill/>
          </p:grpSpPr>
          <p:sp>
            <p:nvSpPr>
              <p:cNvPr id="22" name="Teardrop 11"/>
              <p:cNvSpPr/>
              <p:nvPr/>
            </p:nvSpPr>
            <p:spPr>
              <a:xfrm rot="8028697">
                <a:off x="8658562" y="1694131"/>
                <a:ext cx="1513668" cy="1513668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Teardrop 5"/>
              <p:cNvSpPr/>
              <p:nvPr/>
            </p:nvSpPr>
            <p:spPr>
              <a:xfrm rot="8028697">
                <a:off x="8723676" y="1759244"/>
                <a:ext cx="1383446" cy="138344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2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Rectangle 62"/>
            <p:cNvSpPr/>
            <p:nvPr/>
          </p:nvSpPr>
          <p:spPr>
            <a:xfrm>
              <a:off x="8945534" y="2225007"/>
              <a:ext cx="1066820" cy="61569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谈判达成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</a:t>
              </a:r>
              <a:endParaRPr lang="vi-VN" sz="12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4"/>
          <p:cNvGrpSpPr/>
          <p:nvPr/>
        </p:nvGrpSpPr>
        <p:grpSpPr>
          <a:xfrm>
            <a:off x="2480511" y="3474097"/>
            <a:ext cx="2270189" cy="348865"/>
            <a:chOff x="3002037" y="1465798"/>
            <a:chExt cx="7067433" cy="369332"/>
          </a:xfrm>
          <a:solidFill>
            <a:schemeClr val="accent1"/>
          </a:solidFill>
          <a:effectLst/>
        </p:grpSpPr>
        <p:sp>
          <p:nvSpPr>
            <p:cNvPr id="25" name="矩形 24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3691436" y="1500687"/>
              <a:ext cx="5688630" cy="32593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9"/>
          <p:cNvSpPr txBox="1"/>
          <p:nvPr/>
        </p:nvSpPr>
        <p:spPr>
          <a:xfrm>
            <a:off x="2480511" y="3897167"/>
            <a:ext cx="2270189" cy="1029821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8"/>
          <p:cNvGrpSpPr/>
          <p:nvPr/>
        </p:nvGrpSpPr>
        <p:grpSpPr>
          <a:xfrm>
            <a:off x="4965200" y="3474097"/>
            <a:ext cx="2270189" cy="348865"/>
            <a:chOff x="3002037" y="1465798"/>
            <a:chExt cx="7067433" cy="369332"/>
          </a:xfrm>
          <a:solidFill>
            <a:schemeClr val="accent1">
              <a:lumMod val="75000"/>
            </a:schemeClr>
          </a:solidFill>
          <a:effectLst/>
        </p:grpSpPr>
        <p:sp>
          <p:nvSpPr>
            <p:cNvPr id="29" name="矩形 28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4"/>
            <p:cNvSpPr txBox="1"/>
            <p:nvPr/>
          </p:nvSpPr>
          <p:spPr>
            <a:xfrm>
              <a:off x="3691436" y="1500687"/>
              <a:ext cx="5688630" cy="32593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Box 9"/>
          <p:cNvSpPr txBox="1"/>
          <p:nvPr/>
        </p:nvSpPr>
        <p:spPr>
          <a:xfrm>
            <a:off x="4965200" y="3897167"/>
            <a:ext cx="2270189" cy="1029821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2"/>
          <p:cNvGrpSpPr/>
          <p:nvPr/>
        </p:nvGrpSpPr>
        <p:grpSpPr>
          <a:xfrm>
            <a:off x="7424790" y="3474097"/>
            <a:ext cx="2270189" cy="348865"/>
            <a:chOff x="3002037" y="1465798"/>
            <a:chExt cx="7067433" cy="369332"/>
          </a:xfrm>
          <a:solidFill>
            <a:schemeClr val="accent3"/>
          </a:solidFill>
          <a:effectLst/>
        </p:grpSpPr>
        <p:sp>
          <p:nvSpPr>
            <p:cNvPr id="33" name="矩形 32"/>
            <p:cNvSpPr/>
            <p:nvPr/>
          </p:nvSpPr>
          <p:spPr bwMode="auto">
            <a:xfrm>
              <a:off x="3002037" y="1465798"/>
              <a:ext cx="7067433" cy="369332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3691436" y="1500687"/>
              <a:ext cx="5688630" cy="32593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rgbClr val="F8F8F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9"/>
          <p:cNvSpPr txBox="1"/>
          <p:nvPr/>
        </p:nvSpPr>
        <p:spPr>
          <a:xfrm>
            <a:off x="7424790" y="3897167"/>
            <a:ext cx="2270189" cy="1029821"/>
          </a:xfrm>
          <a:prstGeom prst="rect">
            <a:avLst/>
          </a:prstGeom>
          <a:noFill/>
        </p:spPr>
        <p:txBody>
          <a:bodyPr wrap="square" lIns="68585" tIns="34292" rIns="68585" bIns="34292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您的内容打在这里，或者通过复制您的文本后，在此框中选择粘贴，并选择只保留文字。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15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115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3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3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等腰三角形 7"/>
          <p:cNvSpPr/>
          <p:nvPr/>
        </p:nvSpPr>
        <p:spPr>
          <a:xfrm flipV="1">
            <a:off x="3182545" y="2607520"/>
            <a:ext cx="1607304" cy="1622708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5633486" y="2418686"/>
            <a:ext cx="1271595" cy="1283781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9" name="等腰三角形 7"/>
          <p:cNvSpPr/>
          <p:nvPr/>
        </p:nvSpPr>
        <p:spPr>
          <a:xfrm flipV="1">
            <a:off x="7692989" y="2206395"/>
            <a:ext cx="1016792" cy="1026537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10" name="TextBox 46"/>
          <p:cNvSpPr txBox="1"/>
          <p:nvPr/>
        </p:nvSpPr>
        <p:spPr>
          <a:xfrm>
            <a:off x="2739966" y="4628938"/>
            <a:ext cx="2647320" cy="276991"/>
          </a:xfrm>
          <a:prstGeom prst="rect">
            <a:avLst/>
          </a:prstGeom>
          <a:noFill/>
          <a:ln>
            <a:noFill/>
          </a:ln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梯形 10"/>
          <p:cNvSpPr/>
          <p:nvPr/>
        </p:nvSpPr>
        <p:spPr>
          <a:xfrm>
            <a:off x="2844558" y="4098116"/>
            <a:ext cx="2322382" cy="211358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梯形 11"/>
          <p:cNvSpPr/>
          <p:nvPr/>
        </p:nvSpPr>
        <p:spPr>
          <a:xfrm>
            <a:off x="5285484" y="3588131"/>
            <a:ext cx="1963066" cy="178657"/>
          </a:xfrm>
          <a:prstGeom prst="trapezoid">
            <a:avLst>
              <a:gd name="adj" fmla="val 299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梯形 12"/>
          <p:cNvSpPr/>
          <p:nvPr/>
        </p:nvSpPr>
        <p:spPr>
          <a:xfrm>
            <a:off x="7354523" y="3156709"/>
            <a:ext cx="1670698" cy="152049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844558" y="4614419"/>
            <a:ext cx="232238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6"/>
          <p:cNvSpPr txBox="1"/>
          <p:nvPr/>
        </p:nvSpPr>
        <p:spPr>
          <a:xfrm>
            <a:off x="3326649" y="4318086"/>
            <a:ext cx="1262085" cy="307768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TextBox 71"/>
          <p:cNvSpPr txBox="1"/>
          <p:nvPr/>
        </p:nvSpPr>
        <p:spPr>
          <a:xfrm>
            <a:off x="5187910" y="4012402"/>
            <a:ext cx="2236880" cy="246213"/>
          </a:xfrm>
          <a:prstGeom prst="rect">
            <a:avLst/>
          </a:prstGeom>
          <a:noFill/>
          <a:ln>
            <a:noFill/>
          </a:ln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95010" y="4012383"/>
            <a:ext cx="196306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3"/>
          <p:cNvSpPr txBox="1"/>
          <p:nvPr/>
        </p:nvSpPr>
        <p:spPr>
          <a:xfrm>
            <a:off x="5652669" y="3770148"/>
            <a:ext cx="1108169" cy="276991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TextBox 74"/>
          <p:cNvSpPr txBox="1"/>
          <p:nvPr/>
        </p:nvSpPr>
        <p:spPr>
          <a:xfrm>
            <a:off x="7302086" y="3526074"/>
            <a:ext cx="1826440" cy="215436"/>
          </a:xfrm>
          <a:prstGeom prst="rect">
            <a:avLst/>
          </a:prstGeom>
          <a:noFill/>
          <a:ln>
            <a:noFill/>
          </a:ln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点击添加文字内容，内容简要详尽。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354523" y="3534732"/>
            <a:ext cx="167069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6"/>
          <p:cNvSpPr txBox="1"/>
          <p:nvPr/>
        </p:nvSpPr>
        <p:spPr>
          <a:xfrm>
            <a:off x="7718392" y="3308759"/>
            <a:ext cx="954255" cy="246213"/>
          </a:xfrm>
          <a:prstGeom prst="rect">
            <a:avLst/>
          </a:prstGeom>
          <a:noFill/>
        </p:spPr>
        <p:txBody>
          <a:bodyPr wrap="none" lIns="91449" tIns="45725" rIns="91449" bIns="45725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5" grpId="0"/>
      <p:bldP spid="16" grpId="0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25781" y="3433338"/>
            <a:ext cx="9237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Lorem ipsum dolor sit amet, consectetuer adipiscing elit.Aenean commodo ligula eget dolor. Aenean massa. Cum sociis natoque penatibus et magnis dis parturient montes,nascetur ridiculus mus. Donec quam felis, ultricies nec.</a:t>
            </a:r>
            <a:endParaRPr lang="zh-CN" altLang="en-US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2771093" y="1205604"/>
            <a:ext cx="3188693" cy="13135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b="1" dirty="0">
                <a:solidFill>
                  <a:srgbClr val="00B05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开学啦</a:t>
            </a:r>
            <a:r>
              <a:rPr lang="en-US" altLang="zh-CN" sz="7200" b="1" dirty="0">
                <a:solidFill>
                  <a:srgbClr val="00B050"/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!</a:t>
            </a:r>
            <a:endParaRPr lang="en-US" altLang="zh-CN" sz="7200" b="1" dirty="0">
              <a:solidFill>
                <a:srgbClr val="00B050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6" name="PA_文本框 5"/>
          <p:cNvSpPr txBox="1"/>
          <p:nvPr>
            <p:custDataLst>
              <p:tags r:id="rId1"/>
            </p:custDataLst>
          </p:nvPr>
        </p:nvSpPr>
        <p:spPr>
          <a:xfrm>
            <a:off x="3759201" y="2261639"/>
            <a:ext cx="5570756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dirty="0">
                <a:latin typeface="华文琥珀" panose="02010800040101010101" pitchFamily="2" charset="-122"/>
                <a:ea typeface="华文琥珀" panose="02010800040101010101" pitchFamily="2" charset="-122"/>
              </a:rPr>
              <a:t>感谢您的观看！</a:t>
            </a:r>
            <a:endParaRPr lang="zh-CN" altLang="en-US" sz="6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330377" y="4154738"/>
            <a:ext cx="2272145" cy="423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—</a:t>
            </a:r>
            <a:r>
              <a:rPr lang="zh-CN" altLang="en-US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讲师：</a:t>
            </a:r>
            <a:r>
              <a:rPr lang="en-US" altLang="zh-CN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PPT</a:t>
            </a:r>
            <a:r>
              <a:rPr lang="zh-CN" altLang="en-US" dirty="0">
                <a:latin typeface="落落补 汤圆" pitchFamily="2" charset="-128"/>
                <a:ea typeface="宋体" panose="02010600030101010101" pitchFamily="2" charset="-122"/>
                <a:cs typeface="落落补 汤圆" pitchFamily="2" charset="-128"/>
              </a:rPr>
              <a:t>汇</a:t>
            </a:r>
            <a:endParaRPr lang="zh-CN" altLang="en-US" dirty="0">
              <a:latin typeface="落落补 汤圆" pitchFamily="2" charset="-128"/>
              <a:ea typeface="宋体" panose="02010600030101010101" pitchFamily="2" charset="-122"/>
              <a:cs typeface="落落补 汤圆" pitchFamily="2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99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9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953" y="1570345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>
                <a:solidFill>
                  <a:srgbClr val="F3980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01</a:t>
            </a:r>
            <a:endParaRPr lang="zh-CN" altLang="en-US" dirty="0">
              <a:solidFill>
                <a:srgbClr val="F3980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rot="21540000" flipH="1">
            <a:off x="4947462" y="2843482"/>
            <a:ext cx="2209442" cy="167472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13933" y="3105779"/>
            <a:ext cx="4288353" cy="1061664"/>
            <a:chOff x="785340" y="3342698"/>
            <a:chExt cx="3534726" cy="875090"/>
          </a:xfrm>
        </p:grpSpPr>
        <p:sp>
          <p:nvSpPr>
            <p:cNvPr id="5" name="文本框 10"/>
            <p:cNvSpPr txBox="1"/>
            <p:nvPr/>
          </p:nvSpPr>
          <p:spPr>
            <a:xfrm>
              <a:off x="1722322" y="3964099"/>
              <a:ext cx="1660762" cy="25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cap="all" dirty="0">
                  <a:latin typeface="Microsoft JhengHei Light" panose="020B0304030504040204" pitchFamily="34" charset="-122"/>
                  <a:ea typeface="Microsoft JhengHei Light" panose="020B030403050404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1400" cap="all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340" y="3342698"/>
              <a:ext cx="3534726" cy="58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Microsoft JhengHei Light" panose="020B0304030504040204" pitchFamily="34" charset="-122"/>
                </a:rPr>
                <a:t>加入你的标题描述</a:t>
              </a:r>
              <a:endParaRPr lang="zh-CN" altLang="en-US" sz="40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Microsoft JhengHei Light" panose="020B030403050404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TextBox 30"/>
          <p:cNvSpPr>
            <a:spLocks noChangeArrowheads="1"/>
          </p:cNvSpPr>
          <p:nvPr/>
        </p:nvSpPr>
        <p:spPr bwMode="auto">
          <a:xfrm>
            <a:off x="1952676" y="2333405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单击添加标题</a:t>
            </a:r>
            <a:endParaRPr lang="en-US" altLang="zh-CN" sz="1100" dirty="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br>
              <a:rPr lang="zh-CN" altLang="en-US" sz="7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语言风格相符合，语言描述尽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量简洁生动，尽可能概括出段落内容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8" name="TextBox 31"/>
          <p:cNvSpPr>
            <a:spLocks noChangeArrowheads="1"/>
          </p:cNvSpPr>
          <p:nvPr/>
        </p:nvSpPr>
        <p:spPr bwMode="auto">
          <a:xfrm>
            <a:off x="1952676" y="3963768"/>
            <a:ext cx="2592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9" name="TextBox 32"/>
          <p:cNvSpPr>
            <a:spLocks noChangeArrowheads="1"/>
          </p:cNvSpPr>
          <p:nvPr/>
        </p:nvSpPr>
        <p:spPr bwMode="auto">
          <a:xfrm>
            <a:off x="7424789" y="2333405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10" name="TextBox 33"/>
          <p:cNvSpPr>
            <a:spLocks noChangeArrowheads="1"/>
          </p:cNvSpPr>
          <p:nvPr/>
        </p:nvSpPr>
        <p:spPr bwMode="auto">
          <a:xfrm>
            <a:off x="7424789" y="3963768"/>
            <a:ext cx="25923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grpSp>
        <p:nvGrpSpPr>
          <p:cNvPr id="11" name="组合 5"/>
          <p:cNvGrpSpPr/>
          <p:nvPr/>
        </p:nvGrpSpPr>
        <p:grpSpPr bwMode="auto">
          <a:xfrm>
            <a:off x="4545064" y="2238156"/>
            <a:ext cx="2879726" cy="2876549"/>
            <a:chOff x="0" y="1"/>
            <a:chExt cx="2880321" cy="2878075"/>
          </a:xfrm>
        </p:grpSpPr>
        <p:grpSp>
          <p:nvGrpSpPr>
            <p:cNvPr id="12" name="组合 24"/>
            <p:cNvGrpSpPr/>
            <p:nvPr/>
          </p:nvGrpSpPr>
          <p:grpSpPr bwMode="auto">
            <a:xfrm>
              <a:off x="0" y="1"/>
              <a:ext cx="2880321" cy="2878075"/>
              <a:chOff x="0" y="1"/>
              <a:chExt cx="2883158" cy="2880911"/>
            </a:xfrm>
          </p:grpSpPr>
          <p:sp>
            <p:nvSpPr>
              <p:cNvPr id="17" name="椭圆 25"/>
              <p:cNvSpPr>
                <a:spLocks noChangeArrowheads="1"/>
              </p:cNvSpPr>
              <p:nvPr/>
            </p:nvSpPr>
            <p:spPr bwMode="auto">
              <a:xfrm rot="-5400000" flipH="1" flipV="1">
                <a:off x="-255" y="633038"/>
                <a:ext cx="1569239" cy="1568729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椭圆 25"/>
              <p:cNvSpPr>
                <a:spLocks noChangeArrowheads="1"/>
              </p:cNvSpPr>
              <p:nvPr/>
            </p:nvSpPr>
            <p:spPr bwMode="auto">
              <a:xfrm rot="10800000" flipH="1" flipV="1">
                <a:off x="635757" y="1313263"/>
                <a:ext cx="1568729" cy="1567649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F3E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9" name="椭圆 25"/>
              <p:cNvSpPr>
                <a:spLocks noChangeArrowheads="1"/>
              </p:cNvSpPr>
              <p:nvPr/>
            </p:nvSpPr>
            <p:spPr bwMode="auto">
              <a:xfrm rot="16200000">
                <a:off x="1314968" y="676760"/>
                <a:ext cx="1567649" cy="1568730"/>
              </a:xfrm>
              <a:custGeom>
                <a:avLst/>
                <a:gdLst>
                  <a:gd name="T0" fmla="*/ 0 w 1568230"/>
                  <a:gd name="T1" fmla="*/ 906535 h 1568230"/>
                  <a:gd name="T2" fmla="*/ 128070 w 1568230"/>
                  <a:gd name="T3" fmla="*/ 917835 h 1568230"/>
                  <a:gd name="T4" fmla="*/ 917835 w 1568230"/>
                  <a:gd name="T5" fmla="*/ 128070 h 1568230"/>
                  <a:gd name="T6" fmla="*/ 906536 w 1568230"/>
                  <a:gd name="T7" fmla="*/ 0 h 1568230"/>
                  <a:gd name="T8" fmla="*/ 1568230 w 1568230"/>
                  <a:gd name="T9" fmla="*/ 778465 h 1568230"/>
                  <a:gd name="T10" fmla="*/ 778465 w 1568230"/>
                  <a:gd name="T11" fmla="*/ 1568230 h 1568230"/>
                  <a:gd name="T12" fmla="*/ 0 w 1568230"/>
                  <a:gd name="T13" fmla="*/ 906535 h 15682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230"/>
                  <a:gd name="T22" fmla="*/ 0 h 1568230"/>
                  <a:gd name="T23" fmla="*/ 1568230 w 1568230"/>
                  <a:gd name="T24" fmla="*/ 1568230 h 15682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230" h="1568230">
                    <a:moveTo>
                      <a:pt x="0" y="906535"/>
                    </a:moveTo>
                    <a:cubicBezTo>
                      <a:pt x="41578" y="914292"/>
                      <a:pt x="84411" y="917835"/>
                      <a:pt x="128070" y="917835"/>
                    </a:cubicBezTo>
                    <a:cubicBezTo>
                      <a:pt x="564245" y="917835"/>
                      <a:pt x="917835" y="564245"/>
                      <a:pt x="917835" y="128070"/>
                    </a:cubicBezTo>
                    <a:cubicBezTo>
                      <a:pt x="917835" y="84411"/>
                      <a:pt x="914292" y="41579"/>
                      <a:pt x="906536" y="0"/>
                    </a:cubicBezTo>
                    <a:cubicBezTo>
                      <a:pt x="1281884" y="60314"/>
                      <a:pt x="1568230" y="385950"/>
                      <a:pt x="1568230" y="778465"/>
                    </a:cubicBezTo>
                    <a:cubicBezTo>
                      <a:pt x="1568230" y="1214640"/>
                      <a:pt x="1214640" y="1568230"/>
                      <a:pt x="778465" y="1568230"/>
                    </a:cubicBezTo>
                    <a:cubicBezTo>
                      <a:pt x="385950" y="1568230"/>
                      <a:pt x="60314" y="1281883"/>
                      <a:pt x="0" y="906535"/>
                    </a:cubicBezTo>
                    <a:close/>
                  </a:path>
                </a:pathLst>
              </a:custGeom>
              <a:solidFill>
                <a:srgbClr val="44B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0" name="椭圆 25"/>
              <p:cNvSpPr>
                <a:spLocks noChangeArrowheads="1"/>
              </p:cNvSpPr>
              <p:nvPr/>
            </p:nvSpPr>
            <p:spPr bwMode="auto">
              <a:xfrm rot="10800000">
                <a:off x="678670" y="1"/>
                <a:ext cx="1568730" cy="1545390"/>
              </a:xfrm>
              <a:custGeom>
                <a:avLst/>
                <a:gdLst>
                  <a:gd name="T0" fmla="*/ 778465 w 1568230"/>
                  <a:gd name="T1" fmla="*/ 1546155 h 1546155"/>
                  <a:gd name="T2" fmla="*/ 0 w 1568230"/>
                  <a:gd name="T3" fmla="*/ 884460 h 1546155"/>
                  <a:gd name="T4" fmla="*/ 128070 w 1568230"/>
                  <a:gd name="T5" fmla="*/ 895760 h 1546155"/>
                  <a:gd name="T6" fmla="*/ 917835 w 1568230"/>
                  <a:gd name="T7" fmla="*/ 105995 h 1546155"/>
                  <a:gd name="T8" fmla="*/ 908484 w 1568230"/>
                  <a:gd name="T9" fmla="*/ 0 h 1546155"/>
                  <a:gd name="T10" fmla="*/ 1324003 w 1568230"/>
                  <a:gd name="T11" fmla="*/ 189535 h 1546155"/>
                  <a:gd name="T12" fmla="*/ 1568230 w 1568230"/>
                  <a:gd name="T13" fmla="*/ 756390 h 1546155"/>
                  <a:gd name="T14" fmla="*/ 778465 w 1568230"/>
                  <a:gd name="T15" fmla="*/ 1546155 h 15461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8230"/>
                  <a:gd name="T25" fmla="*/ 0 h 1546155"/>
                  <a:gd name="T26" fmla="*/ 1568230 w 1568230"/>
                  <a:gd name="T27" fmla="*/ 1546155 h 15461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8230" h="1546155">
                    <a:moveTo>
                      <a:pt x="778465" y="1546155"/>
                    </a:moveTo>
                    <a:cubicBezTo>
                      <a:pt x="385950" y="1546155"/>
                      <a:pt x="60314" y="1259808"/>
                      <a:pt x="0" y="884460"/>
                    </a:cubicBezTo>
                    <a:cubicBezTo>
                      <a:pt x="41578" y="892217"/>
                      <a:pt x="84411" y="895760"/>
                      <a:pt x="128070" y="895760"/>
                    </a:cubicBezTo>
                    <a:cubicBezTo>
                      <a:pt x="564245" y="895760"/>
                      <a:pt x="917835" y="542170"/>
                      <a:pt x="917835" y="105995"/>
                    </a:cubicBezTo>
                    <a:lnTo>
                      <a:pt x="908484" y="0"/>
                    </a:lnTo>
                    <a:cubicBezTo>
                      <a:pt x="1067344" y="19523"/>
                      <a:pt x="1211374" y="86941"/>
                      <a:pt x="1324003" y="189535"/>
                    </a:cubicBezTo>
                    <a:cubicBezTo>
                      <a:pt x="1475335" y="330953"/>
                      <a:pt x="1568230" y="532823"/>
                      <a:pt x="1568230" y="756390"/>
                    </a:cubicBezTo>
                    <a:cubicBezTo>
                      <a:pt x="1568230" y="1192565"/>
                      <a:pt x="1214640" y="1546155"/>
                      <a:pt x="778465" y="15461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3" name="图文框 35"/>
            <p:cNvSpPr>
              <a:spLocks noChangeArrowheads="1"/>
            </p:cNvSpPr>
            <p:nvPr/>
          </p:nvSpPr>
          <p:spPr bwMode="auto">
            <a:xfrm>
              <a:off x="1052729" y="346259"/>
              <a:ext cx="457294" cy="425676"/>
            </a:xfrm>
            <a:custGeom>
              <a:avLst/>
              <a:gdLst>
                <a:gd name="T0" fmla="*/ 55440 w 790121"/>
                <a:gd name="T1" fmla="*/ 173089 h 733367"/>
                <a:gd name="T2" fmla="*/ 73920 w 790121"/>
                <a:gd name="T3" fmla="*/ 191568 h 733367"/>
                <a:gd name="T4" fmla="*/ 55440 w 790121"/>
                <a:gd name="T5" fmla="*/ 210048 h 733367"/>
                <a:gd name="T6" fmla="*/ 36960 w 790121"/>
                <a:gd name="T7" fmla="*/ 191568 h 733367"/>
                <a:gd name="T8" fmla="*/ 55440 w 790121"/>
                <a:gd name="T9" fmla="*/ 173089 h 733367"/>
                <a:gd name="T10" fmla="*/ 21927 w 790121"/>
                <a:gd name="T11" fmla="*/ 158055 h 733367"/>
                <a:gd name="T12" fmla="*/ 21927 w 790121"/>
                <a:gd name="T13" fmla="*/ 225082 h 733367"/>
                <a:gd name="T14" fmla="*/ 88954 w 790121"/>
                <a:gd name="T15" fmla="*/ 225082 h 733367"/>
                <a:gd name="T16" fmla="*/ 88954 w 790121"/>
                <a:gd name="T17" fmla="*/ 158055 h 733367"/>
                <a:gd name="T18" fmla="*/ 21927 w 790121"/>
                <a:gd name="T19" fmla="*/ 158055 h 733367"/>
                <a:gd name="T20" fmla="*/ 135521 w 790121"/>
                <a:gd name="T21" fmla="*/ 136129 h 733367"/>
                <a:gd name="T22" fmla="*/ 246401 w 790121"/>
                <a:gd name="T23" fmla="*/ 136129 h 733367"/>
                <a:gd name="T24" fmla="*/ 246401 w 790121"/>
                <a:gd name="T25" fmla="*/ 247009 h 733367"/>
                <a:gd name="T26" fmla="*/ 135521 w 790121"/>
                <a:gd name="T27" fmla="*/ 247009 h 733367"/>
                <a:gd name="T28" fmla="*/ 135521 w 790121"/>
                <a:gd name="T29" fmla="*/ 136129 h 733367"/>
                <a:gd name="T30" fmla="*/ 0 w 790121"/>
                <a:gd name="T31" fmla="*/ 136129 h 733367"/>
                <a:gd name="T32" fmla="*/ 110881 w 790121"/>
                <a:gd name="T33" fmla="*/ 136129 h 733367"/>
                <a:gd name="T34" fmla="*/ 110881 w 790121"/>
                <a:gd name="T35" fmla="*/ 247009 h 733367"/>
                <a:gd name="T36" fmla="*/ 0 w 790121"/>
                <a:gd name="T37" fmla="*/ 247009 h 733367"/>
                <a:gd name="T38" fmla="*/ 0 w 790121"/>
                <a:gd name="T39" fmla="*/ 136129 h 733367"/>
                <a:gd name="T40" fmla="*/ 21927 w 790121"/>
                <a:gd name="T41" fmla="*/ 22535 h 733367"/>
                <a:gd name="T42" fmla="*/ 21927 w 790121"/>
                <a:gd name="T43" fmla="*/ 89562 h 733367"/>
                <a:gd name="T44" fmla="*/ 88954 w 790121"/>
                <a:gd name="T45" fmla="*/ 89562 h 733367"/>
                <a:gd name="T46" fmla="*/ 88954 w 790121"/>
                <a:gd name="T47" fmla="*/ 22535 h 733367"/>
                <a:gd name="T48" fmla="*/ 21927 w 790121"/>
                <a:gd name="T49" fmla="*/ 22535 h 733367"/>
                <a:gd name="T50" fmla="*/ 135521 w 790121"/>
                <a:gd name="T51" fmla="*/ 608 h 733367"/>
                <a:gd name="T52" fmla="*/ 244758 w 790121"/>
                <a:gd name="T53" fmla="*/ 608 h 733367"/>
                <a:gd name="T54" fmla="*/ 224085 w 790121"/>
                <a:gd name="T55" fmla="*/ 22535 h 733367"/>
                <a:gd name="T56" fmla="*/ 157448 w 790121"/>
                <a:gd name="T57" fmla="*/ 22535 h 733367"/>
                <a:gd name="T58" fmla="*/ 157448 w 790121"/>
                <a:gd name="T59" fmla="*/ 89562 h 733367"/>
                <a:gd name="T60" fmla="*/ 224475 w 790121"/>
                <a:gd name="T61" fmla="*/ 89562 h 733367"/>
                <a:gd name="T62" fmla="*/ 224475 w 790121"/>
                <a:gd name="T63" fmla="*/ 63441 h 733367"/>
                <a:gd name="T64" fmla="*/ 246401 w 790121"/>
                <a:gd name="T65" fmla="*/ 40184 h 733367"/>
                <a:gd name="T66" fmla="*/ 246401 w 790121"/>
                <a:gd name="T67" fmla="*/ 111489 h 733367"/>
                <a:gd name="T68" fmla="*/ 135521 w 790121"/>
                <a:gd name="T69" fmla="*/ 111489 h 733367"/>
                <a:gd name="T70" fmla="*/ 135521 w 790121"/>
                <a:gd name="T71" fmla="*/ 608 h 733367"/>
                <a:gd name="T72" fmla="*/ 0 w 790121"/>
                <a:gd name="T73" fmla="*/ 608 h 733367"/>
                <a:gd name="T74" fmla="*/ 110881 w 790121"/>
                <a:gd name="T75" fmla="*/ 608 h 733367"/>
                <a:gd name="T76" fmla="*/ 110881 w 790121"/>
                <a:gd name="T77" fmla="*/ 111488 h 733367"/>
                <a:gd name="T78" fmla="*/ 0 w 790121"/>
                <a:gd name="T79" fmla="*/ 111488 h 733367"/>
                <a:gd name="T80" fmla="*/ 0 w 790121"/>
                <a:gd name="T81" fmla="*/ 608 h 733367"/>
                <a:gd name="T82" fmla="*/ 257468 w 790121"/>
                <a:gd name="T83" fmla="*/ 0 h 733367"/>
                <a:gd name="T84" fmla="*/ 266125 w 790121"/>
                <a:gd name="T85" fmla="*/ 8657 h 733367"/>
                <a:gd name="T86" fmla="*/ 202108 w 790121"/>
                <a:gd name="T87" fmla="*/ 72674 h 733367"/>
                <a:gd name="T88" fmla="*/ 202208 w 790121"/>
                <a:gd name="T89" fmla="*/ 72773 h 733367"/>
                <a:gd name="T90" fmla="*/ 194113 w 790121"/>
                <a:gd name="T91" fmla="*/ 80868 h 733367"/>
                <a:gd name="T92" fmla="*/ 162068 w 790121"/>
                <a:gd name="T93" fmla="*/ 48822 h 733367"/>
                <a:gd name="T94" fmla="*/ 170163 w 790121"/>
                <a:gd name="T95" fmla="*/ 40727 h 733367"/>
                <a:gd name="T96" fmla="*/ 193451 w 790121"/>
                <a:gd name="T97" fmla="*/ 64016 h 733367"/>
                <a:gd name="T98" fmla="*/ 257468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4" name="同侧圆角矩形 42"/>
            <p:cNvSpPr>
              <a:spLocks noChangeAspect="1" noChangeArrowheads="1"/>
            </p:cNvSpPr>
            <p:nvPr/>
          </p:nvSpPr>
          <p:spPr bwMode="auto">
            <a:xfrm>
              <a:off x="315977" y="1286557"/>
              <a:ext cx="452531" cy="516212"/>
            </a:xfrm>
            <a:custGeom>
              <a:avLst/>
              <a:gdLst>
                <a:gd name="T0" fmla="*/ 143109 w 720080"/>
                <a:gd name="T1" fmla="*/ 160757 h 820163"/>
                <a:gd name="T2" fmla="*/ 114487 w 720080"/>
                <a:gd name="T3" fmla="*/ 189378 h 820163"/>
                <a:gd name="T4" fmla="*/ 126252 w 720080"/>
                <a:gd name="T5" fmla="*/ 211897 h 820163"/>
                <a:gd name="T6" fmla="*/ 126252 w 720080"/>
                <a:gd name="T7" fmla="*/ 257856 h 820163"/>
                <a:gd name="T8" fmla="*/ 143109 w 720080"/>
                <a:gd name="T9" fmla="*/ 274714 h 820163"/>
                <a:gd name="T10" fmla="*/ 159966 w 720080"/>
                <a:gd name="T11" fmla="*/ 257856 h 820163"/>
                <a:gd name="T12" fmla="*/ 159966 w 720080"/>
                <a:gd name="T13" fmla="*/ 211897 h 820163"/>
                <a:gd name="T14" fmla="*/ 171731 w 720080"/>
                <a:gd name="T15" fmla="*/ 189378 h 820163"/>
                <a:gd name="T16" fmla="*/ 143109 w 720080"/>
                <a:gd name="T17" fmla="*/ 160757 h 820163"/>
                <a:gd name="T18" fmla="*/ 143109 w 720080"/>
                <a:gd name="T19" fmla="*/ 0 h 820163"/>
                <a:gd name="T20" fmla="*/ 232956 w 720080"/>
                <a:gd name="T21" fmla="*/ 88776 h 820163"/>
                <a:gd name="T22" fmla="*/ 197515 w 720080"/>
                <a:gd name="T23" fmla="*/ 88776 h 820163"/>
                <a:gd name="T24" fmla="*/ 143109 w 720080"/>
                <a:gd name="T25" fmla="*/ 35461 h 820163"/>
                <a:gd name="T26" fmla="*/ 88428 w 720080"/>
                <a:gd name="T27" fmla="*/ 90142 h 820163"/>
                <a:gd name="T28" fmla="*/ 88428 w 720080"/>
                <a:gd name="T29" fmla="*/ 108732 h 820163"/>
                <a:gd name="T30" fmla="*/ 250006 w 720080"/>
                <a:gd name="T31" fmla="*/ 108732 h 820163"/>
                <a:gd name="T32" fmla="*/ 286218 w 720080"/>
                <a:gd name="T33" fmla="*/ 144943 h 820163"/>
                <a:gd name="T34" fmla="*/ 286218 w 720080"/>
                <a:gd name="T35" fmla="*/ 289787 h 820163"/>
                <a:gd name="T36" fmla="*/ 250006 w 720080"/>
                <a:gd name="T37" fmla="*/ 325998 h 820163"/>
                <a:gd name="T38" fmla="*/ 36212 w 720080"/>
                <a:gd name="T39" fmla="*/ 325998 h 820163"/>
                <a:gd name="T40" fmla="*/ 0 w 720080"/>
                <a:gd name="T41" fmla="*/ 289787 h 820163"/>
                <a:gd name="T42" fmla="*/ 0 w 720080"/>
                <a:gd name="T43" fmla="*/ 144943 h 820163"/>
                <a:gd name="T44" fmla="*/ 36212 w 720080"/>
                <a:gd name="T45" fmla="*/ 108732 h 820163"/>
                <a:gd name="T46" fmla="*/ 53142 w 720080"/>
                <a:gd name="T47" fmla="*/ 108732 h 820163"/>
                <a:gd name="T48" fmla="*/ 53142 w 720080"/>
                <a:gd name="T49" fmla="*/ 89967 h 820163"/>
                <a:gd name="T50" fmla="*/ 143109 w 720080"/>
                <a:gd name="T51" fmla="*/ 0 h 8201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0080"/>
                <a:gd name="T79" fmla="*/ 0 h 820163"/>
                <a:gd name="T80" fmla="*/ 720080 w 720080"/>
                <a:gd name="T81" fmla="*/ 820163 h 8201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5" name="圆角矩形 82"/>
            <p:cNvSpPr>
              <a:spLocks noChangeArrowheads="1"/>
            </p:cNvSpPr>
            <p:nvPr/>
          </p:nvSpPr>
          <p:spPr bwMode="auto">
            <a:xfrm>
              <a:off x="1281377" y="2204619"/>
              <a:ext cx="522396" cy="373261"/>
            </a:xfrm>
            <a:custGeom>
              <a:avLst/>
              <a:gdLst>
                <a:gd name="T0" fmla="*/ 87895 w 887502"/>
                <a:gd name="T1" fmla="*/ 162675 h 633930"/>
                <a:gd name="T2" fmla="*/ 158480 w 887502"/>
                <a:gd name="T3" fmla="*/ 162675 h 633930"/>
                <a:gd name="T4" fmla="*/ 158480 w 887502"/>
                <a:gd name="T5" fmla="*/ 180209 h 633930"/>
                <a:gd name="T6" fmla="*/ 87895 w 887502"/>
                <a:gd name="T7" fmla="*/ 180209 h 633930"/>
                <a:gd name="T8" fmla="*/ 87895 w 887502"/>
                <a:gd name="T9" fmla="*/ 162675 h 633930"/>
                <a:gd name="T10" fmla="*/ 47235 w 887502"/>
                <a:gd name="T11" fmla="*/ 162675 h 633930"/>
                <a:gd name="T12" fmla="*/ 70480 w 887502"/>
                <a:gd name="T13" fmla="*/ 162675 h 633930"/>
                <a:gd name="T14" fmla="*/ 70480 w 887502"/>
                <a:gd name="T15" fmla="*/ 180209 h 633930"/>
                <a:gd name="T16" fmla="*/ 47235 w 887502"/>
                <a:gd name="T17" fmla="*/ 180209 h 633930"/>
                <a:gd name="T18" fmla="*/ 47235 w 887502"/>
                <a:gd name="T19" fmla="*/ 162675 h 633930"/>
                <a:gd name="T20" fmla="*/ 29272 w 887502"/>
                <a:gd name="T21" fmla="*/ 110121 h 633930"/>
                <a:gd name="T22" fmla="*/ 29272 w 887502"/>
                <a:gd name="T23" fmla="*/ 180921 h 633930"/>
                <a:gd name="T24" fmla="*/ 43576 w 887502"/>
                <a:gd name="T25" fmla="*/ 195225 h 633930"/>
                <a:gd name="T26" fmla="*/ 264763 w 887502"/>
                <a:gd name="T27" fmla="*/ 195225 h 633930"/>
                <a:gd name="T28" fmla="*/ 279067 w 887502"/>
                <a:gd name="T29" fmla="*/ 180921 h 633930"/>
                <a:gd name="T30" fmla="*/ 279067 w 887502"/>
                <a:gd name="T31" fmla="*/ 110121 h 633930"/>
                <a:gd name="T32" fmla="*/ 29272 w 887502"/>
                <a:gd name="T33" fmla="*/ 110121 h 633930"/>
                <a:gd name="T34" fmla="*/ 43576 w 887502"/>
                <a:gd name="T35" fmla="*/ 25018 h 633930"/>
                <a:gd name="T36" fmla="*/ 29272 w 887502"/>
                <a:gd name="T37" fmla="*/ 39322 h 633930"/>
                <a:gd name="T38" fmla="*/ 29272 w 887502"/>
                <a:gd name="T39" fmla="*/ 75052 h 633930"/>
                <a:gd name="T40" fmla="*/ 279067 w 887502"/>
                <a:gd name="T41" fmla="*/ 75052 h 633930"/>
                <a:gd name="T42" fmla="*/ 279067 w 887502"/>
                <a:gd name="T43" fmla="*/ 39322 h 633930"/>
                <a:gd name="T44" fmla="*/ 264763 w 887502"/>
                <a:gd name="T45" fmla="*/ 25018 h 633930"/>
                <a:gd name="T46" fmla="*/ 43576 w 887502"/>
                <a:gd name="T47" fmla="*/ 25018 h 633930"/>
                <a:gd name="T48" fmla="*/ 36708 w 887502"/>
                <a:gd name="T49" fmla="*/ 0 h 633930"/>
                <a:gd name="T50" fmla="*/ 271631 w 887502"/>
                <a:gd name="T51" fmla="*/ 0 h 633930"/>
                <a:gd name="T52" fmla="*/ 308339 w 887502"/>
                <a:gd name="T53" fmla="*/ 36708 h 633930"/>
                <a:gd name="T54" fmla="*/ 308339 w 887502"/>
                <a:gd name="T55" fmla="*/ 183534 h 633930"/>
                <a:gd name="T56" fmla="*/ 271631 w 887502"/>
                <a:gd name="T57" fmla="*/ 220242 h 633930"/>
                <a:gd name="T58" fmla="*/ 36708 w 887502"/>
                <a:gd name="T59" fmla="*/ 220242 h 633930"/>
                <a:gd name="T60" fmla="*/ 0 w 887502"/>
                <a:gd name="T61" fmla="*/ 183534 h 633930"/>
                <a:gd name="T62" fmla="*/ 0 w 887502"/>
                <a:gd name="T63" fmla="*/ 36708 h 633930"/>
                <a:gd name="T64" fmla="*/ 36708 w 887502"/>
                <a:gd name="T65" fmla="*/ 0 h 6339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7502"/>
                <a:gd name="T100" fmla="*/ 0 h 633930"/>
                <a:gd name="T101" fmla="*/ 887502 w 887502"/>
                <a:gd name="T102" fmla="*/ 633930 h 6339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7502" h="633930">
                  <a:moveTo>
                    <a:pt x="252991" y="468232"/>
                  </a:moveTo>
                  <a:lnTo>
                    <a:pt x="456157" y="468232"/>
                  </a:lnTo>
                  <a:lnTo>
                    <a:pt x="456157" y="518703"/>
                  </a:lnTo>
                  <a:lnTo>
                    <a:pt x="252991" y="518703"/>
                  </a:lnTo>
                  <a:lnTo>
                    <a:pt x="252991" y="468232"/>
                  </a:lnTo>
                  <a:close/>
                  <a:moveTo>
                    <a:pt x="135958" y="468232"/>
                  </a:moveTo>
                  <a:lnTo>
                    <a:pt x="202865" y="468232"/>
                  </a:lnTo>
                  <a:lnTo>
                    <a:pt x="202865" y="518703"/>
                  </a:lnTo>
                  <a:lnTo>
                    <a:pt x="135958" y="518703"/>
                  </a:lnTo>
                  <a:lnTo>
                    <a:pt x="135958" y="468232"/>
                  </a:lnTo>
                  <a:close/>
                  <a:moveTo>
                    <a:pt x="84254" y="316965"/>
                  </a:moveTo>
                  <a:lnTo>
                    <a:pt x="84254" y="520751"/>
                  </a:lnTo>
                  <a:cubicBezTo>
                    <a:pt x="84254" y="543490"/>
                    <a:pt x="102687" y="561923"/>
                    <a:pt x="125426" y="561923"/>
                  </a:cubicBezTo>
                  <a:lnTo>
                    <a:pt x="762076" y="561923"/>
                  </a:lnTo>
                  <a:cubicBezTo>
                    <a:pt x="784815" y="561923"/>
                    <a:pt x="803248" y="543490"/>
                    <a:pt x="803248" y="520751"/>
                  </a:cubicBezTo>
                  <a:lnTo>
                    <a:pt x="803248" y="316965"/>
                  </a:lnTo>
                  <a:lnTo>
                    <a:pt x="84254" y="316965"/>
                  </a:lnTo>
                  <a:close/>
                  <a:moveTo>
                    <a:pt x="125426" y="72009"/>
                  </a:moveTo>
                  <a:cubicBezTo>
                    <a:pt x="102687" y="72009"/>
                    <a:pt x="84254" y="90442"/>
                    <a:pt x="84254" y="113181"/>
                  </a:cubicBezTo>
                  <a:lnTo>
                    <a:pt x="84254" y="216024"/>
                  </a:lnTo>
                  <a:lnTo>
                    <a:pt x="803248" y="216024"/>
                  </a:lnTo>
                  <a:lnTo>
                    <a:pt x="803248" y="113181"/>
                  </a:lnTo>
                  <a:cubicBezTo>
                    <a:pt x="803248" y="90442"/>
                    <a:pt x="784815" y="72009"/>
                    <a:pt x="762076" y="72009"/>
                  </a:cubicBezTo>
                  <a:lnTo>
                    <a:pt x="125426" y="72009"/>
                  </a:lnTo>
                  <a:close/>
                  <a:moveTo>
                    <a:pt x="105657" y="0"/>
                  </a:moveTo>
                  <a:lnTo>
                    <a:pt x="781845" y="0"/>
                  </a:lnTo>
                  <a:cubicBezTo>
                    <a:pt x="840198" y="0"/>
                    <a:pt x="887502" y="47304"/>
                    <a:pt x="887502" y="105657"/>
                  </a:cubicBezTo>
                  <a:lnTo>
                    <a:pt x="887502" y="528273"/>
                  </a:lnTo>
                  <a:cubicBezTo>
                    <a:pt x="887502" y="586626"/>
                    <a:pt x="840198" y="633930"/>
                    <a:pt x="781845" y="633930"/>
                  </a:cubicBezTo>
                  <a:lnTo>
                    <a:pt x="105657" y="633930"/>
                  </a:lnTo>
                  <a:cubicBezTo>
                    <a:pt x="47304" y="633930"/>
                    <a:pt x="0" y="586626"/>
                    <a:pt x="0" y="528273"/>
                  </a:cubicBezTo>
                  <a:lnTo>
                    <a:pt x="0" y="105657"/>
                  </a:lnTo>
                  <a:cubicBezTo>
                    <a:pt x="0" y="47304"/>
                    <a:pt x="47304" y="0"/>
                    <a:pt x="1056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6" name="等腰三角形 93"/>
            <p:cNvSpPr>
              <a:spLocks noChangeArrowheads="1"/>
            </p:cNvSpPr>
            <p:nvPr/>
          </p:nvSpPr>
          <p:spPr bwMode="auto">
            <a:xfrm flipV="1">
              <a:off x="2100696" y="1040365"/>
              <a:ext cx="495402" cy="441559"/>
            </a:xfrm>
            <a:custGeom>
              <a:avLst/>
              <a:gdLst>
                <a:gd name="T0" fmla="*/ 45148 w 2717007"/>
                <a:gd name="T1" fmla="*/ 21538 h 2429224"/>
                <a:gd name="T2" fmla="*/ 55917 w 2717007"/>
                <a:gd name="T3" fmla="*/ 10769 h 2429224"/>
                <a:gd name="T4" fmla="*/ 45148 w 2717007"/>
                <a:gd name="T5" fmla="*/ 0 h 2429224"/>
                <a:gd name="T6" fmla="*/ 34379 w 2717007"/>
                <a:gd name="T7" fmla="*/ 10769 h 2429224"/>
                <a:gd name="T8" fmla="*/ 45148 w 2717007"/>
                <a:gd name="T9" fmla="*/ 21538 h 2429224"/>
                <a:gd name="T10" fmla="*/ 46602 w 2717007"/>
                <a:gd name="T11" fmla="*/ 37698 h 2429224"/>
                <a:gd name="T12" fmla="*/ 61615 w 2717007"/>
                <a:gd name="T13" fmla="*/ 34013 h 2429224"/>
                <a:gd name="T14" fmla="*/ 54027 w 2717007"/>
                <a:gd name="T15" fmla="*/ 25221 h 2429224"/>
                <a:gd name="T16" fmla="*/ 46198 w 2717007"/>
                <a:gd name="T17" fmla="*/ 26699 h 2429224"/>
                <a:gd name="T18" fmla="*/ 36233 w 2717007"/>
                <a:gd name="T19" fmla="*/ 25256 h 2429224"/>
                <a:gd name="T20" fmla="*/ 28645 w 2717007"/>
                <a:gd name="T21" fmla="*/ 34049 h 2429224"/>
                <a:gd name="T22" fmla="*/ 46602 w 2717007"/>
                <a:gd name="T23" fmla="*/ 37698 h 2429224"/>
                <a:gd name="T24" fmla="*/ 47257 w 2717007"/>
                <a:gd name="T25" fmla="*/ 60026 h 2429224"/>
                <a:gd name="T26" fmla="*/ 76660 w 2717007"/>
                <a:gd name="T27" fmla="*/ 51446 h 2429224"/>
                <a:gd name="T28" fmla="*/ 67808 w 2717007"/>
                <a:gd name="T29" fmla="*/ 41189 h 2429224"/>
                <a:gd name="T30" fmla="*/ 46806 w 2717007"/>
                <a:gd name="T31" fmla="*/ 46789 h 2429224"/>
                <a:gd name="T32" fmla="*/ 22479 w 2717007"/>
                <a:gd name="T33" fmla="*/ 41193 h 2429224"/>
                <a:gd name="T34" fmla="*/ 13636 w 2717007"/>
                <a:gd name="T35" fmla="*/ 51439 h 2429224"/>
                <a:gd name="T36" fmla="*/ 47257 w 2717007"/>
                <a:gd name="T37" fmla="*/ 60026 h 2429224"/>
                <a:gd name="T38" fmla="*/ 47560 w 2717007"/>
                <a:gd name="T39" fmla="*/ 80696 h 2429224"/>
                <a:gd name="T40" fmla="*/ 90296 w 2717007"/>
                <a:gd name="T41" fmla="*/ 67246 h 2429224"/>
                <a:gd name="T42" fmla="*/ 81382 w 2717007"/>
                <a:gd name="T43" fmla="*/ 56917 h 2429224"/>
                <a:gd name="T44" fmla="*/ 47166 w 2717007"/>
                <a:gd name="T45" fmla="*/ 67197 h 2429224"/>
                <a:gd name="T46" fmla="*/ 8887 w 2717007"/>
                <a:gd name="T47" fmla="*/ 56943 h 2429224"/>
                <a:gd name="T48" fmla="*/ 0 w 2717007"/>
                <a:gd name="T49" fmla="*/ 67241 h 2429224"/>
                <a:gd name="T50" fmla="*/ 47560 w 2717007"/>
                <a:gd name="T51" fmla="*/ 80696 h 2429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17007"/>
                <a:gd name="T79" fmla="*/ 0 h 2429224"/>
                <a:gd name="T80" fmla="*/ 2717007 w 2717007"/>
                <a:gd name="T81" fmla="*/ 2429224 h 2429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17007" h="2429224">
                  <a:moveTo>
                    <a:pt x="1358503" y="648072"/>
                  </a:moveTo>
                  <a:cubicBezTo>
                    <a:pt x="1537463" y="648072"/>
                    <a:pt x="1682539" y="502996"/>
                    <a:pt x="1682539" y="324036"/>
                  </a:cubicBezTo>
                  <a:cubicBezTo>
                    <a:pt x="1682539" y="145076"/>
                    <a:pt x="1537463" y="0"/>
                    <a:pt x="1358503" y="0"/>
                  </a:cubicBezTo>
                  <a:cubicBezTo>
                    <a:pt x="1179543" y="0"/>
                    <a:pt x="1034467" y="145076"/>
                    <a:pt x="1034467" y="324036"/>
                  </a:cubicBezTo>
                  <a:cubicBezTo>
                    <a:pt x="1034467" y="502996"/>
                    <a:pt x="1179543" y="648072"/>
                    <a:pt x="1358503" y="648072"/>
                  </a:cubicBezTo>
                  <a:close/>
                  <a:moveTo>
                    <a:pt x="1402262" y="1134334"/>
                  </a:moveTo>
                  <a:cubicBezTo>
                    <a:pt x="1562756" y="1128436"/>
                    <a:pt x="1716101" y="1090717"/>
                    <a:pt x="1854002" y="1023451"/>
                  </a:cubicBezTo>
                  <a:lnTo>
                    <a:pt x="1625691" y="758896"/>
                  </a:lnTo>
                  <a:cubicBezTo>
                    <a:pt x="1551421" y="785877"/>
                    <a:pt x="1472051" y="800371"/>
                    <a:pt x="1390101" y="803383"/>
                  </a:cubicBezTo>
                  <a:cubicBezTo>
                    <a:pt x="1285979" y="807209"/>
                    <a:pt x="1184650" y="792244"/>
                    <a:pt x="1090254" y="759948"/>
                  </a:cubicBezTo>
                  <a:lnTo>
                    <a:pt x="861920" y="1024529"/>
                  </a:lnTo>
                  <a:cubicBezTo>
                    <a:pt x="1026514" y="1102571"/>
                    <a:pt x="1210983" y="1141364"/>
                    <a:pt x="1402262" y="1134334"/>
                  </a:cubicBezTo>
                  <a:close/>
                  <a:moveTo>
                    <a:pt x="1421965" y="1806188"/>
                  </a:moveTo>
                  <a:cubicBezTo>
                    <a:pt x="1742263" y="1795273"/>
                    <a:pt x="2044583" y="1703242"/>
                    <a:pt x="2306703" y="1548017"/>
                  </a:cubicBezTo>
                  <a:lnTo>
                    <a:pt x="2040348" y="1239380"/>
                  </a:lnTo>
                  <a:cubicBezTo>
                    <a:pt x="1849899" y="1340878"/>
                    <a:pt x="1634860" y="1400163"/>
                    <a:pt x="1408392" y="1407879"/>
                  </a:cubicBezTo>
                  <a:cubicBezTo>
                    <a:pt x="1146898" y="1416790"/>
                    <a:pt x="895927" y="1356070"/>
                    <a:pt x="676387" y="1239515"/>
                  </a:cubicBezTo>
                  <a:lnTo>
                    <a:pt x="410321" y="1547819"/>
                  </a:lnTo>
                  <a:cubicBezTo>
                    <a:pt x="708332" y="1724445"/>
                    <a:pt x="1057093" y="1818621"/>
                    <a:pt x="1421965" y="1806188"/>
                  </a:cubicBezTo>
                  <a:close/>
                  <a:moveTo>
                    <a:pt x="1431094" y="2428153"/>
                  </a:moveTo>
                  <a:cubicBezTo>
                    <a:pt x="1901625" y="2414402"/>
                    <a:pt x="2343755" y="2269246"/>
                    <a:pt x="2717007" y="2023457"/>
                  </a:cubicBezTo>
                  <a:lnTo>
                    <a:pt x="2448778" y="1712646"/>
                  </a:lnTo>
                  <a:cubicBezTo>
                    <a:pt x="2146604" y="1900630"/>
                    <a:pt x="1793663" y="2011031"/>
                    <a:pt x="1419227" y="2021974"/>
                  </a:cubicBezTo>
                  <a:cubicBezTo>
                    <a:pt x="1002050" y="2034166"/>
                    <a:pt x="604300" y="1921550"/>
                    <a:pt x="267412" y="1713414"/>
                  </a:cubicBezTo>
                  <a:lnTo>
                    <a:pt x="0" y="2023278"/>
                  </a:lnTo>
                  <a:cubicBezTo>
                    <a:pt x="413380" y="2295422"/>
                    <a:pt x="909534" y="2443395"/>
                    <a:pt x="1431094" y="242815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 bldLvl="0" autoUpdateAnimBg="0"/>
      <p:bldP spid="9" grpId="0" bldLvl="0" autoUpdateAnimBg="0"/>
      <p:bldP spid="10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grpSp>
        <p:nvGrpSpPr>
          <p:cNvPr id="7" name="组合 33"/>
          <p:cNvGrpSpPr/>
          <p:nvPr/>
        </p:nvGrpSpPr>
        <p:grpSpPr bwMode="auto">
          <a:xfrm>
            <a:off x="3571640" y="2216181"/>
            <a:ext cx="4752975" cy="2659063"/>
            <a:chOff x="0" y="0"/>
            <a:chExt cx="4752528" cy="2660279"/>
          </a:xfrm>
          <a:solidFill>
            <a:srgbClr val="3F710E"/>
          </a:solidFill>
        </p:grpSpPr>
        <p:grpSp>
          <p:nvGrpSpPr>
            <p:cNvPr id="8" name="组合 6"/>
            <p:cNvGrpSpPr/>
            <p:nvPr/>
          </p:nvGrpSpPr>
          <p:grpSpPr bwMode="auto">
            <a:xfrm>
              <a:off x="1584176" y="0"/>
              <a:ext cx="1584176" cy="576527"/>
              <a:chOff x="0" y="0"/>
              <a:chExt cx="1584176" cy="576527"/>
            </a:xfrm>
            <a:grpFill/>
          </p:grpSpPr>
          <p:sp>
            <p:nvSpPr>
              <p:cNvPr id="29" name="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4176" cy="360528"/>
              </a:xfrm>
              <a:prstGeom prst="rect">
                <a:avLst/>
              </a:prstGeom>
              <a:solidFill>
                <a:srgbClr val="F3E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平行四边形 3"/>
              <p:cNvSpPr>
                <a:spLocks noChangeArrowheads="1"/>
              </p:cNvSpPr>
              <p:nvPr/>
            </p:nvSpPr>
            <p:spPr bwMode="auto">
              <a:xfrm>
                <a:off x="936537" y="360528"/>
                <a:ext cx="647639" cy="215999"/>
              </a:xfrm>
              <a:prstGeom prst="parallelogram">
                <a:avLst>
                  <a:gd name="adj" fmla="val 93333"/>
                </a:avLst>
              </a:prstGeom>
              <a:solidFill>
                <a:srgbClr val="3F710E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平行四边形 5"/>
              <p:cNvSpPr>
                <a:spLocks noChangeArrowheads="1"/>
              </p:cNvSpPr>
              <p:nvPr/>
            </p:nvSpPr>
            <p:spPr bwMode="auto">
              <a:xfrm flipH="1">
                <a:off x="0" y="360528"/>
                <a:ext cx="647639" cy="215999"/>
              </a:xfrm>
              <a:prstGeom prst="parallelogram">
                <a:avLst>
                  <a:gd name="adj" fmla="val 93333"/>
                </a:avLst>
              </a:prstGeom>
              <a:solidFill>
                <a:srgbClr val="3F710E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9" name="组合 19"/>
            <p:cNvGrpSpPr/>
            <p:nvPr/>
          </p:nvGrpSpPr>
          <p:grpSpPr bwMode="auto">
            <a:xfrm>
              <a:off x="647601" y="576064"/>
              <a:ext cx="1584647" cy="1512168"/>
              <a:chOff x="0" y="0"/>
              <a:chExt cx="1584647" cy="1512168"/>
            </a:xfrm>
            <a:grpFill/>
          </p:grpSpPr>
          <p:grpSp>
            <p:nvGrpSpPr>
              <p:cNvPr id="23" name="组合 7"/>
              <p:cNvGrpSpPr/>
              <p:nvPr/>
            </p:nvGrpSpPr>
            <p:grpSpPr bwMode="auto">
              <a:xfrm flipH="1">
                <a:off x="471" y="0"/>
                <a:ext cx="1584176" cy="576064"/>
                <a:chOff x="0" y="0"/>
                <a:chExt cx="1584176" cy="576064"/>
              </a:xfrm>
              <a:grpFill/>
            </p:grpSpPr>
            <p:sp>
              <p:nvSpPr>
                <p:cNvPr id="27" name="矩形 8"/>
                <p:cNvSpPr>
                  <a:spLocks noChangeArrowheads="1"/>
                </p:cNvSpPr>
                <p:nvPr/>
              </p:nvSpPr>
              <p:spPr bwMode="auto">
                <a:xfrm>
                  <a:off x="433" y="462"/>
                  <a:ext cx="1584176" cy="36052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8" name="平行四边形 9"/>
                <p:cNvSpPr>
                  <a:spLocks noChangeArrowheads="1"/>
                </p:cNvSpPr>
                <p:nvPr/>
              </p:nvSpPr>
              <p:spPr bwMode="auto">
                <a:xfrm>
                  <a:off x="936970" y="360989"/>
                  <a:ext cx="647639" cy="217587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3F710E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24" name="组合 11"/>
              <p:cNvGrpSpPr/>
              <p:nvPr/>
            </p:nvGrpSpPr>
            <p:grpSpPr bwMode="auto">
              <a:xfrm flipV="1">
                <a:off x="0" y="936104"/>
                <a:ext cx="1584176" cy="576064"/>
                <a:chOff x="0" y="0"/>
                <a:chExt cx="1584176" cy="576064"/>
              </a:xfrm>
              <a:grpFill/>
            </p:grpSpPr>
            <p:sp>
              <p:nvSpPr>
                <p:cNvPr id="25" name="矩形 12"/>
                <p:cNvSpPr>
                  <a:spLocks noChangeArrowheads="1"/>
                </p:cNvSpPr>
                <p:nvPr/>
              </p:nvSpPr>
              <p:spPr bwMode="auto">
                <a:xfrm>
                  <a:off x="38" y="-285"/>
                  <a:ext cx="1584176" cy="360528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6" name="平行四边形 14"/>
                <p:cNvSpPr>
                  <a:spLocks noChangeArrowheads="1"/>
                </p:cNvSpPr>
                <p:nvPr/>
              </p:nvSpPr>
              <p:spPr bwMode="auto">
                <a:xfrm flipH="1">
                  <a:off x="38" y="360242"/>
                  <a:ext cx="647639" cy="215999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3F710E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10" name="组合 20"/>
            <p:cNvGrpSpPr/>
            <p:nvPr/>
          </p:nvGrpSpPr>
          <p:grpSpPr bwMode="auto">
            <a:xfrm flipH="1">
              <a:off x="0" y="576526"/>
              <a:ext cx="4752528" cy="1511991"/>
              <a:chOff x="0" y="462"/>
              <a:chExt cx="4752528" cy="1511991"/>
            </a:xfrm>
            <a:grpFill/>
          </p:grpSpPr>
          <p:grpSp>
            <p:nvGrpSpPr>
              <p:cNvPr id="15" name="组合 21"/>
              <p:cNvGrpSpPr/>
              <p:nvPr/>
            </p:nvGrpSpPr>
            <p:grpSpPr bwMode="auto">
              <a:xfrm flipH="1">
                <a:off x="647639" y="462"/>
                <a:ext cx="1584176" cy="578114"/>
                <a:chOff x="433" y="462"/>
                <a:chExt cx="1584176" cy="578114"/>
              </a:xfrm>
              <a:grpFill/>
            </p:grpSpPr>
            <p:sp>
              <p:nvSpPr>
                <p:cNvPr id="21" name="矩形 26"/>
                <p:cNvSpPr>
                  <a:spLocks noChangeArrowheads="1"/>
                </p:cNvSpPr>
                <p:nvPr/>
              </p:nvSpPr>
              <p:spPr bwMode="auto">
                <a:xfrm>
                  <a:off x="433" y="462"/>
                  <a:ext cx="1584176" cy="360527"/>
                </a:xfrm>
                <a:prstGeom prst="rect">
                  <a:avLst/>
                </a:prstGeom>
                <a:solidFill>
                  <a:srgbClr val="44BE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2" name="平行四边形 27"/>
                <p:cNvSpPr>
                  <a:spLocks noChangeArrowheads="1"/>
                </p:cNvSpPr>
                <p:nvPr/>
              </p:nvSpPr>
              <p:spPr bwMode="auto">
                <a:xfrm>
                  <a:off x="936970" y="360989"/>
                  <a:ext cx="647639" cy="217587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3F710E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</p:grpSp>
          <p:grpSp>
            <p:nvGrpSpPr>
              <p:cNvPr id="16" name="组合 22"/>
              <p:cNvGrpSpPr/>
              <p:nvPr/>
            </p:nvGrpSpPr>
            <p:grpSpPr bwMode="auto">
              <a:xfrm flipV="1">
                <a:off x="647639" y="935927"/>
                <a:ext cx="1584176" cy="576526"/>
                <a:chOff x="38" y="-285"/>
                <a:chExt cx="1584176" cy="576526"/>
              </a:xfrm>
              <a:grpFill/>
            </p:grpSpPr>
            <p:sp>
              <p:nvSpPr>
                <p:cNvPr id="19" name="矩形 24"/>
                <p:cNvSpPr>
                  <a:spLocks noChangeArrowheads="1"/>
                </p:cNvSpPr>
                <p:nvPr/>
              </p:nvSpPr>
              <p:spPr bwMode="auto">
                <a:xfrm>
                  <a:off x="38" y="-285"/>
                  <a:ext cx="1584176" cy="360528"/>
                </a:xfrm>
                <a:prstGeom prst="rect">
                  <a:avLst/>
                </a:prstGeom>
                <a:solidFill>
                  <a:srgbClr val="F3E8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0" name="平行四边形 25"/>
                <p:cNvSpPr>
                  <a:spLocks noChangeArrowheads="1"/>
                </p:cNvSpPr>
                <p:nvPr/>
              </p:nvSpPr>
              <p:spPr bwMode="auto">
                <a:xfrm flipH="1">
                  <a:off x="38" y="360242"/>
                  <a:ext cx="647639" cy="215999"/>
                </a:xfrm>
                <a:prstGeom prst="parallelogram">
                  <a:avLst>
                    <a:gd name="adj" fmla="val 93333"/>
                  </a:avLst>
                </a:prstGeom>
                <a:solidFill>
                  <a:srgbClr val="3F710E">
                    <a:alpha val="5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BABABA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  <a:defRPr/>
                  </a:pPr>
                  <a:endParaRPr lang="zh-CN" altLang="zh-CN">
                    <a:solidFill>
                      <a:srgbClr val="00CC99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7" name="矩形 23"/>
              <p:cNvSpPr>
                <a:spLocks noChangeArrowheads="1"/>
              </p:cNvSpPr>
              <p:nvPr/>
            </p:nvSpPr>
            <p:spPr bwMode="auto">
              <a:xfrm flipH="1">
                <a:off x="0" y="576988"/>
                <a:ext cx="1296866" cy="358939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矩形 32"/>
              <p:cNvSpPr>
                <a:spLocks noChangeArrowheads="1"/>
              </p:cNvSpPr>
              <p:nvPr/>
            </p:nvSpPr>
            <p:spPr bwMode="auto">
              <a:xfrm flipH="1">
                <a:off x="3455663" y="576988"/>
                <a:ext cx="1296865" cy="358939"/>
              </a:xfrm>
              <a:prstGeom prst="rect">
                <a:avLst/>
              </a:prstGeom>
              <a:solidFill>
                <a:srgbClr val="44BE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" name="组合 28"/>
            <p:cNvGrpSpPr/>
            <p:nvPr/>
          </p:nvGrpSpPr>
          <p:grpSpPr bwMode="auto">
            <a:xfrm flipV="1">
              <a:off x="1584176" y="2083751"/>
              <a:ext cx="1584176" cy="576528"/>
              <a:chOff x="0" y="0"/>
              <a:chExt cx="1584176" cy="576528"/>
            </a:xfrm>
            <a:grpFill/>
          </p:grpSpPr>
          <p:sp>
            <p:nvSpPr>
              <p:cNvPr id="12" name="矩形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84176" cy="3605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平行四边形 30"/>
              <p:cNvSpPr>
                <a:spLocks noChangeArrowheads="1"/>
              </p:cNvSpPr>
              <p:nvPr/>
            </p:nvSpPr>
            <p:spPr bwMode="auto">
              <a:xfrm>
                <a:off x="936537" y="360529"/>
                <a:ext cx="647639" cy="215999"/>
              </a:xfrm>
              <a:prstGeom prst="parallelogram">
                <a:avLst>
                  <a:gd name="adj" fmla="val 93333"/>
                </a:avLst>
              </a:prstGeom>
              <a:solidFill>
                <a:srgbClr val="3F710E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平行四边形 31"/>
              <p:cNvSpPr>
                <a:spLocks noChangeArrowheads="1"/>
              </p:cNvSpPr>
              <p:nvPr/>
            </p:nvSpPr>
            <p:spPr bwMode="auto">
              <a:xfrm flipH="1">
                <a:off x="0" y="360528"/>
                <a:ext cx="647639" cy="215999"/>
              </a:xfrm>
              <a:prstGeom prst="parallelogram">
                <a:avLst>
                  <a:gd name="adj" fmla="val 93333"/>
                </a:avLst>
              </a:prstGeom>
              <a:solidFill>
                <a:srgbClr val="3F710E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zh-CN">
                  <a:solidFill>
                    <a:srgbClr val="00CC99"/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32" name="TextBox 34"/>
          <p:cNvSpPr>
            <a:spLocks noChangeArrowheads="1"/>
          </p:cNvSpPr>
          <p:nvPr/>
        </p:nvSpPr>
        <p:spPr bwMode="auto">
          <a:xfrm>
            <a:off x="5155965" y="2263806"/>
            <a:ext cx="15843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33" name="TextBox 35"/>
          <p:cNvSpPr>
            <a:spLocks noChangeArrowheads="1"/>
          </p:cNvSpPr>
          <p:nvPr/>
        </p:nvSpPr>
        <p:spPr bwMode="auto">
          <a:xfrm>
            <a:off x="5155965" y="4573619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4" name="TextBox 36"/>
          <p:cNvSpPr>
            <a:spLocks noChangeArrowheads="1"/>
          </p:cNvSpPr>
          <p:nvPr/>
        </p:nvSpPr>
        <p:spPr bwMode="auto">
          <a:xfrm>
            <a:off x="4212990" y="2840069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5" name="TextBox 37"/>
          <p:cNvSpPr>
            <a:spLocks noChangeArrowheads="1"/>
          </p:cNvSpPr>
          <p:nvPr/>
        </p:nvSpPr>
        <p:spPr bwMode="auto">
          <a:xfrm>
            <a:off x="6092590" y="2840069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6" name="TextBox 38"/>
          <p:cNvSpPr>
            <a:spLocks noChangeArrowheads="1"/>
          </p:cNvSpPr>
          <p:nvPr/>
        </p:nvSpPr>
        <p:spPr bwMode="auto">
          <a:xfrm>
            <a:off x="4212990" y="3992594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7" name="TextBox 39"/>
          <p:cNvSpPr>
            <a:spLocks noChangeArrowheads="1"/>
          </p:cNvSpPr>
          <p:nvPr/>
        </p:nvSpPr>
        <p:spPr bwMode="auto">
          <a:xfrm>
            <a:off x="6092590" y="3992594"/>
            <a:ext cx="15843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 dirty="0">
                <a:solidFill>
                  <a:sysClr val="windowText" lastClr="000000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 dirty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sp>
        <p:nvSpPr>
          <p:cNvPr id="38" name="TextBox 40"/>
          <p:cNvSpPr>
            <a:spLocks noChangeArrowheads="1"/>
          </p:cNvSpPr>
          <p:nvPr/>
        </p:nvSpPr>
        <p:spPr bwMode="auto">
          <a:xfrm>
            <a:off x="6956190" y="3425856"/>
            <a:ext cx="1439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9" name="TextBox 41"/>
          <p:cNvSpPr>
            <a:spLocks noChangeArrowheads="1"/>
          </p:cNvSpPr>
          <p:nvPr/>
        </p:nvSpPr>
        <p:spPr bwMode="auto">
          <a:xfrm>
            <a:off x="3500202" y="3425856"/>
            <a:ext cx="1439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100">
                <a:solidFill>
                  <a:srgbClr val="FFFFFF"/>
                </a:solidFill>
                <a:latin typeface="+mj-ea"/>
                <a:ea typeface="+mj-ea"/>
                <a:sym typeface="微软雅黑" panose="020B0503020204020204" pitchFamily="34" charset="-122"/>
              </a:rPr>
              <a:t>单击此处添加标题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0" name="TextBox 42"/>
          <p:cNvSpPr>
            <a:spLocks noChangeArrowheads="1"/>
          </p:cNvSpPr>
          <p:nvPr/>
        </p:nvSpPr>
        <p:spPr bwMode="auto">
          <a:xfrm>
            <a:off x="4943240" y="3297269"/>
            <a:ext cx="20304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41" name="TextBox 43"/>
          <p:cNvSpPr>
            <a:spLocks noChangeArrowheads="1"/>
          </p:cNvSpPr>
          <p:nvPr/>
        </p:nvSpPr>
        <p:spPr bwMode="auto">
          <a:xfrm>
            <a:off x="2631840" y="4440269"/>
            <a:ext cx="2379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42" name="TextBox 44"/>
          <p:cNvSpPr>
            <a:spLocks noChangeArrowheads="1"/>
          </p:cNvSpPr>
          <p:nvPr/>
        </p:nvSpPr>
        <p:spPr bwMode="auto">
          <a:xfrm>
            <a:off x="6875227" y="4440269"/>
            <a:ext cx="2381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43" name="TextBox 45"/>
          <p:cNvSpPr>
            <a:spLocks noChangeArrowheads="1"/>
          </p:cNvSpPr>
          <p:nvPr/>
        </p:nvSpPr>
        <p:spPr bwMode="auto">
          <a:xfrm>
            <a:off x="2631840" y="2159031"/>
            <a:ext cx="2379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  <p:sp>
        <p:nvSpPr>
          <p:cNvPr id="44" name="TextBox 46"/>
          <p:cNvSpPr>
            <a:spLocks noChangeArrowheads="1"/>
          </p:cNvSpPr>
          <p:nvPr/>
        </p:nvSpPr>
        <p:spPr bwMode="auto">
          <a:xfrm>
            <a:off x="6875227" y="2159031"/>
            <a:ext cx="23812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  <a:latin typeface="+mj-ea"/>
              <a:ea typeface="+mj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utoUpdateAnimBg="0"/>
      <p:bldP spid="33" grpId="0" bldLvl="0" autoUpdateAnimBg="0"/>
      <p:bldP spid="34" grpId="0" bldLvl="0" autoUpdateAnimBg="0"/>
      <p:bldP spid="35" grpId="0" bldLvl="0" autoUpdateAnimBg="0"/>
      <p:bldP spid="36" grpId="0" bldLvl="0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同心圆 6"/>
          <p:cNvSpPr>
            <a:spLocks noChangeArrowheads="1"/>
          </p:cNvSpPr>
          <p:nvPr/>
        </p:nvSpPr>
        <p:spPr bwMode="auto">
          <a:xfrm>
            <a:off x="5280025" y="2178050"/>
            <a:ext cx="720725" cy="7191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44BE9B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chemeClr val="accent6">
                    <a:lumMod val="25000"/>
                  </a:schemeClr>
                </a:solidFill>
              </a:rPr>
              <a:t>10</a:t>
            </a:r>
            <a:endParaRPr lang="zh-CN" altLang="en-US" sz="1800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同心圆 7"/>
          <p:cNvSpPr>
            <a:spLocks noChangeArrowheads="1"/>
          </p:cNvSpPr>
          <p:nvPr/>
        </p:nvSpPr>
        <p:spPr bwMode="auto">
          <a:xfrm>
            <a:off x="5280025" y="3200400"/>
            <a:ext cx="720725" cy="7191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accent6">
                    <a:lumMod val="25000"/>
                  </a:schemeClr>
                </a:solidFill>
              </a:rPr>
              <a:t>12</a:t>
            </a:r>
            <a:endParaRPr lang="zh-CN" altLang="en-US" sz="180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同心圆 8"/>
          <p:cNvSpPr>
            <a:spLocks noChangeArrowheads="1"/>
          </p:cNvSpPr>
          <p:nvPr/>
        </p:nvSpPr>
        <p:spPr bwMode="auto">
          <a:xfrm>
            <a:off x="5280025" y="4221163"/>
            <a:ext cx="720725" cy="720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534" y="10800"/>
                </a:moveTo>
                <a:cubicBezTo>
                  <a:pt x="3534" y="14813"/>
                  <a:pt x="6787" y="18066"/>
                  <a:pt x="10800" y="18066"/>
                </a:cubicBezTo>
                <a:cubicBezTo>
                  <a:pt x="14813" y="18066"/>
                  <a:pt x="18066" y="14813"/>
                  <a:pt x="18066" y="10800"/>
                </a:cubicBezTo>
                <a:cubicBezTo>
                  <a:pt x="18066" y="6787"/>
                  <a:pt x="14813" y="3534"/>
                  <a:pt x="10800" y="3534"/>
                </a:cubicBezTo>
                <a:cubicBezTo>
                  <a:pt x="6787" y="3534"/>
                  <a:pt x="3534" y="6787"/>
                  <a:pt x="3534" y="10800"/>
                </a:cubicBezTo>
                <a:close/>
              </a:path>
            </a:pathLst>
          </a:custGeom>
          <a:solidFill>
            <a:srgbClr val="44BE9B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chemeClr val="accent6">
                    <a:lumMod val="25000"/>
                  </a:schemeClr>
                </a:solidFill>
              </a:rPr>
              <a:t>11</a:t>
            </a:r>
            <a:endParaRPr lang="zh-CN" altLang="en-US" sz="180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9"/>
          <p:cNvSpPr>
            <a:spLocks noChangeArrowheads="1"/>
          </p:cNvSpPr>
          <p:nvPr/>
        </p:nvSpPr>
        <p:spPr bwMode="auto">
          <a:xfrm>
            <a:off x="6237288" y="2178050"/>
            <a:ext cx="31686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6237288" y="3200400"/>
            <a:ext cx="316865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>
            <a:spLocks noChangeArrowheads="1"/>
          </p:cNvSpPr>
          <p:nvPr/>
        </p:nvSpPr>
        <p:spPr bwMode="auto">
          <a:xfrm>
            <a:off x="6237288" y="4222750"/>
            <a:ext cx="31686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3" name="直接连接符 13"/>
          <p:cNvSpPr>
            <a:spLocks noChangeShapeType="1"/>
          </p:cNvSpPr>
          <p:nvPr/>
        </p:nvSpPr>
        <p:spPr bwMode="auto">
          <a:xfrm>
            <a:off x="4668838" y="3559175"/>
            <a:ext cx="504825" cy="1588"/>
          </a:xfrm>
          <a:prstGeom prst="line">
            <a:avLst/>
          </a:prstGeom>
          <a:noFill/>
          <a:ln w="9525">
            <a:solidFill>
              <a:schemeClr val="accent6">
                <a:lumMod val="1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直接连接符 14"/>
          <p:cNvSpPr>
            <a:spLocks noChangeShapeType="1"/>
          </p:cNvSpPr>
          <p:nvPr/>
        </p:nvSpPr>
        <p:spPr bwMode="auto">
          <a:xfrm flipV="1">
            <a:off x="4489450" y="2662238"/>
            <a:ext cx="684213" cy="206375"/>
          </a:xfrm>
          <a:prstGeom prst="line">
            <a:avLst/>
          </a:prstGeom>
          <a:noFill/>
          <a:ln w="9525">
            <a:solidFill>
              <a:schemeClr val="accent6">
                <a:lumMod val="1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7"/>
          <p:cNvSpPr>
            <a:spLocks noChangeShapeType="1"/>
          </p:cNvSpPr>
          <p:nvPr/>
        </p:nvSpPr>
        <p:spPr bwMode="auto">
          <a:xfrm>
            <a:off x="4510088" y="4208463"/>
            <a:ext cx="684212" cy="206375"/>
          </a:xfrm>
          <a:prstGeom prst="line">
            <a:avLst/>
          </a:prstGeom>
          <a:noFill/>
          <a:ln w="9525">
            <a:solidFill>
              <a:schemeClr val="accent6">
                <a:lumMod val="10000"/>
              </a:schemeClr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22"/>
          <p:cNvGrpSpPr/>
          <p:nvPr/>
        </p:nvGrpSpPr>
        <p:grpSpPr bwMode="auto">
          <a:xfrm>
            <a:off x="2760480" y="2648858"/>
            <a:ext cx="1814513" cy="1803400"/>
            <a:chOff x="-14763" y="-3176"/>
            <a:chExt cx="1814963" cy="1803376"/>
          </a:xfrm>
          <a:solidFill>
            <a:srgbClr val="92D050"/>
          </a:solidFill>
        </p:grpSpPr>
        <p:grpSp>
          <p:nvGrpSpPr>
            <p:cNvPr id="17" name="组合 5"/>
            <p:cNvGrpSpPr/>
            <p:nvPr/>
          </p:nvGrpSpPr>
          <p:grpSpPr bwMode="auto">
            <a:xfrm>
              <a:off x="-14763" y="-3176"/>
              <a:ext cx="1814963" cy="1803376"/>
              <a:chOff x="-14763" y="-3176"/>
              <a:chExt cx="1814963" cy="1803376"/>
            </a:xfrm>
            <a:grpFill/>
          </p:grpSpPr>
          <p:sp>
            <p:nvSpPr>
              <p:cNvPr id="19" name="空心弧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1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766" y="18051"/>
                    </a:moveTo>
                    <a:cubicBezTo>
                      <a:pt x="12824" y="18436"/>
                      <a:pt x="11817" y="18634"/>
                      <a:pt x="10800" y="18635"/>
                    </a:cubicBezTo>
                    <a:cubicBezTo>
                      <a:pt x="9782" y="18635"/>
                      <a:pt x="8775" y="18436"/>
                      <a:pt x="7833" y="18051"/>
                    </a:cubicBezTo>
                    <a:lnTo>
                      <a:pt x="6711" y="20796"/>
                    </a:lnTo>
                    <a:cubicBezTo>
                      <a:pt x="8009" y="21326"/>
                      <a:pt x="9397" y="21600"/>
                      <a:pt x="10800" y="21600"/>
                    </a:cubicBezTo>
                    <a:cubicBezTo>
                      <a:pt x="12202" y="21599"/>
                      <a:pt x="13590" y="21326"/>
                      <a:pt x="14888" y="20796"/>
                    </a:cubicBezTo>
                    <a:lnTo>
                      <a:pt x="13766" y="180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空心弧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00200" cy="18002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326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3380" y="3343"/>
                    </a:moveTo>
                    <a:cubicBezTo>
                      <a:pt x="12550" y="3056"/>
                      <a:pt x="11678" y="2909"/>
                      <a:pt x="10799" y="2910"/>
                    </a:cubicBezTo>
                    <a:cubicBezTo>
                      <a:pt x="9921" y="2910"/>
                      <a:pt x="9049" y="3056"/>
                      <a:pt x="8219" y="3343"/>
                    </a:cubicBezTo>
                    <a:lnTo>
                      <a:pt x="7268" y="593"/>
                    </a:lnTo>
                    <a:cubicBezTo>
                      <a:pt x="8404" y="200"/>
                      <a:pt x="9597" y="-1"/>
                      <a:pt x="10800" y="0"/>
                    </a:cubicBezTo>
                    <a:cubicBezTo>
                      <a:pt x="12002" y="0"/>
                      <a:pt x="13195" y="200"/>
                      <a:pt x="14331" y="593"/>
                    </a:cubicBezTo>
                    <a:lnTo>
                      <a:pt x="13380" y="33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空心弧 3"/>
              <p:cNvSpPr>
                <a:spLocks noChangeArrowheads="1"/>
              </p:cNvSpPr>
              <p:nvPr/>
            </p:nvSpPr>
            <p:spPr bwMode="auto">
              <a:xfrm>
                <a:off x="0" y="-3176"/>
                <a:ext cx="1800200" cy="1800200"/>
              </a:xfrm>
              <a:custGeom>
                <a:avLst/>
                <a:gdLst>
                  <a:gd name="T0" fmla="*/ 2147483646 w 21600"/>
                  <a:gd name="T1" fmla="*/ 0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15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939" y="7198"/>
                    </a:moveTo>
                    <a:cubicBezTo>
                      <a:pt x="16579" y="4503"/>
                      <a:pt x="13818" y="2803"/>
                      <a:pt x="10799" y="2804"/>
                    </a:cubicBezTo>
                    <a:cubicBezTo>
                      <a:pt x="7781" y="2804"/>
                      <a:pt x="5020" y="4503"/>
                      <a:pt x="3660" y="7198"/>
                    </a:cubicBezTo>
                    <a:lnTo>
                      <a:pt x="1157" y="5935"/>
                    </a:lnTo>
                    <a:cubicBezTo>
                      <a:pt x="2993" y="2295"/>
                      <a:pt x="6723" y="-1"/>
                      <a:pt x="10800" y="0"/>
                    </a:cubicBezTo>
                    <a:cubicBezTo>
                      <a:pt x="14876" y="0"/>
                      <a:pt x="18606" y="2295"/>
                      <a:pt x="20442" y="5935"/>
                    </a:cubicBezTo>
                    <a:lnTo>
                      <a:pt x="17939" y="71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空心弧 4"/>
              <p:cNvSpPr>
                <a:spLocks noChangeArrowheads="1"/>
              </p:cNvSpPr>
              <p:nvPr/>
            </p:nvSpPr>
            <p:spPr bwMode="auto">
              <a:xfrm>
                <a:off x="-14763" y="-3176"/>
                <a:ext cx="1800200" cy="1800200"/>
              </a:xfrm>
              <a:custGeom>
                <a:avLst/>
                <a:gdLst>
                  <a:gd name="T0" fmla="*/ 2147483646 w 21600"/>
                  <a:gd name="T1" fmla="*/ 2147483646 h 21600"/>
                  <a:gd name="T2" fmla="*/ 2147483646 w 21600"/>
                  <a:gd name="T3" fmla="*/ 2147483646 h 21600"/>
                  <a:gd name="T4" fmla="*/ 2147483646 w 21600"/>
                  <a:gd name="T5" fmla="*/ 2147483646 h 21600"/>
                  <a:gd name="T6" fmla="*/ 2147483646 w 21600"/>
                  <a:gd name="T7" fmla="*/ 214748364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59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851" y="14232"/>
                    </a:moveTo>
                    <a:cubicBezTo>
                      <a:pt x="16537" y="16929"/>
                      <a:pt x="13800" y="18641"/>
                      <a:pt x="10800" y="18642"/>
                    </a:cubicBezTo>
                    <a:cubicBezTo>
                      <a:pt x="7799" y="18642"/>
                      <a:pt x="5062" y="16929"/>
                      <a:pt x="3748" y="14232"/>
                    </a:cubicBezTo>
                    <a:lnTo>
                      <a:pt x="1089" y="15526"/>
                    </a:lnTo>
                    <a:cubicBezTo>
                      <a:pt x="2897" y="19242"/>
                      <a:pt x="6667" y="21600"/>
                      <a:pt x="10800" y="21600"/>
                    </a:cubicBezTo>
                    <a:cubicBezTo>
                      <a:pt x="14932" y="21599"/>
                      <a:pt x="18702" y="19242"/>
                      <a:pt x="20510" y="15526"/>
                    </a:cubicBezTo>
                    <a:lnTo>
                      <a:pt x="17851" y="14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8" name="梯形 21"/>
            <p:cNvSpPr>
              <a:spLocks noChangeArrowheads="1"/>
            </p:cNvSpPr>
            <p:nvPr/>
          </p:nvSpPr>
          <p:spPr bwMode="auto">
            <a:xfrm rot="-5400000">
              <a:off x="645255" y="537963"/>
              <a:ext cx="509692" cy="648074"/>
            </a:xfrm>
            <a:custGeom>
              <a:avLst/>
              <a:gdLst>
                <a:gd name="T0" fmla="*/ 84818 w 880987"/>
                <a:gd name="T1" fmla="*/ 92408 h 1120183"/>
                <a:gd name="T2" fmla="*/ 84818 w 880987"/>
                <a:gd name="T3" fmla="*/ 104712 h 1120183"/>
                <a:gd name="T4" fmla="*/ 62216 w 880987"/>
                <a:gd name="T5" fmla="*/ 104712 h 1120183"/>
                <a:gd name="T6" fmla="*/ 74096 w 880987"/>
                <a:gd name="T7" fmla="*/ 92408 h 1120183"/>
                <a:gd name="T8" fmla="*/ 84818 w 880987"/>
                <a:gd name="T9" fmla="*/ 92408 h 1120183"/>
                <a:gd name="T10" fmla="*/ 98701 w 880987"/>
                <a:gd name="T11" fmla="*/ 62748 h 1120183"/>
                <a:gd name="T12" fmla="*/ 35951 w 880987"/>
                <a:gd name="T13" fmla="*/ 125496 h 1120183"/>
                <a:gd name="T14" fmla="*/ 35951 w 880987"/>
                <a:gd name="T15" fmla="*/ 106715 h 1120183"/>
                <a:gd name="T16" fmla="*/ 37484 w 880987"/>
                <a:gd name="T17" fmla="*/ 105181 h 1120183"/>
                <a:gd name="T18" fmla="*/ 8670 w 880987"/>
                <a:gd name="T19" fmla="*/ 105181 h 1120183"/>
                <a:gd name="T20" fmla="*/ 0 w 880987"/>
                <a:gd name="T21" fmla="*/ 96512 h 1120183"/>
                <a:gd name="T22" fmla="*/ 0 w 880987"/>
                <a:gd name="T23" fmla="*/ 85815 h 1120183"/>
                <a:gd name="T24" fmla="*/ 18827 w 880987"/>
                <a:gd name="T25" fmla="*/ 85815 h 1120183"/>
                <a:gd name="T26" fmla="*/ 21900 w 880987"/>
                <a:gd name="T27" fmla="*/ 82742 h 1120183"/>
                <a:gd name="T28" fmla="*/ 21900 w 880987"/>
                <a:gd name="T29" fmla="*/ 70450 h 1120183"/>
                <a:gd name="T30" fmla="*/ 18827 w 880987"/>
                <a:gd name="T31" fmla="*/ 67377 h 1120183"/>
                <a:gd name="T32" fmla="*/ 0 w 880987"/>
                <a:gd name="T33" fmla="*/ 67377 h 1120183"/>
                <a:gd name="T34" fmla="*/ 0 w 880987"/>
                <a:gd name="T35" fmla="*/ 28984 h 1120183"/>
                <a:gd name="T36" fmla="*/ 8670 w 880987"/>
                <a:gd name="T37" fmla="*/ 20315 h 1120183"/>
                <a:gd name="T38" fmla="*/ 37485 w 880987"/>
                <a:gd name="T39" fmla="*/ 20315 h 1120183"/>
                <a:gd name="T40" fmla="*/ 35951 w 880987"/>
                <a:gd name="T41" fmla="*/ 18782 h 1120183"/>
                <a:gd name="T42" fmla="*/ 35951 w 880987"/>
                <a:gd name="T43" fmla="*/ 0 h 1120183"/>
                <a:gd name="T44" fmla="*/ 98701 w 880987"/>
                <a:gd name="T45" fmla="*/ 62748 h 1120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0987"/>
                <a:gd name="T70" fmla="*/ 0 h 1120183"/>
                <a:gd name="T71" fmla="*/ 880987 w 880987"/>
                <a:gd name="T72" fmla="*/ 1120183 h 11201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0987" h="1120183">
                  <a:moveTo>
                    <a:pt x="757066" y="824835"/>
                  </a:moveTo>
                  <a:lnTo>
                    <a:pt x="757066" y="934658"/>
                  </a:lnTo>
                  <a:lnTo>
                    <a:pt x="555328" y="934658"/>
                  </a:lnTo>
                  <a:lnTo>
                    <a:pt x="661366" y="824835"/>
                  </a:lnTo>
                  <a:lnTo>
                    <a:pt x="757066" y="824835"/>
                  </a:lnTo>
                  <a:close/>
                  <a:moveTo>
                    <a:pt x="880987" y="560091"/>
                  </a:moveTo>
                  <a:lnTo>
                    <a:pt x="320895" y="1120183"/>
                  </a:lnTo>
                  <a:lnTo>
                    <a:pt x="320895" y="952536"/>
                  </a:lnTo>
                  <a:lnTo>
                    <a:pt x="334577" y="938854"/>
                  </a:lnTo>
                  <a:lnTo>
                    <a:pt x="77386" y="938854"/>
                  </a:lnTo>
                  <a:cubicBezTo>
                    <a:pt x="34647" y="938854"/>
                    <a:pt x="0" y="904207"/>
                    <a:pt x="0" y="861468"/>
                  </a:cubicBezTo>
                  <a:lnTo>
                    <a:pt x="0" y="765985"/>
                  </a:lnTo>
                  <a:lnTo>
                    <a:pt x="168046" y="765985"/>
                  </a:lnTo>
                  <a:cubicBezTo>
                    <a:pt x="183196" y="765985"/>
                    <a:pt x="195477" y="753704"/>
                    <a:pt x="195477" y="738554"/>
                  </a:cubicBezTo>
                  <a:lnTo>
                    <a:pt x="195477" y="628834"/>
                  </a:lnTo>
                  <a:cubicBezTo>
                    <a:pt x="195477" y="613684"/>
                    <a:pt x="183196" y="601403"/>
                    <a:pt x="168046" y="601403"/>
                  </a:cubicBezTo>
                  <a:lnTo>
                    <a:pt x="0" y="601403"/>
                  </a:lnTo>
                  <a:lnTo>
                    <a:pt x="0" y="258716"/>
                  </a:lnTo>
                  <a:cubicBezTo>
                    <a:pt x="0" y="215977"/>
                    <a:pt x="34647" y="181330"/>
                    <a:pt x="77386" y="181330"/>
                  </a:cubicBezTo>
                  <a:lnTo>
                    <a:pt x="334578" y="181330"/>
                  </a:lnTo>
                  <a:lnTo>
                    <a:pt x="320895" y="167647"/>
                  </a:lnTo>
                  <a:lnTo>
                    <a:pt x="320895" y="0"/>
                  </a:lnTo>
                  <a:lnTo>
                    <a:pt x="880987" y="5600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utoUpdateAnimBg="0"/>
      <p:bldP spid="11" grpId="0" bldLvl="0" autoUpdateAnimBg="0"/>
      <p:bldP spid="1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菱形 27"/>
          <p:cNvSpPr>
            <a:spLocks noChangeArrowheads="1"/>
          </p:cNvSpPr>
          <p:nvPr/>
        </p:nvSpPr>
        <p:spPr bwMode="auto">
          <a:xfrm>
            <a:off x="6140449" y="2776647"/>
            <a:ext cx="1260475" cy="1260475"/>
          </a:xfrm>
          <a:prstGeom prst="diamond">
            <a:avLst/>
          </a:prstGeom>
          <a:solidFill>
            <a:srgbClr val="00B050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菱形 28"/>
          <p:cNvSpPr>
            <a:spLocks noChangeArrowheads="1"/>
          </p:cNvSpPr>
          <p:nvPr/>
        </p:nvSpPr>
        <p:spPr bwMode="auto">
          <a:xfrm>
            <a:off x="4232274" y="2776647"/>
            <a:ext cx="1260475" cy="1260475"/>
          </a:xfrm>
          <a:prstGeom prst="diamond">
            <a:avLst/>
          </a:prstGeom>
          <a:solidFill>
            <a:srgbClr val="F3E850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菱形 30"/>
          <p:cNvSpPr>
            <a:spLocks noChangeArrowheads="1"/>
          </p:cNvSpPr>
          <p:nvPr/>
        </p:nvSpPr>
        <p:spPr bwMode="auto">
          <a:xfrm>
            <a:off x="5006974" y="2365485"/>
            <a:ext cx="503238" cy="503237"/>
          </a:xfrm>
          <a:prstGeom prst="diamond">
            <a:avLst/>
          </a:prstGeom>
          <a:solidFill>
            <a:srgbClr val="92D050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菱形 31"/>
          <p:cNvSpPr>
            <a:spLocks noChangeArrowheads="1"/>
          </p:cNvSpPr>
          <p:nvPr/>
        </p:nvSpPr>
        <p:spPr bwMode="auto">
          <a:xfrm>
            <a:off x="5006974" y="3945047"/>
            <a:ext cx="503238" cy="504825"/>
          </a:xfrm>
          <a:prstGeom prst="diamond">
            <a:avLst/>
          </a:prstGeom>
          <a:solidFill>
            <a:srgbClr val="92D050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菱形 32"/>
          <p:cNvSpPr>
            <a:spLocks noChangeArrowheads="1"/>
          </p:cNvSpPr>
          <p:nvPr/>
        </p:nvSpPr>
        <p:spPr bwMode="auto">
          <a:xfrm>
            <a:off x="6122987" y="2365485"/>
            <a:ext cx="503237" cy="503237"/>
          </a:xfrm>
          <a:prstGeom prst="diamond">
            <a:avLst/>
          </a:prstGeom>
          <a:solidFill>
            <a:srgbClr val="3F710E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菱形 33"/>
          <p:cNvSpPr>
            <a:spLocks noChangeArrowheads="1"/>
          </p:cNvSpPr>
          <p:nvPr/>
        </p:nvSpPr>
        <p:spPr bwMode="auto">
          <a:xfrm>
            <a:off x="6122987" y="3945047"/>
            <a:ext cx="503237" cy="504825"/>
          </a:xfrm>
          <a:prstGeom prst="diamond">
            <a:avLst/>
          </a:prstGeom>
          <a:solidFill>
            <a:srgbClr val="3F710E">
              <a:alpha val="50195"/>
            </a:srgb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5400">
              <a:solidFill>
                <a:srgbClr val="00CC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Box 42"/>
          <p:cNvSpPr>
            <a:spLocks noChangeArrowheads="1"/>
          </p:cNvSpPr>
          <p:nvPr/>
        </p:nvSpPr>
        <p:spPr bwMode="auto">
          <a:xfrm>
            <a:off x="1784349" y="2052747"/>
            <a:ext cx="259238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4" name="TextBox 43"/>
          <p:cNvSpPr>
            <a:spLocks noChangeArrowheads="1"/>
          </p:cNvSpPr>
          <p:nvPr/>
        </p:nvSpPr>
        <p:spPr bwMode="auto">
          <a:xfrm>
            <a:off x="1784349" y="4086335"/>
            <a:ext cx="2592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5" name="TextBox 44"/>
          <p:cNvSpPr>
            <a:spLocks noChangeArrowheads="1"/>
          </p:cNvSpPr>
          <p:nvPr/>
        </p:nvSpPr>
        <p:spPr bwMode="auto">
          <a:xfrm>
            <a:off x="7256462" y="2052747"/>
            <a:ext cx="2592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6" name="TextBox 45"/>
          <p:cNvSpPr>
            <a:spLocks noChangeArrowheads="1"/>
          </p:cNvSpPr>
          <p:nvPr/>
        </p:nvSpPr>
        <p:spPr bwMode="auto">
          <a:xfrm>
            <a:off x="7256462" y="4086335"/>
            <a:ext cx="25923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7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语言风格相符合，语言描述尽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量简洁生动，尽可能概括出段落内容。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grpSp>
        <p:nvGrpSpPr>
          <p:cNvPr id="17" name="组合 2"/>
          <p:cNvGrpSpPr/>
          <p:nvPr/>
        </p:nvGrpSpPr>
        <p:grpSpPr bwMode="auto">
          <a:xfrm>
            <a:off x="4808537" y="2398822"/>
            <a:ext cx="2016125" cy="2016125"/>
            <a:chOff x="0" y="0"/>
            <a:chExt cx="2016224" cy="2016224"/>
          </a:xfrm>
        </p:grpSpPr>
        <p:sp>
          <p:nvSpPr>
            <p:cNvPr id="18" name="菱形 29"/>
            <p:cNvSpPr>
              <a:spLocks noChangeArrowheads="1"/>
            </p:cNvSpPr>
            <p:nvPr/>
          </p:nvSpPr>
          <p:spPr bwMode="auto">
            <a:xfrm>
              <a:off x="0" y="0"/>
              <a:ext cx="2016224" cy="2016224"/>
            </a:xfrm>
            <a:prstGeom prst="diamond">
              <a:avLst/>
            </a:prstGeom>
            <a:solidFill>
              <a:srgbClr val="44BE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5400">
                <a:solidFill>
                  <a:srgbClr val="00CC9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矩形 19"/>
            <p:cNvSpPr>
              <a:spLocks noChangeArrowheads="1"/>
            </p:cNvSpPr>
            <p:nvPr/>
          </p:nvSpPr>
          <p:spPr bwMode="auto">
            <a:xfrm rot="1865145">
              <a:off x="812202" y="606203"/>
              <a:ext cx="493420" cy="803819"/>
            </a:xfrm>
            <a:custGeom>
              <a:avLst/>
              <a:gdLst>
                <a:gd name="T0" fmla="*/ 63934 w 702116"/>
                <a:gd name="T1" fmla="*/ 254293 h 1143806"/>
                <a:gd name="T2" fmla="*/ 165496 w 702116"/>
                <a:gd name="T3" fmla="*/ 193062 h 1143806"/>
                <a:gd name="T4" fmla="*/ 171254 w 702116"/>
                <a:gd name="T5" fmla="*/ 202612 h 1143806"/>
                <a:gd name="T6" fmla="*/ 69691 w 702116"/>
                <a:gd name="T7" fmla="*/ 263843 h 1143806"/>
                <a:gd name="T8" fmla="*/ 63934 w 702116"/>
                <a:gd name="T9" fmla="*/ 254293 h 1143806"/>
                <a:gd name="T10" fmla="*/ 0 w 702116"/>
                <a:gd name="T11" fmla="*/ 204677 h 1143806"/>
                <a:gd name="T12" fmla="*/ 86195 w 702116"/>
                <a:gd name="T13" fmla="*/ 204677 h 1143806"/>
                <a:gd name="T14" fmla="*/ 43098 w 702116"/>
                <a:gd name="T15" fmla="*/ 278982 h 1143806"/>
                <a:gd name="T16" fmla="*/ 0 w 702116"/>
                <a:gd name="T17" fmla="*/ 204677 h 1143806"/>
                <a:gd name="T18" fmla="*/ 51609 w 702116"/>
                <a:gd name="T19" fmla="*/ 44911 h 1143806"/>
                <a:gd name="T20" fmla="*/ 85655 w 702116"/>
                <a:gd name="T21" fmla="*/ 44911 h 1143806"/>
                <a:gd name="T22" fmla="*/ 85655 w 702116"/>
                <a:gd name="T23" fmla="*/ 191900 h 1143806"/>
                <a:gd name="T24" fmla="*/ 51609 w 702116"/>
                <a:gd name="T25" fmla="*/ 191900 h 1143806"/>
                <a:gd name="T26" fmla="*/ 51609 w 702116"/>
                <a:gd name="T27" fmla="*/ 44911 h 1143806"/>
                <a:gd name="T28" fmla="*/ 540 w 702116"/>
                <a:gd name="T29" fmla="*/ 44911 h 1143806"/>
                <a:gd name="T30" fmla="*/ 34586 w 702116"/>
                <a:gd name="T31" fmla="*/ 44911 h 1143806"/>
                <a:gd name="T32" fmla="*/ 34586 w 702116"/>
                <a:gd name="T33" fmla="*/ 191900 h 1143806"/>
                <a:gd name="T34" fmla="*/ 540 w 702116"/>
                <a:gd name="T35" fmla="*/ 191900 h 1143806"/>
                <a:gd name="T36" fmla="*/ 540 w 702116"/>
                <a:gd name="T37" fmla="*/ 44911 h 1143806"/>
                <a:gd name="T38" fmla="*/ 2163 w 702116"/>
                <a:gd name="T39" fmla="*/ 1623 h 1143806"/>
                <a:gd name="T40" fmla="*/ 6082 w 702116"/>
                <a:gd name="T41" fmla="*/ 0 h 1143806"/>
                <a:gd name="T42" fmla="*/ 80113 w 702116"/>
                <a:gd name="T43" fmla="*/ 0 h 1143806"/>
                <a:gd name="T44" fmla="*/ 85655 w 702116"/>
                <a:gd name="T45" fmla="*/ 5541 h 1143806"/>
                <a:gd name="T46" fmla="*/ 85655 w 702116"/>
                <a:gd name="T47" fmla="*/ 25728 h 1143806"/>
                <a:gd name="T48" fmla="*/ 80113 w 702116"/>
                <a:gd name="T49" fmla="*/ 31270 h 1143806"/>
                <a:gd name="T50" fmla="*/ 6082 w 702116"/>
                <a:gd name="T51" fmla="*/ 31270 h 1143806"/>
                <a:gd name="T52" fmla="*/ 540 w 702116"/>
                <a:gd name="T53" fmla="*/ 25728 h 1143806"/>
                <a:gd name="T54" fmla="*/ 540 w 702116"/>
                <a:gd name="T55" fmla="*/ 5541 h 1143806"/>
                <a:gd name="T56" fmla="*/ 2163 w 702116"/>
                <a:gd name="T57" fmla="*/ 1623 h 11438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2116"/>
                <a:gd name="T88" fmla="*/ 0 h 1143806"/>
                <a:gd name="T89" fmla="*/ 702116 w 702116"/>
                <a:gd name="T90" fmla="*/ 1143806 h 114380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2116" h="1143806">
                  <a:moveTo>
                    <a:pt x="262117" y="1042584"/>
                  </a:moveTo>
                  <a:lnTo>
                    <a:pt x="678511" y="791541"/>
                  </a:lnTo>
                  <a:lnTo>
                    <a:pt x="702116" y="830694"/>
                  </a:lnTo>
                  <a:lnTo>
                    <a:pt x="285723" y="1081738"/>
                  </a:lnTo>
                  <a:lnTo>
                    <a:pt x="262117" y="1042584"/>
                  </a:lnTo>
                  <a:close/>
                  <a:moveTo>
                    <a:pt x="0" y="839161"/>
                  </a:moveTo>
                  <a:lnTo>
                    <a:pt x="353388" y="839161"/>
                  </a:lnTo>
                  <a:lnTo>
                    <a:pt x="176694" y="1143806"/>
                  </a:lnTo>
                  <a:lnTo>
                    <a:pt x="0" y="839161"/>
                  </a:lnTo>
                  <a:close/>
                  <a:moveTo>
                    <a:pt x="211590" y="184135"/>
                  </a:moveTo>
                  <a:lnTo>
                    <a:pt x="351173" y="184135"/>
                  </a:lnTo>
                  <a:lnTo>
                    <a:pt x="351173" y="786777"/>
                  </a:lnTo>
                  <a:lnTo>
                    <a:pt x="211590" y="786777"/>
                  </a:lnTo>
                  <a:lnTo>
                    <a:pt x="211590" y="184135"/>
                  </a:lnTo>
                  <a:close/>
                  <a:moveTo>
                    <a:pt x="2216" y="184135"/>
                  </a:moveTo>
                  <a:lnTo>
                    <a:pt x="141799" y="184135"/>
                  </a:lnTo>
                  <a:lnTo>
                    <a:pt x="141799" y="786777"/>
                  </a:lnTo>
                  <a:lnTo>
                    <a:pt x="2216" y="786777"/>
                  </a:lnTo>
                  <a:lnTo>
                    <a:pt x="2216" y="184135"/>
                  </a:lnTo>
                  <a:close/>
                  <a:moveTo>
                    <a:pt x="8869" y="6654"/>
                  </a:moveTo>
                  <a:cubicBezTo>
                    <a:pt x="12980" y="2543"/>
                    <a:pt x="18660" y="0"/>
                    <a:pt x="24933" y="0"/>
                  </a:cubicBezTo>
                  <a:lnTo>
                    <a:pt x="328454" y="0"/>
                  </a:lnTo>
                  <a:cubicBezTo>
                    <a:pt x="341002" y="0"/>
                    <a:pt x="351172" y="10171"/>
                    <a:pt x="351173" y="22718"/>
                  </a:cubicBezTo>
                  <a:lnTo>
                    <a:pt x="351172" y="105485"/>
                  </a:lnTo>
                  <a:cubicBezTo>
                    <a:pt x="351172" y="118032"/>
                    <a:pt x="341001" y="128203"/>
                    <a:pt x="328454" y="128203"/>
                  </a:cubicBezTo>
                  <a:lnTo>
                    <a:pt x="24933" y="128203"/>
                  </a:lnTo>
                  <a:cubicBezTo>
                    <a:pt x="12386" y="128203"/>
                    <a:pt x="2215" y="118032"/>
                    <a:pt x="2215" y="105485"/>
                  </a:cubicBezTo>
                  <a:lnTo>
                    <a:pt x="2215" y="22718"/>
                  </a:lnTo>
                  <a:cubicBezTo>
                    <a:pt x="2215" y="16444"/>
                    <a:pt x="4758" y="10765"/>
                    <a:pt x="8869" y="66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nimBg="1" autoUpdateAnimBg="0"/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utoUpdateAnimBg="0"/>
      <p:bldP spid="14" grpId="0" bldLvl="0" autoUpdateAnimBg="0"/>
      <p:bldP spid="15" grpId="0" bldLvl="0" autoUpdateAnimBg="0"/>
      <p:bldP spid="16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7110" y="689441"/>
            <a:ext cx="2767302" cy="930746"/>
            <a:chOff x="4717110" y="625941"/>
            <a:chExt cx="2767302" cy="930746"/>
          </a:xfrm>
        </p:grpSpPr>
        <p:grpSp>
          <p:nvGrpSpPr>
            <p:cNvPr id="3" name="组合 2"/>
            <p:cNvGrpSpPr/>
            <p:nvPr/>
          </p:nvGrpSpPr>
          <p:grpSpPr>
            <a:xfrm>
              <a:off x="4717110" y="625941"/>
              <a:ext cx="2767302" cy="647233"/>
              <a:chOff x="4602810" y="1184742"/>
              <a:chExt cx="2767302" cy="647233"/>
            </a:xfrm>
          </p:grpSpPr>
          <p:sp>
            <p:nvSpPr>
              <p:cNvPr id="5" name="TextBox 8"/>
              <p:cNvSpPr txBox="1">
                <a:spLocks noChangeArrowheads="1"/>
              </p:cNvSpPr>
              <p:nvPr/>
            </p:nvSpPr>
            <p:spPr bwMode="auto">
              <a:xfrm>
                <a:off x="4602810" y="1184742"/>
                <a:ext cx="27673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2800" b="1" dirty="0">
                    <a:latin typeface="华康标题宋W9(P)" panose="02020900000000000000" pitchFamily="18" charset="-122"/>
                    <a:ea typeface="华康标题宋W9(P)" panose="02020900000000000000" pitchFamily="18" charset="-122"/>
                    <a:sym typeface="Arial" panose="020B0604020202020204" pitchFamily="34" charset="0"/>
                  </a:rPr>
                  <a:t>请输入您的标题</a:t>
                </a:r>
                <a:endParaRPr lang="zh-CN" altLang="en-US" sz="2800" b="1" dirty="0">
                  <a:latin typeface="华康标题宋W9(P)" panose="02020900000000000000" pitchFamily="18" charset="-122"/>
                  <a:ea typeface="华康标题宋W9(P)" panose="02020900000000000000" pitchFamily="18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4830762" y="1662113"/>
                <a:ext cx="23114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1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CLICK TO ADD CAPTION TEXT</a:t>
                </a:r>
                <a:endPara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" name="任意多边形: 形状 3"/>
            <p:cNvSpPr/>
            <p:nvPr/>
          </p:nvSpPr>
          <p:spPr>
            <a:xfrm rot="21540000" flipH="1">
              <a:off x="4777992" y="1389215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-1" fmla="*/ 0 w 7620000"/>
                <a:gd name="connsiteY0-2" fmla="*/ 1625600 h 1625600"/>
                <a:gd name="connsiteX1-3" fmla="*/ 1422400 w 7620000"/>
                <a:gd name="connsiteY1-4" fmla="*/ 566057 h 1625600"/>
                <a:gd name="connsiteX2-5" fmla="*/ 3309257 w 7620000"/>
                <a:gd name="connsiteY2-6" fmla="*/ 522514 h 1625600"/>
                <a:gd name="connsiteX3-7" fmla="*/ 4615542 w 7620000"/>
                <a:gd name="connsiteY3-8" fmla="*/ 145143 h 1625600"/>
                <a:gd name="connsiteX4-9" fmla="*/ 6444343 w 7620000"/>
                <a:gd name="connsiteY4-10" fmla="*/ 798286 h 1625600"/>
                <a:gd name="connsiteX5-11" fmla="*/ 7620000 w 7620000"/>
                <a:gd name="connsiteY5-12" fmla="*/ 0 h 1625600"/>
                <a:gd name="connsiteX0-13" fmla="*/ 0 w 7707086"/>
                <a:gd name="connsiteY0-14" fmla="*/ 1262743 h 1262743"/>
                <a:gd name="connsiteX1-15" fmla="*/ 1509486 w 7707086"/>
                <a:gd name="connsiteY1-16" fmla="*/ 566057 h 1262743"/>
                <a:gd name="connsiteX2-17" fmla="*/ 3396343 w 7707086"/>
                <a:gd name="connsiteY2-18" fmla="*/ 522514 h 1262743"/>
                <a:gd name="connsiteX3-19" fmla="*/ 4702628 w 7707086"/>
                <a:gd name="connsiteY3-20" fmla="*/ 145143 h 1262743"/>
                <a:gd name="connsiteX4-21" fmla="*/ 6531429 w 7707086"/>
                <a:gd name="connsiteY4-22" fmla="*/ 798286 h 1262743"/>
                <a:gd name="connsiteX5-23" fmla="*/ 7707086 w 7707086"/>
                <a:gd name="connsiteY5-24" fmla="*/ 0 h 1262743"/>
                <a:gd name="connsiteX0-25" fmla="*/ 0 w 7765143"/>
                <a:gd name="connsiteY0-26" fmla="*/ 1248229 h 1248229"/>
                <a:gd name="connsiteX1-27" fmla="*/ 1567543 w 7765143"/>
                <a:gd name="connsiteY1-28" fmla="*/ 566057 h 1248229"/>
                <a:gd name="connsiteX2-29" fmla="*/ 3454400 w 7765143"/>
                <a:gd name="connsiteY2-30" fmla="*/ 522514 h 1248229"/>
                <a:gd name="connsiteX3-31" fmla="*/ 4760685 w 7765143"/>
                <a:gd name="connsiteY3-32" fmla="*/ 145143 h 1248229"/>
                <a:gd name="connsiteX4-33" fmla="*/ 6589486 w 7765143"/>
                <a:gd name="connsiteY4-34" fmla="*/ 798286 h 1248229"/>
                <a:gd name="connsiteX5-35" fmla="*/ 7765143 w 7765143"/>
                <a:gd name="connsiteY5-36" fmla="*/ 0 h 1248229"/>
                <a:gd name="connsiteX0-37" fmla="*/ 0 w 7765143"/>
                <a:gd name="connsiteY0-38" fmla="*/ 1248229 h 1248229"/>
                <a:gd name="connsiteX1-39" fmla="*/ 1567543 w 7765143"/>
                <a:gd name="connsiteY1-40" fmla="*/ 566057 h 1248229"/>
                <a:gd name="connsiteX2-41" fmla="*/ 3454400 w 7765143"/>
                <a:gd name="connsiteY2-42" fmla="*/ 522514 h 1248229"/>
                <a:gd name="connsiteX3-43" fmla="*/ 4760685 w 7765143"/>
                <a:gd name="connsiteY3-44" fmla="*/ 145143 h 1248229"/>
                <a:gd name="connsiteX4-45" fmla="*/ 6589486 w 7765143"/>
                <a:gd name="connsiteY4-46" fmla="*/ 798286 h 1248229"/>
                <a:gd name="connsiteX5-47" fmla="*/ 7765143 w 7765143"/>
                <a:gd name="connsiteY5-48" fmla="*/ 0 h 124822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654B"/>
                </a:solidFill>
              </a:endParaRPr>
            </a:p>
          </p:txBody>
        </p:sp>
      </p:grp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3363803" y="2123842"/>
            <a:ext cx="4711700" cy="2579687"/>
          </a:xfrm>
          <a:custGeom>
            <a:avLst/>
            <a:gdLst>
              <a:gd name="T0" fmla="*/ 1969143 w 4710881"/>
              <a:gd name="T1" fmla="*/ 567 h 2580363"/>
              <a:gd name="T2" fmla="*/ 2449837 w 4710881"/>
              <a:gd name="T3" fmla="*/ 244340 h 2580363"/>
              <a:gd name="T4" fmla="*/ 2517259 w 4710881"/>
              <a:gd name="T5" fmla="*/ 944792 h 2580363"/>
              <a:gd name="T6" fmla="*/ 2517706 w 4710881"/>
              <a:gd name="T7" fmla="*/ 945268 h 2580363"/>
              <a:gd name="T8" fmla="*/ 2605500 w 4710881"/>
              <a:gd name="T9" fmla="*/ 1290569 h 2580363"/>
              <a:gd name="T10" fmla="*/ 2945151 w 4710881"/>
              <a:gd name="T11" fmla="*/ 1399883 h 2580363"/>
              <a:gd name="T12" fmla="*/ 2946184 w 4710881"/>
              <a:gd name="T13" fmla="*/ 1400985 h 2580363"/>
              <a:gd name="T14" fmla="*/ 3571474 w 4710881"/>
              <a:gd name="T15" fmla="*/ 1492173 h 2580363"/>
              <a:gd name="T16" fmla="*/ 3572369 w 4710881"/>
              <a:gd name="T17" fmla="*/ 1491475 h 2580363"/>
              <a:gd name="T18" fmla="*/ 3791266 w 4710881"/>
              <a:gd name="T19" fmla="*/ 1456821 h 2580363"/>
              <a:gd name="T20" fmla="*/ 3878220 w 4710881"/>
              <a:gd name="T21" fmla="*/ 1253312 h 2580363"/>
              <a:gd name="T22" fmla="*/ 3879759 w 4710881"/>
              <a:gd name="T23" fmla="*/ 1252116 h 2580363"/>
              <a:gd name="T24" fmla="*/ 4077524 w 4710881"/>
              <a:gd name="T25" fmla="*/ 728447 h 2580363"/>
              <a:gd name="T26" fmla="*/ 4661761 w 4710881"/>
              <a:gd name="T27" fmla="*/ 900865 h 2580363"/>
              <a:gd name="T28" fmla="*/ 4489043 w 4710881"/>
              <a:gd name="T29" fmla="*/ 1484085 h 2580363"/>
              <a:gd name="T30" fmla="*/ 4043898 w 4710881"/>
              <a:gd name="T31" fmla="*/ 1461542 h 2580363"/>
              <a:gd name="T32" fmla="*/ 4042051 w 4710881"/>
              <a:gd name="T33" fmla="*/ 1462977 h 2580363"/>
              <a:gd name="T34" fmla="*/ 3823155 w 4710881"/>
              <a:gd name="T35" fmla="*/ 1497631 h 2580363"/>
              <a:gd name="T36" fmla="*/ 3736200 w 4710881"/>
              <a:gd name="T37" fmla="*/ 1701138 h 2580363"/>
              <a:gd name="T38" fmla="*/ 3735561 w 4710881"/>
              <a:gd name="T39" fmla="*/ 1701637 h 2580363"/>
              <a:gd name="T40" fmla="*/ 3564338 w 4710881"/>
              <a:gd name="T41" fmla="*/ 2444277 h 2580363"/>
              <a:gd name="T42" fmla="*/ 2701166 w 4710881"/>
              <a:gd name="T43" fmla="*/ 2346216 h 2580363"/>
              <a:gd name="T44" fmla="*/ 2632804 w 4710881"/>
              <a:gd name="T45" fmla="*/ 1693311 h 2580363"/>
              <a:gd name="T46" fmla="*/ 2632418 w 4710881"/>
              <a:gd name="T47" fmla="*/ 1692901 h 2580363"/>
              <a:gd name="T48" fmla="*/ 2544625 w 4710881"/>
              <a:gd name="T49" fmla="*/ 1347604 h 2580363"/>
              <a:gd name="T50" fmla="*/ 2204972 w 4710881"/>
              <a:gd name="T51" fmla="*/ 1238286 h 2580363"/>
              <a:gd name="T52" fmla="*/ 2203948 w 4710881"/>
              <a:gd name="T53" fmla="*/ 1237195 h 2580363"/>
              <a:gd name="T54" fmla="*/ 1483682 w 4710881"/>
              <a:gd name="T55" fmla="*/ 1100497 h 2580363"/>
              <a:gd name="T56" fmla="*/ 1205935 w 4710881"/>
              <a:gd name="T57" fmla="*/ 1111947 h 2580363"/>
              <a:gd name="T58" fmla="*/ 1062331 w 4710881"/>
              <a:gd name="T59" fmla="*/ 1356383 h 2580363"/>
              <a:gd name="T60" fmla="*/ 1061749 w 4710881"/>
              <a:gd name="T61" fmla="*/ 1356726 h 2580363"/>
              <a:gd name="T62" fmla="*/ 873538 w 4710881"/>
              <a:gd name="T63" fmla="*/ 1894935 h 2580363"/>
              <a:gd name="T64" fmla="*/ 117093 w 4710881"/>
              <a:gd name="T65" fmla="*/ 1809000 h 2580363"/>
              <a:gd name="T66" fmla="*/ 203180 w 4710881"/>
              <a:gd name="T67" fmla="*/ 1053876 h 2580363"/>
              <a:gd name="T68" fmla="*/ 886254 w 4710881"/>
              <a:gd name="T69" fmla="*/ 1064663 h 2580363"/>
              <a:gd name="T70" fmla="*/ 888324 w 4710881"/>
              <a:gd name="T71" fmla="*/ 1063435 h 2580363"/>
              <a:gd name="T72" fmla="*/ 1172065 w 4710881"/>
              <a:gd name="T73" fmla="*/ 1054925 h 2580363"/>
              <a:gd name="T74" fmla="*/ 1315656 w 4710881"/>
              <a:gd name="T75" fmla="*/ 810783 h 2580363"/>
              <a:gd name="T76" fmla="*/ 1538567 w 4710881"/>
              <a:gd name="T77" fmla="*/ 140813 h 2580363"/>
              <a:gd name="T78" fmla="*/ 1891270 w 4710881"/>
              <a:gd name="T79" fmla="*/ 1967 h 2580363"/>
              <a:gd name="T80" fmla="*/ 1969143 w 4710881"/>
              <a:gd name="T81" fmla="*/ 567 h 25803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710881"/>
              <a:gd name="T124" fmla="*/ 0 h 2580363"/>
              <a:gd name="T125" fmla="*/ 4710881 w 4710881"/>
              <a:gd name="T126" fmla="*/ 2580363 h 25803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710881" h="2580363">
                <a:moveTo>
                  <a:pt x="1967775" y="567"/>
                </a:moveTo>
                <a:cubicBezTo>
                  <a:pt x="2149109" y="8144"/>
                  <a:pt x="2326264" y="91426"/>
                  <a:pt x="2448133" y="244596"/>
                </a:cubicBezTo>
                <a:cubicBezTo>
                  <a:pt x="2612270" y="450891"/>
                  <a:pt x="2630341" y="726421"/>
                  <a:pt x="2515510" y="945784"/>
                </a:cubicBezTo>
                <a:lnTo>
                  <a:pt x="2515956" y="946260"/>
                </a:lnTo>
                <a:cubicBezTo>
                  <a:pt x="2470672" y="1044603"/>
                  <a:pt x="2503129" y="1184784"/>
                  <a:pt x="2603688" y="1291921"/>
                </a:cubicBezTo>
                <a:cubicBezTo>
                  <a:pt x="2704246" y="1399057"/>
                  <a:pt x="2842091" y="1440321"/>
                  <a:pt x="2943103" y="1401351"/>
                </a:cubicBezTo>
                <a:lnTo>
                  <a:pt x="2944136" y="1402453"/>
                </a:lnTo>
                <a:cubicBezTo>
                  <a:pt x="3151633" y="1313115"/>
                  <a:pt x="3394200" y="1347498"/>
                  <a:pt x="3568991" y="1493737"/>
                </a:cubicBezTo>
                <a:lnTo>
                  <a:pt x="3569885" y="1493039"/>
                </a:lnTo>
                <a:cubicBezTo>
                  <a:pt x="3628143" y="1526613"/>
                  <a:pt x="3716677" y="1514475"/>
                  <a:pt x="3788630" y="1458349"/>
                </a:cubicBezTo>
                <a:cubicBezTo>
                  <a:pt x="3860582" y="1402223"/>
                  <a:pt x="3893906" y="1319306"/>
                  <a:pt x="3875524" y="1254627"/>
                </a:cubicBezTo>
                <a:lnTo>
                  <a:pt x="3877063" y="1253428"/>
                </a:lnTo>
                <a:cubicBezTo>
                  <a:pt x="3803922" y="1057157"/>
                  <a:pt x="3885091" y="832286"/>
                  <a:pt x="4074689" y="729211"/>
                </a:cubicBezTo>
                <a:cubicBezTo>
                  <a:pt x="4283572" y="615652"/>
                  <a:pt x="4544963" y="692926"/>
                  <a:pt x="4658521" y="901809"/>
                </a:cubicBezTo>
                <a:cubicBezTo>
                  <a:pt x="4772080" y="1110691"/>
                  <a:pt x="4694806" y="1372083"/>
                  <a:pt x="4485923" y="1485641"/>
                </a:cubicBezTo>
                <a:cubicBezTo>
                  <a:pt x="4340155" y="1564888"/>
                  <a:pt x="4168816" y="1551200"/>
                  <a:pt x="4041086" y="1463074"/>
                </a:cubicBezTo>
                <a:lnTo>
                  <a:pt x="4039242" y="1464511"/>
                </a:lnTo>
                <a:cubicBezTo>
                  <a:pt x="3980984" y="1430938"/>
                  <a:pt x="3892450" y="1443076"/>
                  <a:pt x="3820498" y="1499202"/>
                </a:cubicBezTo>
                <a:cubicBezTo>
                  <a:pt x="3748544" y="1555328"/>
                  <a:pt x="3715221" y="1638245"/>
                  <a:pt x="3733604" y="1702922"/>
                </a:cubicBezTo>
                <a:lnTo>
                  <a:pt x="3732965" y="1703421"/>
                </a:lnTo>
                <a:cubicBezTo>
                  <a:pt x="3854321" y="1954967"/>
                  <a:pt x="3789762" y="2265512"/>
                  <a:pt x="3561861" y="2446841"/>
                </a:cubicBezTo>
                <a:cubicBezTo>
                  <a:pt x="3296560" y="2657926"/>
                  <a:pt x="2910374" y="2613976"/>
                  <a:pt x="2699289" y="2348676"/>
                </a:cubicBezTo>
                <a:cubicBezTo>
                  <a:pt x="2546360" y="2156468"/>
                  <a:pt x="2527295" y="1900808"/>
                  <a:pt x="2630974" y="1695087"/>
                </a:cubicBezTo>
                <a:lnTo>
                  <a:pt x="2630589" y="1694677"/>
                </a:lnTo>
                <a:cubicBezTo>
                  <a:pt x="2675872" y="1596334"/>
                  <a:pt x="2643415" y="1456153"/>
                  <a:pt x="2542857" y="1349016"/>
                </a:cubicBezTo>
                <a:cubicBezTo>
                  <a:pt x="2442299" y="1241879"/>
                  <a:pt x="2304453" y="1200615"/>
                  <a:pt x="2203440" y="1239585"/>
                </a:cubicBezTo>
                <a:lnTo>
                  <a:pt x="2202416" y="1238491"/>
                </a:lnTo>
                <a:cubicBezTo>
                  <a:pt x="1960905" y="1348370"/>
                  <a:pt x="1671509" y="1296885"/>
                  <a:pt x="1482650" y="1101651"/>
                </a:cubicBezTo>
                <a:cubicBezTo>
                  <a:pt x="1414254" y="1052562"/>
                  <a:pt x="1303066" y="1055022"/>
                  <a:pt x="1205095" y="1113113"/>
                </a:cubicBezTo>
                <a:cubicBezTo>
                  <a:pt x="1104560" y="1172724"/>
                  <a:pt x="1048749" y="1272649"/>
                  <a:pt x="1061591" y="1357806"/>
                </a:cubicBezTo>
                <a:lnTo>
                  <a:pt x="1061011" y="1358150"/>
                </a:lnTo>
                <a:cubicBezTo>
                  <a:pt x="1106662" y="1552587"/>
                  <a:pt x="1039700" y="1764232"/>
                  <a:pt x="872930" y="1896923"/>
                </a:cubicBezTo>
                <a:cubicBezTo>
                  <a:pt x="640434" y="2081908"/>
                  <a:pt x="301998" y="2043392"/>
                  <a:pt x="117013" y="1810896"/>
                </a:cubicBezTo>
                <a:cubicBezTo>
                  <a:pt x="-67972" y="1578400"/>
                  <a:pt x="-29457" y="1239964"/>
                  <a:pt x="203040" y="1054980"/>
                </a:cubicBezTo>
                <a:cubicBezTo>
                  <a:pt x="407531" y="892276"/>
                  <a:pt x="693978" y="902474"/>
                  <a:pt x="885638" y="1065779"/>
                </a:cubicBezTo>
                <a:lnTo>
                  <a:pt x="887708" y="1064551"/>
                </a:lnTo>
                <a:cubicBezTo>
                  <a:pt x="956264" y="1116673"/>
                  <a:pt x="1070715" y="1115643"/>
                  <a:pt x="1171249" y="1056032"/>
                </a:cubicBezTo>
                <a:cubicBezTo>
                  <a:pt x="1271670" y="996488"/>
                  <a:pt x="1327470" y="896721"/>
                  <a:pt x="1314740" y="811634"/>
                </a:cubicBezTo>
                <a:cubicBezTo>
                  <a:pt x="1251131" y="571369"/>
                  <a:pt x="1330485" y="305671"/>
                  <a:pt x="1537499" y="140961"/>
                </a:cubicBezTo>
                <a:cubicBezTo>
                  <a:pt x="1642529" y="57394"/>
                  <a:pt x="1765507" y="11689"/>
                  <a:pt x="1889954" y="1971"/>
                </a:cubicBezTo>
                <a:cubicBezTo>
                  <a:pt x="1915880" y="-53"/>
                  <a:pt x="1941870" y="-515"/>
                  <a:pt x="1967775" y="5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8" name="TextBox 2"/>
          <p:cNvSpPr>
            <a:spLocks noChangeArrowheads="1"/>
          </p:cNvSpPr>
          <p:nvPr/>
        </p:nvSpPr>
        <p:spPr bwMode="auto">
          <a:xfrm>
            <a:off x="1904891" y="2195279"/>
            <a:ext cx="2354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4300428" y="2249254"/>
            <a:ext cx="317500" cy="3206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BAB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01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0" name="TextBox 4"/>
          <p:cNvSpPr>
            <a:spLocks noChangeArrowheads="1"/>
          </p:cNvSpPr>
          <p:nvPr/>
        </p:nvSpPr>
        <p:spPr bwMode="auto">
          <a:xfrm>
            <a:off x="7669103" y="3906604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 dirty="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 dirty="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 dirty="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 dirty="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7350016" y="3960579"/>
            <a:ext cx="317500" cy="3190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BAB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04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2" name="TextBox 6"/>
          <p:cNvSpPr>
            <a:spLocks noChangeArrowheads="1"/>
          </p:cNvSpPr>
          <p:nvPr/>
        </p:nvSpPr>
        <p:spPr bwMode="auto">
          <a:xfrm>
            <a:off x="6756291" y="1957154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6437203" y="2011129"/>
            <a:ext cx="319088" cy="3190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BAB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03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4" name="TextBox 8"/>
          <p:cNvSpPr>
            <a:spLocks noChangeArrowheads="1"/>
          </p:cNvSpPr>
          <p:nvPr/>
        </p:nvSpPr>
        <p:spPr bwMode="auto">
          <a:xfrm>
            <a:off x="2882791" y="4178067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accent6">
                    <a:lumMod val="25000"/>
                  </a:schemeClr>
                </a:solidFill>
              </a:rPr>
              <a:t>单击此处添加标题</a:t>
            </a:r>
            <a:endParaRPr lang="en-US" altLang="zh-CN" sz="1100">
              <a:solidFill>
                <a:schemeClr val="accent6">
                  <a:lumMod val="25000"/>
                </a:schemeClr>
              </a:solidFill>
            </a:endParaRP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br>
              <a:rPr lang="zh-CN" altLang="en-US" sz="800">
                <a:solidFill>
                  <a:schemeClr val="accent6">
                    <a:lumMod val="25000"/>
                  </a:schemeClr>
                </a:solidFill>
              </a:rPr>
            </a:br>
            <a:r>
              <a:rPr lang="zh-CN" altLang="en-US" sz="900">
                <a:solidFill>
                  <a:schemeClr val="accent6">
                    <a:lumMod val="25000"/>
                  </a:schemeClr>
                </a:solidFill>
              </a:rPr>
              <a:t>在此处添加详细描述文本，尽量与标题文本语言风格相符合，语言描述尽量简洁生动，尽可能概括出段落内容</a:t>
            </a:r>
            <a:endParaRPr lang="en-US" altLang="zh-CN" sz="90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5278328" y="4232042"/>
            <a:ext cx="317500" cy="3190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BABABA"/>
                </a:solidFill>
                <a:bevel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ym typeface="Open Sans" panose="020B0606030504020204" pitchFamily="34" charset="0"/>
              </a:rPr>
              <a:t>02</a:t>
            </a:r>
            <a:endParaRPr lang="en-US" altLang="zh-CN" sz="1200">
              <a:sym typeface="Open Sans" panose="020B0606030504020204" pitchFamily="34" charset="0"/>
            </a:endParaRPr>
          </a:p>
        </p:txBody>
      </p:sp>
      <p:sp>
        <p:nvSpPr>
          <p:cNvPr id="16" name="圆角矩形 68"/>
          <p:cNvSpPr>
            <a:spLocks noChangeArrowheads="1"/>
          </p:cNvSpPr>
          <p:nvPr/>
        </p:nvSpPr>
        <p:spPr bwMode="auto">
          <a:xfrm>
            <a:off x="4910028" y="2517542"/>
            <a:ext cx="790575" cy="508000"/>
          </a:xfrm>
          <a:custGeom>
            <a:avLst/>
            <a:gdLst>
              <a:gd name="T0" fmla="*/ 160571 w 978088"/>
              <a:gd name="T1" fmla="*/ 0 h 630163"/>
              <a:gd name="T2" fmla="*/ 260144 w 978088"/>
              <a:gd name="T3" fmla="*/ 60644 h 630163"/>
              <a:gd name="T4" fmla="*/ 303043 w 978088"/>
              <a:gd name="T5" fmla="*/ 43711 h 630163"/>
              <a:gd name="T6" fmla="*/ 367271 w 978088"/>
              <a:gd name="T7" fmla="*/ 107259 h 630163"/>
              <a:gd name="T8" fmla="*/ 366142 w 978088"/>
              <a:gd name="T9" fmla="*/ 112793 h 630163"/>
              <a:gd name="T10" fmla="*/ 417483 w 978088"/>
              <a:gd name="T11" fmla="*/ 186695 h 630163"/>
              <a:gd name="T12" fmla="*/ 337198 w 978088"/>
              <a:gd name="T13" fmla="*/ 266131 h 630163"/>
              <a:gd name="T14" fmla="*/ 80285 w 978088"/>
              <a:gd name="T15" fmla="*/ 266131 h 630163"/>
              <a:gd name="T16" fmla="*/ 0 w 978088"/>
              <a:gd name="T17" fmla="*/ 186695 h 630163"/>
              <a:gd name="T18" fmla="*/ 48445 w 978088"/>
              <a:gd name="T19" fmla="*/ 113896 h 630163"/>
              <a:gd name="T20" fmla="*/ 48171 w 978088"/>
              <a:gd name="T21" fmla="*/ 111211 h 630163"/>
              <a:gd name="T22" fmla="*/ 160571 w 978088"/>
              <a:gd name="T23" fmla="*/ 0 h 6301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8088"/>
              <a:gd name="T37" fmla="*/ 0 h 630163"/>
              <a:gd name="T38" fmla="*/ 978088 w 978088"/>
              <a:gd name="T39" fmla="*/ 630163 h 6301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图文框 35"/>
          <p:cNvSpPr>
            <a:spLocks noChangeArrowheads="1"/>
          </p:cNvSpPr>
          <p:nvPr/>
        </p:nvSpPr>
        <p:spPr bwMode="auto">
          <a:xfrm>
            <a:off x="3646378" y="3360504"/>
            <a:ext cx="512763" cy="476250"/>
          </a:xfrm>
          <a:custGeom>
            <a:avLst/>
            <a:gdLst>
              <a:gd name="T0" fmla="*/ 29196 w 790121"/>
              <a:gd name="T1" fmla="*/ 91397 h 733367"/>
              <a:gd name="T2" fmla="*/ 38928 w 790121"/>
              <a:gd name="T3" fmla="*/ 101155 h 733367"/>
              <a:gd name="T4" fmla="*/ 29196 w 790121"/>
              <a:gd name="T5" fmla="*/ 110913 h 733367"/>
              <a:gd name="T6" fmla="*/ 19464 w 790121"/>
              <a:gd name="T7" fmla="*/ 101155 h 733367"/>
              <a:gd name="T8" fmla="*/ 29196 w 790121"/>
              <a:gd name="T9" fmla="*/ 91397 h 733367"/>
              <a:gd name="T10" fmla="*/ 11547 w 790121"/>
              <a:gd name="T11" fmla="*/ 83459 h 733367"/>
              <a:gd name="T12" fmla="*/ 11547 w 790121"/>
              <a:gd name="T13" fmla="*/ 118852 h 733367"/>
              <a:gd name="T14" fmla="*/ 46845 w 790121"/>
              <a:gd name="T15" fmla="*/ 118852 h 733367"/>
              <a:gd name="T16" fmla="*/ 46845 w 790121"/>
              <a:gd name="T17" fmla="*/ 83459 h 733367"/>
              <a:gd name="T18" fmla="*/ 11547 w 790121"/>
              <a:gd name="T19" fmla="*/ 83459 h 733367"/>
              <a:gd name="T20" fmla="*/ 71368 w 790121"/>
              <a:gd name="T21" fmla="*/ 71880 h 733367"/>
              <a:gd name="T22" fmla="*/ 129761 w 790121"/>
              <a:gd name="T23" fmla="*/ 71880 h 733367"/>
              <a:gd name="T24" fmla="*/ 129761 w 790121"/>
              <a:gd name="T25" fmla="*/ 130430 h 733367"/>
              <a:gd name="T26" fmla="*/ 71368 w 790121"/>
              <a:gd name="T27" fmla="*/ 130430 h 733367"/>
              <a:gd name="T28" fmla="*/ 71368 w 790121"/>
              <a:gd name="T29" fmla="*/ 71880 h 733367"/>
              <a:gd name="T30" fmla="*/ 0 w 790121"/>
              <a:gd name="T31" fmla="*/ 71880 h 733367"/>
              <a:gd name="T32" fmla="*/ 58392 w 790121"/>
              <a:gd name="T33" fmla="*/ 71880 h 733367"/>
              <a:gd name="T34" fmla="*/ 58392 w 790121"/>
              <a:gd name="T35" fmla="*/ 130430 h 733367"/>
              <a:gd name="T36" fmla="*/ 0 w 790121"/>
              <a:gd name="T37" fmla="*/ 130430 h 733367"/>
              <a:gd name="T38" fmla="*/ 0 w 790121"/>
              <a:gd name="T39" fmla="*/ 71880 h 733367"/>
              <a:gd name="T40" fmla="*/ 11547 w 790121"/>
              <a:gd name="T41" fmla="*/ 11899 h 733367"/>
              <a:gd name="T42" fmla="*/ 11547 w 790121"/>
              <a:gd name="T43" fmla="*/ 47291 h 733367"/>
              <a:gd name="T44" fmla="*/ 46845 w 790121"/>
              <a:gd name="T45" fmla="*/ 47291 h 733367"/>
              <a:gd name="T46" fmla="*/ 46845 w 790121"/>
              <a:gd name="T47" fmla="*/ 11899 h 733367"/>
              <a:gd name="T48" fmla="*/ 11547 w 790121"/>
              <a:gd name="T49" fmla="*/ 11899 h 733367"/>
              <a:gd name="T50" fmla="*/ 71368 w 790121"/>
              <a:gd name="T51" fmla="*/ 321 h 733367"/>
              <a:gd name="T52" fmla="*/ 128895 w 790121"/>
              <a:gd name="T53" fmla="*/ 321 h 733367"/>
              <a:gd name="T54" fmla="*/ 118008 w 790121"/>
              <a:gd name="T55" fmla="*/ 11900 h 733367"/>
              <a:gd name="T56" fmla="*/ 82916 w 790121"/>
              <a:gd name="T57" fmla="*/ 11900 h 733367"/>
              <a:gd name="T58" fmla="*/ 82916 w 790121"/>
              <a:gd name="T59" fmla="*/ 47292 h 733367"/>
              <a:gd name="T60" fmla="*/ 118213 w 790121"/>
              <a:gd name="T61" fmla="*/ 47292 h 733367"/>
              <a:gd name="T62" fmla="*/ 118213 w 790121"/>
              <a:gd name="T63" fmla="*/ 33499 h 733367"/>
              <a:gd name="T64" fmla="*/ 129761 w 790121"/>
              <a:gd name="T65" fmla="*/ 21219 h 733367"/>
              <a:gd name="T66" fmla="*/ 129761 w 790121"/>
              <a:gd name="T67" fmla="*/ 58870 h 733367"/>
              <a:gd name="T68" fmla="*/ 71368 w 790121"/>
              <a:gd name="T69" fmla="*/ 58870 h 733367"/>
              <a:gd name="T70" fmla="*/ 71368 w 790121"/>
              <a:gd name="T71" fmla="*/ 321 h 733367"/>
              <a:gd name="T72" fmla="*/ 0 w 790121"/>
              <a:gd name="T73" fmla="*/ 321 h 733367"/>
              <a:gd name="T74" fmla="*/ 58392 w 790121"/>
              <a:gd name="T75" fmla="*/ 321 h 733367"/>
              <a:gd name="T76" fmla="*/ 58392 w 790121"/>
              <a:gd name="T77" fmla="*/ 58870 h 733367"/>
              <a:gd name="T78" fmla="*/ 0 w 790121"/>
              <a:gd name="T79" fmla="*/ 58870 h 733367"/>
              <a:gd name="T80" fmla="*/ 0 w 790121"/>
              <a:gd name="T81" fmla="*/ 321 h 733367"/>
              <a:gd name="T82" fmla="*/ 135589 w 790121"/>
              <a:gd name="T83" fmla="*/ 0 h 733367"/>
              <a:gd name="T84" fmla="*/ 140148 w 790121"/>
              <a:gd name="T85" fmla="*/ 4572 h 733367"/>
              <a:gd name="T86" fmla="*/ 106435 w 790121"/>
              <a:gd name="T87" fmla="*/ 38374 h 733367"/>
              <a:gd name="T88" fmla="*/ 106488 w 790121"/>
              <a:gd name="T89" fmla="*/ 38426 h 733367"/>
              <a:gd name="T90" fmla="*/ 102225 w 790121"/>
              <a:gd name="T91" fmla="*/ 42701 h 733367"/>
              <a:gd name="T92" fmla="*/ 85349 w 790121"/>
              <a:gd name="T93" fmla="*/ 25780 h 733367"/>
              <a:gd name="T94" fmla="*/ 89611 w 790121"/>
              <a:gd name="T95" fmla="*/ 21506 h 733367"/>
              <a:gd name="T96" fmla="*/ 101876 w 790121"/>
              <a:gd name="T97" fmla="*/ 33803 h 733367"/>
              <a:gd name="T98" fmla="*/ 135589 w 790121"/>
              <a:gd name="T99" fmla="*/ 0 h 7333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90121"/>
              <a:gd name="T151" fmla="*/ 0 h 733367"/>
              <a:gd name="T152" fmla="*/ 790121 w 790121"/>
              <a:gd name="T153" fmla="*/ 733367 h 7333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90121" h="733367">
                <a:moveTo>
                  <a:pt x="164601" y="513898"/>
                </a:moveTo>
                <a:cubicBezTo>
                  <a:pt x="194903" y="513898"/>
                  <a:pt x="219468" y="538463"/>
                  <a:pt x="219468" y="568765"/>
                </a:cubicBezTo>
                <a:cubicBezTo>
                  <a:pt x="219468" y="599067"/>
                  <a:pt x="194903" y="623632"/>
                  <a:pt x="164601" y="623632"/>
                </a:cubicBezTo>
                <a:cubicBezTo>
                  <a:pt x="134299" y="623632"/>
                  <a:pt x="109734" y="599067"/>
                  <a:pt x="109734" y="568765"/>
                </a:cubicBezTo>
                <a:cubicBezTo>
                  <a:pt x="109734" y="538463"/>
                  <a:pt x="134299" y="513898"/>
                  <a:pt x="164601" y="513898"/>
                </a:cubicBezTo>
                <a:close/>
                <a:moveTo>
                  <a:pt x="65100" y="469264"/>
                </a:moveTo>
                <a:lnTo>
                  <a:pt x="65100" y="668267"/>
                </a:lnTo>
                <a:lnTo>
                  <a:pt x="264103" y="668267"/>
                </a:lnTo>
                <a:lnTo>
                  <a:pt x="264103" y="469264"/>
                </a:lnTo>
                <a:lnTo>
                  <a:pt x="65100" y="469264"/>
                </a:lnTo>
                <a:close/>
                <a:moveTo>
                  <a:pt x="402359" y="404164"/>
                </a:moveTo>
                <a:lnTo>
                  <a:pt x="731562" y="404164"/>
                </a:lnTo>
                <a:lnTo>
                  <a:pt x="731562" y="733367"/>
                </a:lnTo>
                <a:lnTo>
                  <a:pt x="402359" y="733367"/>
                </a:lnTo>
                <a:lnTo>
                  <a:pt x="402359" y="404164"/>
                </a:lnTo>
                <a:close/>
                <a:moveTo>
                  <a:pt x="0" y="404164"/>
                </a:moveTo>
                <a:lnTo>
                  <a:pt x="329203" y="404164"/>
                </a:lnTo>
                <a:lnTo>
                  <a:pt x="329203" y="733367"/>
                </a:lnTo>
                <a:lnTo>
                  <a:pt x="0" y="733367"/>
                </a:lnTo>
                <a:lnTo>
                  <a:pt x="0" y="404164"/>
                </a:lnTo>
                <a:close/>
                <a:moveTo>
                  <a:pt x="65100" y="66905"/>
                </a:moveTo>
                <a:lnTo>
                  <a:pt x="65100" y="265908"/>
                </a:lnTo>
                <a:lnTo>
                  <a:pt x="264103" y="265908"/>
                </a:lnTo>
                <a:lnTo>
                  <a:pt x="264103" y="66905"/>
                </a:lnTo>
                <a:lnTo>
                  <a:pt x="65100" y="66905"/>
                </a:lnTo>
                <a:close/>
                <a:moveTo>
                  <a:pt x="402359" y="1806"/>
                </a:moveTo>
                <a:lnTo>
                  <a:pt x="726682" y="1806"/>
                </a:lnTo>
                <a:lnTo>
                  <a:pt x="665305" y="66906"/>
                </a:lnTo>
                <a:lnTo>
                  <a:pt x="467459" y="66906"/>
                </a:lnTo>
                <a:lnTo>
                  <a:pt x="467459" y="265909"/>
                </a:lnTo>
                <a:lnTo>
                  <a:pt x="666462" y="265909"/>
                </a:lnTo>
                <a:lnTo>
                  <a:pt x="666462" y="188355"/>
                </a:lnTo>
                <a:lnTo>
                  <a:pt x="731562" y="119306"/>
                </a:lnTo>
                <a:lnTo>
                  <a:pt x="731562" y="331009"/>
                </a:lnTo>
                <a:lnTo>
                  <a:pt x="402359" y="331009"/>
                </a:lnTo>
                <a:lnTo>
                  <a:pt x="402359" y="1806"/>
                </a:lnTo>
                <a:close/>
                <a:moveTo>
                  <a:pt x="0" y="1805"/>
                </a:moveTo>
                <a:lnTo>
                  <a:pt x="329203" y="1805"/>
                </a:lnTo>
                <a:lnTo>
                  <a:pt x="329203" y="331008"/>
                </a:lnTo>
                <a:lnTo>
                  <a:pt x="0" y="331008"/>
                </a:lnTo>
                <a:lnTo>
                  <a:pt x="0" y="1805"/>
                </a:lnTo>
                <a:close/>
                <a:moveTo>
                  <a:pt x="764419" y="0"/>
                </a:moveTo>
                <a:lnTo>
                  <a:pt x="790121" y="25703"/>
                </a:lnTo>
                <a:lnTo>
                  <a:pt x="600057" y="215767"/>
                </a:lnTo>
                <a:lnTo>
                  <a:pt x="600352" y="216061"/>
                </a:lnTo>
                <a:lnTo>
                  <a:pt x="576318" y="240095"/>
                </a:lnTo>
                <a:lnTo>
                  <a:pt x="481177" y="144952"/>
                </a:lnTo>
                <a:lnTo>
                  <a:pt x="505210" y="120919"/>
                </a:lnTo>
                <a:lnTo>
                  <a:pt x="574355" y="190064"/>
                </a:lnTo>
                <a:lnTo>
                  <a:pt x="76441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梯形 9"/>
          <p:cNvSpPr>
            <a:spLocks noChangeArrowheads="1"/>
          </p:cNvSpPr>
          <p:nvPr/>
        </p:nvSpPr>
        <p:spPr bwMode="auto">
          <a:xfrm rot="-5400000">
            <a:off x="6221303" y="3805004"/>
            <a:ext cx="644525" cy="568325"/>
          </a:xfrm>
          <a:custGeom>
            <a:avLst/>
            <a:gdLst>
              <a:gd name="T0" fmla="*/ 254123 w 792088"/>
              <a:gd name="T1" fmla="*/ 27913 h 698841"/>
              <a:gd name="T2" fmla="*/ 254123 w 792088"/>
              <a:gd name="T3" fmla="*/ 55826 h 698841"/>
              <a:gd name="T4" fmla="*/ 93124 w 792088"/>
              <a:gd name="T5" fmla="*/ 55826 h 698841"/>
              <a:gd name="T6" fmla="*/ 93124 w 792088"/>
              <a:gd name="T7" fmla="*/ 27913 h 698841"/>
              <a:gd name="T8" fmla="*/ 121100 w 792088"/>
              <a:gd name="T9" fmla="*/ 0 h 698841"/>
              <a:gd name="T10" fmla="*/ 226146 w 792088"/>
              <a:gd name="T11" fmla="*/ 0 h 698841"/>
              <a:gd name="T12" fmla="*/ 254123 w 792088"/>
              <a:gd name="T13" fmla="*/ 27913 h 698841"/>
              <a:gd name="T14" fmla="*/ 254365 w 792088"/>
              <a:gd name="T15" fmla="*/ 236395 h 698841"/>
              <a:gd name="T16" fmla="*/ 99956 w 792088"/>
              <a:gd name="T17" fmla="*/ 239546 h 698841"/>
              <a:gd name="T18" fmla="*/ 111629 w 792088"/>
              <a:gd name="T19" fmla="*/ 211958 h 698841"/>
              <a:gd name="T20" fmla="*/ 241570 w 792088"/>
              <a:gd name="T21" fmla="*/ 209307 h 698841"/>
              <a:gd name="T22" fmla="*/ 254365 w 792088"/>
              <a:gd name="T23" fmla="*/ 236395 h 698841"/>
              <a:gd name="T24" fmla="*/ 296675 w 792088"/>
              <a:gd name="T25" fmla="*/ 278192 h 698841"/>
              <a:gd name="T26" fmla="*/ 63486 w 792088"/>
              <a:gd name="T27" fmla="*/ 283882 h 698841"/>
              <a:gd name="T28" fmla="*/ 73923 w 792088"/>
              <a:gd name="T29" fmla="*/ 258655 h 698841"/>
              <a:gd name="T30" fmla="*/ 285015 w 792088"/>
              <a:gd name="T31" fmla="*/ 253503 h 698841"/>
              <a:gd name="T32" fmla="*/ 296675 w 792088"/>
              <a:gd name="T33" fmla="*/ 278192 h 698841"/>
              <a:gd name="T34" fmla="*/ 347247 w 792088"/>
              <a:gd name="T35" fmla="*/ 193516 h 698841"/>
              <a:gd name="T36" fmla="*/ 0 w 792088"/>
              <a:gd name="T37" fmla="*/ 193516 h 698841"/>
              <a:gd name="T38" fmla="*/ 93652 w 792088"/>
              <a:gd name="T39" fmla="*/ 70685 h 698841"/>
              <a:gd name="T40" fmla="*/ 253596 w 792088"/>
              <a:gd name="T41" fmla="*/ 70685 h 698841"/>
              <a:gd name="T42" fmla="*/ 347247 w 792088"/>
              <a:gd name="T43" fmla="*/ 193516 h 69884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92088"/>
              <a:gd name="T67" fmla="*/ 0 h 698841"/>
              <a:gd name="T68" fmla="*/ 792088 w 792088"/>
              <a:gd name="T69" fmla="*/ 698841 h 69884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92088" h="698841">
                <a:moveTo>
                  <a:pt x="579668" y="63817"/>
                </a:moveTo>
                <a:lnTo>
                  <a:pt x="579668" y="127634"/>
                </a:lnTo>
                <a:lnTo>
                  <a:pt x="212420" y="127634"/>
                </a:lnTo>
                <a:lnTo>
                  <a:pt x="212420" y="63817"/>
                </a:lnTo>
                <a:cubicBezTo>
                  <a:pt x="212420" y="28572"/>
                  <a:pt x="240992" y="0"/>
                  <a:pt x="276237" y="0"/>
                </a:cubicBezTo>
                <a:lnTo>
                  <a:pt x="515851" y="0"/>
                </a:lnTo>
                <a:cubicBezTo>
                  <a:pt x="551096" y="0"/>
                  <a:pt x="579668" y="28572"/>
                  <a:pt x="579668" y="63817"/>
                </a:cubicBezTo>
                <a:close/>
                <a:moveTo>
                  <a:pt x="580218" y="540462"/>
                </a:moveTo>
                <a:cubicBezTo>
                  <a:pt x="469169" y="592793"/>
                  <a:pt x="341100" y="595412"/>
                  <a:pt x="228004" y="547665"/>
                </a:cubicBezTo>
                <a:lnTo>
                  <a:pt x="254632" y="484593"/>
                </a:lnTo>
                <a:cubicBezTo>
                  <a:pt x="349807" y="524774"/>
                  <a:pt x="457582" y="522570"/>
                  <a:pt x="551034" y="478531"/>
                </a:cubicBezTo>
                <a:lnTo>
                  <a:pt x="580218" y="540462"/>
                </a:lnTo>
                <a:close/>
                <a:moveTo>
                  <a:pt x="676730" y="636019"/>
                </a:moveTo>
                <a:cubicBezTo>
                  <a:pt x="509150" y="714990"/>
                  <a:pt x="316056" y="719713"/>
                  <a:pt x="144815" y="649030"/>
                </a:cubicBezTo>
                <a:lnTo>
                  <a:pt x="168621" y="591354"/>
                </a:lnTo>
                <a:cubicBezTo>
                  <a:pt x="323635" y="655339"/>
                  <a:pt x="498432" y="651064"/>
                  <a:pt x="650132" y="579576"/>
                </a:cubicBezTo>
                <a:lnTo>
                  <a:pt x="676730" y="636019"/>
                </a:lnTo>
                <a:close/>
                <a:moveTo>
                  <a:pt x="792088" y="442429"/>
                </a:moveTo>
                <a:lnTo>
                  <a:pt x="0" y="442429"/>
                </a:lnTo>
                <a:lnTo>
                  <a:pt x="213623" y="161605"/>
                </a:lnTo>
                <a:lnTo>
                  <a:pt x="578465" y="161605"/>
                </a:lnTo>
                <a:lnTo>
                  <a:pt x="792088" y="4424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矩形 60"/>
          <p:cNvSpPr>
            <a:spLocks noChangeArrowheads="1"/>
          </p:cNvSpPr>
          <p:nvPr/>
        </p:nvSpPr>
        <p:spPr bwMode="auto">
          <a:xfrm>
            <a:off x="7418278" y="3027129"/>
            <a:ext cx="454025" cy="406400"/>
          </a:xfrm>
          <a:custGeom>
            <a:avLst/>
            <a:gdLst>
              <a:gd name="T0" fmla="*/ 38985 w 816827"/>
              <a:gd name="T1" fmla="*/ 56812 h 729011"/>
              <a:gd name="T2" fmla="*/ 38985 w 816827"/>
              <a:gd name="T3" fmla="*/ 64800 h 729011"/>
              <a:gd name="T4" fmla="*/ 71907 w 816827"/>
              <a:gd name="T5" fmla="*/ 64800 h 729011"/>
              <a:gd name="T6" fmla="*/ 71907 w 816827"/>
              <a:gd name="T7" fmla="*/ 56812 h 729011"/>
              <a:gd name="T8" fmla="*/ 38985 w 816827"/>
              <a:gd name="T9" fmla="*/ 56812 h 729011"/>
              <a:gd name="T10" fmla="*/ 0 w 816827"/>
              <a:gd name="T11" fmla="*/ 51205 h 729011"/>
              <a:gd name="T12" fmla="*/ 77970 w 816827"/>
              <a:gd name="T13" fmla="*/ 51205 h 729011"/>
              <a:gd name="T14" fmla="*/ 77970 w 816827"/>
              <a:gd name="T15" fmla="*/ 70406 h 729011"/>
              <a:gd name="T16" fmla="*/ 0 w 816827"/>
              <a:gd name="T17" fmla="*/ 70406 h 729011"/>
              <a:gd name="T18" fmla="*/ 0 w 816827"/>
              <a:gd name="T19" fmla="*/ 51205 h 729011"/>
              <a:gd name="T20" fmla="*/ 16024 w 816827"/>
              <a:gd name="T21" fmla="*/ 31209 h 729011"/>
              <a:gd name="T22" fmla="*/ 16024 w 816827"/>
              <a:gd name="T23" fmla="*/ 39197 h 729011"/>
              <a:gd name="T24" fmla="*/ 71907 w 816827"/>
              <a:gd name="T25" fmla="*/ 39197 h 729011"/>
              <a:gd name="T26" fmla="*/ 71907 w 816827"/>
              <a:gd name="T27" fmla="*/ 31209 h 729011"/>
              <a:gd name="T28" fmla="*/ 16024 w 816827"/>
              <a:gd name="T29" fmla="*/ 31209 h 729011"/>
              <a:gd name="T30" fmla="*/ 0 w 816827"/>
              <a:gd name="T31" fmla="*/ 25602 h 729011"/>
              <a:gd name="T32" fmla="*/ 77970 w 816827"/>
              <a:gd name="T33" fmla="*/ 25602 h 729011"/>
              <a:gd name="T34" fmla="*/ 77970 w 816827"/>
              <a:gd name="T35" fmla="*/ 44804 h 729011"/>
              <a:gd name="T36" fmla="*/ 0 w 816827"/>
              <a:gd name="T37" fmla="*/ 44804 h 729011"/>
              <a:gd name="T38" fmla="*/ 0 w 816827"/>
              <a:gd name="T39" fmla="*/ 25602 h 729011"/>
              <a:gd name="T40" fmla="*/ 47648 w 816827"/>
              <a:gd name="T41" fmla="*/ 5606 h 729011"/>
              <a:gd name="T42" fmla="*/ 47648 w 816827"/>
              <a:gd name="T43" fmla="*/ 13595 h 729011"/>
              <a:gd name="T44" fmla="*/ 71907 w 816827"/>
              <a:gd name="T45" fmla="*/ 13595 h 729011"/>
              <a:gd name="T46" fmla="*/ 71907 w 816827"/>
              <a:gd name="T47" fmla="*/ 5606 h 729011"/>
              <a:gd name="T48" fmla="*/ 47648 w 816827"/>
              <a:gd name="T49" fmla="*/ 5606 h 729011"/>
              <a:gd name="T50" fmla="*/ 0 w 816827"/>
              <a:gd name="T51" fmla="*/ 0 h 729011"/>
              <a:gd name="T52" fmla="*/ 77970 w 816827"/>
              <a:gd name="T53" fmla="*/ 0 h 729011"/>
              <a:gd name="T54" fmla="*/ 77970 w 816827"/>
              <a:gd name="T55" fmla="*/ 19201 h 729011"/>
              <a:gd name="T56" fmla="*/ 0 w 816827"/>
              <a:gd name="T57" fmla="*/ 19201 h 729011"/>
              <a:gd name="T58" fmla="*/ 0 w 816827"/>
              <a:gd name="T59" fmla="*/ 0 h 7290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16827"/>
              <a:gd name="T91" fmla="*/ 0 h 729011"/>
              <a:gd name="T92" fmla="*/ 816827 w 816827"/>
              <a:gd name="T93" fmla="*/ 729011 h 7290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lnTo>
                  <a:pt x="408414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lnTo>
                  <a:pt x="0" y="530190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lnTo>
                  <a:pt x="167873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lnTo>
                  <a:pt x="0" y="265095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lnTo>
                  <a:pt x="499162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nimBg="1" autoUpdateAnimBg="0"/>
      <p:bldP spid="10" grpId="0" bldLvl="0" autoUpdateAnimBg="0"/>
      <p:bldP spid="11" grpId="0" bldLvl="0" animBg="1" autoUpdateAnimBg="0"/>
      <p:bldP spid="12" grpId="0" bldLvl="0" autoUpdateAnimBg="0"/>
      <p:bldP spid="13" grpId="0" bldLvl="0" animBg="1" autoUpdateAnimBg="0"/>
      <p:bldP spid="14" grpId="0" bldLvl="0" autoUpdateAnimBg="0"/>
      <p:bldP spid="1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1953" y="1570345"/>
            <a:ext cx="210046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dirty="0">
                <a:solidFill>
                  <a:srgbClr val="F39801"/>
                </a:solidFill>
                <a:latin typeface="华康标题宋W9(P)" panose="02020900000000000000" pitchFamily="18" charset="-122"/>
                <a:ea typeface="华康标题宋W9(P)" panose="02020900000000000000" pitchFamily="18" charset="-122"/>
              </a:rPr>
              <a:t>02</a:t>
            </a:r>
            <a:endParaRPr lang="zh-CN" altLang="en-US" dirty="0">
              <a:solidFill>
                <a:srgbClr val="F39801"/>
              </a:solidFill>
              <a:latin typeface="华康标题宋W9(P)" panose="02020900000000000000" pitchFamily="18" charset="-122"/>
              <a:ea typeface="华康标题宋W9(P)" panose="02020900000000000000" pitchFamily="18" charset="-122"/>
            </a:endParaRPr>
          </a:p>
        </p:txBody>
      </p:sp>
      <p:sp>
        <p:nvSpPr>
          <p:cNvPr id="3" name="任意多边形: 形状 2"/>
          <p:cNvSpPr/>
          <p:nvPr/>
        </p:nvSpPr>
        <p:spPr>
          <a:xfrm rot="21540000" flipH="1">
            <a:off x="4947462" y="2843482"/>
            <a:ext cx="2209442" cy="167472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-1" fmla="*/ 0 w 7620000"/>
              <a:gd name="connsiteY0-2" fmla="*/ 1625600 h 1625600"/>
              <a:gd name="connsiteX1-3" fmla="*/ 1422400 w 7620000"/>
              <a:gd name="connsiteY1-4" fmla="*/ 566057 h 1625600"/>
              <a:gd name="connsiteX2-5" fmla="*/ 3309257 w 7620000"/>
              <a:gd name="connsiteY2-6" fmla="*/ 522514 h 1625600"/>
              <a:gd name="connsiteX3-7" fmla="*/ 4615542 w 7620000"/>
              <a:gd name="connsiteY3-8" fmla="*/ 145143 h 1625600"/>
              <a:gd name="connsiteX4-9" fmla="*/ 6444343 w 7620000"/>
              <a:gd name="connsiteY4-10" fmla="*/ 798286 h 1625600"/>
              <a:gd name="connsiteX5-11" fmla="*/ 7620000 w 7620000"/>
              <a:gd name="connsiteY5-12" fmla="*/ 0 h 1625600"/>
              <a:gd name="connsiteX0-13" fmla="*/ 0 w 7707086"/>
              <a:gd name="connsiteY0-14" fmla="*/ 1262743 h 1262743"/>
              <a:gd name="connsiteX1-15" fmla="*/ 1509486 w 7707086"/>
              <a:gd name="connsiteY1-16" fmla="*/ 566057 h 1262743"/>
              <a:gd name="connsiteX2-17" fmla="*/ 3396343 w 7707086"/>
              <a:gd name="connsiteY2-18" fmla="*/ 522514 h 1262743"/>
              <a:gd name="connsiteX3-19" fmla="*/ 4702628 w 7707086"/>
              <a:gd name="connsiteY3-20" fmla="*/ 145143 h 1262743"/>
              <a:gd name="connsiteX4-21" fmla="*/ 6531429 w 7707086"/>
              <a:gd name="connsiteY4-22" fmla="*/ 798286 h 1262743"/>
              <a:gd name="connsiteX5-23" fmla="*/ 7707086 w 7707086"/>
              <a:gd name="connsiteY5-24" fmla="*/ 0 h 1262743"/>
              <a:gd name="connsiteX0-25" fmla="*/ 0 w 7765143"/>
              <a:gd name="connsiteY0-26" fmla="*/ 1248229 h 1248229"/>
              <a:gd name="connsiteX1-27" fmla="*/ 1567543 w 7765143"/>
              <a:gd name="connsiteY1-28" fmla="*/ 566057 h 1248229"/>
              <a:gd name="connsiteX2-29" fmla="*/ 3454400 w 7765143"/>
              <a:gd name="connsiteY2-30" fmla="*/ 522514 h 1248229"/>
              <a:gd name="connsiteX3-31" fmla="*/ 4760685 w 7765143"/>
              <a:gd name="connsiteY3-32" fmla="*/ 145143 h 1248229"/>
              <a:gd name="connsiteX4-33" fmla="*/ 6589486 w 7765143"/>
              <a:gd name="connsiteY4-34" fmla="*/ 798286 h 1248229"/>
              <a:gd name="connsiteX5-35" fmla="*/ 7765143 w 7765143"/>
              <a:gd name="connsiteY5-36" fmla="*/ 0 h 1248229"/>
              <a:gd name="connsiteX0-37" fmla="*/ 0 w 7765143"/>
              <a:gd name="connsiteY0-38" fmla="*/ 1248229 h 1248229"/>
              <a:gd name="connsiteX1-39" fmla="*/ 1567543 w 7765143"/>
              <a:gd name="connsiteY1-40" fmla="*/ 566057 h 1248229"/>
              <a:gd name="connsiteX2-41" fmla="*/ 3454400 w 7765143"/>
              <a:gd name="connsiteY2-42" fmla="*/ 522514 h 1248229"/>
              <a:gd name="connsiteX3-43" fmla="*/ 4760685 w 7765143"/>
              <a:gd name="connsiteY3-44" fmla="*/ 145143 h 1248229"/>
              <a:gd name="connsiteX4-45" fmla="*/ 6589486 w 7765143"/>
              <a:gd name="connsiteY4-46" fmla="*/ 798286 h 1248229"/>
              <a:gd name="connsiteX5-47" fmla="*/ 7765143 w 7765143"/>
              <a:gd name="connsiteY5-48" fmla="*/ 0 h 12482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13933" y="3105779"/>
            <a:ext cx="4288353" cy="1061664"/>
            <a:chOff x="785340" y="3342698"/>
            <a:chExt cx="3534726" cy="875090"/>
          </a:xfrm>
        </p:grpSpPr>
        <p:sp>
          <p:nvSpPr>
            <p:cNvPr id="5" name="文本框 10"/>
            <p:cNvSpPr txBox="1"/>
            <p:nvPr/>
          </p:nvSpPr>
          <p:spPr>
            <a:xfrm>
              <a:off x="1722322" y="3964099"/>
              <a:ext cx="1660762" cy="253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cap="all" dirty="0">
                  <a:latin typeface="Microsoft JhengHei Light" panose="020B0304030504040204" pitchFamily="34" charset="-122"/>
                  <a:ea typeface="Microsoft JhengHei Light" panose="020B0304030504040204" pitchFamily="34" charset="-122"/>
                  <a:cs typeface="Microsoft JhengHei Light" panose="020B0304030504040204" pitchFamily="34" charset="-122"/>
                </a:rPr>
                <a:t>THE Scenery DESIGN</a:t>
              </a:r>
              <a:endParaRPr lang="zh-CN" altLang="en-US" sz="1400" cap="all" dirty="0">
                <a:latin typeface="Microsoft JhengHei Light" panose="020B0304030504040204" pitchFamily="34" charset="-122"/>
                <a:ea typeface="Microsoft JhengHei Light" panose="020B030403050404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340" y="3342698"/>
              <a:ext cx="3534726" cy="583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latin typeface="华康少女文字W5(P)" panose="040F0500000000000000" pitchFamily="82" charset="-122"/>
                  <a:ea typeface="华康少女文字W5(P)" panose="040F0500000000000000" pitchFamily="82" charset="-122"/>
                  <a:cs typeface="Microsoft JhengHei Light" panose="020B0304030504040204" pitchFamily="34" charset="-122"/>
                </a:rPr>
                <a:t>加入你的标题描述</a:t>
              </a:r>
              <a:endParaRPr lang="zh-CN" altLang="en-US" sz="4000" dirty="0">
                <a:latin typeface="华康少女文字W5(P)" panose="040F0500000000000000" pitchFamily="82" charset="-122"/>
                <a:ea typeface="华康少女文字W5(P)" panose="040F0500000000000000" pitchFamily="82" charset="-122"/>
                <a:cs typeface="Microsoft JhengHei Light" panose="020B030403050404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8EED6144-C103-4609-BA66-C846C8B997E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儿童课件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PPT模板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AB370"/>
      </a:accent1>
      <a:accent2>
        <a:srgbClr val="69B736"/>
      </a:accent2>
      <a:accent3>
        <a:srgbClr val="259ED3"/>
      </a:accent3>
      <a:accent4>
        <a:srgbClr val="4AB370"/>
      </a:accent4>
      <a:accent5>
        <a:srgbClr val="69B736"/>
      </a:accent5>
      <a:accent6>
        <a:srgbClr val="259ED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QT-</Template>
  <TotalTime>0</TotalTime>
  <Words>6021</Words>
  <Application>WPS 演示</Application>
  <PresentationFormat>宽屏</PresentationFormat>
  <Paragraphs>522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落落补 汤圆</vt:lpstr>
      <vt:lpstr>华文琥珀</vt:lpstr>
      <vt:lpstr>华康少女文字W5(P)</vt:lpstr>
      <vt:lpstr>华康标题宋W9(P)</vt:lpstr>
      <vt:lpstr>Microsoft JhengHei Light</vt:lpstr>
      <vt:lpstr>微软雅黑</vt:lpstr>
      <vt:lpstr>Open Sans</vt:lpstr>
      <vt:lpstr>Arial Unicode MS</vt:lpstr>
      <vt:lpstr>等线</vt:lpstr>
      <vt:lpstr>Roboto Medium</vt:lpstr>
      <vt:lpstr>Segoe Print</vt:lpstr>
      <vt:lpstr>Roboto Regular</vt:lpstr>
      <vt:lpstr>Gill Sans</vt:lpstr>
      <vt:lpstr>Roboto Bold</vt:lpstr>
      <vt:lpstr>Calibri</vt:lpstr>
      <vt:lpstr>Roboto Light</vt:lpstr>
      <vt:lpstr>Helvetica</vt:lpstr>
      <vt:lpstr>Meiryo</vt:lpstr>
      <vt:lpstr>Yu Gothic UI</vt:lpstr>
      <vt:lpstr>Calibri</vt:lpstr>
      <vt:lpstr>千图网PPT模板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21</cp:revision>
  <dcterms:created xsi:type="dcterms:W3CDTF">2017-08-22T07:59:00Z</dcterms:created>
  <dcterms:modified xsi:type="dcterms:W3CDTF">2020-06-05T03:59:26Z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