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5" r:id="rId3"/>
    <p:sldId id="270" r:id="rId5"/>
    <p:sldId id="262" r:id="rId6"/>
    <p:sldId id="258" r:id="rId7"/>
    <p:sldId id="271" r:id="rId8"/>
    <p:sldId id="272" r:id="rId9"/>
    <p:sldId id="273" r:id="rId10"/>
    <p:sldId id="263" r:id="rId11"/>
    <p:sldId id="259" r:id="rId12"/>
    <p:sldId id="274" r:id="rId13"/>
    <p:sldId id="275" r:id="rId14"/>
    <p:sldId id="276" r:id="rId15"/>
    <p:sldId id="264" r:id="rId16"/>
    <p:sldId id="260" r:id="rId17"/>
    <p:sldId id="277" r:id="rId18"/>
    <p:sldId id="278" r:id="rId19"/>
    <p:sldId id="279" r:id="rId20"/>
    <p:sldId id="265" r:id="rId21"/>
    <p:sldId id="261" r:id="rId22"/>
    <p:sldId id="280" r:id="rId23"/>
    <p:sldId id="281" r:id="rId24"/>
    <p:sldId id="282" r:id="rId25"/>
    <p:sldId id="283" r:id="rId26"/>
    <p:sldId id="284" r:id="rId27"/>
    <p:sldId id="30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A98"/>
    <a:srgbClr val="F8F06B"/>
    <a:srgbClr val="95CCC9"/>
    <a:srgbClr val="59AFAB"/>
    <a:srgbClr val="FAFCFB"/>
    <a:srgbClr val="214423"/>
    <a:srgbClr val="0A8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1518" autoAdjust="0"/>
  </p:normalViewPr>
  <p:slideViewPr>
    <p:cSldViewPr snapToGrid="0">
      <p:cViewPr varScale="1">
        <p:scale>
          <a:sx n="93" d="100"/>
          <a:sy n="93" d="100"/>
        </p:scale>
        <p:origin x="12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19050" cap="rnd" cmpd="sng" algn="ctr">
              <a:solidFill>
                <a:schemeClr val="accent1"/>
              </a:solidFill>
              <a:prstDash val="solid"/>
              <a:round/>
            </a:ln>
          </c:spPr>
          <c:marker>
            <c:symbol val="circle"/>
            <c:size val="5"/>
            <c:spPr>
              <a:ln w="19050" cap="flat" cmpd="sng" algn="ctr">
                <a:solidFill>
                  <a:schemeClr val="accent1"/>
                </a:solidFill>
                <a:prstDash val="solid"/>
                <a:round/>
              </a:ln>
            </c:spPr>
          </c:marker>
          <c:dLbls>
            <c:delete val="1"/>
          </c:dLbls>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0</c:v>
                </c:pt>
                <c:pt idx="1">
                  <c:v>1</c:v>
                </c:pt>
                <c:pt idx="2">
                  <c:v>2</c:v>
                </c:pt>
                <c:pt idx="3">
                  <c:v>1</c:v>
                </c:pt>
                <c:pt idx="4">
                  <c:v>4</c:v>
                </c:pt>
                <c:pt idx="5">
                  <c:v>2</c:v>
                </c:pt>
                <c:pt idx="6">
                  <c:v>3</c:v>
                </c:pt>
                <c:pt idx="7">
                  <c:v>5</c:v>
                </c:pt>
              </c:numCache>
            </c:numRef>
          </c:val>
          <c:smooth val="0"/>
        </c:ser>
        <c:ser>
          <c:idx val="1"/>
          <c:order val="1"/>
          <c:tx>
            <c:strRef>
              <c:f>Sheet1!$C$1</c:f>
              <c:strCache>
                <c:ptCount val="1"/>
                <c:pt idx="0">
                  <c:v>Series 2</c:v>
                </c:pt>
              </c:strCache>
            </c:strRef>
          </c:tx>
          <c:spPr>
            <a:ln w="19050" cap="rnd" cmpd="sng" algn="ctr">
              <a:solidFill>
                <a:schemeClr val="accent2"/>
              </a:solidFill>
              <a:prstDash val="solid"/>
              <a:round/>
            </a:ln>
          </c:spPr>
          <c:marker>
            <c:symbol val="circle"/>
            <c:size val="5"/>
            <c:spPr>
              <a:ln w="19050" cap="flat" cmpd="sng" algn="ctr">
                <a:solidFill>
                  <a:schemeClr val="accent2"/>
                </a:solidFill>
                <a:prstDash val="solid"/>
                <a:round/>
              </a:ln>
            </c:spPr>
          </c:marker>
          <c:dLbls>
            <c:delete val="1"/>
          </c:dLbls>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1.2</c:v>
                </c:pt>
                <c:pt idx="1">
                  <c:v>2</c:v>
                </c:pt>
                <c:pt idx="2">
                  <c:v>2.5</c:v>
                </c:pt>
                <c:pt idx="3">
                  <c:v>3</c:v>
                </c:pt>
                <c:pt idx="4">
                  <c:v>2.5</c:v>
                </c:pt>
                <c:pt idx="5">
                  <c:v>4</c:v>
                </c:pt>
                <c:pt idx="6">
                  <c:v>2</c:v>
                </c:pt>
                <c:pt idx="7">
                  <c:v>6</c:v>
                </c:pt>
              </c:numCache>
            </c:numRef>
          </c:val>
          <c:smooth val="0"/>
        </c:ser>
        <c:ser>
          <c:idx val="2"/>
          <c:order val="2"/>
          <c:tx>
            <c:strRef>
              <c:f>Sheet1!$D$1</c:f>
              <c:strCache>
                <c:ptCount val="1"/>
                <c:pt idx="0">
                  <c:v>Series 3</c:v>
                </c:pt>
              </c:strCache>
            </c:strRef>
          </c:tx>
          <c:spPr>
            <a:ln w="19050" cap="rnd" cmpd="sng" algn="ctr">
              <a:solidFill>
                <a:schemeClr val="accent3"/>
              </a:solidFill>
              <a:prstDash val="solid"/>
              <a:round/>
            </a:ln>
          </c:spPr>
          <c:marker>
            <c:symbol val="circle"/>
            <c:size val="5"/>
            <c:spPr>
              <a:ln w="19050" cap="flat" cmpd="sng" algn="ctr">
                <a:solidFill>
                  <a:schemeClr val="accent3"/>
                </a:solidFill>
                <a:prstDash val="solid"/>
                <a:round/>
              </a:ln>
            </c:spPr>
          </c:marker>
          <c:dLbls>
            <c:delete val="1"/>
          </c:dLbls>
          <c:cat>
            <c:numRef>
              <c:f>Sheet1!$A$2:$A$9</c:f>
              <c:numCache>
                <c:formatCode>General</c:formatCode>
                <c:ptCount val="8"/>
                <c:pt idx="0">
                  <c:v>1</c:v>
                </c:pt>
                <c:pt idx="1">
                  <c:v>2</c:v>
                </c:pt>
                <c:pt idx="2">
                  <c:v>3</c:v>
                </c:pt>
                <c:pt idx="3">
                  <c:v>4</c:v>
                </c:pt>
                <c:pt idx="4">
                  <c:v>5</c:v>
                </c:pt>
                <c:pt idx="5">
                  <c:v>6</c:v>
                </c:pt>
                <c:pt idx="6">
                  <c:v>7</c:v>
                </c:pt>
                <c:pt idx="7">
                  <c:v>8</c:v>
                </c:pt>
              </c:numCache>
            </c:numRef>
          </c:cat>
          <c:val>
            <c:numRef>
              <c:f>Sheet1!$D$2:$D$9</c:f>
              <c:numCache>
                <c:formatCode>General</c:formatCode>
                <c:ptCount val="8"/>
                <c:pt idx="0">
                  <c:v>2.3</c:v>
                </c:pt>
                <c:pt idx="1">
                  <c:v>3</c:v>
                </c:pt>
                <c:pt idx="2">
                  <c:v>3.5</c:v>
                </c:pt>
                <c:pt idx="3">
                  <c:v>3.5</c:v>
                </c:pt>
                <c:pt idx="4">
                  <c:v>4.5</c:v>
                </c:pt>
                <c:pt idx="5">
                  <c:v>4.5</c:v>
                </c:pt>
                <c:pt idx="6">
                  <c:v>5</c:v>
                </c:pt>
                <c:pt idx="7">
                  <c:v>6.5</c:v>
                </c:pt>
              </c:numCache>
            </c:numRef>
          </c:val>
          <c:smooth val="0"/>
        </c:ser>
        <c:ser>
          <c:idx val="3"/>
          <c:order val="3"/>
          <c:tx>
            <c:strRef>
              <c:f>Sheet1!$E$1</c:f>
              <c:strCache>
                <c:ptCount val="1"/>
                <c:pt idx="0">
                  <c:v>Series 4</c:v>
                </c:pt>
              </c:strCache>
            </c:strRef>
          </c:tx>
          <c:spPr>
            <a:ln w="19050" cap="rnd" cmpd="sng" algn="ctr">
              <a:solidFill>
                <a:schemeClr val="accent4"/>
              </a:solidFill>
              <a:prstDash val="solid"/>
              <a:round/>
            </a:ln>
          </c:spPr>
          <c:marker>
            <c:symbol val="circle"/>
            <c:size val="5"/>
            <c:spPr>
              <a:ln w="19050" cap="flat" cmpd="sng" algn="ctr">
                <a:solidFill>
                  <a:schemeClr val="accent4"/>
                </a:solidFill>
                <a:prstDash val="solid"/>
                <a:round/>
              </a:ln>
            </c:spPr>
          </c:marker>
          <c:dLbls>
            <c:delete val="1"/>
          </c:dLbls>
          <c:cat>
            <c:numRef>
              <c:f>Sheet1!$A$2:$A$9</c:f>
              <c:numCache>
                <c:formatCode>General</c:formatCode>
                <c:ptCount val="8"/>
                <c:pt idx="0">
                  <c:v>1</c:v>
                </c:pt>
                <c:pt idx="1">
                  <c:v>2</c:v>
                </c:pt>
                <c:pt idx="2">
                  <c:v>3</c:v>
                </c:pt>
                <c:pt idx="3">
                  <c:v>4</c:v>
                </c:pt>
                <c:pt idx="4">
                  <c:v>5</c:v>
                </c:pt>
                <c:pt idx="5">
                  <c:v>6</c:v>
                </c:pt>
                <c:pt idx="6">
                  <c:v>7</c:v>
                </c:pt>
                <c:pt idx="7">
                  <c:v>8</c:v>
                </c:pt>
              </c:numCache>
            </c:numRef>
          </c:cat>
          <c:val>
            <c:numRef>
              <c:f>Sheet1!$E$2:$E$9</c:f>
              <c:numCache>
                <c:formatCode>General</c:formatCode>
                <c:ptCount val="8"/>
                <c:pt idx="0">
                  <c:v>2</c:v>
                </c:pt>
                <c:pt idx="1">
                  <c:v>3.5</c:v>
                </c:pt>
                <c:pt idx="2">
                  <c:v>4</c:v>
                </c:pt>
                <c:pt idx="3">
                  <c:v>6</c:v>
                </c:pt>
                <c:pt idx="4">
                  <c:v>5</c:v>
                </c:pt>
                <c:pt idx="5">
                  <c:v>3.5</c:v>
                </c:pt>
                <c:pt idx="6">
                  <c:v>6.5</c:v>
                </c:pt>
                <c:pt idx="7">
                  <c:v>7</c:v>
                </c:pt>
              </c:numCache>
            </c:numRef>
          </c:val>
          <c:smooth val="0"/>
        </c:ser>
        <c:dLbls>
          <c:showLegendKey val="0"/>
          <c:showVal val="0"/>
          <c:showCatName val="0"/>
          <c:showSerName val="0"/>
          <c:showPercent val="0"/>
          <c:showBubbleSize val="0"/>
        </c:dLbls>
        <c:marker val="1"/>
        <c:smooth val="0"/>
        <c:axId val="667526296"/>
        <c:axId val="667526688"/>
      </c:lineChart>
      <c:catAx>
        <c:axId val="667526296"/>
        <c:scaling>
          <c:orientation val="minMax"/>
        </c:scaling>
        <c:delete val="0"/>
        <c:axPos val="b"/>
        <c:numFmt formatCode="#\ ?/?" sourceLinked="0"/>
        <c:majorTickMark val="out"/>
        <c:minorTickMark val="none"/>
        <c:tickLblPos val="low"/>
        <c:txPr>
          <a:bodyPr rot="-60000000" spcFirstLastPara="0" vertOverflow="ellipsis" vert="horz" wrap="square" anchor="ctr" anchorCtr="1"/>
          <a:lstStyle/>
          <a:p>
            <a:pPr>
              <a:defRPr lang="zh-CN" sz="1000" b="0" i="0" u="none" strike="noStrike" kern="1200" baseline="0">
                <a:solidFill>
                  <a:schemeClr val="bg1">
                    <a:lumMod val="65000"/>
                  </a:schemeClr>
                </a:solidFill>
                <a:latin typeface="+mn-lt"/>
                <a:ea typeface="+mn-ea"/>
                <a:cs typeface="+mn-cs"/>
              </a:defRPr>
            </a:pPr>
          </a:p>
        </c:txPr>
        <c:crossAx val="667526688"/>
        <c:crosses val="autoZero"/>
        <c:auto val="1"/>
        <c:lblAlgn val="ctr"/>
        <c:lblOffset val="100"/>
        <c:noMultiLvlLbl val="0"/>
      </c:catAx>
      <c:valAx>
        <c:axId val="667526688"/>
        <c:scaling>
          <c:orientation val="minMax"/>
        </c:scaling>
        <c:delete val="0"/>
        <c:axPos val="l"/>
        <c:majorGridlines>
          <c:spPr>
            <a:ln w="6350" cap="flat" cmpd="sng" algn="ctr">
              <a:solidFill>
                <a:schemeClr val="bg1">
                  <a:lumMod val="9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65000"/>
                  </a:schemeClr>
                </a:solidFill>
                <a:latin typeface="+mn-lt"/>
                <a:ea typeface="+mn-ea"/>
                <a:cs typeface="+mn-cs"/>
              </a:defRPr>
            </a:pPr>
          </a:p>
        </c:txPr>
        <c:crossAx val="667526296"/>
        <c:crosses val="autoZero"/>
        <c:crossBetween val="between"/>
      </c:valAx>
      <c:spPr>
        <a:ln w="12700">
          <a:noFill/>
        </a:ln>
      </c:spPr>
    </c:plotArea>
    <c:plotVisOnly val="1"/>
    <c:dispBlanksAs val="gap"/>
    <c:showDLblsOverMax val="0"/>
  </c:chart>
  <c:txPr>
    <a:bodyPr/>
    <a:lstStyle/>
    <a:p>
      <a:pPr>
        <a:defRPr lang="zh-CN" sz="1000">
          <a:solidFill>
            <a:schemeClr val="bg1">
              <a:lumMod val="65000"/>
            </a:schemeClr>
          </a:solidFill>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C4E77-E992-4235-A950-C217C8D7D80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DA94B-A13E-4115-8706-9FA1282D603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17DA94B-A13E-4115-8706-9FA1282D603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7DA94B-A13E-4115-8706-9FA1282D603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7DA94B-A13E-4115-8706-9FA1282D603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8041AE-4545-4426-A31C-0BDF7506602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44A59A-A464-4761-A868-D343F36836B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rgbClr val="E0F0E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33655" t="1" b="51273"/>
          <a:stretch>
            <a:fillRect/>
          </a:stretch>
        </p:blipFill>
        <p:spPr>
          <a:xfrm>
            <a:off x="-762000" y="1409700"/>
            <a:ext cx="6496728" cy="5448300"/>
          </a:xfrm>
          <a:prstGeom prst="rect">
            <a:avLst/>
          </a:prstGeom>
        </p:spPr>
      </p:pic>
      <p:sp>
        <p:nvSpPr>
          <p:cNvPr id="3" name="文本占位符 2"/>
          <p:cNvSpPr>
            <a:spLocks noGrp="1"/>
          </p:cNvSpPr>
          <p:nvPr>
            <p:ph type="body" sz="quarter" idx="10" hasCustomPrompt="1"/>
          </p:nvPr>
        </p:nvSpPr>
        <p:spPr>
          <a:xfrm>
            <a:off x="5581650" y="2730500"/>
            <a:ext cx="5835650" cy="939800"/>
          </a:xfrm>
        </p:spPr>
        <p:txBody>
          <a:bodyPr>
            <a:noAutofit/>
          </a:bodyPr>
          <a:lstStyle>
            <a:lvl1pPr marL="0" indent="0" algn="ctr">
              <a:buNone/>
              <a:defRPr sz="6600" b="1">
                <a:solidFill>
                  <a:srgbClr val="59AFAB"/>
                </a:solidFill>
                <a:latin typeface="微软雅黑" panose="020B0503020204020204" pitchFamily="34" charset="-122"/>
                <a:ea typeface="微软雅黑" panose="020B0503020204020204" pitchFamily="34" charset="-122"/>
              </a:defRPr>
            </a:lvl1pPr>
          </a:lstStyle>
          <a:p>
            <a:pPr lvl="0"/>
            <a:r>
              <a:rPr lang="en-US" altLang="zh-CN" dirty="0"/>
              <a:t>ONE</a:t>
            </a:r>
            <a:endParaRPr lang="en-US" altLang="zh-CN" dirty="0"/>
          </a:p>
        </p:txBody>
      </p:sp>
      <p:sp>
        <p:nvSpPr>
          <p:cNvPr id="8" name="文本占位符 2"/>
          <p:cNvSpPr>
            <a:spLocks noGrp="1"/>
          </p:cNvSpPr>
          <p:nvPr>
            <p:ph type="body" sz="quarter" idx="11" hasCustomPrompt="1"/>
          </p:nvPr>
        </p:nvSpPr>
        <p:spPr>
          <a:xfrm>
            <a:off x="5581650" y="4051300"/>
            <a:ext cx="5835650" cy="939800"/>
          </a:xfrm>
        </p:spPr>
        <p:txBody>
          <a:bodyPr/>
          <a:lstStyle>
            <a:lvl1pPr marL="0" indent="0" algn="ctr">
              <a:buNone/>
              <a:defRPr sz="6600" b="1" baseline="0">
                <a:solidFill>
                  <a:srgbClr val="59AFAB"/>
                </a:solidFill>
                <a:latin typeface="微软雅黑" panose="020B0503020204020204" pitchFamily="34" charset="-122"/>
                <a:ea typeface="微软雅黑" panose="020B0503020204020204" pitchFamily="34" charset="-122"/>
              </a:defRPr>
            </a:lvl1pPr>
          </a:lstStyle>
          <a:p>
            <a:pPr lvl="0"/>
            <a:r>
              <a:rPr lang="zh-CN" altLang="en-US" dirty="0"/>
              <a:t>标题</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E0F0E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3219" t="46394" r="20884" b="17249"/>
          <a:stretch>
            <a:fillRect/>
          </a:stretch>
        </p:blipFill>
        <p:spPr>
          <a:xfrm flipH="1">
            <a:off x="10420349" y="5454650"/>
            <a:ext cx="2565634" cy="1403350"/>
          </a:xfrm>
          <a:custGeom>
            <a:avLst/>
            <a:gdLst>
              <a:gd name="connsiteX0" fmla="*/ 3638550 w 5676900"/>
              <a:gd name="connsiteY0" fmla="*/ 0 h 3105150"/>
              <a:gd name="connsiteX1" fmla="*/ 4362450 w 5676900"/>
              <a:gd name="connsiteY1" fmla="*/ 209550 h 3105150"/>
              <a:gd name="connsiteX2" fmla="*/ 4457700 w 5676900"/>
              <a:gd name="connsiteY2" fmla="*/ 1066800 h 3105150"/>
              <a:gd name="connsiteX3" fmla="*/ 4229100 w 5676900"/>
              <a:gd name="connsiteY3" fmla="*/ 1543050 h 3105150"/>
              <a:gd name="connsiteX4" fmla="*/ 4191000 w 5676900"/>
              <a:gd name="connsiteY4" fmla="*/ 1809750 h 3105150"/>
              <a:gd name="connsiteX5" fmla="*/ 4457700 w 5676900"/>
              <a:gd name="connsiteY5" fmla="*/ 1885950 h 3105150"/>
              <a:gd name="connsiteX6" fmla="*/ 4819650 w 5676900"/>
              <a:gd name="connsiteY6" fmla="*/ 1924050 h 3105150"/>
              <a:gd name="connsiteX7" fmla="*/ 5676900 w 5676900"/>
              <a:gd name="connsiteY7" fmla="*/ 2286000 h 3105150"/>
              <a:gd name="connsiteX8" fmla="*/ 4781550 w 5676900"/>
              <a:gd name="connsiteY8" fmla="*/ 2990850 h 3105150"/>
              <a:gd name="connsiteX9" fmla="*/ 2762250 w 5676900"/>
              <a:gd name="connsiteY9" fmla="*/ 3105150 h 3105150"/>
              <a:gd name="connsiteX10" fmla="*/ 1733550 w 5676900"/>
              <a:gd name="connsiteY10" fmla="*/ 2990850 h 3105150"/>
              <a:gd name="connsiteX11" fmla="*/ 0 w 5676900"/>
              <a:gd name="connsiteY11" fmla="*/ 1695450 h 3105150"/>
              <a:gd name="connsiteX12" fmla="*/ 1676400 w 5676900"/>
              <a:gd name="connsiteY12" fmla="*/ 609600 h 3105150"/>
              <a:gd name="connsiteX13" fmla="*/ 3638550 w 5676900"/>
              <a:gd name="connsiteY13" fmla="*/ 0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6900" h="3105150">
                <a:moveTo>
                  <a:pt x="3638550" y="0"/>
                </a:moveTo>
                <a:lnTo>
                  <a:pt x="4362450" y="209550"/>
                </a:lnTo>
                <a:lnTo>
                  <a:pt x="4457700" y="1066800"/>
                </a:lnTo>
                <a:lnTo>
                  <a:pt x="4229100" y="1543050"/>
                </a:lnTo>
                <a:lnTo>
                  <a:pt x="4191000" y="1809750"/>
                </a:lnTo>
                <a:lnTo>
                  <a:pt x="4457700" y="1885950"/>
                </a:lnTo>
                <a:lnTo>
                  <a:pt x="4819650" y="1924050"/>
                </a:lnTo>
                <a:lnTo>
                  <a:pt x="5676900" y="2286000"/>
                </a:lnTo>
                <a:lnTo>
                  <a:pt x="4781550" y="2990850"/>
                </a:lnTo>
                <a:lnTo>
                  <a:pt x="2762250" y="3105150"/>
                </a:lnTo>
                <a:lnTo>
                  <a:pt x="1733550" y="2990850"/>
                </a:lnTo>
                <a:lnTo>
                  <a:pt x="0" y="1695450"/>
                </a:lnTo>
                <a:lnTo>
                  <a:pt x="1676400" y="609600"/>
                </a:lnTo>
                <a:lnTo>
                  <a:pt x="3638550" y="0"/>
                </a:lnTo>
                <a:close/>
              </a:path>
            </a:pathLst>
          </a:cu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041AE-4545-4426-A31C-0BDF7506602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4A59A-A464-4761-A868-D343F36836B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7.xml"/><Relationship Id="rId7" Type="http://schemas.openxmlformats.org/officeDocument/2006/relationships/image" Target="../media/image4.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slideLayout" Target="../slideLayouts/slideLayout9.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0F0E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4638" y="0"/>
            <a:ext cx="7479787" cy="854075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71892">
            <a:off x="9406569" y="-682511"/>
            <a:ext cx="3346006" cy="3919988"/>
          </a:xfrm>
          <a:prstGeom prst="rect">
            <a:avLst/>
          </a:prstGeom>
        </p:spPr>
      </p:pic>
      <p:sp>
        <p:nvSpPr>
          <p:cNvPr id="5" name="文本框 4"/>
          <p:cNvSpPr txBox="1"/>
          <p:nvPr/>
        </p:nvSpPr>
        <p:spPr>
          <a:xfrm>
            <a:off x="7242509" y="3332104"/>
            <a:ext cx="4026569" cy="1938992"/>
          </a:xfrm>
          <a:prstGeom prst="rect">
            <a:avLst/>
          </a:prstGeom>
          <a:noFill/>
        </p:spPr>
        <p:txBody>
          <a:bodyPr wrap="square" rtlCol="0">
            <a:spAutoFit/>
          </a:bodyPr>
          <a:lstStyle/>
          <a:p>
            <a:pPr algn="ctr"/>
            <a:r>
              <a:rPr lang="zh-CN" altLang="en-US" sz="6000" b="1" dirty="0">
                <a:solidFill>
                  <a:srgbClr val="59AFAB"/>
                </a:solidFill>
                <a:latin typeface="微软雅黑" panose="020B0503020204020204" pitchFamily="34" charset="-122"/>
                <a:ea typeface="微软雅黑" panose="020B0503020204020204" pitchFamily="34" charset="-122"/>
              </a:rPr>
              <a:t>儿童教育通用模板</a:t>
            </a:r>
            <a:endParaRPr lang="zh-CN" altLang="en-US" sz="6000" b="1" dirty="0">
              <a:solidFill>
                <a:srgbClr val="59AFA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385777" y="5271096"/>
            <a:ext cx="4447939" cy="398780"/>
          </a:xfrm>
          <a:prstGeom prst="rect">
            <a:avLst/>
          </a:prstGeom>
          <a:noFill/>
        </p:spPr>
        <p:txBody>
          <a:bodyPr wrap="square" rtlCol="0">
            <a:spAutoFit/>
          </a:bodyPr>
          <a:lstStyle/>
          <a:p>
            <a:r>
              <a:rPr lang="zh-CN" altLang="en-US" sz="2000" dirty="0">
                <a:solidFill>
                  <a:srgbClr val="59AFAB"/>
                </a:solidFill>
                <a:latin typeface="微软雅黑" panose="020B0503020204020204" pitchFamily="34" charset="-122"/>
                <a:ea typeface="微软雅黑" panose="020B0503020204020204" pitchFamily="34" charset="-122"/>
              </a:rPr>
              <a:t>汇报人：</a:t>
            </a:r>
            <a:r>
              <a:rPr lang="en-US" altLang="zh-CN" sz="2000" dirty="0">
                <a:solidFill>
                  <a:srgbClr val="59AFAB"/>
                </a:solidFill>
                <a:latin typeface="微软雅黑" panose="020B0503020204020204" pitchFamily="34" charset="-122"/>
                <a:ea typeface="微软雅黑" panose="020B0503020204020204" pitchFamily="34" charset="-122"/>
              </a:rPr>
              <a:t>PPT</a:t>
            </a:r>
            <a:r>
              <a:rPr lang="zh-CN" altLang="en-US" sz="2000" dirty="0">
                <a:solidFill>
                  <a:srgbClr val="59AFAB"/>
                </a:solidFill>
                <a:latin typeface="微软雅黑" panose="020B0503020204020204" pitchFamily="34" charset="-122"/>
                <a:ea typeface="微软雅黑" panose="020B0503020204020204" pitchFamily="34" charset="-122"/>
              </a:rPr>
              <a:t>汇</a:t>
            </a:r>
            <a:r>
              <a:rPr lang="zh-CN" altLang="en-US" sz="2000" dirty="0">
                <a:solidFill>
                  <a:srgbClr val="59AFAB"/>
                </a:solidFill>
                <a:latin typeface="微软雅黑" panose="020B0503020204020204" pitchFamily="34" charset="-122"/>
                <a:ea typeface="微软雅黑" panose="020B0503020204020204" pitchFamily="34" charset="-122"/>
              </a:rPr>
              <a:t>  </a:t>
            </a:r>
            <a:r>
              <a:rPr lang="en-US" altLang="zh-CN" sz="2000" dirty="0">
                <a:solidFill>
                  <a:srgbClr val="59AFAB"/>
                </a:solidFill>
                <a:latin typeface="微软雅黑" panose="020B0503020204020204" pitchFamily="34" charset="-122"/>
                <a:ea typeface="微软雅黑" panose="020B0503020204020204" pitchFamily="34" charset="-122"/>
              </a:rPr>
              <a:t>202X</a:t>
            </a:r>
            <a:r>
              <a:rPr lang="zh-CN" altLang="en-US" sz="2000" dirty="0">
                <a:solidFill>
                  <a:srgbClr val="59AFAB"/>
                </a:solidFill>
                <a:latin typeface="微软雅黑" panose="020B0503020204020204" pitchFamily="34" charset="-122"/>
                <a:ea typeface="微软雅黑" panose="020B0503020204020204" pitchFamily="34" charset="-122"/>
              </a:rPr>
              <a:t>年</a:t>
            </a:r>
            <a:r>
              <a:rPr lang="en-US" altLang="zh-CN" sz="2000" dirty="0">
                <a:solidFill>
                  <a:srgbClr val="59AFAB"/>
                </a:solidFill>
                <a:latin typeface="微软雅黑" panose="020B0503020204020204" pitchFamily="34" charset="-122"/>
                <a:ea typeface="微软雅黑" panose="020B0503020204020204" pitchFamily="34" charset="-122"/>
              </a:rPr>
              <a:t>X</a:t>
            </a:r>
            <a:r>
              <a:rPr lang="zh-CN" altLang="en-US" sz="2000" dirty="0">
                <a:solidFill>
                  <a:srgbClr val="59AFAB"/>
                </a:solidFill>
                <a:latin typeface="微软雅黑" panose="020B0503020204020204" pitchFamily="34" charset="-122"/>
                <a:ea typeface="微软雅黑" panose="020B0503020204020204" pitchFamily="34" charset="-122"/>
              </a:rPr>
              <a:t>月</a:t>
            </a:r>
            <a:r>
              <a:rPr lang="en-US" altLang="zh-CN" sz="2000" dirty="0">
                <a:solidFill>
                  <a:srgbClr val="59AFAB"/>
                </a:solidFill>
                <a:latin typeface="微软雅黑" panose="020B0503020204020204" pitchFamily="34" charset="-122"/>
                <a:ea typeface="微软雅黑" panose="020B0503020204020204" pitchFamily="34" charset="-122"/>
              </a:rPr>
              <a:t>X</a:t>
            </a:r>
            <a:r>
              <a:rPr lang="zh-CN" altLang="en-US" sz="2000" dirty="0">
                <a:solidFill>
                  <a:srgbClr val="59AFAB"/>
                </a:solidFill>
                <a:latin typeface="微软雅黑" panose="020B0503020204020204" pitchFamily="34" charset="-122"/>
                <a:ea typeface="微软雅黑" panose="020B0503020204020204" pitchFamily="34" charset="-122"/>
              </a:rPr>
              <a:t>日</a:t>
            </a:r>
            <a:endParaRPr lang="zh-CN" altLang="en-US" sz="2000" dirty="0">
              <a:solidFill>
                <a:srgbClr val="59AFAB"/>
              </a:solidFill>
              <a:latin typeface="微软雅黑" panose="020B0503020204020204" pitchFamily="34" charset="-122"/>
              <a:ea typeface="微软雅黑" panose="020B0503020204020204" pitchFamily="34" charset="-122"/>
            </a:endParaRPr>
          </a:p>
        </p:txBody>
      </p:sp>
      <p:pic>
        <p:nvPicPr>
          <p:cNvPr id="8" name="July - 바람에 쓰는 편지">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2912157" y="1123950"/>
            <a:ext cx="609600" cy="609600"/>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250"/>
                                        <p:tgtEl>
                                          <p:spTgt spid="4"/>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250"/>
                                        <p:tgtEl>
                                          <p:spTgt spid="3"/>
                                        </p:tgtEl>
                                      </p:cBhvr>
                                    </p:animEffect>
                                  </p:childTnLst>
                                </p:cTn>
                              </p:par>
                            </p:childTnLst>
                          </p:cTn>
                        </p:par>
                        <p:par>
                          <p:cTn id="19" fill="hold">
                            <p:stCondLst>
                              <p:cond delay="4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8"/>
                </p:tgtEl>
              </p:cMediaNode>
            </p:audio>
          </p:childTnLst>
        </p:cTn>
      </p:par>
    </p:tnLst>
    <p:bldLst>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教学设计</a:t>
            </a:r>
            <a:endParaRPr lang="zh-CN" altLang="en-US" sz="2400" dirty="0">
              <a:solidFill>
                <a:srgbClr val="59AFAB"/>
              </a:solidFill>
              <a:latin typeface="微软雅黑" panose="020B0503020204020204" pitchFamily="34" charset="-122"/>
              <a:ea typeface="微软雅黑" panose="020B0503020204020204" pitchFamily="34" charset="-122"/>
            </a:endParaRPr>
          </a:p>
        </p:txBody>
      </p:sp>
      <p:sp>
        <p:nvSpPr>
          <p:cNvPr id="3" name="Block Arc 45"/>
          <p:cNvSpPr/>
          <p:nvPr/>
        </p:nvSpPr>
        <p:spPr>
          <a:xfrm rot="2700000">
            <a:off x="2140206" y="2736351"/>
            <a:ext cx="2161097" cy="2161096"/>
          </a:xfrm>
          <a:prstGeom prst="blockArc">
            <a:avLst>
              <a:gd name="adj1" fmla="val 19782491"/>
              <a:gd name="adj2" fmla="val 13507335"/>
              <a:gd name="adj3" fmla="val 6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nvGrpSpPr>
          <p:cNvPr id="4" name="Group 53"/>
          <p:cNvGrpSpPr/>
          <p:nvPr/>
        </p:nvGrpSpPr>
        <p:grpSpPr>
          <a:xfrm rot="21351568">
            <a:off x="1198370" y="5133915"/>
            <a:ext cx="1483844" cy="849871"/>
            <a:chOff x="2355915" y="3857572"/>
            <a:chExt cx="1347923" cy="772022"/>
          </a:xfrm>
        </p:grpSpPr>
        <p:sp>
          <p:nvSpPr>
            <p:cNvPr id="5" name="Rectangle 30"/>
            <p:cNvSpPr/>
            <p:nvPr/>
          </p:nvSpPr>
          <p:spPr>
            <a:xfrm rot="2700000">
              <a:off x="3093973" y="3472415"/>
              <a:ext cx="224707" cy="99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sz="1200" dirty="0">
                <a:solidFill>
                  <a:prstClr val="white"/>
                </a:solidFill>
                <a:ea typeface="微软雅黑" panose="020B0503020204020204" pitchFamily="34" charset="-122"/>
                <a:cs typeface="+mn-ea"/>
                <a:sym typeface="Arial" panose="020B0604020202020204" pitchFamily="34" charset="0"/>
              </a:endParaRPr>
            </a:p>
          </p:txBody>
        </p:sp>
        <p:sp>
          <p:nvSpPr>
            <p:cNvPr id="6" name="Rounded Rectangle 31"/>
            <p:cNvSpPr/>
            <p:nvPr/>
          </p:nvSpPr>
          <p:spPr>
            <a:xfrm rot="2700000">
              <a:off x="2538069" y="4020237"/>
              <a:ext cx="427203" cy="79151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sz="1200" dirty="0">
                <a:solidFill>
                  <a:prstClr val="white"/>
                </a:solidFill>
                <a:ea typeface="微软雅黑" panose="020B0503020204020204" pitchFamily="34" charset="-122"/>
                <a:cs typeface="+mn-ea"/>
                <a:sym typeface="Arial" panose="020B0604020202020204" pitchFamily="34" charset="0"/>
              </a:endParaRPr>
            </a:p>
          </p:txBody>
        </p:sp>
      </p:grpSp>
      <p:sp>
        <p:nvSpPr>
          <p:cNvPr id="7" name="Block Arc 29"/>
          <p:cNvSpPr/>
          <p:nvPr/>
        </p:nvSpPr>
        <p:spPr>
          <a:xfrm rot="2700000">
            <a:off x="1844299" y="2367335"/>
            <a:ext cx="2832020" cy="2832020"/>
          </a:xfrm>
          <a:prstGeom prst="blockArc">
            <a:avLst>
              <a:gd name="adj1" fmla="val 21433357"/>
              <a:gd name="adj2" fmla="val 13378235"/>
              <a:gd name="adj3" fmla="val 4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sp>
        <p:nvSpPr>
          <p:cNvPr id="8" name="Block Arc 48"/>
          <p:cNvSpPr/>
          <p:nvPr/>
        </p:nvSpPr>
        <p:spPr>
          <a:xfrm rot="2700000">
            <a:off x="2436779" y="3032925"/>
            <a:ext cx="1567949" cy="1567947"/>
          </a:xfrm>
          <a:prstGeom prst="blockArc">
            <a:avLst>
              <a:gd name="adj1" fmla="val 17805926"/>
              <a:gd name="adj2" fmla="val 13444767"/>
              <a:gd name="adj3" fmla="val 748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sp>
        <p:nvSpPr>
          <p:cNvPr id="9" name="Oval 51"/>
          <p:cNvSpPr/>
          <p:nvPr/>
        </p:nvSpPr>
        <p:spPr>
          <a:xfrm rot="2700000">
            <a:off x="2674037" y="3270185"/>
            <a:ext cx="1093433" cy="10934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grpSp>
        <p:nvGrpSpPr>
          <p:cNvPr id="10" name="组合 9"/>
          <p:cNvGrpSpPr/>
          <p:nvPr/>
        </p:nvGrpSpPr>
        <p:grpSpPr>
          <a:xfrm>
            <a:off x="3272141" y="2444531"/>
            <a:ext cx="3191368" cy="1701239"/>
            <a:chOff x="2454105" y="1833397"/>
            <a:chExt cx="2393525" cy="1275929"/>
          </a:xfrm>
        </p:grpSpPr>
        <p:cxnSp>
          <p:nvCxnSpPr>
            <p:cNvPr id="11" name="Straight Connector 59"/>
            <p:cNvCxnSpPr/>
            <p:nvPr/>
          </p:nvCxnSpPr>
          <p:spPr>
            <a:xfrm flipH="1" flipV="1">
              <a:off x="4467203" y="1834557"/>
              <a:ext cx="239041" cy="216588"/>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60"/>
            <p:cNvCxnSpPr/>
            <p:nvPr/>
          </p:nvCxnSpPr>
          <p:spPr>
            <a:xfrm rot="10800000">
              <a:off x="2454105" y="1833397"/>
              <a:ext cx="2013098" cy="1588"/>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67"/>
            <p:cNvCxnSpPr/>
            <p:nvPr/>
          </p:nvCxnSpPr>
          <p:spPr>
            <a:xfrm flipH="1" flipV="1">
              <a:off x="4096678" y="2110653"/>
              <a:ext cx="239041" cy="216588"/>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70"/>
            <p:cNvCxnSpPr/>
            <p:nvPr/>
          </p:nvCxnSpPr>
          <p:spPr>
            <a:xfrm rot="10800000">
              <a:off x="2454106" y="2109493"/>
              <a:ext cx="1642572" cy="1588"/>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81"/>
            <p:cNvCxnSpPr/>
            <p:nvPr/>
          </p:nvCxnSpPr>
          <p:spPr>
            <a:xfrm flipH="1" flipV="1">
              <a:off x="3781441" y="2321944"/>
              <a:ext cx="239041" cy="216588"/>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82"/>
            <p:cNvCxnSpPr/>
            <p:nvPr/>
          </p:nvCxnSpPr>
          <p:spPr>
            <a:xfrm rot="10800000" flipV="1">
              <a:off x="2454106" y="2320782"/>
              <a:ext cx="1325687" cy="1162"/>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87"/>
            <p:cNvCxnSpPr/>
            <p:nvPr/>
          </p:nvCxnSpPr>
          <p:spPr>
            <a:xfrm flipH="1" flipV="1">
              <a:off x="3410915" y="2568846"/>
              <a:ext cx="239041" cy="216588"/>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88"/>
            <p:cNvCxnSpPr/>
            <p:nvPr/>
          </p:nvCxnSpPr>
          <p:spPr>
            <a:xfrm rot="10800000">
              <a:off x="2736030" y="2568848"/>
              <a:ext cx="674885" cy="1588"/>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 Placeholder 3"/>
            <p:cNvSpPr txBox="1"/>
            <p:nvPr/>
          </p:nvSpPr>
          <p:spPr>
            <a:xfrm>
              <a:off x="4645652" y="2209847"/>
              <a:ext cx="201978" cy="138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lnSpc>
                  <a:spcPts val="1500"/>
                </a:lnSpc>
                <a:spcBef>
                  <a:spcPct val="20000"/>
                </a:spcBef>
                <a:defRPr/>
              </a:pPr>
              <a:r>
                <a:rPr lang="en-US" sz="1200" dirty="0">
                  <a:solidFill>
                    <a:srgbClr val="0170C1"/>
                  </a:solidFill>
                  <a:ea typeface="微软雅黑" panose="020B0503020204020204" pitchFamily="34" charset="-122"/>
                  <a:cs typeface="+mn-ea"/>
                  <a:sym typeface="Arial" panose="020B0604020202020204" pitchFamily="34" charset="0"/>
                </a:rPr>
                <a:t>70%</a:t>
              </a:r>
              <a:endParaRPr lang="en-US" sz="1200" dirty="0">
                <a:solidFill>
                  <a:srgbClr val="0170C1"/>
                </a:solidFill>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4285639" y="2484383"/>
              <a:ext cx="201978" cy="138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lnSpc>
                  <a:spcPts val="1500"/>
                </a:lnSpc>
                <a:spcBef>
                  <a:spcPct val="20000"/>
                </a:spcBef>
                <a:defRPr/>
              </a:pPr>
              <a:r>
                <a:rPr lang="en-US" sz="1200" dirty="0">
                  <a:solidFill>
                    <a:srgbClr val="A6A6A6"/>
                  </a:solidFill>
                  <a:ea typeface="微软雅黑" panose="020B0503020204020204" pitchFamily="34" charset="-122"/>
                  <a:cs typeface="+mn-ea"/>
                  <a:sym typeface="Arial" panose="020B0604020202020204" pitchFamily="34" charset="0"/>
                </a:rPr>
                <a:t>65%</a:t>
              </a:r>
              <a:endParaRPr lang="en-US" sz="1200" dirty="0">
                <a:solidFill>
                  <a:srgbClr val="A6A6A6"/>
                </a:solidFill>
                <a:ea typeface="微软雅黑" panose="020B0503020204020204" pitchFamily="34" charset="-122"/>
                <a:cs typeface="+mn-ea"/>
                <a:sym typeface="Arial" panose="020B0604020202020204" pitchFamily="34" charset="0"/>
              </a:endParaRPr>
            </a:p>
          </p:txBody>
        </p:sp>
        <p:sp>
          <p:nvSpPr>
            <p:cNvPr id="21" name="Text Placeholder 3"/>
            <p:cNvSpPr txBox="1"/>
            <p:nvPr/>
          </p:nvSpPr>
          <p:spPr>
            <a:xfrm>
              <a:off x="3896063" y="2700974"/>
              <a:ext cx="201978" cy="138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lnSpc>
                  <a:spcPts val="1500"/>
                </a:lnSpc>
                <a:spcBef>
                  <a:spcPct val="20000"/>
                </a:spcBef>
                <a:defRPr/>
              </a:pPr>
              <a:r>
                <a:rPr lang="en-US" sz="1200" dirty="0">
                  <a:solidFill>
                    <a:srgbClr val="0170C1"/>
                  </a:solidFill>
                  <a:ea typeface="微软雅黑" panose="020B0503020204020204" pitchFamily="34" charset="-122"/>
                  <a:cs typeface="+mn-ea"/>
                  <a:sym typeface="Arial" panose="020B0604020202020204" pitchFamily="34" charset="0"/>
                </a:rPr>
                <a:t>75%</a:t>
              </a:r>
              <a:endParaRPr lang="en-US" sz="1200" dirty="0">
                <a:solidFill>
                  <a:srgbClr val="0170C1"/>
                </a:solidFill>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3535617" y="2970635"/>
              <a:ext cx="260888" cy="138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lnSpc>
                  <a:spcPts val="1500"/>
                </a:lnSpc>
                <a:spcBef>
                  <a:spcPct val="20000"/>
                </a:spcBef>
                <a:defRPr/>
              </a:pPr>
              <a:r>
                <a:rPr lang="en-US" sz="1200" dirty="0">
                  <a:solidFill>
                    <a:srgbClr val="A6A6A6"/>
                  </a:solidFill>
                  <a:ea typeface="微软雅黑" panose="020B0503020204020204" pitchFamily="34" charset="-122"/>
                  <a:cs typeface="+mn-ea"/>
                  <a:sym typeface="Arial" panose="020B0604020202020204" pitchFamily="34" charset="0"/>
                </a:rPr>
                <a:t>100%</a:t>
              </a:r>
              <a:endParaRPr lang="en-US" sz="1200" dirty="0">
                <a:solidFill>
                  <a:srgbClr val="A6A6A6"/>
                </a:solidFill>
                <a:ea typeface="微软雅黑" panose="020B0503020204020204" pitchFamily="34" charset="-122"/>
                <a:cs typeface="+mn-ea"/>
                <a:sym typeface="Arial" panose="020B0604020202020204" pitchFamily="34" charset="0"/>
              </a:endParaRPr>
            </a:p>
          </p:txBody>
        </p:sp>
      </p:grpSp>
      <p:sp>
        <p:nvSpPr>
          <p:cNvPr id="23" name="Freeform 46"/>
          <p:cNvSpPr>
            <a:spLocks noEditPoints="1"/>
          </p:cNvSpPr>
          <p:nvPr/>
        </p:nvSpPr>
        <p:spPr bwMode="auto">
          <a:xfrm>
            <a:off x="6758589" y="2379399"/>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1913" tIns="60956" rIns="121913" bIns="60956" numCol="1" anchor="t" anchorCtr="0" compatLnSpc="1"/>
          <a:lstStyle/>
          <a:p>
            <a:pP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sp>
        <p:nvSpPr>
          <p:cNvPr id="24" name="Freeform 46"/>
          <p:cNvSpPr>
            <a:spLocks noEditPoints="1"/>
          </p:cNvSpPr>
          <p:nvPr/>
        </p:nvSpPr>
        <p:spPr bwMode="auto">
          <a:xfrm>
            <a:off x="6758589" y="3357233"/>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21913" tIns="60956" rIns="121913" bIns="60956" numCol="1" anchor="t" anchorCtr="0" compatLnSpc="1"/>
          <a:lstStyle/>
          <a:p>
            <a:pP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sp>
        <p:nvSpPr>
          <p:cNvPr id="25" name="Freeform 46"/>
          <p:cNvSpPr>
            <a:spLocks noEditPoints="1"/>
          </p:cNvSpPr>
          <p:nvPr/>
        </p:nvSpPr>
        <p:spPr bwMode="auto">
          <a:xfrm>
            <a:off x="6758589" y="4322495"/>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21913" tIns="60956" rIns="121913" bIns="60956" numCol="1" anchor="t" anchorCtr="0" compatLnSpc="1"/>
          <a:lstStyle/>
          <a:p>
            <a:pP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sp>
        <p:nvSpPr>
          <p:cNvPr id="26" name="Freeform 46"/>
          <p:cNvSpPr>
            <a:spLocks noEditPoints="1"/>
          </p:cNvSpPr>
          <p:nvPr/>
        </p:nvSpPr>
        <p:spPr bwMode="auto">
          <a:xfrm>
            <a:off x="6758589" y="5287759"/>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121913" tIns="60956" rIns="121913" bIns="60956" numCol="1" anchor="t" anchorCtr="0" compatLnSpc="1"/>
          <a:lstStyle/>
          <a:p>
            <a:pP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sp>
        <p:nvSpPr>
          <p:cNvPr id="27" name="矩形 26"/>
          <p:cNvSpPr/>
          <p:nvPr/>
        </p:nvSpPr>
        <p:spPr>
          <a:xfrm>
            <a:off x="7720472" y="2400416"/>
            <a:ext cx="2996449"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8" name="矩形 27"/>
          <p:cNvSpPr/>
          <p:nvPr/>
        </p:nvSpPr>
        <p:spPr>
          <a:xfrm>
            <a:off x="7720472" y="3437757"/>
            <a:ext cx="2996449"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9" name="矩形 28"/>
          <p:cNvSpPr/>
          <p:nvPr/>
        </p:nvSpPr>
        <p:spPr>
          <a:xfrm>
            <a:off x="7720472" y="4345959"/>
            <a:ext cx="2996449"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30" name="矩形 29"/>
          <p:cNvSpPr/>
          <p:nvPr/>
        </p:nvSpPr>
        <p:spPr>
          <a:xfrm>
            <a:off x="7720472" y="5431716"/>
            <a:ext cx="2996449"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23" grpId="0" animBg="1"/>
      <p:bldP spid="24" grpId="0" animBg="1"/>
      <p:bldP spid="25" grpId="0" animBg="1"/>
      <p:bldP spid="26" grpId="0" animBg="1"/>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教学设计</a:t>
            </a:r>
            <a:endParaRPr lang="zh-CN" altLang="en-US" sz="2400" dirty="0">
              <a:solidFill>
                <a:srgbClr val="59AFAB"/>
              </a:solidFill>
              <a:latin typeface="微软雅黑" panose="020B0503020204020204" pitchFamily="34" charset="-122"/>
              <a:ea typeface="微软雅黑" panose="020B0503020204020204" pitchFamily="34" charset="-122"/>
            </a:endParaRPr>
          </a:p>
        </p:txBody>
      </p:sp>
      <p:grpSp>
        <p:nvGrpSpPr>
          <p:cNvPr id="3" name="Group 4"/>
          <p:cNvGrpSpPr>
            <a:grpSpLocks noChangeAspect="1"/>
          </p:cNvGrpSpPr>
          <p:nvPr/>
        </p:nvGrpSpPr>
        <p:grpSpPr bwMode="auto">
          <a:xfrm>
            <a:off x="1183026" y="1281275"/>
            <a:ext cx="3936335" cy="4706981"/>
            <a:chOff x="1423" y="-1124"/>
            <a:chExt cx="4832" cy="5778"/>
          </a:xfrm>
        </p:grpSpPr>
        <p:sp>
          <p:nvSpPr>
            <p:cNvPr id="4" name="Freeform 7"/>
            <p:cNvSpPr/>
            <p:nvPr/>
          </p:nvSpPr>
          <p:spPr bwMode="auto">
            <a:xfrm>
              <a:off x="1423" y="1565"/>
              <a:ext cx="4832" cy="3089"/>
            </a:xfrm>
            <a:custGeom>
              <a:avLst/>
              <a:gdLst>
                <a:gd name="T0" fmla="*/ 2042 w 2042"/>
                <a:gd name="T1" fmla="*/ 1233 h 1306"/>
                <a:gd name="T2" fmla="*/ 1970 w 2042"/>
                <a:gd name="T3" fmla="*/ 1306 h 1306"/>
                <a:gd name="T4" fmla="*/ 72 w 2042"/>
                <a:gd name="T5" fmla="*/ 1306 h 1306"/>
                <a:gd name="T6" fmla="*/ 0 w 2042"/>
                <a:gd name="T7" fmla="*/ 1233 h 1306"/>
                <a:gd name="T8" fmla="*/ 0 w 2042"/>
                <a:gd name="T9" fmla="*/ 72 h 1306"/>
                <a:gd name="T10" fmla="*/ 72 w 2042"/>
                <a:gd name="T11" fmla="*/ 0 h 1306"/>
                <a:gd name="T12" fmla="*/ 1970 w 2042"/>
                <a:gd name="T13" fmla="*/ 0 h 1306"/>
                <a:gd name="T14" fmla="*/ 2042 w 2042"/>
                <a:gd name="T15" fmla="*/ 72 h 1306"/>
                <a:gd name="T16" fmla="*/ 2042 w 2042"/>
                <a:gd name="T17" fmla="*/ 1233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2" h="1306">
                  <a:moveTo>
                    <a:pt x="2042" y="1233"/>
                  </a:moveTo>
                  <a:cubicBezTo>
                    <a:pt x="2042" y="1273"/>
                    <a:pt x="2009" y="1306"/>
                    <a:pt x="1970" y="1306"/>
                  </a:cubicBezTo>
                  <a:cubicBezTo>
                    <a:pt x="72" y="1306"/>
                    <a:pt x="72" y="1306"/>
                    <a:pt x="72" y="1306"/>
                  </a:cubicBezTo>
                  <a:cubicBezTo>
                    <a:pt x="33" y="1306"/>
                    <a:pt x="0" y="1273"/>
                    <a:pt x="0" y="1233"/>
                  </a:cubicBezTo>
                  <a:cubicBezTo>
                    <a:pt x="0" y="72"/>
                    <a:pt x="0" y="72"/>
                    <a:pt x="0" y="72"/>
                  </a:cubicBezTo>
                  <a:cubicBezTo>
                    <a:pt x="0" y="32"/>
                    <a:pt x="33" y="0"/>
                    <a:pt x="72" y="0"/>
                  </a:cubicBezTo>
                  <a:cubicBezTo>
                    <a:pt x="1970" y="0"/>
                    <a:pt x="1970" y="0"/>
                    <a:pt x="1970" y="0"/>
                  </a:cubicBezTo>
                  <a:cubicBezTo>
                    <a:pt x="2009" y="0"/>
                    <a:pt x="2042" y="32"/>
                    <a:pt x="2042" y="72"/>
                  </a:cubicBezTo>
                  <a:cubicBezTo>
                    <a:pt x="2042" y="1233"/>
                    <a:pt x="2042" y="1233"/>
                    <a:pt x="2042" y="1233"/>
                  </a:cubicBezTo>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8"/>
            <p:cNvSpPr/>
            <p:nvPr/>
          </p:nvSpPr>
          <p:spPr bwMode="auto">
            <a:xfrm>
              <a:off x="2088" y="1565"/>
              <a:ext cx="4167" cy="3089"/>
            </a:xfrm>
            <a:custGeom>
              <a:avLst/>
              <a:gdLst>
                <a:gd name="T0" fmla="*/ 1689 w 1761"/>
                <a:gd name="T1" fmla="*/ 0 h 1306"/>
                <a:gd name="T2" fmla="*/ 838 w 1761"/>
                <a:gd name="T3" fmla="*/ 0 h 1306"/>
                <a:gd name="T4" fmla="*/ 839 w 1761"/>
                <a:gd name="T5" fmla="*/ 54 h 1306"/>
                <a:gd name="T6" fmla="*/ 443 w 1761"/>
                <a:gd name="T7" fmla="*/ 1011 h 1306"/>
                <a:gd name="T8" fmla="*/ 0 w 1761"/>
                <a:gd name="T9" fmla="*/ 1306 h 1306"/>
                <a:gd name="T10" fmla="*/ 1689 w 1761"/>
                <a:gd name="T11" fmla="*/ 1306 h 1306"/>
                <a:gd name="T12" fmla="*/ 1761 w 1761"/>
                <a:gd name="T13" fmla="*/ 1233 h 1306"/>
                <a:gd name="T14" fmla="*/ 1761 w 1761"/>
                <a:gd name="T15" fmla="*/ 72 h 1306"/>
                <a:gd name="T16" fmla="*/ 1689 w 1761"/>
                <a:gd name="T17"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1" h="1306">
                  <a:moveTo>
                    <a:pt x="1689" y="0"/>
                  </a:moveTo>
                  <a:cubicBezTo>
                    <a:pt x="838" y="0"/>
                    <a:pt x="838" y="0"/>
                    <a:pt x="838" y="0"/>
                  </a:cubicBezTo>
                  <a:cubicBezTo>
                    <a:pt x="839" y="18"/>
                    <a:pt x="839" y="36"/>
                    <a:pt x="839" y="54"/>
                  </a:cubicBezTo>
                  <a:cubicBezTo>
                    <a:pt x="839" y="411"/>
                    <a:pt x="695" y="758"/>
                    <a:pt x="443" y="1011"/>
                  </a:cubicBezTo>
                  <a:cubicBezTo>
                    <a:pt x="315" y="1138"/>
                    <a:pt x="164" y="1238"/>
                    <a:pt x="0" y="1306"/>
                  </a:cubicBezTo>
                  <a:cubicBezTo>
                    <a:pt x="1689" y="1306"/>
                    <a:pt x="1689" y="1306"/>
                    <a:pt x="1689" y="1306"/>
                  </a:cubicBezTo>
                  <a:cubicBezTo>
                    <a:pt x="1728" y="1306"/>
                    <a:pt x="1761" y="1273"/>
                    <a:pt x="1761" y="1233"/>
                  </a:cubicBezTo>
                  <a:cubicBezTo>
                    <a:pt x="1761" y="72"/>
                    <a:pt x="1761" y="72"/>
                    <a:pt x="1761" y="72"/>
                  </a:cubicBezTo>
                  <a:cubicBezTo>
                    <a:pt x="1761" y="32"/>
                    <a:pt x="1728" y="0"/>
                    <a:pt x="1689" y="0"/>
                  </a:cubicBezTo>
                </a:path>
              </a:pathLst>
            </a:cu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9"/>
            <p:cNvSpPr/>
            <p:nvPr/>
          </p:nvSpPr>
          <p:spPr bwMode="auto">
            <a:xfrm>
              <a:off x="2594" y="1565"/>
              <a:ext cx="3661" cy="3089"/>
            </a:xfrm>
            <a:custGeom>
              <a:avLst/>
              <a:gdLst>
                <a:gd name="T0" fmla="*/ 1475 w 1547"/>
                <a:gd name="T1" fmla="*/ 0 h 1306"/>
                <a:gd name="T2" fmla="*/ 858 w 1547"/>
                <a:gd name="T3" fmla="*/ 0 h 1306"/>
                <a:gd name="T4" fmla="*/ 859 w 1547"/>
                <a:gd name="T5" fmla="*/ 46 h 1306"/>
                <a:gd name="T6" fmla="*/ 462 w 1547"/>
                <a:gd name="T7" fmla="*/ 1003 h 1306"/>
                <a:gd name="T8" fmla="*/ 0 w 1547"/>
                <a:gd name="T9" fmla="*/ 1306 h 1306"/>
                <a:gd name="T10" fmla="*/ 1475 w 1547"/>
                <a:gd name="T11" fmla="*/ 1306 h 1306"/>
                <a:gd name="T12" fmla="*/ 1547 w 1547"/>
                <a:gd name="T13" fmla="*/ 1233 h 1306"/>
                <a:gd name="T14" fmla="*/ 1547 w 1547"/>
                <a:gd name="T15" fmla="*/ 72 h 1306"/>
                <a:gd name="T16" fmla="*/ 1475 w 1547"/>
                <a:gd name="T17"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7" h="1306">
                  <a:moveTo>
                    <a:pt x="1475" y="0"/>
                  </a:moveTo>
                  <a:cubicBezTo>
                    <a:pt x="858" y="0"/>
                    <a:pt x="858" y="0"/>
                    <a:pt x="858" y="0"/>
                  </a:cubicBezTo>
                  <a:cubicBezTo>
                    <a:pt x="859" y="15"/>
                    <a:pt x="859" y="30"/>
                    <a:pt x="859" y="46"/>
                  </a:cubicBezTo>
                  <a:cubicBezTo>
                    <a:pt x="859" y="404"/>
                    <a:pt x="715" y="751"/>
                    <a:pt x="462" y="1003"/>
                  </a:cubicBezTo>
                  <a:cubicBezTo>
                    <a:pt x="330" y="1136"/>
                    <a:pt x="172" y="1238"/>
                    <a:pt x="0" y="1306"/>
                  </a:cubicBezTo>
                  <a:cubicBezTo>
                    <a:pt x="1475" y="1306"/>
                    <a:pt x="1475" y="1306"/>
                    <a:pt x="1475" y="1306"/>
                  </a:cubicBezTo>
                  <a:cubicBezTo>
                    <a:pt x="1514" y="1306"/>
                    <a:pt x="1547" y="1273"/>
                    <a:pt x="1547" y="1233"/>
                  </a:cubicBezTo>
                  <a:cubicBezTo>
                    <a:pt x="1547" y="72"/>
                    <a:pt x="1547" y="72"/>
                    <a:pt x="1547" y="72"/>
                  </a:cubicBezTo>
                  <a:cubicBezTo>
                    <a:pt x="1547" y="32"/>
                    <a:pt x="1514" y="0"/>
                    <a:pt x="1475" y="0"/>
                  </a:cubicBezTo>
                  <a:close/>
                </a:path>
              </a:pathLst>
            </a:custGeom>
            <a:solidFill>
              <a:srgbClr val="0806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Rectangle 10"/>
            <p:cNvSpPr>
              <a:spLocks noChangeArrowheads="1"/>
            </p:cNvSpPr>
            <p:nvPr/>
          </p:nvSpPr>
          <p:spPr bwMode="auto">
            <a:xfrm>
              <a:off x="1591" y="1740"/>
              <a:ext cx="4496" cy="27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Oval 11"/>
            <p:cNvSpPr>
              <a:spLocks noChangeArrowheads="1"/>
            </p:cNvSpPr>
            <p:nvPr/>
          </p:nvSpPr>
          <p:spPr bwMode="auto">
            <a:xfrm>
              <a:off x="3789" y="1605"/>
              <a:ext cx="100" cy="1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Freeform 12"/>
            <p:cNvSpPr/>
            <p:nvPr/>
          </p:nvSpPr>
          <p:spPr bwMode="auto">
            <a:xfrm>
              <a:off x="3775" y="1591"/>
              <a:ext cx="128" cy="128"/>
            </a:xfrm>
            <a:custGeom>
              <a:avLst/>
              <a:gdLst>
                <a:gd name="T0" fmla="*/ 48 w 54"/>
                <a:gd name="T1" fmla="*/ 27 h 54"/>
                <a:gd name="T2" fmla="*/ 43 w 54"/>
                <a:gd name="T3" fmla="*/ 27 h 54"/>
                <a:gd name="T4" fmla="*/ 39 w 54"/>
                <a:gd name="T5" fmla="*/ 39 h 54"/>
                <a:gd name="T6" fmla="*/ 27 w 54"/>
                <a:gd name="T7" fmla="*/ 43 h 54"/>
                <a:gd name="T8" fmla="*/ 15 w 54"/>
                <a:gd name="T9" fmla="*/ 39 h 54"/>
                <a:gd name="T10" fmla="*/ 11 w 54"/>
                <a:gd name="T11" fmla="*/ 27 h 54"/>
                <a:gd name="T12" fmla="*/ 15 w 54"/>
                <a:gd name="T13" fmla="*/ 16 h 54"/>
                <a:gd name="T14" fmla="*/ 27 w 54"/>
                <a:gd name="T15" fmla="*/ 11 h 54"/>
                <a:gd name="T16" fmla="*/ 39 w 54"/>
                <a:gd name="T17" fmla="*/ 16 h 54"/>
                <a:gd name="T18" fmla="*/ 43 w 54"/>
                <a:gd name="T19" fmla="*/ 27 h 54"/>
                <a:gd name="T20" fmla="*/ 48 w 54"/>
                <a:gd name="T21" fmla="*/ 27 h 54"/>
                <a:gd name="T22" fmla="*/ 54 w 54"/>
                <a:gd name="T23" fmla="*/ 27 h 54"/>
                <a:gd name="T24" fmla="*/ 27 w 54"/>
                <a:gd name="T25" fmla="*/ 0 h 54"/>
                <a:gd name="T26" fmla="*/ 0 w 54"/>
                <a:gd name="T27" fmla="*/ 27 h 54"/>
                <a:gd name="T28" fmla="*/ 27 w 54"/>
                <a:gd name="T29" fmla="*/ 54 h 54"/>
                <a:gd name="T30" fmla="*/ 54 w 54"/>
                <a:gd name="T31" fmla="*/ 27 h 54"/>
                <a:gd name="T32" fmla="*/ 48 w 54"/>
                <a:gd name="T3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48" y="27"/>
                  </a:moveTo>
                  <a:cubicBezTo>
                    <a:pt x="43" y="27"/>
                    <a:pt x="43" y="27"/>
                    <a:pt x="43" y="27"/>
                  </a:cubicBezTo>
                  <a:cubicBezTo>
                    <a:pt x="43" y="32"/>
                    <a:pt x="41" y="36"/>
                    <a:pt x="39" y="39"/>
                  </a:cubicBezTo>
                  <a:cubicBezTo>
                    <a:pt x="36" y="42"/>
                    <a:pt x="32" y="43"/>
                    <a:pt x="27" y="43"/>
                  </a:cubicBezTo>
                  <a:cubicBezTo>
                    <a:pt x="22" y="43"/>
                    <a:pt x="18" y="42"/>
                    <a:pt x="15" y="39"/>
                  </a:cubicBezTo>
                  <a:cubicBezTo>
                    <a:pt x="13" y="36"/>
                    <a:pt x="11" y="32"/>
                    <a:pt x="11" y="27"/>
                  </a:cubicBezTo>
                  <a:cubicBezTo>
                    <a:pt x="11" y="23"/>
                    <a:pt x="13" y="19"/>
                    <a:pt x="15" y="16"/>
                  </a:cubicBezTo>
                  <a:cubicBezTo>
                    <a:pt x="18" y="13"/>
                    <a:pt x="22" y="11"/>
                    <a:pt x="27" y="11"/>
                  </a:cubicBezTo>
                  <a:cubicBezTo>
                    <a:pt x="32" y="11"/>
                    <a:pt x="36" y="13"/>
                    <a:pt x="39" y="16"/>
                  </a:cubicBezTo>
                  <a:cubicBezTo>
                    <a:pt x="41" y="19"/>
                    <a:pt x="43" y="23"/>
                    <a:pt x="43" y="27"/>
                  </a:cubicBezTo>
                  <a:cubicBezTo>
                    <a:pt x="48" y="27"/>
                    <a:pt x="48" y="27"/>
                    <a:pt x="48" y="27"/>
                  </a:cubicBezTo>
                  <a:cubicBezTo>
                    <a:pt x="54" y="27"/>
                    <a:pt x="54" y="27"/>
                    <a:pt x="54" y="27"/>
                  </a:cubicBezTo>
                  <a:cubicBezTo>
                    <a:pt x="54" y="12"/>
                    <a:pt x="42" y="0"/>
                    <a:pt x="27" y="0"/>
                  </a:cubicBezTo>
                  <a:cubicBezTo>
                    <a:pt x="12" y="0"/>
                    <a:pt x="0" y="12"/>
                    <a:pt x="0" y="27"/>
                  </a:cubicBezTo>
                  <a:cubicBezTo>
                    <a:pt x="0" y="42"/>
                    <a:pt x="12" y="54"/>
                    <a:pt x="27" y="54"/>
                  </a:cubicBezTo>
                  <a:cubicBezTo>
                    <a:pt x="42" y="54"/>
                    <a:pt x="54" y="42"/>
                    <a:pt x="54" y="27"/>
                  </a:cubicBezTo>
                  <a:lnTo>
                    <a:pt x="48" y="27"/>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13"/>
            <p:cNvSpPr/>
            <p:nvPr/>
          </p:nvSpPr>
          <p:spPr bwMode="auto">
            <a:xfrm>
              <a:off x="1591" y="1017"/>
              <a:ext cx="4396" cy="3459"/>
            </a:xfrm>
            <a:custGeom>
              <a:avLst/>
              <a:gdLst>
                <a:gd name="T0" fmla="*/ 1775 w 1858"/>
                <a:gd name="T1" fmla="*/ 431 h 1463"/>
                <a:gd name="T2" fmla="*/ 1462 w 1858"/>
                <a:gd name="T3" fmla="*/ 0 h 1463"/>
                <a:gd name="T4" fmla="*/ 1383 w 1858"/>
                <a:gd name="T5" fmla="*/ 79 h 1463"/>
                <a:gd name="T6" fmla="*/ 1673 w 1858"/>
                <a:gd name="T7" fmla="*/ 476 h 1463"/>
                <a:gd name="T8" fmla="*/ 1702 w 1858"/>
                <a:gd name="T9" fmla="*/ 823 h 1463"/>
                <a:gd name="T10" fmla="*/ 1393 w 1858"/>
                <a:gd name="T11" fmla="*/ 1072 h 1463"/>
                <a:gd name="T12" fmla="*/ 1108 w 1858"/>
                <a:gd name="T13" fmla="*/ 1143 h 1463"/>
                <a:gd name="T14" fmla="*/ 1050 w 1858"/>
                <a:gd name="T15" fmla="*/ 1095 h 1463"/>
                <a:gd name="T16" fmla="*/ 1064 w 1858"/>
                <a:gd name="T17" fmla="*/ 1052 h 1463"/>
                <a:gd name="T18" fmla="*/ 1001 w 1858"/>
                <a:gd name="T19" fmla="*/ 976 h 1463"/>
                <a:gd name="T20" fmla="*/ 1005 w 1858"/>
                <a:gd name="T21" fmla="*/ 943 h 1463"/>
                <a:gd name="T22" fmla="*/ 870 w 1858"/>
                <a:gd name="T23" fmla="*/ 809 h 1463"/>
                <a:gd name="T24" fmla="*/ 809 w 1858"/>
                <a:gd name="T25" fmla="*/ 824 h 1463"/>
                <a:gd name="T26" fmla="*/ 819 w 1858"/>
                <a:gd name="T27" fmla="*/ 777 h 1463"/>
                <a:gd name="T28" fmla="*/ 698 w 1858"/>
                <a:gd name="T29" fmla="*/ 656 h 1463"/>
                <a:gd name="T30" fmla="*/ 671 w 1858"/>
                <a:gd name="T31" fmla="*/ 659 h 1463"/>
                <a:gd name="T32" fmla="*/ 671 w 1858"/>
                <a:gd name="T33" fmla="*/ 656 h 1463"/>
                <a:gd name="T34" fmla="*/ 591 w 1858"/>
                <a:gd name="T35" fmla="*/ 547 h 1463"/>
                <a:gd name="T36" fmla="*/ 599 w 1858"/>
                <a:gd name="T37" fmla="*/ 503 h 1463"/>
                <a:gd name="T38" fmla="*/ 474 w 1858"/>
                <a:gd name="T39" fmla="*/ 378 h 1463"/>
                <a:gd name="T40" fmla="*/ 408 w 1858"/>
                <a:gd name="T41" fmla="*/ 397 h 1463"/>
                <a:gd name="T42" fmla="*/ 410 w 1858"/>
                <a:gd name="T43" fmla="*/ 378 h 1463"/>
                <a:gd name="T44" fmla="*/ 386 w 1858"/>
                <a:gd name="T45" fmla="*/ 306 h 1463"/>
                <a:gd name="T46" fmla="*/ 193 w 1858"/>
                <a:gd name="T47" fmla="*/ 306 h 1463"/>
                <a:gd name="T48" fmla="*/ 193 w 1858"/>
                <a:gd name="T49" fmla="*/ 306 h 1463"/>
                <a:gd name="T50" fmla="*/ 0 w 1858"/>
                <a:gd name="T51" fmla="*/ 306 h 1463"/>
                <a:gd name="T52" fmla="*/ 0 w 1858"/>
                <a:gd name="T53" fmla="*/ 1462 h 1463"/>
                <a:gd name="T54" fmla="*/ 991 w 1858"/>
                <a:gd name="T55" fmla="*/ 1463 h 1463"/>
                <a:gd name="T56" fmla="*/ 991 w 1858"/>
                <a:gd name="T57" fmla="*/ 1462 h 1463"/>
                <a:gd name="T58" fmla="*/ 1269 w 1858"/>
                <a:gd name="T59" fmla="*/ 1462 h 1463"/>
                <a:gd name="T60" fmla="*/ 1270 w 1858"/>
                <a:gd name="T61" fmla="*/ 1450 h 1463"/>
                <a:gd name="T62" fmla="*/ 1248 w 1858"/>
                <a:gd name="T63" fmla="*/ 1383 h 1463"/>
                <a:gd name="T64" fmla="*/ 1270 w 1858"/>
                <a:gd name="T65" fmla="*/ 1316 h 1463"/>
                <a:gd name="T66" fmla="*/ 1234 w 1858"/>
                <a:gd name="T67" fmla="*/ 1233 h 1463"/>
                <a:gd name="T68" fmla="*/ 1432 w 1858"/>
                <a:gd name="T69" fmla="*/ 1177 h 1463"/>
                <a:gd name="T70" fmla="*/ 1805 w 1858"/>
                <a:gd name="T71" fmla="*/ 866 h 1463"/>
                <a:gd name="T72" fmla="*/ 1775 w 1858"/>
                <a:gd name="T73" fmla="*/ 431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8" h="1463">
                  <a:moveTo>
                    <a:pt x="1775" y="431"/>
                  </a:moveTo>
                  <a:cubicBezTo>
                    <a:pt x="1714" y="292"/>
                    <a:pt x="1605" y="143"/>
                    <a:pt x="1462" y="0"/>
                  </a:cubicBezTo>
                  <a:cubicBezTo>
                    <a:pt x="1383" y="79"/>
                    <a:pt x="1383" y="79"/>
                    <a:pt x="1383" y="79"/>
                  </a:cubicBezTo>
                  <a:cubicBezTo>
                    <a:pt x="1517" y="212"/>
                    <a:pt x="1617" y="350"/>
                    <a:pt x="1673" y="476"/>
                  </a:cubicBezTo>
                  <a:cubicBezTo>
                    <a:pt x="1733" y="609"/>
                    <a:pt x="1742" y="726"/>
                    <a:pt x="1702" y="823"/>
                  </a:cubicBezTo>
                  <a:cubicBezTo>
                    <a:pt x="1658" y="928"/>
                    <a:pt x="1554" y="1012"/>
                    <a:pt x="1393" y="1072"/>
                  </a:cubicBezTo>
                  <a:cubicBezTo>
                    <a:pt x="1311" y="1102"/>
                    <a:pt x="1216" y="1126"/>
                    <a:pt x="1108" y="1143"/>
                  </a:cubicBezTo>
                  <a:cubicBezTo>
                    <a:pt x="1095" y="1121"/>
                    <a:pt x="1075" y="1103"/>
                    <a:pt x="1050" y="1095"/>
                  </a:cubicBezTo>
                  <a:cubicBezTo>
                    <a:pt x="1059" y="1083"/>
                    <a:pt x="1064" y="1068"/>
                    <a:pt x="1064" y="1052"/>
                  </a:cubicBezTo>
                  <a:cubicBezTo>
                    <a:pt x="1064" y="1014"/>
                    <a:pt x="1037" y="983"/>
                    <a:pt x="1001" y="976"/>
                  </a:cubicBezTo>
                  <a:cubicBezTo>
                    <a:pt x="1003" y="966"/>
                    <a:pt x="1005" y="955"/>
                    <a:pt x="1005" y="943"/>
                  </a:cubicBezTo>
                  <a:cubicBezTo>
                    <a:pt x="1005" y="869"/>
                    <a:pt x="945" y="809"/>
                    <a:pt x="870" y="809"/>
                  </a:cubicBezTo>
                  <a:cubicBezTo>
                    <a:pt x="849" y="809"/>
                    <a:pt x="828" y="814"/>
                    <a:pt x="809" y="824"/>
                  </a:cubicBezTo>
                  <a:cubicBezTo>
                    <a:pt x="816" y="809"/>
                    <a:pt x="819" y="793"/>
                    <a:pt x="819" y="777"/>
                  </a:cubicBezTo>
                  <a:cubicBezTo>
                    <a:pt x="819" y="710"/>
                    <a:pt x="765" y="656"/>
                    <a:pt x="698" y="656"/>
                  </a:cubicBezTo>
                  <a:cubicBezTo>
                    <a:pt x="689" y="656"/>
                    <a:pt x="679" y="657"/>
                    <a:pt x="671" y="659"/>
                  </a:cubicBezTo>
                  <a:cubicBezTo>
                    <a:pt x="671" y="658"/>
                    <a:pt x="671" y="657"/>
                    <a:pt x="671" y="656"/>
                  </a:cubicBezTo>
                  <a:cubicBezTo>
                    <a:pt x="671" y="605"/>
                    <a:pt x="637" y="561"/>
                    <a:pt x="591" y="547"/>
                  </a:cubicBezTo>
                  <a:cubicBezTo>
                    <a:pt x="596" y="533"/>
                    <a:pt x="599" y="518"/>
                    <a:pt x="599" y="503"/>
                  </a:cubicBezTo>
                  <a:cubicBezTo>
                    <a:pt x="599" y="434"/>
                    <a:pt x="543" y="378"/>
                    <a:pt x="474" y="378"/>
                  </a:cubicBezTo>
                  <a:cubicBezTo>
                    <a:pt x="450" y="378"/>
                    <a:pt x="427" y="385"/>
                    <a:pt x="408" y="397"/>
                  </a:cubicBezTo>
                  <a:cubicBezTo>
                    <a:pt x="409" y="390"/>
                    <a:pt x="410" y="384"/>
                    <a:pt x="410" y="378"/>
                  </a:cubicBezTo>
                  <a:cubicBezTo>
                    <a:pt x="410" y="351"/>
                    <a:pt x="401" y="326"/>
                    <a:pt x="386" y="306"/>
                  </a:cubicBezTo>
                  <a:cubicBezTo>
                    <a:pt x="193" y="306"/>
                    <a:pt x="193" y="306"/>
                    <a:pt x="193" y="306"/>
                  </a:cubicBezTo>
                  <a:cubicBezTo>
                    <a:pt x="193" y="306"/>
                    <a:pt x="193" y="306"/>
                    <a:pt x="193" y="306"/>
                  </a:cubicBezTo>
                  <a:cubicBezTo>
                    <a:pt x="0" y="306"/>
                    <a:pt x="0" y="306"/>
                    <a:pt x="0" y="306"/>
                  </a:cubicBezTo>
                  <a:cubicBezTo>
                    <a:pt x="0" y="1462"/>
                    <a:pt x="0" y="1462"/>
                    <a:pt x="0" y="1462"/>
                  </a:cubicBezTo>
                  <a:cubicBezTo>
                    <a:pt x="991" y="1463"/>
                    <a:pt x="991" y="1463"/>
                    <a:pt x="991" y="1463"/>
                  </a:cubicBezTo>
                  <a:cubicBezTo>
                    <a:pt x="991" y="1462"/>
                    <a:pt x="991" y="1462"/>
                    <a:pt x="991" y="1462"/>
                  </a:cubicBezTo>
                  <a:cubicBezTo>
                    <a:pt x="1269" y="1462"/>
                    <a:pt x="1269" y="1462"/>
                    <a:pt x="1269" y="1462"/>
                  </a:cubicBezTo>
                  <a:cubicBezTo>
                    <a:pt x="1270" y="1458"/>
                    <a:pt x="1270" y="1454"/>
                    <a:pt x="1270" y="1450"/>
                  </a:cubicBezTo>
                  <a:cubicBezTo>
                    <a:pt x="1270" y="1425"/>
                    <a:pt x="1262" y="1402"/>
                    <a:pt x="1248" y="1383"/>
                  </a:cubicBezTo>
                  <a:cubicBezTo>
                    <a:pt x="1262" y="1365"/>
                    <a:pt x="1270" y="1341"/>
                    <a:pt x="1270" y="1316"/>
                  </a:cubicBezTo>
                  <a:cubicBezTo>
                    <a:pt x="1270" y="1283"/>
                    <a:pt x="1256" y="1254"/>
                    <a:pt x="1234" y="1233"/>
                  </a:cubicBezTo>
                  <a:cubicBezTo>
                    <a:pt x="1306" y="1218"/>
                    <a:pt x="1372" y="1199"/>
                    <a:pt x="1432" y="1177"/>
                  </a:cubicBezTo>
                  <a:cubicBezTo>
                    <a:pt x="1623" y="1106"/>
                    <a:pt x="1749" y="1001"/>
                    <a:pt x="1805" y="866"/>
                  </a:cubicBezTo>
                  <a:cubicBezTo>
                    <a:pt x="1858" y="739"/>
                    <a:pt x="1848" y="593"/>
                    <a:pt x="1775" y="43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14"/>
            <p:cNvSpPr/>
            <p:nvPr/>
          </p:nvSpPr>
          <p:spPr bwMode="auto">
            <a:xfrm>
              <a:off x="1591" y="1052"/>
              <a:ext cx="4344" cy="3424"/>
            </a:xfrm>
            <a:custGeom>
              <a:avLst/>
              <a:gdLst>
                <a:gd name="T0" fmla="*/ 1756 w 1836"/>
                <a:gd name="T1" fmla="*/ 424 h 1448"/>
                <a:gd name="T2" fmla="*/ 1447 w 1836"/>
                <a:gd name="T3" fmla="*/ 0 h 1448"/>
                <a:gd name="T4" fmla="*/ 1398 w 1836"/>
                <a:gd name="T5" fmla="*/ 49 h 1448"/>
                <a:gd name="T6" fmla="*/ 1693 w 1836"/>
                <a:gd name="T7" fmla="*/ 452 h 1448"/>
                <a:gd name="T8" fmla="*/ 1722 w 1836"/>
                <a:gd name="T9" fmla="*/ 816 h 1448"/>
                <a:gd name="T10" fmla="*/ 981 w 1836"/>
                <a:gd name="T11" fmla="*/ 1166 h 1448"/>
                <a:gd name="T12" fmla="*/ 836 w 1836"/>
                <a:gd name="T13" fmla="*/ 1023 h 1448"/>
                <a:gd name="T14" fmla="*/ 755 w 1836"/>
                <a:gd name="T15" fmla="*/ 1048 h 1448"/>
                <a:gd name="T16" fmla="*/ 706 w 1836"/>
                <a:gd name="T17" fmla="*/ 1026 h 1448"/>
                <a:gd name="T18" fmla="*/ 711 w 1836"/>
                <a:gd name="T19" fmla="*/ 978 h 1448"/>
                <a:gd name="T20" fmla="*/ 505 w 1836"/>
                <a:gd name="T21" fmla="*/ 772 h 1448"/>
                <a:gd name="T22" fmla="*/ 446 w 1836"/>
                <a:gd name="T23" fmla="*/ 780 h 1448"/>
                <a:gd name="T24" fmla="*/ 318 w 1836"/>
                <a:gd name="T25" fmla="*/ 669 h 1448"/>
                <a:gd name="T26" fmla="*/ 135 w 1836"/>
                <a:gd name="T27" fmla="*/ 497 h 1448"/>
                <a:gd name="T28" fmla="*/ 0 w 1836"/>
                <a:gd name="T29" fmla="*/ 557 h 1448"/>
                <a:gd name="T30" fmla="*/ 0 w 1836"/>
                <a:gd name="T31" fmla="*/ 1026 h 1448"/>
                <a:gd name="T32" fmla="*/ 0 w 1836"/>
                <a:gd name="T33" fmla="*/ 1026 h 1448"/>
                <a:gd name="T34" fmla="*/ 0 w 1836"/>
                <a:gd name="T35" fmla="*/ 1448 h 1448"/>
                <a:gd name="T36" fmla="*/ 1113 w 1836"/>
                <a:gd name="T37" fmla="*/ 1448 h 1448"/>
                <a:gd name="T38" fmla="*/ 1126 w 1836"/>
                <a:gd name="T39" fmla="*/ 1378 h 1448"/>
                <a:gd name="T40" fmla="*/ 1054 w 1836"/>
                <a:gd name="T41" fmla="*/ 1227 h 1448"/>
                <a:gd name="T42" fmla="*/ 1424 w 1836"/>
                <a:gd name="T43" fmla="*/ 1142 h 1448"/>
                <a:gd name="T44" fmla="*/ 1786 w 1836"/>
                <a:gd name="T45" fmla="*/ 843 h 1448"/>
                <a:gd name="T46" fmla="*/ 1756 w 1836"/>
                <a:gd name="T47" fmla="*/ 424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6" h="1448">
                  <a:moveTo>
                    <a:pt x="1756" y="424"/>
                  </a:moveTo>
                  <a:cubicBezTo>
                    <a:pt x="1695" y="288"/>
                    <a:pt x="1589" y="141"/>
                    <a:pt x="1447" y="0"/>
                  </a:cubicBezTo>
                  <a:cubicBezTo>
                    <a:pt x="1398" y="49"/>
                    <a:pt x="1398" y="49"/>
                    <a:pt x="1398" y="49"/>
                  </a:cubicBezTo>
                  <a:cubicBezTo>
                    <a:pt x="1534" y="184"/>
                    <a:pt x="1635" y="324"/>
                    <a:pt x="1693" y="452"/>
                  </a:cubicBezTo>
                  <a:cubicBezTo>
                    <a:pt x="1754" y="591"/>
                    <a:pt x="1764" y="713"/>
                    <a:pt x="1722" y="816"/>
                  </a:cubicBezTo>
                  <a:cubicBezTo>
                    <a:pt x="1644" y="1004"/>
                    <a:pt x="1390" y="1123"/>
                    <a:pt x="981" y="1166"/>
                  </a:cubicBezTo>
                  <a:cubicBezTo>
                    <a:pt x="980" y="1087"/>
                    <a:pt x="916" y="1023"/>
                    <a:pt x="836" y="1023"/>
                  </a:cubicBezTo>
                  <a:cubicBezTo>
                    <a:pt x="806" y="1023"/>
                    <a:pt x="778" y="1032"/>
                    <a:pt x="755" y="1048"/>
                  </a:cubicBezTo>
                  <a:cubicBezTo>
                    <a:pt x="741" y="1038"/>
                    <a:pt x="724" y="1030"/>
                    <a:pt x="706" y="1026"/>
                  </a:cubicBezTo>
                  <a:cubicBezTo>
                    <a:pt x="709" y="1011"/>
                    <a:pt x="711" y="995"/>
                    <a:pt x="711" y="978"/>
                  </a:cubicBezTo>
                  <a:cubicBezTo>
                    <a:pt x="711" y="864"/>
                    <a:pt x="619" y="772"/>
                    <a:pt x="505" y="772"/>
                  </a:cubicBezTo>
                  <a:cubicBezTo>
                    <a:pt x="485" y="772"/>
                    <a:pt x="465" y="775"/>
                    <a:pt x="446" y="780"/>
                  </a:cubicBezTo>
                  <a:cubicBezTo>
                    <a:pt x="423" y="725"/>
                    <a:pt x="376" y="684"/>
                    <a:pt x="318" y="669"/>
                  </a:cubicBezTo>
                  <a:cubicBezTo>
                    <a:pt x="311" y="573"/>
                    <a:pt x="232" y="497"/>
                    <a:pt x="135" y="497"/>
                  </a:cubicBezTo>
                  <a:cubicBezTo>
                    <a:pt x="81" y="497"/>
                    <a:pt x="33" y="520"/>
                    <a:pt x="0" y="557"/>
                  </a:cubicBezTo>
                  <a:cubicBezTo>
                    <a:pt x="0" y="1026"/>
                    <a:pt x="0" y="1026"/>
                    <a:pt x="0" y="1026"/>
                  </a:cubicBezTo>
                  <a:cubicBezTo>
                    <a:pt x="0" y="1026"/>
                    <a:pt x="0" y="1026"/>
                    <a:pt x="0" y="1026"/>
                  </a:cubicBezTo>
                  <a:cubicBezTo>
                    <a:pt x="0" y="1448"/>
                    <a:pt x="0" y="1448"/>
                    <a:pt x="0" y="1448"/>
                  </a:cubicBezTo>
                  <a:cubicBezTo>
                    <a:pt x="1113" y="1448"/>
                    <a:pt x="1113" y="1448"/>
                    <a:pt x="1113" y="1448"/>
                  </a:cubicBezTo>
                  <a:cubicBezTo>
                    <a:pt x="1121" y="1426"/>
                    <a:pt x="1126" y="1403"/>
                    <a:pt x="1126" y="1378"/>
                  </a:cubicBezTo>
                  <a:cubicBezTo>
                    <a:pt x="1126" y="1317"/>
                    <a:pt x="1098" y="1263"/>
                    <a:pt x="1054" y="1227"/>
                  </a:cubicBezTo>
                  <a:cubicBezTo>
                    <a:pt x="1197" y="1209"/>
                    <a:pt x="1321" y="1180"/>
                    <a:pt x="1424" y="1142"/>
                  </a:cubicBezTo>
                  <a:cubicBezTo>
                    <a:pt x="1610" y="1073"/>
                    <a:pt x="1732" y="972"/>
                    <a:pt x="1786" y="843"/>
                  </a:cubicBezTo>
                  <a:cubicBezTo>
                    <a:pt x="1836" y="722"/>
                    <a:pt x="1826" y="581"/>
                    <a:pt x="1756" y="424"/>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15"/>
            <p:cNvSpPr/>
            <p:nvPr/>
          </p:nvSpPr>
          <p:spPr bwMode="auto">
            <a:xfrm>
              <a:off x="1605" y="1064"/>
              <a:ext cx="4406" cy="3426"/>
            </a:xfrm>
            <a:custGeom>
              <a:avLst/>
              <a:gdLst>
                <a:gd name="T0" fmla="*/ 1429 w 1862"/>
                <a:gd name="T1" fmla="*/ 0 h 1449"/>
                <a:gd name="T2" fmla="*/ 1400 w 1862"/>
                <a:gd name="T3" fmla="*/ 30 h 1449"/>
                <a:gd name="T4" fmla="*/ 1733 w 1862"/>
                <a:gd name="T5" fmla="*/ 809 h 1449"/>
                <a:gd name="T6" fmla="*/ 653 w 1862"/>
                <a:gd name="T7" fmla="*/ 1195 h 1449"/>
                <a:gd name="T8" fmla="*/ 653 w 1862"/>
                <a:gd name="T9" fmla="*/ 1187 h 1449"/>
                <a:gd name="T10" fmla="*/ 526 w 1862"/>
                <a:gd name="T11" fmla="*/ 1062 h 1449"/>
                <a:gd name="T12" fmla="*/ 465 w 1862"/>
                <a:gd name="T13" fmla="*/ 1078 h 1449"/>
                <a:gd name="T14" fmla="*/ 361 w 1862"/>
                <a:gd name="T15" fmla="*/ 1018 h 1449"/>
                <a:gd name="T16" fmla="*/ 361 w 1862"/>
                <a:gd name="T17" fmla="*/ 1017 h 1449"/>
                <a:gd name="T18" fmla="*/ 232 w 1862"/>
                <a:gd name="T19" fmla="*/ 891 h 1449"/>
                <a:gd name="T20" fmla="*/ 116 w 1862"/>
                <a:gd name="T21" fmla="*/ 968 h 1449"/>
                <a:gd name="T22" fmla="*/ 79 w 1862"/>
                <a:gd name="T23" fmla="*/ 962 h 1449"/>
                <a:gd name="T24" fmla="*/ 0 w 1862"/>
                <a:gd name="T25" fmla="*/ 998 h 1449"/>
                <a:gd name="T26" fmla="*/ 4 w 1862"/>
                <a:gd name="T27" fmla="*/ 1449 h 1449"/>
                <a:gd name="T28" fmla="*/ 773 w 1862"/>
                <a:gd name="T29" fmla="*/ 1443 h 1449"/>
                <a:gd name="T30" fmla="*/ 822 w 1862"/>
                <a:gd name="T31" fmla="*/ 1339 h 1449"/>
                <a:gd name="T32" fmla="*/ 768 w 1862"/>
                <a:gd name="T33" fmla="*/ 1233 h 1449"/>
                <a:gd name="T34" fmla="*/ 1421 w 1862"/>
                <a:gd name="T35" fmla="*/ 1120 h 1449"/>
                <a:gd name="T36" fmla="*/ 1772 w 1862"/>
                <a:gd name="T37" fmla="*/ 825 h 1449"/>
                <a:gd name="T38" fmla="*/ 1429 w 1862"/>
                <a:gd name="T3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2" h="1449">
                  <a:moveTo>
                    <a:pt x="1429" y="0"/>
                  </a:moveTo>
                  <a:cubicBezTo>
                    <a:pt x="1400" y="30"/>
                    <a:pt x="1400" y="30"/>
                    <a:pt x="1400" y="30"/>
                  </a:cubicBezTo>
                  <a:cubicBezTo>
                    <a:pt x="1694" y="320"/>
                    <a:pt x="1816" y="604"/>
                    <a:pt x="1733" y="809"/>
                  </a:cubicBezTo>
                  <a:cubicBezTo>
                    <a:pt x="1636" y="1050"/>
                    <a:pt x="1263" y="1183"/>
                    <a:pt x="653" y="1195"/>
                  </a:cubicBezTo>
                  <a:cubicBezTo>
                    <a:pt x="653" y="1192"/>
                    <a:pt x="653" y="1190"/>
                    <a:pt x="653" y="1187"/>
                  </a:cubicBezTo>
                  <a:cubicBezTo>
                    <a:pt x="653" y="1117"/>
                    <a:pt x="596" y="1061"/>
                    <a:pt x="526" y="1062"/>
                  </a:cubicBezTo>
                  <a:cubicBezTo>
                    <a:pt x="504" y="1062"/>
                    <a:pt x="483" y="1068"/>
                    <a:pt x="465" y="1078"/>
                  </a:cubicBezTo>
                  <a:cubicBezTo>
                    <a:pt x="442" y="1044"/>
                    <a:pt x="404" y="1021"/>
                    <a:pt x="361" y="1018"/>
                  </a:cubicBezTo>
                  <a:cubicBezTo>
                    <a:pt x="361" y="1017"/>
                    <a:pt x="361" y="1017"/>
                    <a:pt x="361" y="1017"/>
                  </a:cubicBezTo>
                  <a:cubicBezTo>
                    <a:pt x="360" y="947"/>
                    <a:pt x="303" y="890"/>
                    <a:pt x="232" y="891"/>
                  </a:cubicBezTo>
                  <a:cubicBezTo>
                    <a:pt x="180" y="891"/>
                    <a:pt x="136" y="923"/>
                    <a:pt x="116" y="968"/>
                  </a:cubicBezTo>
                  <a:cubicBezTo>
                    <a:pt x="105" y="964"/>
                    <a:pt x="92" y="961"/>
                    <a:pt x="79" y="962"/>
                  </a:cubicBezTo>
                  <a:cubicBezTo>
                    <a:pt x="47" y="962"/>
                    <a:pt x="19" y="976"/>
                    <a:pt x="0" y="998"/>
                  </a:cubicBezTo>
                  <a:cubicBezTo>
                    <a:pt x="4" y="1449"/>
                    <a:pt x="4" y="1449"/>
                    <a:pt x="4" y="1449"/>
                  </a:cubicBezTo>
                  <a:cubicBezTo>
                    <a:pt x="773" y="1443"/>
                    <a:pt x="773" y="1443"/>
                    <a:pt x="773" y="1443"/>
                  </a:cubicBezTo>
                  <a:cubicBezTo>
                    <a:pt x="803" y="1418"/>
                    <a:pt x="822" y="1381"/>
                    <a:pt x="822" y="1339"/>
                  </a:cubicBezTo>
                  <a:cubicBezTo>
                    <a:pt x="822" y="1296"/>
                    <a:pt x="801" y="1257"/>
                    <a:pt x="768" y="1233"/>
                  </a:cubicBezTo>
                  <a:cubicBezTo>
                    <a:pt x="1037" y="1221"/>
                    <a:pt x="1255" y="1183"/>
                    <a:pt x="1421" y="1120"/>
                  </a:cubicBezTo>
                  <a:cubicBezTo>
                    <a:pt x="1603" y="1051"/>
                    <a:pt x="1721" y="952"/>
                    <a:pt x="1772" y="825"/>
                  </a:cubicBezTo>
                  <a:cubicBezTo>
                    <a:pt x="1862" y="603"/>
                    <a:pt x="1737" y="302"/>
                    <a:pt x="1429"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16"/>
            <p:cNvSpPr/>
            <p:nvPr/>
          </p:nvSpPr>
          <p:spPr bwMode="auto">
            <a:xfrm>
              <a:off x="4650" y="882"/>
              <a:ext cx="533" cy="449"/>
            </a:xfrm>
            <a:custGeom>
              <a:avLst/>
              <a:gdLst>
                <a:gd name="T0" fmla="*/ 0 w 225"/>
                <a:gd name="T1" fmla="*/ 34 h 190"/>
                <a:gd name="T2" fmla="*/ 65 w 225"/>
                <a:gd name="T3" fmla="*/ 153 h 190"/>
                <a:gd name="T4" fmla="*/ 225 w 225"/>
                <a:gd name="T5" fmla="*/ 190 h 190"/>
                <a:gd name="T6" fmla="*/ 34 w 225"/>
                <a:gd name="T7" fmla="*/ 0 h 190"/>
                <a:gd name="T8" fmla="*/ 0 w 225"/>
                <a:gd name="T9" fmla="*/ 34 h 190"/>
              </a:gdLst>
              <a:ahLst/>
              <a:cxnLst>
                <a:cxn ang="0">
                  <a:pos x="T0" y="T1"/>
                </a:cxn>
                <a:cxn ang="0">
                  <a:pos x="T2" y="T3"/>
                </a:cxn>
                <a:cxn ang="0">
                  <a:pos x="T4" y="T5"/>
                </a:cxn>
                <a:cxn ang="0">
                  <a:pos x="T6" y="T7"/>
                </a:cxn>
                <a:cxn ang="0">
                  <a:pos x="T8" y="T9"/>
                </a:cxn>
              </a:cxnLst>
              <a:rect l="0" t="0" r="r" b="b"/>
              <a:pathLst>
                <a:path w="225" h="190">
                  <a:moveTo>
                    <a:pt x="0" y="34"/>
                  </a:moveTo>
                  <a:cubicBezTo>
                    <a:pt x="0" y="34"/>
                    <a:pt x="4" y="124"/>
                    <a:pt x="65" y="153"/>
                  </a:cubicBezTo>
                  <a:cubicBezTo>
                    <a:pt x="127" y="183"/>
                    <a:pt x="225" y="190"/>
                    <a:pt x="225" y="190"/>
                  </a:cubicBezTo>
                  <a:cubicBezTo>
                    <a:pt x="34" y="0"/>
                    <a:pt x="34" y="0"/>
                    <a:pt x="34" y="0"/>
                  </a:cubicBezTo>
                  <a:lnTo>
                    <a:pt x="0" y="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17"/>
            <p:cNvSpPr/>
            <p:nvPr/>
          </p:nvSpPr>
          <p:spPr bwMode="auto">
            <a:xfrm>
              <a:off x="4681" y="882"/>
              <a:ext cx="336" cy="286"/>
            </a:xfrm>
            <a:custGeom>
              <a:avLst/>
              <a:gdLst>
                <a:gd name="T0" fmla="*/ 0 w 142"/>
                <a:gd name="T1" fmla="*/ 22 h 121"/>
                <a:gd name="T2" fmla="*/ 41 w 142"/>
                <a:gd name="T3" fmla="*/ 98 h 121"/>
                <a:gd name="T4" fmla="*/ 142 w 142"/>
                <a:gd name="T5" fmla="*/ 121 h 121"/>
                <a:gd name="T6" fmla="*/ 21 w 142"/>
                <a:gd name="T7" fmla="*/ 0 h 121"/>
                <a:gd name="T8" fmla="*/ 0 w 142"/>
                <a:gd name="T9" fmla="*/ 22 h 121"/>
              </a:gdLst>
              <a:ahLst/>
              <a:cxnLst>
                <a:cxn ang="0">
                  <a:pos x="T0" y="T1"/>
                </a:cxn>
                <a:cxn ang="0">
                  <a:pos x="T2" y="T3"/>
                </a:cxn>
                <a:cxn ang="0">
                  <a:pos x="T4" y="T5"/>
                </a:cxn>
                <a:cxn ang="0">
                  <a:pos x="T6" y="T7"/>
                </a:cxn>
                <a:cxn ang="0">
                  <a:pos x="T8" y="T9"/>
                </a:cxn>
              </a:cxnLst>
              <a:rect l="0" t="0" r="r" b="b"/>
              <a:pathLst>
                <a:path w="142" h="121">
                  <a:moveTo>
                    <a:pt x="0" y="22"/>
                  </a:moveTo>
                  <a:cubicBezTo>
                    <a:pt x="0" y="22"/>
                    <a:pt x="2" y="79"/>
                    <a:pt x="41" y="98"/>
                  </a:cubicBezTo>
                  <a:cubicBezTo>
                    <a:pt x="80" y="117"/>
                    <a:pt x="142" y="121"/>
                    <a:pt x="142" y="121"/>
                  </a:cubicBezTo>
                  <a:cubicBezTo>
                    <a:pt x="21" y="0"/>
                    <a:pt x="21" y="0"/>
                    <a:pt x="21" y="0"/>
                  </a:cubicBezTo>
                  <a:lnTo>
                    <a:pt x="0" y="2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8"/>
            <p:cNvSpPr/>
            <p:nvPr/>
          </p:nvSpPr>
          <p:spPr bwMode="auto">
            <a:xfrm>
              <a:off x="4731" y="801"/>
              <a:ext cx="452" cy="530"/>
            </a:xfrm>
            <a:custGeom>
              <a:avLst/>
              <a:gdLst>
                <a:gd name="T0" fmla="*/ 34 w 191"/>
                <a:gd name="T1" fmla="*/ 0 h 224"/>
                <a:gd name="T2" fmla="*/ 153 w 191"/>
                <a:gd name="T3" fmla="*/ 65 h 224"/>
                <a:gd name="T4" fmla="*/ 191 w 191"/>
                <a:gd name="T5" fmla="*/ 224 h 224"/>
                <a:gd name="T6" fmla="*/ 0 w 191"/>
                <a:gd name="T7" fmla="*/ 34 h 224"/>
                <a:gd name="T8" fmla="*/ 34 w 191"/>
                <a:gd name="T9" fmla="*/ 0 h 224"/>
              </a:gdLst>
              <a:ahLst/>
              <a:cxnLst>
                <a:cxn ang="0">
                  <a:pos x="T0" y="T1"/>
                </a:cxn>
                <a:cxn ang="0">
                  <a:pos x="T2" y="T3"/>
                </a:cxn>
                <a:cxn ang="0">
                  <a:pos x="T4" y="T5"/>
                </a:cxn>
                <a:cxn ang="0">
                  <a:pos x="T6" y="T7"/>
                </a:cxn>
                <a:cxn ang="0">
                  <a:pos x="T8" y="T9"/>
                </a:cxn>
              </a:cxnLst>
              <a:rect l="0" t="0" r="r" b="b"/>
              <a:pathLst>
                <a:path w="191" h="224">
                  <a:moveTo>
                    <a:pt x="34" y="0"/>
                  </a:moveTo>
                  <a:cubicBezTo>
                    <a:pt x="34" y="0"/>
                    <a:pt x="124" y="3"/>
                    <a:pt x="153" y="65"/>
                  </a:cubicBezTo>
                  <a:cubicBezTo>
                    <a:pt x="183" y="126"/>
                    <a:pt x="191" y="224"/>
                    <a:pt x="191" y="224"/>
                  </a:cubicBezTo>
                  <a:cubicBezTo>
                    <a:pt x="0" y="34"/>
                    <a:pt x="0" y="34"/>
                    <a:pt x="0" y="34"/>
                  </a:cubicBezTo>
                  <a:lnTo>
                    <a:pt x="34"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19"/>
            <p:cNvSpPr/>
            <p:nvPr/>
          </p:nvSpPr>
          <p:spPr bwMode="auto">
            <a:xfrm>
              <a:off x="4731" y="830"/>
              <a:ext cx="286" cy="338"/>
            </a:xfrm>
            <a:custGeom>
              <a:avLst/>
              <a:gdLst>
                <a:gd name="T0" fmla="*/ 22 w 121"/>
                <a:gd name="T1" fmla="*/ 0 h 143"/>
                <a:gd name="T2" fmla="*/ 98 w 121"/>
                <a:gd name="T3" fmla="*/ 42 h 143"/>
                <a:gd name="T4" fmla="*/ 121 w 121"/>
                <a:gd name="T5" fmla="*/ 143 h 143"/>
                <a:gd name="T6" fmla="*/ 0 w 121"/>
                <a:gd name="T7" fmla="*/ 22 h 143"/>
                <a:gd name="T8" fmla="*/ 22 w 121"/>
                <a:gd name="T9" fmla="*/ 0 h 143"/>
              </a:gdLst>
              <a:ahLst/>
              <a:cxnLst>
                <a:cxn ang="0">
                  <a:pos x="T0" y="T1"/>
                </a:cxn>
                <a:cxn ang="0">
                  <a:pos x="T2" y="T3"/>
                </a:cxn>
                <a:cxn ang="0">
                  <a:pos x="T4" y="T5"/>
                </a:cxn>
                <a:cxn ang="0">
                  <a:pos x="T6" y="T7"/>
                </a:cxn>
                <a:cxn ang="0">
                  <a:pos x="T8" y="T9"/>
                </a:cxn>
              </a:cxnLst>
              <a:rect l="0" t="0" r="r" b="b"/>
              <a:pathLst>
                <a:path w="121" h="143">
                  <a:moveTo>
                    <a:pt x="22" y="0"/>
                  </a:moveTo>
                  <a:cubicBezTo>
                    <a:pt x="22" y="0"/>
                    <a:pt x="79" y="3"/>
                    <a:pt x="98" y="42"/>
                  </a:cubicBezTo>
                  <a:cubicBezTo>
                    <a:pt x="117" y="81"/>
                    <a:pt x="121" y="143"/>
                    <a:pt x="121" y="143"/>
                  </a:cubicBezTo>
                  <a:cubicBezTo>
                    <a:pt x="0" y="22"/>
                    <a:pt x="0" y="22"/>
                    <a:pt x="0" y="22"/>
                  </a:cubicBezTo>
                  <a:lnTo>
                    <a:pt x="22"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20"/>
            <p:cNvSpPr/>
            <p:nvPr/>
          </p:nvSpPr>
          <p:spPr bwMode="auto">
            <a:xfrm>
              <a:off x="2746" y="-1124"/>
              <a:ext cx="1895" cy="1914"/>
            </a:xfrm>
            <a:custGeom>
              <a:avLst/>
              <a:gdLst>
                <a:gd name="T0" fmla="*/ 789 w 801"/>
                <a:gd name="T1" fmla="*/ 809 h 809"/>
                <a:gd name="T2" fmla="*/ 785 w 801"/>
                <a:gd name="T3" fmla="*/ 808 h 809"/>
                <a:gd name="T4" fmla="*/ 775 w 801"/>
                <a:gd name="T5" fmla="*/ 805 h 809"/>
                <a:gd name="T6" fmla="*/ 739 w 801"/>
                <a:gd name="T7" fmla="*/ 791 h 809"/>
                <a:gd name="T8" fmla="*/ 686 w 801"/>
                <a:gd name="T9" fmla="*/ 766 h 809"/>
                <a:gd name="T10" fmla="*/ 623 w 801"/>
                <a:gd name="T11" fmla="*/ 729 h 809"/>
                <a:gd name="T12" fmla="*/ 588 w 801"/>
                <a:gd name="T13" fmla="*/ 706 h 809"/>
                <a:gd name="T14" fmla="*/ 553 w 801"/>
                <a:gd name="T15" fmla="*/ 679 h 809"/>
                <a:gd name="T16" fmla="*/ 482 w 801"/>
                <a:gd name="T17" fmla="*/ 617 h 809"/>
                <a:gd name="T18" fmla="*/ 450 w 801"/>
                <a:gd name="T19" fmla="*/ 580 h 809"/>
                <a:gd name="T20" fmla="*/ 418 w 801"/>
                <a:gd name="T21" fmla="*/ 539 h 809"/>
                <a:gd name="T22" fmla="*/ 354 w 801"/>
                <a:gd name="T23" fmla="*/ 457 h 809"/>
                <a:gd name="T24" fmla="*/ 287 w 801"/>
                <a:gd name="T25" fmla="*/ 377 h 809"/>
                <a:gd name="T26" fmla="*/ 223 w 801"/>
                <a:gd name="T27" fmla="*/ 299 h 809"/>
                <a:gd name="T28" fmla="*/ 164 w 801"/>
                <a:gd name="T29" fmla="*/ 225 h 809"/>
                <a:gd name="T30" fmla="*/ 137 w 801"/>
                <a:gd name="T31" fmla="*/ 190 h 809"/>
                <a:gd name="T32" fmla="*/ 112 w 801"/>
                <a:gd name="T33" fmla="*/ 158 h 809"/>
                <a:gd name="T34" fmla="*/ 68 w 801"/>
                <a:gd name="T35" fmla="*/ 101 h 809"/>
                <a:gd name="T36" fmla="*/ 50 w 801"/>
                <a:gd name="T37" fmla="*/ 77 h 809"/>
                <a:gd name="T38" fmla="*/ 35 w 801"/>
                <a:gd name="T39" fmla="*/ 57 h 809"/>
                <a:gd name="T40" fmla="*/ 14 w 801"/>
                <a:gd name="T41" fmla="*/ 28 h 809"/>
                <a:gd name="T42" fmla="*/ 6 w 801"/>
                <a:gd name="T43" fmla="*/ 18 h 809"/>
                <a:gd name="T44" fmla="*/ 6 w 801"/>
                <a:gd name="T45" fmla="*/ 5 h 809"/>
                <a:gd name="T46" fmla="*/ 19 w 801"/>
                <a:gd name="T47" fmla="*/ 6 h 809"/>
                <a:gd name="T48" fmla="*/ 29 w 801"/>
                <a:gd name="T49" fmla="*/ 13 h 809"/>
                <a:gd name="T50" fmla="*/ 57 w 801"/>
                <a:gd name="T51" fmla="*/ 35 h 809"/>
                <a:gd name="T52" fmla="*/ 78 w 801"/>
                <a:gd name="T53" fmla="*/ 50 h 809"/>
                <a:gd name="T54" fmla="*/ 101 w 801"/>
                <a:gd name="T55" fmla="*/ 69 h 809"/>
                <a:gd name="T56" fmla="*/ 158 w 801"/>
                <a:gd name="T57" fmla="*/ 113 h 809"/>
                <a:gd name="T58" fmla="*/ 190 w 801"/>
                <a:gd name="T59" fmla="*/ 139 h 809"/>
                <a:gd name="T60" fmla="*/ 224 w 801"/>
                <a:gd name="T61" fmla="*/ 166 h 809"/>
                <a:gd name="T62" fmla="*/ 297 w 801"/>
                <a:gd name="T63" fmla="*/ 226 h 809"/>
                <a:gd name="T64" fmla="*/ 375 w 801"/>
                <a:gd name="T65" fmla="*/ 290 h 809"/>
                <a:gd name="T66" fmla="*/ 454 w 801"/>
                <a:gd name="T67" fmla="*/ 358 h 809"/>
                <a:gd name="T68" fmla="*/ 536 w 801"/>
                <a:gd name="T69" fmla="*/ 423 h 809"/>
                <a:gd name="T70" fmla="*/ 576 w 801"/>
                <a:gd name="T71" fmla="*/ 455 h 809"/>
                <a:gd name="T72" fmla="*/ 613 w 801"/>
                <a:gd name="T73" fmla="*/ 488 h 809"/>
                <a:gd name="T74" fmla="*/ 674 w 801"/>
                <a:gd name="T75" fmla="*/ 559 h 809"/>
                <a:gd name="T76" fmla="*/ 700 w 801"/>
                <a:gd name="T77" fmla="*/ 595 h 809"/>
                <a:gd name="T78" fmla="*/ 723 w 801"/>
                <a:gd name="T79" fmla="*/ 629 h 809"/>
                <a:gd name="T80" fmla="*/ 760 w 801"/>
                <a:gd name="T81" fmla="*/ 693 h 809"/>
                <a:gd name="T82" fmla="*/ 784 w 801"/>
                <a:gd name="T83" fmla="*/ 746 h 809"/>
                <a:gd name="T84" fmla="*/ 797 w 801"/>
                <a:gd name="T85" fmla="*/ 783 h 809"/>
                <a:gd name="T86" fmla="*/ 800 w 801"/>
                <a:gd name="T87" fmla="*/ 793 h 809"/>
                <a:gd name="T88" fmla="*/ 801 w 801"/>
                <a:gd name="T89" fmla="*/ 796 h 809"/>
                <a:gd name="T90" fmla="*/ 789 w 801"/>
                <a:gd name="T91"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1" h="809">
                  <a:moveTo>
                    <a:pt x="789" y="809"/>
                  </a:moveTo>
                  <a:cubicBezTo>
                    <a:pt x="789" y="809"/>
                    <a:pt x="788" y="809"/>
                    <a:pt x="785" y="808"/>
                  </a:cubicBezTo>
                  <a:cubicBezTo>
                    <a:pt x="783" y="807"/>
                    <a:pt x="780" y="806"/>
                    <a:pt x="775" y="805"/>
                  </a:cubicBezTo>
                  <a:cubicBezTo>
                    <a:pt x="767" y="802"/>
                    <a:pt x="754" y="797"/>
                    <a:pt x="739" y="791"/>
                  </a:cubicBezTo>
                  <a:cubicBezTo>
                    <a:pt x="724" y="785"/>
                    <a:pt x="706" y="776"/>
                    <a:pt x="686" y="766"/>
                  </a:cubicBezTo>
                  <a:cubicBezTo>
                    <a:pt x="667" y="756"/>
                    <a:pt x="645" y="743"/>
                    <a:pt x="623" y="729"/>
                  </a:cubicBezTo>
                  <a:cubicBezTo>
                    <a:pt x="611" y="722"/>
                    <a:pt x="600" y="714"/>
                    <a:pt x="588" y="706"/>
                  </a:cubicBezTo>
                  <a:cubicBezTo>
                    <a:pt x="577" y="697"/>
                    <a:pt x="565" y="689"/>
                    <a:pt x="553" y="679"/>
                  </a:cubicBezTo>
                  <a:cubicBezTo>
                    <a:pt x="529" y="661"/>
                    <a:pt x="505" y="641"/>
                    <a:pt x="482" y="617"/>
                  </a:cubicBezTo>
                  <a:cubicBezTo>
                    <a:pt x="471" y="605"/>
                    <a:pt x="460" y="593"/>
                    <a:pt x="450" y="580"/>
                  </a:cubicBezTo>
                  <a:cubicBezTo>
                    <a:pt x="439" y="567"/>
                    <a:pt x="429" y="553"/>
                    <a:pt x="418" y="539"/>
                  </a:cubicBezTo>
                  <a:cubicBezTo>
                    <a:pt x="398" y="511"/>
                    <a:pt x="376" y="483"/>
                    <a:pt x="354" y="457"/>
                  </a:cubicBezTo>
                  <a:cubicBezTo>
                    <a:pt x="331" y="430"/>
                    <a:pt x="309" y="404"/>
                    <a:pt x="287" y="377"/>
                  </a:cubicBezTo>
                  <a:cubicBezTo>
                    <a:pt x="265" y="351"/>
                    <a:pt x="244" y="324"/>
                    <a:pt x="223" y="299"/>
                  </a:cubicBezTo>
                  <a:cubicBezTo>
                    <a:pt x="203" y="273"/>
                    <a:pt x="183" y="248"/>
                    <a:pt x="164" y="225"/>
                  </a:cubicBezTo>
                  <a:cubicBezTo>
                    <a:pt x="155" y="213"/>
                    <a:pt x="146" y="201"/>
                    <a:pt x="137" y="190"/>
                  </a:cubicBezTo>
                  <a:cubicBezTo>
                    <a:pt x="129" y="179"/>
                    <a:pt x="120" y="168"/>
                    <a:pt x="112" y="158"/>
                  </a:cubicBezTo>
                  <a:cubicBezTo>
                    <a:pt x="96" y="137"/>
                    <a:pt x="81" y="118"/>
                    <a:pt x="68" y="101"/>
                  </a:cubicBezTo>
                  <a:cubicBezTo>
                    <a:pt x="62" y="93"/>
                    <a:pt x="56" y="85"/>
                    <a:pt x="50" y="77"/>
                  </a:cubicBezTo>
                  <a:cubicBezTo>
                    <a:pt x="45" y="70"/>
                    <a:pt x="40" y="63"/>
                    <a:pt x="35" y="57"/>
                  </a:cubicBezTo>
                  <a:cubicBezTo>
                    <a:pt x="26" y="45"/>
                    <a:pt x="19" y="35"/>
                    <a:pt x="14" y="28"/>
                  </a:cubicBezTo>
                  <a:cubicBezTo>
                    <a:pt x="9" y="22"/>
                    <a:pt x="6" y="18"/>
                    <a:pt x="6" y="18"/>
                  </a:cubicBezTo>
                  <a:cubicBezTo>
                    <a:pt x="6" y="18"/>
                    <a:pt x="0" y="10"/>
                    <a:pt x="6" y="5"/>
                  </a:cubicBezTo>
                  <a:cubicBezTo>
                    <a:pt x="11" y="0"/>
                    <a:pt x="19" y="6"/>
                    <a:pt x="19" y="6"/>
                  </a:cubicBezTo>
                  <a:cubicBezTo>
                    <a:pt x="19" y="6"/>
                    <a:pt x="22" y="8"/>
                    <a:pt x="29" y="13"/>
                  </a:cubicBezTo>
                  <a:cubicBezTo>
                    <a:pt x="36" y="18"/>
                    <a:pt x="45" y="26"/>
                    <a:pt x="57" y="35"/>
                  </a:cubicBezTo>
                  <a:cubicBezTo>
                    <a:pt x="63" y="40"/>
                    <a:pt x="70" y="45"/>
                    <a:pt x="78" y="50"/>
                  </a:cubicBezTo>
                  <a:cubicBezTo>
                    <a:pt x="85" y="56"/>
                    <a:pt x="93" y="62"/>
                    <a:pt x="101" y="69"/>
                  </a:cubicBezTo>
                  <a:cubicBezTo>
                    <a:pt x="118" y="82"/>
                    <a:pt x="137" y="97"/>
                    <a:pt x="158" y="113"/>
                  </a:cubicBezTo>
                  <a:cubicBezTo>
                    <a:pt x="168" y="121"/>
                    <a:pt x="179" y="130"/>
                    <a:pt x="190" y="139"/>
                  </a:cubicBezTo>
                  <a:cubicBezTo>
                    <a:pt x="201" y="147"/>
                    <a:pt x="212" y="157"/>
                    <a:pt x="224" y="166"/>
                  </a:cubicBezTo>
                  <a:cubicBezTo>
                    <a:pt x="247" y="185"/>
                    <a:pt x="272" y="205"/>
                    <a:pt x="297" y="226"/>
                  </a:cubicBezTo>
                  <a:cubicBezTo>
                    <a:pt x="322" y="246"/>
                    <a:pt x="349" y="268"/>
                    <a:pt x="375" y="290"/>
                  </a:cubicBezTo>
                  <a:cubicBezTo>
                    <a:pt x="401" y="312"/>
                    <a:pt x="427" y="335"/>
                    <a:pt x="454" y="358"/>
                  </a:cubicBezTo>
                  <a:cubicBezTo>
                    <a:pt x="480" y="381"/>
                    <a:pt x="508" y="402"/>
                    <a:pt x="536" y="423"/>
                  </a:cubicBezTo>
                  <a:cubicBezTo>
                    <a:pt x="549" y="434"/>
                    <a:pt x="563" y="444"/>
                    <a:pt x="576" y="455"/>
                  </a:cubicBezTo>
                  <a:cubicBezTo>
                    <a:pt x="589" y="466"/>
                    <a:pt x="601" y="477"/>
                    <a:pt x="613" y="488"/>
                  </a:cubicBezTo>
                  <a:cubicBezTo>
                    <a:pt x="636" y="511"/>
                    <a:pt x="656" y="535"/>
                    <a:pt x="674" y="559"/>
                  </a:cubicBezTo>
                  <a:cubicBezTo>
                    <a:pt x="684" y="571"/>
                    <a:pt x="692" y="583"/>
                    <a:pt x="700" y="595"/>
                  </a:cubicBezTo>
                  <a:cubicBezTo>
                    <a:pt x="708" y="607"/>
                    <a:pt x="716" y="618"/>
                    <a:pt x="723" y="629"/>
                  </a:cubicBezTo>
                  <a:cubicBezTo>
                    <a:pt x="737" y="652"/>
                    <a:pt x="749" y="674"/>
                    <a:pt x="760" y="693"/>
                  </a:cubicBezTo>
                  <a:cubicBezTo>
                    <a:pt x="770" y="713"/>
                    <a:pt x="778" y="731"/>
                    <a:pt x="784" y="746"/>
                  </a:cubicBezTo>
                  <a:cubicBezTo>
                    <a:pt x="790" y="762"/>
                    <a:pt x="795" y="774"/>
                    <a:pt x="797" y="783"/>
                  </a:cubicBezTo>
                  <a:cubicBezTo>
                    <a:pt x="799" y="787"/>
                    <a:pt x="800" y="791"/>
                    <a:pt x="800" y="793"/>
                  </a:cubicBezTo>
                  <a:cubicBezTo>
                    <a:pt x="801" y="795"/>
                    <a:pt x="801" y="796"/>
                    <a:pt x="801" y="796"/>
                  </a:cubicBezTo>
                  <a:lnTo>
                    <a:pt x="789" y="80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21"/>
            <p:cNvSpPr/>
            <p:nvPr/>
          </p:nvSpPr>
          <p:spPr bwMode="auto">
            <a:xfrm>
              <a:off x="4598" y="492"/>
              <a:ext cx="571" cy="413"/>
            </a:xfrm>
            <a:custGeom>
              <a:avLst/>
              <a:gdLst>
                <a:gd name="T0" fmla="*/ 0 w 241"/>
                <a:gd name="T1" fmla="*/ 0 h 175"/>
                <a:gd name="T2" fmla="*/ 160 w 241"/>
                <a:gd name="T3" fmla="*/ 58 h 175"/>
                <a:gd name="T4" fmla="*/ 241 w 241"/>
                <a:gd name="T5" fmla="*/ 175 h 175"/>
                <a:gd name="T6" fmla="*/ 74 w 241"/>
                <a:gd name="T7" fmla="*/ 98 h 175"/>
                <a:gd name="T8" fmla="*/ 0 w 241"/>
                <a:gd name="T9" fmla="*/ 0 h 175"/>
              </a:gdLst>
              <a:ahLst/>
              <a:cxnLst>
                <a:cxn ang="0">
                  <a:pos x="T0" y="T1"/>
                </a:cxn>
                <a:cxn ang="0">
                  <a:pos x="T2" y="T3"/>
                </a:cxn>
                <a:cxn ang="0">
                  <a:pos x="T4" y="T5"/>
                </a:cxn>
                <a:cxn ang="0">
                  <a:pos x="T6" y="T7"/>
                </a:cxn>
                <a:cxn ang="0">
                  <a:pos x="T8" y="T9"/>
                </a:cxn>
              </a:cxnLst>
              <a:rect l="0" t="0" r="r" b="b"/>
              <a:pathLst>
                <a:path w="241" h="175">
                  <a:moveTo>
                    <a:pt x="0" y="0"/>
                  </a:moveTo>
                  <a:cubicBezTo>
                    <a:pt x="0" y="0"/>
                    <a:pt x="120" y="23"/>
                    <a:pt x="160" y="58"/>
                  </a:cubicBezTo>
                  <a:cubicBezTo>
                    <a:pt x="200" y="92"/>
                    <a:pt x="241" y="175"/>
                    <a:pt x="241" y="175"/>
                  </a:cubicBezTo>
                  <a:cubicBezTo>
                    <a:pt x="74" y="98"/>
                    <a:pt x="74" y="98"/>
                    <a:pt x="74" y="98"/>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22"/>
            <p:cNvSpPr/>
            <p:nvPr/>
          </p:nvSpPr>
          <p:spPr bwMode="auto">
            <a:xfrm>
              <a:off x="4343" y="742"/>
              <a:ext cx="409" cy="575"/>
            </a:xfrm>
            <a:custGeom>
              <a:avLst/>
              <a:gdLst>
                <a:gd name="T0" fmla="*/ 0 w 173"/>
                <a:gd name="T1" fmla="*/ 0 h 243"/>
                <a:gd name="T2" fmla="*/ 57 w 173"/>
                <a:gd name="T3" fmla="*/ 161 h 243"/>
                <a:gd name="T4" fmla="*/ 173 w 173"/>
                <a:gd name="T5" fmla="*/ 243 h 243"/>
                <a:gd name="T6" fmla="*/ 98 w 173"/>
                <a:gd name="T7" fmla="*/ 75 h 243"/>
                <a:gd name="T8" fmla="*/ 0 w 173"/>
                <a:gd name="T9" fmla="*/ 0 h 243"/>
              </a:gdLst>
              <a:ahLst/>
              <a:cxnLst>
                <a:cxn ang="0">
                  <a:pos x="T0" y="T1"/>
                </a:cxn>
                <a:cxn ang="0">
                  <a:pos x="T2" y="T3"/>
                </a:cxn>
                <a:cxn ang="0">
                  <a:pos x="T4" y="T5"/>
                </a:cxn>
                <a:cxn ang="0">
                  <a:pos x="T6" y="T7"/>
                </a:cxn>
                <a:cxn ang="0">
                  <a:pos x="T8" y="T9"/>
                </a:cxn>
              </a:cxnLst>
              <a:rect l="0" t="0" r="r" b="b"/>
              <a:pathLst>
                <a:path w="173" h="243">
                  <a:moveTo>
                    <a:pt x="0" y="0"/>
                  </a:moveTo>
                  <a:cubicBezTo>
                    <a:pt x="0" y="0"/>
                    <a:pt x="23" y="121"/>
                    <a:pt x="57" y="161"/>
                  </a:cubicBezTo>
                  <a:cubicBezTo>
                    <a:pt x="91" y="201"/>
                    <a:pt x="173" y="243"/>
                    <a:pt x="173" y="243"/>
                  </a:cubicBezTo>
                  <a:cubicBezTo>
                    <a:pt x="98" y="75"/>
                    <a:pt x="98" y="75"/>
                    <a:pt x="98" y="75"/>
                  </a:cubicBezTo>
                  <a:lnTo>
                    <a:pt x="0" y="0"/>
                  </a:lnTo>
                  <a:close/>
                </a:path>
              </a:pathLst>
            </a:custGeom>
            <a:solidFill>
              <a:srgbClr val="2E39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23"/>
            <p:cNvSpPr/>
            <p:nvPr/>
          </p:nvSpPr>
          <p:spPr bwMode="auto">
            <a:xfrm>
              <a:off x="4525" y="674"/>
              <a:ext cx="345" cy="343"/>
            </a:xfrm>
            <a:custGeom>
              <a:avLst/>
              <a:gdLst>
                <a:gd name="T0" fmla="*/ 138 w 146"/>
                <a:gd name="T1" fmla="*/ 9 h 145"/>
                <a:gd name="T2" fmla="*/ 138 w 146"/>
                <a:gd name="T3" fmla="*/ 39 h 145"/>
                <a:gd name="T4" fmla="*/ 38 w 146"/>
                <a:gd name="T5" fmla="*/ 137 h 145"/>
                <a:gd name="T6" fmla="*/ 8 w 146"/>
                <a:gd name="T7" fmla="*/ 137 h 145"/>
                <a:gd name="T8" fmla="*/ 8 w 146"/>
                <a:gd name="T9" fmla="*/ 107 h 145"/>
                <a:gd name="T10" fmla="*/ 107 w 146"/>
                <a:gd name="T11" fmla="*/ 8 h 145"/>
                <a:gd name="T12" fmla="*/ 138 w 146"/>
                <a:gd name="T13" fmla="*/ 9 h 145"/>
              </a:gdLst>
              <a:ahLst/>
              <a:cxnLst>
                <a:cxn ang="0">
                  <a:pos x="T0" y="T1"/>
                </a:cxn>
                <a:cxn ang="0">
                  <a:pos x="T2" y="T3"/>
                </a:cxn>
                <a:cxn ang="0">
                  <a:pos x="T4" y="T5"/>
                </a:cxn>
                <a:cxn ang="0">
                  <a:pos x="T6" y="T7"/>
                </a:cxn>
                <a:cxn ang="0">
                  <a:pos x="T8" y="T9"/>
                </a:cxn>
                <a:cxn ang="0">
                  <a:pos x="T10" y="T11"/>
                </a:cxn>
                <a:cxn ang="0">
                  <a:pos x="T12" y="T13"/>
                </a:cxn>
              </a:cxnLst>
              <a:rect l="0" t="0" r="r" b="b"/>
              <a:pathLst>
                <a:path w="146" h="145">
                  <a:moveTo>
                    <a:pt x="138" y="9"/>
                  </a:moveTo>
                  <a:cubicBezTo>
                    <a:pt x="146" y="17"/>
                    <a:pt x="146" y="31"/>
                    <a:pt x="138" y="39"/>
                  </a:cubicBezTo>
                  <a:cubicBezTo>
                    <a:pt x="38" y="137"/>
                    <a:pt x="38" y="137"/>
                    <a:pt x="38" y="137"/>
                  </a:cubicBezTo>
                  <a:cubicBezTo>
                    <a:pt x="30" y="145"/>
                    <a:pt x="17" y="145"/>
                    <a:pt x="8" y="137"/>
                  </a:cubicBezTo>
                  <a:cubicBezTo>
                    <a:pt x="0" y="128"/>
                    <a:pt x="0" y="115"/>
                    <a:pt x="8" y="107"/>
                  </a:cubicBezTo>
                  <a:cubicBezTo>
                    <a:pt x="107" y="8"/>
                    <a:pt x="107" y="8"/>
                    <a:pt x="107" y="8"/>
                  </a:cubicBezTo>
                  <a:cubicBezTo>
                    <a:pt x="116" y="0"/>
                    <a:pt x="129" y="0"/>
                    <a:pt x="138" y="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24"/>
            <p:cNvSpPr/>
            <p:nvPr/>
          </p:nvSpPr>
          <p:spPr bwMode="auto">
            <a:xfrm>
              <a:off x="4149" y="295"/>
              <a:ext cx="400" cy="398"/>
            </a:xfrm>
            <a:custGeom>
              <a:avLst/>
              <a:gdLst>
                <a:gd name="T0" fmla="*/ 159 w 169"/>
                <a:gd name="T1" fmla="*/ 10 h 168"/>
                <a:gd name="T2" fmla="*/ 160 w 169"/>
                <a:gd name="T3" fmla="*/ 45 h 168"/>
                <a:gd name="T4" fmla="*/ 45 w 169"/>
                <a:gd name="T5" fmla="*/ 158 h 168"/>
                <a:gd name="T6" fmla="*/ 10 w 169"/>
                <a:gd name="T7" fmla="*/ 158 h 168"/>
                <a:gd name="T8" fmla="*/ 10 w 169"/>
                <a:gd name="T9" fmla="*/ 123 h 168"/>
                <a:gd name="T10" fmla="*/ 125 w 169"/>
                <a:gd name="T11" fmla="*/ 10 h 168"/>
                <a:gd name="T12" fmla="*/ 159 w 169"/>
                <a:gd name="T13" fmla="*/ 10 h 168"/>
              </a:gdLst>
              <a:ahLst/>
              <a:cxnLst>
                <a:cxn ang="0">
                  <a:pos x="T0" y="T1"/>
                </a:cxn>
                <a:cxn ang="0">
                  <a:pos x="T2" y="T3"/>
                </a:cxn>
                <a:cxn ang="0">
                  <a:pos x="T4" y="T5"/>
                </a:cxn>
                <a:cxn ang="0">
                  <a:pos x="T6" y="T7"/>
                </a:cxn>
                <a:cxn ang="0">
                  <a:pos x="T8" y="T9"/>
                </a:cxn>
                <a:cxn ang="0">
                  <a:pos x="T10" y="T11"/>
                </a:cxn>
                <a:cxn ang="0">
                  <a:pos x="T12" y="T13"/>
                </a:cxn>
              </a:cxnLst>
              <a:rect l="0" t="0" r="r" b="b"/>
              <a:pathLst>
                <a:path w="169" h="168">
                  <a:moveTo>
                    <a:pt x="159" y="10"/>
                  </a:moveTo>
                  <a:cubicBezTo>
                    <a:pt x="169" y="20"/>
                    <a:pt x="169" y="36"/>
                    <a:pt x="160" y="45"/>
                  </a:cubicBezTo>
                  <a:cubicBezTo>
                    <a:pt x="45" y="158"/>
                    <a:pt x="45" y="158"/>
                    <a:pt x="45" y="158"/>
                  </a:cubicBezTo>
                  <a:cubicBezTo>
                    <a:pt x="35" y="168"/>
                    <a:pt x="20" y="167"/>
                    <a:pt x="10" y="158"/>
                  </a:cubicBezTo>
                  <a:cubicBezTo>
                    <a:pt x="1" y="148"/>
                    <a:pt x="0" y="132"/>
                    <a:pt x="10" y="123"/>
                  </a:cubicBezTo>
                  <a:cubicBezTo>
                    <a:pt x="125" y="10"/>
                    <a:pt x="125" y="10"/>
                    <a:pt x="125" y="10"/>
                  </a:cubicBezTo>
                  <a:cubicBezTo>
                    <a:pt x="134" y="0"/>
                    <a:pt x="150" y="1"/>
                    <a:pt x="159" y="1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25"/>
            <p:cNvSpPr/>
            <p:nvPr/>
          </p:nvSpPr>
          <p:spPr bwMode="auto">
            <a:xfrm>
              <a:off x="4255" y="402"/>
              <a:ext cx="523" cy="525"/>
            </a:xfrm>
            <a:custGeom>
              <a:avLst/>
              <a:gdLst>
                <a:gd name="T0" fmla="*/ 0 w 523"/>
                <a:gd name="T1" fmla="*/ 267 h 525"/>
                <a:gd name="T2" fmla="*/ 289 w 523"/>
                <a:gd name="T3" fmla="*/ 525 h 525"/>
                <a:gd name="T4" fmla="*/ 523 w 523"/>
                <a:gd name="T5" fmla="*/ 291 h 525"/>
                <a:gd name="T6" fmla="*/ 272 w 523"/>
                <a:gd name="T7" fmla="*/ 0 h 525"/>
                <a:gd name="T8" fmla="*/ 0 w 523"/>
                <a:gd name="T9" fmla="*/ 267 h 525"/>
              </a:gdLst>
              <a:ahLst/>
              <a:cxnLst>
                <a:cxn ang="0">
                  <a:pos x="T0" y="T1"/>
                </a:cxn>
                <a:cxn ang="0">
                  <a:pos x="T2" y="T3"/>
                </a:cxn>
                <a:cxn ang="0">
                  <a:pos x="T4" y="T5"/>
                </a:cxn>
                <a:cxn ang="0">
                  <a:pos x="T6" y="T7"/>
                </a:cxn>
                <a:cxn ang="0">
                  <a:pos x="T8" y="T9"/>
                </a:cxn>
              </a:cxnLst>
              <a:rect l="0" t="0" r="r" b="b"/>
              <a:pathLst>
                <a:path w="523" h="525">
                  <a:moveTo>
                    <a:pt x="0" y="267"/>
                  </a:moveTo>
                  <a:lnTo>
                    <a:pt x="289" y="525"/>
                  </a:lnTo>
                  <a:lnTo>
                    <a:pt x="523" y="291"/>
                  </a:lnTo>
                  <a:lnTo>
                    <a:pt x="272" y="0"/>
                  </a:lnTo>
                  <a:lnTo>
                    <a:pt x="0" y="267"/>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26"/>
            <p:cNvSpPr/>
            <p:nvPr/>
          </p:nvSpPr>
          <p:spPr bwMode="auto">
            <a:xfrm>
              <a:off x="4454" y="605"/>
              <a:ext cx="511" cy="511"/>
            </a:xfrm>
            <a:custGeom>
              <a:avLst/>
              <a:gdLst>
                <a:gd name="T0" fmla="*/ 3 w 216"/>
                <a:gd name="T1" fmla="*/ 0 h 216"/>
                <a:gd name="T2" fmla="*/ 6 w 216"/>
                <a:gd name="T3" fmla="*/ 2 h 216"/>
                <a:gd name="T4" fmla="*/ 15 w 216"/>
                <a:gd name="T5" fmla="*/ 6 h 216"/>
                <a:gd name="T6" fmla="*/ 44 w 216"/>
                <a:gd name="T7" fmla="*/ 25 h 216"/>
                <a:gd name="T8" fmla="*/ 53 w 216"/>
                <a:gd name="T9" fmla="*/ 32 h 216"/>
                <a:gd name="T10" fmla="*/ 63 w 216"/>
                <a:gd name="T11" fmla="*/ 39 h 216"/>
                <a:gd name="T12" fmla="*/ 81 w 216"/>
                <a:gd name="T13" fmla="*/ 57 h 216"/>
                <a:gd name="T14" fmla="*/ 91 w 216"/>
                <a:gd name="T15" fmla="*/ 67 h 216"/>
                <a:gd name="T16" fmla="*/ 100 w 216"/>
                <a:gd name="T17" fmla="*/ 77 h 216"/>
                <a:gd name="T18" fmla="*/ 118 w 216"/>
                <a:gd name="T19" fmla="*/ 99 h 216"/>
                <a:gd name="T20" fmla="*/ 137 w 216"/>
                <a:gd name="T21" fmla="*/ 120 h 216"/>
                <a:gd name="T22" fmla="*/ 155 w 216"/>
                <a:gd name="T23" fmla="*/ 140 h 216"/>
                <a:gd name="T24" fmla="*/ 171 w 216"/>
                <a:gd name="T25" fmla="*/ 160 h 216"/>
                <a:gd name="T26" fmla="*/ 186 w 216"/>
                <a:gd name="T27" fmla="*/ 177 h 216"/>
                <a:gd name="T28" fmla="*/ 199 w 216"/>
                <a:gd name="T29" fmla="*/ 192 h 216"/>
                <a:gd name="T30" fmla="*/ 208 w 216"/>
                <a:gd name="T31" fmla="*/ 204 h 216"/>
                <a:gd name="T32" fmla="*/ 216 w 216"/>
                <a:gd name="T33" fmla="*/ 214 h 216"/>
                <a:gd name="T34" fmla="*/ 214 w 216"/>
                <a:gd name="T35" fmla="*/ 216 h 216"/>
                <a:gd name="T36" fmla="*/ 204 w 216"/>
                <a:gd name="T37" fmla="*/ 208 h 216"/>
                <a:gd name="T38" fmla="*/ 192 w 216"/>
                <a:gd name="T39" fmla="*/ 198 h 216"/>
                <a:gd name="T40" fmla="*/ 178 w 216"/>
                <a:gd name="T41" fmla="*/ 186 h 216"/>
                <a:gd name="T42" fmla="*/ 160 w 216"/>
                <a:gd name="T43" fmla="*/ 171 h 216"/>
                <a:gd name="T44" fmla="*/ 141 w 216"/>
                <a:gd name="T45" fmla="*/ 154 h 216"/>
                <a:gd name="T46" fmla="*/ 120 w 216"/>
                <a:gd name="T47" fmla="*/ 136 h 216"/>
                <a:gd name="T48" fmla="*/ 99 w 216"/>
                <a:gd name="T49" fmla="*/ 118 h 216"/>
                <a:gd name="T50" fmla="*/ 77 w 216"/>
                <a:gd name="T51" fmla="*/ 99 h 216"/>
                <a:gd name="T52" fmla="*/ 67 w 216"/>
                <a:gd name="T53" fmla="*/ 91 h 216"/>
                <a:gd name="T54" fmla="*/ 57 w 216"/>
                <a:gd name="T55" fmla="*/ 81 h 216"/>
                <a:gd name="T56" fmla="*/ 39 w 216"/>
                <a:gd name="T57" fmla="*/ 63 h 216"/>
                <a:gd name="T58" fmla="*/ 32 w 216"/>
                <a:gd name="T59" fmla="*/ 53 h 216"/>
                <a:gd name="T60" fmla="*/ 25 w 216"/>
                <a:gd name="T61" fmla="*/ 44 h 216"/>
                <a:gd name="T62" fmla="*/ 6 w 216"/>
                <a:gd name="T63" fmla="*/ 15 h 216"/>
                <a:gd name="T64" fmla="*/ 2 w 216"/>
                <a:gd name="T65" fmla="*/ 6 h 216"/>
                <a:gd name="T66" fmla="*/ 0 w 216"/>
                <a:gd name="T67" fmla="*/ 3 h 216"/>
                <a:gd name="T68" fmla="*/ 3 w 216"/>
                <a:gd name="T6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6">
                  <a:moveTo>
                    <a:pt x="3" y="0"/>
                  </a:moveTo>
                  <a:cubicBezTo>
                    <a:pt x="3" y="0"/>
                    <a:pt x="4" y="1"/>
                    <a:pt x="6" y="2"/>
                  </a:cubicBezTo>
                  <a:cubicBezTo>
                    <a:pt x="8" y="3"/>
                    <a:pt x="11" y="4"/>
                    <a:pt x="15" y="6"/>
                  </a:cubicBezTo>
                  <a:cubicBezTo>
                    <a:pt x="22" y="11"/>
                    <a:pt x="33" y="17"/>
                    <a:pt x="44" y="25"/>
                  </a:cubicBezTo>
                  <a:cubicBezTo>
                    <a:pt x="47" y="27"/>
                    <a:pt x="50" y="30"/>
                    <a:pt x="53" y="32"/>
                  </a:cubicBezTo>
                  <a:cubicBezTo>
                    <a:pt x="56" y="34"/>
                    <a:pt x="59" y="37"/>
                    <a:pt x="63" y="39"/>
                  </a:cubicBezTo>
                  <a:cubicBezTo>
                    <a:pt x="69" y="45"/>
                    <a:pt x="75" y="50"/>
                    <a:pt x="81" y="57"/>
                  </a:cubicBezTo>
                  <a:cubicBezTo>
                    <a:pt x="85" y="60"/>
                    <a:pt x="88" y="63"/>
                    <a:pt x="91" y="67"/>
                  </a:cubicBezTo>
                  <a:cubicBezTo>
                    <a:pt x="94" y="70"/>
                    <a:pt x="97" y="74"/>
                    <a:pt x="100" y="77"/>
                  </a:cubicBezTo>
                  <a:cubicBezTo>
                    <a:pt x="105" y="84"/>
                    <a:pt x="112" y="92"/>
                    <a:pt x="118" y="99"/>
                  </a:cubicBezTo>
                  <a:cubicBezTo>
                    <a:pt x="124" y="106"/>
                    <a:pt x="130" y="113"/>
                    <a:pt x="137" y="120"/>
                  </a:cubicBezTo>
                  <a:cubicBezTo>
                    <a:pt x="143" y="127"/>
                    <a:pt x="149" y="134"/>
                    <a:pt x="155" y="140"/>
                  </a:cubicBezTo>
                  <a:cubicBezTo>
                    <a:pt x="160" y="147"/>
                    <a:pt x="166" y="154"/>
                    <a:pt x="171" y="160"/>
                  </a:cubicBezTo>
                  <a:cubicBezTo>
                    <a:pt x="177" y="166"/>
                    <a:pt x="182" y="172"/>
                    <a:pt x="186" y="177"/>
                  </a:cubicBezTo>
                  <a:cubicBezTo>
                    <a:pt x="191" y="183"/>
                    <a:pt x="195" y="188"/>
                    <a:pt x="199" y="192"/>
                  </a:cubicBezTo>
                  <a:cubicBezTo>
                    <a:pt x="202" y="197"/>
                    <a:pt x="206" y="200"/>
                    <a:pt x="208" y="204"/>
                  </a:cubicBezTo>
                  <a:cubicBezTo>
                    <a:pt x="213" y="210"/>
                    <a:pt x="216" y="214"/>
                    <a:pt x="216" y="214"/>
                  </a:cubicBezTo>
                  <a:cubicBezTo>
                    <a:pt x="214" y="216"/>
                    <a:pt x="214" y="216"/>
                    <a:pt x="214" y="216"/>
                  </a:cubicBezTo>
                  <a:cubicBezTo>
                    <a:pt x="214" y="216"/>
                    <a:pt x="210" y="213"/>
                    <a:pt x="204" y="208"/>
                  </a:cubicBezTo>
                  <a:cubicBezTo>
                    <a:pt x="201" y="205"/>
                    <a:pt x="197" y="202"/>
                    <a:pt x="192" y="198"/>
                  </a:cubicBezTo>
                  <a:cubicBezTo>
                    <a:pt x="188" y="195"/>
                    <a:pt x="183" y="190"/>
                    <a:pt x="178" y="186"/>
                  </a:cubicBezTo>
                  <a:cubicBezTo>
                    <a:pt x="172" y="181"/>
                    <a:pt x="166" y="176"/>
                    <a:pt x="160" y="171"/>
                  </a:cubicBezTo>
                  <a:cubicBezTo>
                    <a:pt x="154" y="166"/>
                    <a:pt x="147" y="160"/>
                    <a:pt x="141" y="154"/>
                  </a:cubicBezTo>
                  <a:cubicBezTo>
                    <a:pt x="134" y="149"/>
                    <a:pt x="127" y="143"/>
                    <a:pt x="120" y="136"/>
                  </a:cubicBezTo>
                  <a:cubicBezTo>
                    <a:pt x="113" y="130"/>
                    <a:pt x="106" y="124"/>
                    <a:pt x="99" y="118"/>
                  </a:cubicBezTo>
                  <a:cubicBezTo>
                    <a:pt x="92" y="111"/>
                    <a:pt x="84" y="105"/>
                    <a:pt x="77" y="99"/>
                  </a:cubicBezTo>
                  <a:cubicBezTo>
                    <a:pt x="74" y="96"/>
                    <a:pt x="70" y="94"/>
                    <a:pt x="67" y="91"/>
                  </a:cubicBezTo>
                  <a:cubicBezTo>
                    <a:pt x="63" y="88"/>
                    <a:pt x="60" y="85"/>
                    <a:pt x="57" y="81"/>
                  </a:cubicBezTo>
                  <a:cubicBezTo>
                    <a:pt x="50" y="75"/>
                    <a:pt x="45" y="69"/>
                    <a:pt x="39" y="63"/>
                  </a:cubicBezTo>
                  <a:cubicBezTo>
                    <a:pt x="37" y="59"/>
                    <a:pt x="34" y="56"/>
                    <a:pt x="32" y="53"/>
                  </a:cubicBezTo>
                  <a:cubicBezTo>
                    <a:pt x="30" y="50"/>
                    <a:pt x="27" y="47"/>
                    <a:pt x="25" y="44"/>
                  </a:cubicBezTo>
                  <a:cubicBezTo>
                    <a:pt x="17" y="33"/>
                    <a:pt x="11" y="23"/>
                    <a:pt x="6" y="15"/>
                  </a:cubicBezTo>
                  <a:cubicBezTo>
                    <a:pt x="4" y="11"/>
                    <a:pt x="3" y="8"/>
                    <a:pt x="2" y="6"/>
                  </a:cubicBezTo>
                  <a:cubicBezTo>
                    <a:pt x="1" y="4"/>
                    <a:pt x="0" y="3"/>
                    <a:pt x="0" y="3"/>
                  </a:cubicBezTo>
                  <a:lnTo>
                    <a:pt x="3" y="0"/>
                  </a:lnTo>
                  <a:close/>
                </a:path>
              </a:pathLst>
            </a:custGeom>
            <a:solidFill>
              <a:srgbClr val="2E39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27"/>
            <p:cNvSpPr/>
            <p:nvPr/>
          </p:nvSpPr>
          <p:spPr bwMode="auto">
            <a:xfrm>
              <a:off x="2748" y="-1107"/>
              <a:ext cx="1876" cy="1897"/>
            </a:xfrm>
            <a:custGeom>
              <a:avLst/>
              <a:gdLst>
                <a:gd name="T0" fmla="*/ 4 w 793"/>
                <a:gd name="T1" fmla="*/ 0 h 802"/>
                <a:gd name="T2" fmla="*/ 5 w 793"/>
                <a:gd name="T3" fmla="*/ 11 h 802"/>
                <a:gd name="T4" fmla="*/ 13 w 793"/>
                <a:gd name="T5" fmla="*/ 21 h 802"/>
                <a:gd name="T6" fmla="*/ 34 w 793"/>
                <a:gd name="T7" fmla="*/ 50 h 802"/>
                <a:gd name="T8" fmla="*/ 49 w 793"/>
                <a:gd name="T9" fmla="*/ 70 h 802"/>
                <a:gd name="T10" fmla="*/ 67 w 793"/>
                <a:gd name="T11" fmla="*/ 94 h 802"/>
                <a:gd name="T12" fmla="*/ 111 w 793"/>
                <a:gd name="T13" fmla="*/ 151 h 802"/>
                <a:gd name="T14" fmla="*/ 136 w 793"/>
                <a:gd name="T15" fmla="*/ 183 h 802"/>
                <a:gd name="T16" fmla="*/ 163 w 793"/>
                <a:gd name="T17" fmla="*/ 218 h 802"/>
                <a:gd name="T18" fmla="*/ 222 w 793"/>
                <a:gd name="T19" fmla="*/ 292 h 802"/>
                <a:gd name="T20" fmla="*/ 286 w 793"/>
                <a:gd name="T21" fmla="*/ 370 h 802"/>
                <a:gd name="T22" fmla="*/ 353 w 793"/>
                <a:gd name="T23" fmla="*/ 450 h 802"/>
                <a:gd name="T24" fmla="*/ 417 w 793"/>
                <a:gd name="T25" fmla="*/ 532 h 802"/>
                <a:gd name="T26" fmla="*/ 449 w 793"/>
                <a:gd name="T27" fmla="*/ 573 h 802"/>
                <a:gd name="T28" fmla="*/ 481 w 793"/>
                <a:gd name="T29" fmla="*/ 610 h 802"/>
                <a:gd name="T30" fmla="*/ 552 w 793"/>
                <a:gd name="T31" fmla="*/ 672 h 802"/>
                <a:gd name="T32" fmla="*/ 587 w 793"/>
                <a:gd name="T33" fmla="*/ 699 h 802"/>
                <a:gd name="T34" fmla="*/ 622 w 793"/>
                <a:gd name="T35" fmla="*/ 722 h 802"/>
                <a:gd name="T36" fmla="*/ 685 w 793"/>
                <a:gd name="T37" fmla="*/ 759 h 802"/>
                <a:gd name="T38" fmla="*/ 738 w 793"/>
                <a:gd name="T39" fmla="*/ 784 h 802"/>
                <a:gd name="T40" fmla="*/ 774 w 793"/>
                <a:gd name="T41" fmla="*/ 798 h 802"/>
                <a:gd name="T42" fmla="*/ 784 w 793"/>
                <a:gd name="T43" fmla="*/ 801 h 802"/>
                <a:gd name="T44" fmla="*/ 788 w 793"/>
                <a:gd name="T45" fmla="*/ 802 h 802"/>
                <a:gd name="T46" fmla="*/ 793 w 793"/>
                <a:gd name="T47" fmla="*/ 797 h 802"/>
                <a:gd name="T48" fmla="*/ 4 w 793"/>
                <a:gd name="T4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3" h="802">
                  <a:moveTo>
                    <a:pt x="4" y="0"/>
                  </a:moveTo>
                  <a:cubicBezTo>
                    <a:pt x="0" y="5"/>
                    <a:pt x="5" y="11"/>
                    <a:pt x="5" y="11"/>
                  </a:cubicBezTo>
                  <a:cubicBezTo>
                    <a:pt x="5" y="11"/>
                    <a:pt x="8" y="15"/>
                    <a:pt x="13" y="21"/>
                  </a:cubicBezTo>
                  <a:cubicBezTo>
                    <a:pt x="18" y="28"/>
                    <a:pt x="25" y="38"/>
                    <a:pt x="34" y="50"/>
                  </a:cubicBezTo>
                  <a:cubicBezTo>
                    <a:pt x="39" y="56"/>
                    <a:pt x="44" y="63"/>
                    <a:pt x="49" y="70"/>
                  </a:cubicBezTo>
                  <a:cubicBezTo>
                    <a:pt x="55" y="78"/>
                    <a:pt x="61" y="86"/>
                    <a:pt x="67" y="94"/>
                  </a:cubicBezTo>
                  <a:cubicBezTo>
                    <a:pt x="80" y="111"/>
                    <a:pt x="95" y="130"/>
                    <a:pt x="111" y="151"/>
                  </a:cubicBezTo>
                  <a:cubicBezTo>
                    <a:pt x="119" y="161"/>
                    <a:pt x="128" y="172"/>
                    <a:pt x="136" y="183"/>
                  </a:cubicBezTo>
                  <a:cubicBezTo>
                    <a:pt x="145" y="194"/>
                    <a:pt x="154" y="206"/>
                    <a:pt x="163" y="218"/>
                  </a:cubicBezTo>
                  <a:cubicBezTo>
                    <a:pt x="182" y="241"/>
                    <a:pt x="202" y="266"/>
                    <a:pt x="222" y="292"/>
                  </a:cubicBezTo>
                  <a:cubicBezTo>
                    <a:pt x="243" y="317"/>
                    <a:pt x="264" y="344"/>
                    <a:pt x="286" y="370"/>
                  </a:cubicBezTo>
                  <a:cubicBezTo>
                    <a:pt x="308" y="397"/>
                    <a:pt x="330" y="423"/>
                    <a:pt x="353" y="450"/>
                  </a:cubicBezTo>
                  <a:cubicBezTo>
                    <a:pt x="375" y="476"/>
                    <a:pt x="397" y="504"/>
                    <a:pt x="417" y="532"/>
                  </a:cubicBezTo>
                  <a:cubicBezTo>
                    <a:pt x="428" y="546"/>
                    <a:pt x="438" y="560"/>
                    <a:pt x="449" y="573"/>
                  </a:cubicBezTo>
                  <a:cubicBezTo>
                    <a:pt x="459" y="586"/>
                    <a:pt x="470" y="598"/>
                    <a:pt x="481" y="610"/>
                  </a:cubicBezTo>
                  <a:cubicBezTo>
                    <a:pt x="504" y="634"/>
                    <a:pt x="528" y="654"/>
                    <a:pt x="552" y="672"/>
                  </a:cubicBezTo>
                  <a:cubicBezTo>
                    <a:pt x="564" y="682"/>
                    <a:pt x="576" y="690"/>
                    <a:pt x="587" y="699"/>
                  </a:cubicBezTo>
                  <a:cubicBezTo>
                    <a:pt x="599" y="707"/>
                    <a:pt x="610" y="715"/>
                    <a:pt x="622" y="722"/>
                  </a:cubicBezTo>
                  <a:cubicBezTo>
                    <a:pt x="644" y="736"/>
                    <a:pt x="666" y="749"/>
                    <a:pt x="685" y="759"/>
                  </a:cubicBezTo>
                  <a:cubicBezTo>
                    <a:pt x="705" y="769"/>
                    <a:pt x="723" y="778"/>
                    <a:pt x="738" y="784"/>
                  </a:cubicBezTo>
                  <a:cubicBezTo>
                    <a:pt x="753" y="790"/>
                    <a:pt x="766" y="795"/>
                    <a:pt x="774" y="798"/>
                  </a:cubicBezTo>
                  <a:cubicBezTo>
                    <a:pt x="779" y="799"/>
                    <a:pt x="782" y="800"/>
                    <a:pt x="784" y="801"/>
                  </a:cubicBezTo>
                  <a:cubicBezTo>
                    <a:pt x="787" y="802"/>
                    <a:pt x="788" y="802"/>
                    <a:pt x="788" y="802"/>
                  </a:cubicBezTo>
                  <a:cubicBezTo>
                    <a:pt x="793" y="797"/>
                    <a:pt x="793" y="797"/>
                    <a:pt x="793" y="797"/>
                  </a:cubicBezTo>
                  <a:lnTo>
                    <a:pt x="4"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28"/>
            <p:cNvSpPr/>
            <p:nvPr/>
          </p:nvSpPr>
          <p:spPr bwMode="auto">
            <a:xfrm>
              <a:off x="4343" y="742"/>
              <a:ext cx="409" cy="575"/>
            </a:xfrm>
            <a:custGeom>
              <a:avLst/>
              <a:gdLst>
                <a:gd name="T0" fmla="*/ 0 w 173"/>
                <a:gd name="T1" fmla="*/ 0 h 243"/>
                <a:gd name="T2" fmla="*/ 57 w 173"/>
                <a:gd name="T3" fmla="*/ 161 h 243"/>
                <a:gd name="T4" fmla="*/ 173 w 173"/>
                <a:gd name="T5" fmla="*/ 243 h 243"/>
                <a:gd name="T6" fmla="*/ 98 w 173"/>
                <a:gd name="T7" fmla="*/ 75 h 243"/>
                <a:gd name="T8" fmla="*/ 0 w 173"/>
                <a:gd name="T9" fmla="*/ 0 h 243"/>
              </a:gdLst>
              <a:ahLst/>
              <a:cxnLst>
                <a:cxn ang="0">
                  <a:pos x="T0" y="T1"/>
                </a:cxn>
                <a:cxn ang="0">
                  <a:pos x="T2" y="T3"/>
                </a:cxn>
                <a:cxn ang="0">
                  <a:pos x="T4" y="T5"/>
                </a:cxn>
                <a:cxn ang="0">
                  <a:pos x="T6" y="T7"/>
                </a:cxn>
                <a:cxn ang="0">
                  <a:pos x="T8" y="T9"/>
                </a:cxn>
              </a:cxnLst>
              <a:rect l="0" t="0" r="r" b="b"/>
              <a:pathLst>
                <a:path w="173" h="243">
                  <a:moveTo>
                    <a:pt x="0" y="0"/>
                  </a:moveTo>
                  <a:cubicBezTo>
                    <a:pt x="0" y="0"/>
                    <a:pt x="23" y="121"/>
                    <a:pt x="57" y="161"/>
                  </a:cubicBezTo>
                  <a:cubicBezTo>
                    <a:pt x="91" y="201"/>
                    <a:pt x="173" y="243"/>
                    <a:pt x="173" y="243"/>
                  </a:cubicBezTo>
                  <a:cubicBezTo>
                    <a:pt x="98" y="75"/>
                    <a:pt x="98" y="75"/>
                    <a:pt x="98" y="75"/>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29"/>
            <p:cNvSpPr/>
            <p:nvPr/>
          </p:nvSpPr>
          <p:spPr bwMode="auto">
            <a:xfrm>
              <a:off x="4525" y="813"/>
              <a:ext cx="206" cy="204"/>
            </a:xfrm>
            <a:custGeom>
              <a:avLst/>
              <a:gdLst>
                <a:gd name="T0" fmla="*/ 56 w 87"/>
                <a:gd name="T1" fmla="*/ 0 h 86"/>
                <a:gd name="T2" fmla="*/ 8 w 87"/>
                <a:gd name="T3" fmla="*/ 48 h 86"/>
                <a:gd name="T4" fmla="*/ 8 w 87"/>
                <a:gd name="T5" fmla="*/ 78 h 86"/>
                <a:gd name="T6" fmla="*/ 38 w 87"/>
                <a:gd name="T7" fmla="*/ 78 h 86"/>
                <a:gd name="T8" fmla="*/ 87 w 87"/>
                <a:gd name="T9" fmla="*/ 30 h 86"/>
                <a:gd name="T10" fmla="*/ 56 w 87"/>
                <a:gd name="T11" fmla="*/ 0 h 86"/>
              </a:gdLst>
              <a:ahLst/>
              <a:cxnLst>
                <a:cxn ang="0">
                  <a:pos x="T0" y="T1"/>
                </a:cxn>
                <a:cxn ang="0">
                  <a:pos x="T2" y="T3"/>
                </a:cxn>
                <a:cxn ang="0">
                  <a:pos x="T4" y="T5"/>
                </a:cxn>
                <a:cxn ang="0">
                  <a:pos x="T6" y="T7"/>
                </a:cxn>
                <a:cxn ang="0">
                  <a:pos x="T8" y="T9"/>
                </a:cxn>
                <a:cxn ang="0">
                  <a:pos x="T10" y="T11"/>
                </a:cxn>
              </a:cxnLst>
              <a:rect l="0" t="0" r="r" b="b"/>
              <a:pathLst>
                <a:path w="87" h="86">
                  <a:moveTo>
                    <a:pt x="56" y="0"/>
                  </a:moveTo>
                  <a:cubicBezTo>
                    <a:pt x="8" y="48"/>
                    <a:pt x="8" y="48"/>
                    <a:pt x="8" y="48"/>
                  </a:cubicBezTo>
                  <a:cubicBezTo>
                    <a:pt x="0" y="56"/>
                    <a:pt x="0" y="69"/>
                    <a:pt x="8" y="78"/>
                  </a:cubicBezTo>
                  <a:cubicBezTo>
                    <a:pt x="17" y="86"/>
                    <a:pt x="30" y="86"/>
                    <a:pt x="38" y="78"/>
                  </a:cubicBezTo>
                  <a:cubicBezTo>
                    <a:pt x="87" y="30"/>
                    <a:pt x="87" y="30"/>
                    <a:pt x="87" y="30"/>
                  </a:cubicBezTo>
                  <a:lnTo>
                    <a:pt x="56"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Freeform 30"/>
            <p:cNvSpPr/>
            <p:nvPr/>
          </p:nvSpPr>
          <p:spPr bwMode="auto">
            <a:xfrm>
              <a:off x="4149" y="456"/>
              <a:ext cx="239" cy="237"/>
            </a:xfrm>
            <a:custGeom>
              <a:avLst/>
              <a:gdLst>
                <a:gd name="T0" fmla="*/ 66 w 101"/>
                <a:gd name="T1" fmla="*/ 0 h 100"/>
                <a:gd name="T2" fmla="*/ 10 w 101"/>
                <a:gd name="T3" fmla="*/ 55 h 100"/>
                <a:gd name="T4" fmla="*/ 10 w 101"/>
                <a:gd name="T5" fmla="*/ 90 h 100"/>
                <a:gd name="T6" fmla="*/ 45 w 101"/>
                <a:gd name="T7" fmla="*/ 90 h 100"/>
                <a:gd name="T8" fmla="*/ 101 w 101"/>
                <a:gd name="T9" fmla="*/ 35 h 100"/>
                <a:gd name="T10" fmla="*/ 66 w 101"/>
                <a:gd name="T11" fmla="*/ 0 h 100"/>
              </a:gdLst>
              <a:ahLst/>
              <a:cxnLst>
                <a:cxn ang="0">
                  <a:pos x="T0" y="T1"/>
                </a:cxn>
                <a:cxn ang="0">
                  <a:pos x="T2" y="T3"/>
                </a:cxn>
                <a:cxn ang="0">
                  <a:pos x="T4" y="T5"/>
                </a:cxn>
                <a:cxn ang="0">
                  <a:pos x="T6" y="T7"/>
                </a:cxn>
                <a:cxn ang="0">
                  <a:pos x="T8" y="T9"/>
                </a:cxn>
                <a:cxn ang="0">
                  <a:pos x="T10" y="T11"/>
                </a:cxn>
              </a:cxnLst>
              <a:rect l="0" t="0" r="r" b="b"/>
              <a:pathLst>
                <a:path w="101" h="100">
                  <a:moveTo>
                    <a:pt x="66" y="0"/>
                  </a:moveTo>
                  <a:cubicBezTo>
                    <a:pt x="10" y="55"/>
                    <a:pt x="10" y="55"/>
                    <a:pt x="10" y="55"/>
                  </a:cubicBezTo>
                  <a:cubicBezTo>
                    <a:pt x="0" y="64"/>
                    <a:pt x="1" y="80"/>
                    <a:pt x="10" y="90"/>
                  </a:cubicBezTo>
                  <a:cubicBezTo>
                    <a:pt x="20" y="99"/>
                    <a:pt x="35" y="100"/>
                    <a:pt x="45" y="90"/>
                  </a:cubicBezTo>
                  <a:cubicBezTo>
                    <a:pt x="101" y="35"/>
                    <a:pt x="101" y="35"/>
                    <a:pt x="101" y="35"/>
                  </a:cubicBezTo>
                  <a:lnTo>
                    <a:pt x="66"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31"/>
            <p:cNvSpPr/>
            <p:nvPr/>
          </p:nvSpPr>
          <p:spPr bwMode="auto">
            <a:xfrm>
              <a:off x="4255" y="539"/>
              <a:ext cx="402" cy="388"/>
            </a:xfrm>
            <a:custGeom>
              <a:avLst/>
              <a:gdLst>
                <a:gd name="T0" fmla="*/ 133 w 402"/>
                <a:gd name="T1" fmla="*/ 0 h 388"/>
                <a:gd name="T2" fmla="*/ 0 w 402"/>
                <a:gd name="T3" fmla="*/ 130 h 388"/>
                <a:gd name="T4" fmla="*/ 289 w 402"/>
                <a:gd name="T5" fmla="*/ 388 h 388"/>
                <a:gd name="T6" fmla="*/ 402 w 402"/>
                <a:gd name="T7" fmla="*/ 274 h 388"/>
                <a:gd name="T8" fmla="*/ 133 w 402"/>
                <a:gd name="T9" fmla="*/ 0 h 388"/>
              </a:gdLst>
              <a:ahLst/>
              <a:cxnLst>
                <a:cxn ang="0">
                  <a:pos x="T0" y="T1"/>
                </a:cxn>
                <a:cxn ang="0">
                  <a:pos x="T2" y="T3"/>
                </a:cxn>
                <a:cxn ang="0">
                  <a:pos x="T4" y="T5"/>
                </a:cxn>
                <a:cxn ang="0">
                  <a:pos x="T6" y="T7"/>
                </a:cxn>
                <a:cxn ang="0">
                  <a:pos x="T8" y="T9"/>
                </a:cxn>
              </a:cxnLst>
              <a:rect l="0" t="0" r="r" b="b"/>
              <a:pathLst>
                <a:path w="402" h="388">
                  <a:moveTo>
                    <a:pt x="133" y="0"/>
                  </a:moveTo>
                  <a:lnTo>
                    <a:pt x="0" y="130"/>
                  </a:lnTo>
                  <a:lnTo>
                    <a:pt x="289" y="388"/>
                  </a:lnTo>
                  <a:lnTo>
                    <a:pt x="402" y="274"/>
                  </a:lnTo>
                  <a:lnTo>
                    <a:pt x="133"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32"/>
            <p:cNvSpPr/>
            <p:nvPr/>
          </p:nvSpPr>
          <p:spPr bwMode="auto">
            <a:xfrm>
              <a:off x="4454" y="610"/>
              <a:ext cx="499" cy="499"/>
            </a:xfrm>
            <a:custGeom>
              <a:avLst/>
              <a:gdLst>
                <a:gd name="T0" fmla="*/ 1 w 211"/>
                <a:gd name="T1" fmla="*/ 0 h 211"/>
                <a:gd name="T2" fmla="*/ 0 w 211"/>
                <a:gd name="T3" fmla="*/ 1 h 211"/>
                <a:gd name="T4" fmla="*/ 2 w 211"/>
                <a:gd name="T5" fmla="*/ 4 h 211"/>
                <a:gd name="T6" fmla="*/ 6 w 211"/>
                <a:gd name="T7" fmla="*/ 13 h 211"/>
                <a:gd name="T8" fmla="*/ 25 w 211"/>
                <a:gd name="T9" fmla="*/ 42 h 211"/>
                <a:gd name="T10" fmla="*/ 32 w 211"/>
                <a:gd name="T11" fmla="*/ 51 h 211"/>
                <a:gd name="T12" fmla="*/ 39 w 211"/>
                <a:gd name="T13" fmla="*/ 61 h 211"/>
                <a:gd name="T14" fmla="*/ 57 w 211"/>
                <a:gd name="T15" fmla="*/ 79 h 211"/>
                <a:gd name="T16" fmla="*/ 67 w 211"/>
                <a:gd name="T17" fmla="*/ 89 h 211"/>
                <a:gd name="T18" fmla="*/ 77 w 211"/>
                <a:gd name="T19" fmla="*/ 97 h 211"/>
                <a:gd name="T20" fmla="*/ 99 w 211"/>
                <a:gd name="T21" fmla="*/ 116 h 211"/>
                <a:gd name="T22" fmla="*/ 120 w 211"/>
                <a:gd name="T23" fmla="*/ 134 h 211"/>
                <a:gd name="T24" fmla="*/ 141 w 211"/>
                <a:gd name="T25" fmla="*/ 152 h 211"/>
                <a:gd name="T26" fmla="*/ 160 w 211"/>
                <a:gd name="T27" fmla="*/ 169 h 211"/>
                <a:gd name="T28" fmla="*/ 178 w 211"/>
                <a:gd name="T29" fmla="*/ 184 h 211"/>
                <a:gd name="T30" fmla="*/ 192 w 211"/>
                <a:gd name="T31" fmla="*/ 196 h 211"/>
                <a:gd name="T32" fmla="*/ 204 w 211"/>
                <a:gd name="T33" fmla="*/ 206 h 211"/>
                <a:gd name="T34" fmla="*/ 211 w 211"/>
                <a:gd name="T35" fmla="*/ 211 h 211"/>
                <a:gd name="T36" fmla="*/ 1 w 211"/>
                <a:gd name="T3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211">
                  <a:moveTo>
                    <a:pt x="1" y="0"/>
                  </a:moveTo>
                  <a:cubicBezTo>
                    <a:pt x="0" y="1"/>
                    <a:pt x="0" y="1"/>
                    <a:pt x="0" y="1"/>
                  </a:cubicBezTo>
                  <a:cubicBezTo>
                    <a:pt x="0" y="1"/>
                    <a:pt x="1" y="2"/>
                    <a:pt x="2" y="4"/>
                  </a:cubicBezTo>
                  <a:cubicBezTo>
                    <a:pt x="3" y="6"/>
                    <a:pt x="4" y="9"/>
                    <a:pt x="6" y="13"/>
                  </a:cubicBezTo>
                  <a:cubicBezTo>
                    <a:pt x="11" y="21"/>
                    <a:pt x="17" y="31"/>
                    <a:pt x="25" y="42"/>
                  </a:cubicBezTo>
                  <a:cubicBezTo>
                    <a:pt x="27" y="45"/>
                    <a:pt x="30" y="48"/>
                    <a:pt x="32" y="51"/>
                  </a:cubicBezTo>
                  <a:cubicBezTo>
                    <a:pt x="34" y="54"/>
                    <a:pt x="37" y="57"/>
                    <a:pt x="39" y="61"/>
                  </a:cubicBezTo>
                  <a:cubicBezTo>
                    <a:pt x="45" y="67"/>
                    <a:pt x="50" y="73"/>
                    <a:pt x="57" y="79"/>
                  </a:cubicBezTo>
                  <a:cubicBezTo>
                    <a:pt x="60" y="83"/>
                    <a:pt x="63" y="86"/>
                    <a:pt x="67" y="89"/>
                  </a:cubicBezTo>
                  <a:cubicBezTo>
                    <a:pt x="70" y="92"/>
                    <a:pt x="74" y="94"/>
                    <a:pt x="77" y="97"/>
                  </a:cubicBezTo>
                  <a:cubicBezTo>
                    <a:pt x="84" y="103"/>
                    <a:pt x="92" y="109"/>
                    <a:pt x="99" y="116"/>
                  </a:cubicBezTo>
                  <a:cubicBezTo>
                    <a:pt x="106" y="122"/>
                    <a:pt x="113" y="128"/>
                    <a:pt x="120" y="134"/>
                  </a:cubicBezTo>
                  <a:cubicBezTo>
                    <a:pt x="127" y="141"/>
                    <a:pt x="134" y="147"/>
                    <a:pt x="141" y="152"/>
                  </a:cubicBezTo>
                  <a:cubicBezTo>
                    <a:pt x="147" y="158"/>
                    <a:pt x="154" y="164"/>
                    <a:pt x="160" y="169"/>
                  </a:cubicBezTo>
                  <a:cubicBezTo>
                    <a:pt x="166" y="174"/>
                    <a:pt x="172" y="179"/>
                    <a:pt x="178" y="184"/>
                  </a:cubicBezTo>
                  <a:cubicBezTo>
                    <a:pt x="183" y="188"/>
                    <a:pt x="188" y="193"/>
                    <a:pt x="192" y="196"/>
                  </a:cubicBezTo>
                  <a:cubicBezTo>
                    <a:pt x="197" y="200"/>
                    <a:pt x="201" y="203"/>
                    <a:pt x="204" y="206"/>
                  </a:cubicBezTo>
                  <a:cubicBezTo>
                    <a:pt x="207" y="208"/>
                    <a:pt x="209" y="210"/>
                    <a:pt x="211" y="211"/>
                  </a:cubicBezTo>
                  <a:lnTo>
                    <a:pt x="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Oval 33"/>
            <p:cNvSpPr>
              <a:spLocks noChangeArrowheads="1"/>
            </p:cNvSpPr>
            <p:nvPr/>
          </p:nvSpPr>
          <p:spPr bwMode="auto">
            <a:xfrm>
              <a:off x="4281" y="3265"/>
              <a:ext cx="194" cy="19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Oval 34"/>
            <p:cNvSpPr>
              <a:spLocks noChangeArrowheads="1"/>
            </p:cNvSpPr>
            <p:nvPr/>
          </p:nvSpPr>
          <p:spPr bwMode="auto">
            <a:xfrm>
              <a:off x="4449" y="3109"/>
              <a:ext cx="83" cy="8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Oval 35"/>
            <p:cNvSpPr>
              <a:spLocks noChangeArrowheads="1"/>
            </p:cNvSpPr>
            <p:nvPr/>
          </p:nvSpPr>
          <p:spPr bwMode="auto">
            <a:xfrm>
              <a:off x="5526" y="3774"/>
              <a:ext cx="331" cy="33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 name="Group 33"/>
          <p:cNvGrpSpPr/>
          <p:nvPr/>
        </p:nvGrpSpPr>
        <p:grpSpPr>
          <a:xfrm>
            <a:off x="808563" y="1442972"/>
            <a:ext cx="1283359" cy="1438411"/>
            <a:chOff x="1395654" y="1419145"/>
            <a:chExt cx="1283358" cy="1438411"/>
          </a:xfrm>
        </p:grpSpPr>
        <p:sp>
          <p:nvSpPr>
            <p:cNvPr id="34" name="Freeform 10"/>
            <p:cNvSpPr/>
            <p:nvPr/>
          </p:nvSpPr>
          <p:spPr bwMode="auto">
            <a:xfrm rot="12700989" flipH="1">
              <a:off x="1395654" y="1419145"/>
              <a:ext cx="1283358" cy="1438411"/>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5"/>
            <p:cNvSpPr txBox="1"/>
            <p:nvPr/>
          </p:nvSpPr>
          <p:spPr>
            <a:xfrm>
              <a:off x="1786720" y="1915810"/>
              <a:ext cx="490839" cy="2716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sz="1200" b="1">
                  <a:solidFill>
                    <a:srgbClr val="FFFFFF"/>
                  </a:solidFill>
                  <a:latin typeface="Arial" panose="020B0604020202020204" pitchFamily="34" charset="0"/>
                  <a:ea typeface="微软雅黑" panose="020B0503020204020204" pitchFamily="34" charset="-122"/>
                  <a:cs typeface="Arial" panose="020B0604020202020204" pitchFamily="34" charset="0"/>
                </a:rPr>
                <a:t>95%</a:t>
              </a:r>
              <a:endParaRPr lang="en-GB" sz="1200" b="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组合 35"/>
          <p:cNvGrpSpPr/>
          <p:nvPr/>
        </p:nvGrpSpPr>
        <p:grpSpPr>
          <a:xfrm>
            <a:off x="10313981" y="3312129"/>
            <a:ext cx="942667" cy="942667"/>
            <a:chOff x="10313980" y="3312129"/>
            <a:chExt cx="942666" cy="942666"/>
          </a:xfrm>
        </p:grpSpPr>
        <p:sp>
          <p:nvSpPr>
            <p:cNvPr id="37" name="Oval 39"/>
            <p:cNvSpPr/>
            <p:nvPr/>
          </p:nvSpPr>
          <p:spPr>
            <a:xfrm>
              <a:off x="10313980" y="3312129"/>
              <a:ext cx="942666" cy="942666"/>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44"/>
            <p:cNvSpPr>
              <a:spLocks noEditPoints="1"/>
            </p:cNvSpPr>
            <p:nvPr/>
          </p:nvSpPr>
          <p:spPr bwMode="auto">
            <a:xfrm>
              <a:off x="10625016" y="3602173"/>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9" name="组合 38"/>
          <p:cNvGrpSpPr/>
          <p:nvPr/>
        </p:nvGrpSpPr>
        <p:grpSpPr>
          <a:xfrm>
            <a:off x="8107349" y="3312129"/>
            <a:ext cx="942667" cy="942667"/>
            <a:chOff x="8107350" y="3312129"/>
            <a:chExt cx="942666" cy="942666"/>
          </a:xfrm>
        </p:grpSpPr>
        <p:sp>
          <p:nvSpPr>
            <p:cNvPr id="40" name="Oval 40"/>
            <p:cNvSpPr/>
            <p:nvPr/>
          </p:nvSpPr>
          <p:spPr>
            <a:xfrm>
              <a:off x="8107350" y="3312129"/>
              <a:ext cx="942666" cy="94266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45"/>
            <p:cNvSpPr>
              <a:spLocks noEditPoints="1"/>
            </p:cNvSpPr>
            <p:nvPr/>
          </p:nvSpPr>
          <p:spPr bwMode="auto">
            <a:xfrm>
              <a:off x="8354458" y="3602173"/>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 name="组合 41"/>
          <p:cNvGrpSpPr/>
          <p:nvPr/>
        </p:nvGrpSpPr>
        <p:grpSpPr>
          <a:xfrm>
            <a:off x="5900721" y="3312129"/>
            <a:ext cx="942667" cy="942667"/>
            <a:chOff x="5900720" y="3312129"/>
            <a:chExt cx="942666" cy="942666"/>
          </a:xfrm>
        </p:grpSpPr>
        <p:sp>
          <p:nvSpPr>
            <p:cNvPr id="43" name="Oval 38"/>
            <p:cNvSpPr/>
            <p:nvPr/>
          </p:nvSpPr>
          <p:spPr>
            <a:xfrm>
              <a:off x="5900720" y="3312129"/>
              <a:ext cx="942666" cy="94266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46"/>
            <p:cNvSpPr>
              <a:spLocks noEditPoints="1"/>
            </p:cNvSpPr>
            <p:nvPr/>
          </p:nvSpPr>
          <p:spPr bwMode="auto">
            <a:xfrm>
              <a:off x="6222252" y="3564007"/>
              <a:ext cx="299602" cy="43890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5" name="矩形 44"/>
          <p:cNvSpPr/>
          <p:nvPr/>
        </p:nvSpPr>
        <p:spPr>
          <a:xfrm>
            <a:off x="5664680" y="4381744"/>
            <a:ext cx="1657949"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46" name="矩形 45"/>
          <p:cNvSpPr/>
          <p:nvPr/>
        </p:nvSpPr>
        <p:spPr>
          <a:xfrm>
            <a:off x="7867948" y="4434332"/>
            <a:ext cx="1657949"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47" name="矩形 46"/>
          <p:cNvSpPr/>
          <p:nvPr/>
        </p:nvSpPr>
        <p:spPr>
          <a:xfrm>
            <a:off x="10212280" y="4448588"/>
            <a:ext cx="1657949"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48" name="矩形 47"/>
          <p:cNvSpPr/>
          <p:nvPr/>
        </p:nvSpPr>
        <p:spPr>
          <a:xfrm>
            <a:off x="6074773" y="1805119"/>
            <a:ext cx="5592511" cy="850297"/>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en-US" altLang="zh-CN" sz="1200" dirty="0">
              <a:latin typeface="微软雅黑" panose="020B0503020204020204" pitchFamily="34" charset="-122"/>
              <a:ea typeface="微软雅黑" panose="020B0503020204020204" pitchFamily="34" charset="-122"/>
              <a:sym typeface="方正姚体" panose="02010601030101010101" pitchFamily="2" charset="-122"/>
            </a:endParaRPr>
          </a:p>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教学设计</a:t>
            </a:r>
            <a:endParaRPr lang="zh-CN" altLang="en-US" sz="2400" dirty="0">
              <a:solidFill>
                <a:srgbClr val="59AFAB"/>
              </a:solidFill>
              <a:latin typeface="微软雅黑" panose="020B0503020204020204" pitchFamily="34" charset="-122"/>
              <a:ea typeface="微软雅黑" panose="020B0503020204020204" pitchFamily="34" charset="-122"/>
            </a:endParaRPr>
          </a:p>
        </p:txBody>
      </p:sp>
      <p:sp>
        <p:nvSpPr>
          <p:cNvPr id="3" name="Freeform 5"/>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chemeClr val="accent2"/>
          </a:solidFill>
          <a:ln w="19050">
            <a:solidFill>
              <a:schemeClr val="bg1"/>
            </a:solidFill>
            <a:round/>
          </a:ln>
        </p:spPr>
        <p:txBody>
          <a:bodyPr vert="horz" wrap="square" lIns="121920" tIns="60960" rIns="121920" bIns="60960" numCol="1" anchor="t" anchorCtr="0" compatLnSpc="1"/>
          <a:lstStyle/>
          <a:p>
            <a:endParaRPr lang="en-US" sz="2400"/>
          </a:p>
        </p:txBody>
      </p:sp>
      <p:sp>
        <p:nvSpPr>
          <p:cNvPr id="4" name="Freeform 6"/>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endParaRPr lang="en-US" sz="2400"/>
          </a:p>
        </p:txBody>
      </p:sp>
      <p:sp>
        <p:nvSpPr>
          <p:cNvPr id="5" name="Freeform 7"/>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chemeClr val="accent6"/>
          </a:solidFill>
          <a:ln w="19050">
            <a:solidFill>
              <a:schemeClr val="bg1"/>
            </a:solidFill>
            <a:round/>
          </a:ln>
        </p:spPr>
        <p:txBody>
          <a:bodyPr vert="horz" wrap="square" lIns="121920" tIns="60960" rIns="121920" bIns="60960" numCol="1" anchor="t" anchorCtr="0" compatLnSpc="1"/>
          <a:lstStyle/>
          <a:p>
            <a:endParaRPr lang="en-US" sz="2400"/>
          </a:p>
        </p:txBody>
      </p:sp>
      <p:sp>
        <p:nvSpPr>
          <p:cNvPr id="6" name="Freeform 8"/>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chemeClr val="accent4"/>
          </a:solidFill>
          <a:ln w="19050">
            <a:solidFill>
              <a:schemeClr val="bg1"/>
            </a:solidFill>
            <a:round/>
          </a:ln>
        </p:spPr>
        <p:txBody>
          <a:bodyPr vert="horz" wrap="square" lIns="121920" tIns="60960" rIns="121920" bIns="60960" numCol="1" anchor="t" anchorCtr="0" compatLnSpc="1"/>
          <a:lstStyle/>
          <a:p>
            <a:endParaRPr lang="en-US" sz="2400"/>
          </a:p>
        </p:txBody>
      </p:sp>
      <p:sp>
        <p:nvSpPr>
          <p:cNvPr id="7" name="Freeform 9"/>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chemeClr val="accent3"/>
          </a:solidFill>
          <a:ln w="19050">
            <a:solidFill>
              <a:schemeClr val="bg1"/>
            </a:solidFill>
            <a:round/>
          </a:ln>
        </p:spPr>
        <p:txBody>
          <a:bodyPr vert="horz" wrap="square" lIns="121920" tIns="60960" rIns="121920" bIns="60960" numCol="1" anchor="t" anchorCtr="0" compatLnSpc="1"/>
          <a:lstStyle/>
          <a:p>
            <a:endParaRPr lang="en-US" sz="2400"/>
          </a:p>
        </p:txBody>
      </p:sp>
      <p:grpSp>
        <p:nvGrpSpPr>
          <p:cNvPr id="8" name="Group 81"/>
          <p:cNvGrpSpPr/>
          <p:nvPr/>
        </p:nvGrpSpPr>
        <p:grpSpPr>
          <a:xfrm flipV="1">
            <a:off x="3995751" y="5203515"/>
            <a:ext cx="607004" cy="290343"/>
            <a:chOff x="3376482" y="1459073"/>
            <a:chExt cx="455253" cy="221445"/>
          </a:xfrm>
        </p:grpSpPr>
        <p:cxnSp>
          <p:nvCxnSpPr>
            <p:cNvPr id="9" name="Straight Connector 18"/>
            <p:cNvCxnSpPr/>
            <p:nvPr/>
          </p:nvCxnSpPr>
          <p:spPr>
            <a:xfrm flipH="1" flipV="1">
              <a:off x="3592681" y="1460250"/>
              <a:ext cx="239054" cy="220268"/>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19"/>
            <p:cNvCxnSpPr/>
            <p:nvPr/>
          </p:nvCxnSpPr>
          <p:spPr>
            <a:xfrm flipH="1" flipV="1">
              <a:off x="3376482" y="1459073"/>
              <a:ext cx="216200" cy="0"/>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 name="Group 81"/>
          <p:cNvGrpSpPr/>
          <p:nvPr/>
        </p:nvGrpSpPr>
        <p:grpSpPr>
          <a:xfrm flipV="1">
            <a:off x="3995751" y="3800261"/>
            <a:ext cx="607004" cy="290343"/>
            <a:chOff x="3376482" y="1459073"/>
            <a:chExt cx="455253" cy="221445"/>
          </a:xfrm>
        </p:grpSpPr>
        <p:cxnSp>
          <p:nvCxnSpPr>
            <p:cNvPr id="12" name="Straight Connector 37"/>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38"/>
            <p:cNvCxnSpPr/>
            <p:nvPr/>
          </p:nvCxnSpPr>
          <p:spPr>
            <a:xfrm flipH="1" flipV="1">
              <a:off x="3376482" y="145907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4" name="Group 81"/>
          <p:cNvGrpSpPr/>
          <p:nvPr/>
        </p:nvGrpSpPr>
        <p:grpSpPr>
          <a:xfrm flipH="1" flipV="1">
            <a:off x="7563331" y="5203515"/>
            <a:ext cx="607004" cy="290343"/>
            <a:chOff x="3376482" y="1459073"/>
            <a:chExt cx="455253" cy="221445"/>
          </a:xfrm>
        </p:grpSpPr>
        <p:cxnSp>
          <p:nvCxnSpPr>
            <p:cNvPr id="15" name="Straight Connector 43"/>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44"/>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 name="Group 81"/>
          <p:cNvGrpSpPr/>
          <p:nvPr/>
        </p:nvGrpSpPr>
        <p:grpSpPr>
          <a:xfrm flipH="1" flipV="1">
            <a:off x="7563331" y="3800261"/>
            <a:ext cx="607004" cy="290343"/>
            <a:chOff x="3376482" y="1459073"/>
            <a:chExt cx="455253" cy="221445"/>
          </a:xfrm>
        </p:grpSpPr>
        <p:cxnSp>
          <p:nvCxnSpPr>
            <p:cNvPr id="18" name="Straight Connector 46"/>
            <p:cNvCxnSpPr/>
            <p:nvPr/>
          </p:nvCxnSpPr>
          <p:spPr>
            <a:xfrm flipH="1" flipV="1">
              <a:off x="3592681" y="1460250"/>
              <a:ext cx="239054" cy="22026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47"/>
            <p:cNvCxnSpPr/>
            <p:nvPr/>
          </p:nvCxnSpPr>
          <p:spPr>
            <a:xfrm flipH="1" flipV="1">
              <a:off x="3376482" y="1459073"/>
              <a:ext cx="216200"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0" name="Group 81"/>
          <p:cNvGrpSpPr/>
          <p:nvPr/>
        </p:nvGrpSpPr>
        <p:grpSpPr>
          <a:xfrm>
            <a:off x="4954499" y="1991054"/>
            <a:ext cx="607004" cy="290343"/>
            <a:chOff x="3376482" y="1459073"/>
            <a:chExt cx="455253" cy="221445"/>
          </a:xfrm>
        </p:grpSpPr>
        <p:cxnSp>
          <p:nvCxnSpPr>
            <p:cNvPr id="21" name="Straight Connector 49"/>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50"/>
            <p:cNvCxnSpPr/>
            <p:nvPr/>
          </p:nvCxnSpPr>
          <p:spPr>
            <a:xfrm flipH="1" flipV="1">
              <a:off x="3376482" y="1459073"/>
              <a:ext cx="216200"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23" name="Freeform 181"/>
          <p:cNvSpPr/>
          <p:nvPr/>
        </p:nvSpPr>
        <p:spPr bwMode="auto">
          <a:xfrm>
            <a:off x="5932282" y="2281396"/>
            <a:ext cx="306271" cy="577203"/>
          </a:xfrm>
          <a:custGeom>
            <a:avLst/>
            <a:gdLst/>
            <a:ahLst/>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4" name="Freeform 91"/>
          <p:cNvSpPr>
            <a:spLocks noEditPoints="1"/>
          </p:cNvSpPr>
          <p:nvPr/>
        </p:nvSpPr>
        <p:spPr bwMode="auto">
          <a:xfrm>
            <a:off x="4734847" y="3150613"/>
            <a:ext cx="439304" cy="43930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5" name="Freeform 57"/>
          <p:cNvSpPr>
            <a:spLocks noEditPoints="1"/>
          </p:cNvSpPr>
          <p:nvPr/>
        </p:nvSpPr>
        <p:spPr bwMode="auto">
          <a:xfrm>
            <a:off x="5262374" y="4537416"/>
            <a:ext cx="416625" cy="369349"/>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6" name="Freeform 83"/>
          <p:cNvSpPr>
            <a:spLocks noEditPoints="1"/>
          </p:cNvSpPr>
          <p:nvPr/>
        </p:nvSpPr>
        <p:spPr bwMode="auto">
          <a:xfrm>
            <a:off x="6548663" y="4298884"/>
            <a:ext cx="339735" cy="50960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7" name="Freeform 148"/>
          <p:cNvSpPr>
            <a:spLocks noEditPoints="1"/>
          </p:cNvSpPr>
          <p:nvPr/>
        </p:nvSpPr>
        <p:spPr bwMode="auto">
          <a:xfrm>
            <a:off x="6724651" y="3110922"/>
            <a:ext cx="496871" cy="478996"/>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8" name="矩形 27"/>
          <p:cNvSpPr/>
          <p:nvPr/>
        </p:nvSpPr>
        <p:spPr>
          <a:xfrm>
            <a:off x="2797099" y="1995900"/>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2153887" y="3433413"/>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237474" y="4736419"/>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7824116" y="4880349"/>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7824116" y="3371223"/>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par>
                          <p:cTn id="64" fill="hold">
                            <p:stCondLst>
                              <p:cond delay="5000"/>
                            </p:stCondLst>
                            <p:childTnLst>
                              <p:par>
                                <p:cTn id="65" presetID="18" presetClass="entr" presetSubtype="12"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strips(downLeft)">
                                      <p:cBhvr>
                                        <p:cTn id="67" dur="500"/>
                                        <p:tgtEl>
                                          <p:spTgt spid="11"/>
                                        </p:tgtEl>
                                      </p:cBhvr>
                                    </p:animEffect>
                                  </p:childTnLst>
                                </p:cTn>
                              </p:par>
                            </p:childTnLst>
                          </p:cTn>
                        </p:par>
                        <p:par>
                          <p:cTn id="68" fill="hold">
                            <p:stCondLst>
                              <p:cond delay="5500"/>
                            </p:stCondLst>
                            <p:childTnLst>
                              <p:par>
                                <p:cTn id="69" presetID="18" presetClass="entr" presetSubtype="9"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strips(upLeft)">
                                      <p:cBhvr>
                                        <p:cTn id="71" dur="500"/>
                                        <p:tgtEl>
                                          <p:spTgt spid="20"/>
                                        </p:tgtEl>
                                      </p:cBhvr>
                                    </p:animEffect>
                                  </p:childTnLst>
                                </p:cTn>
                              </p:par>
                            </p:childTnLst>
                          </p:cTn>
                        </p:par>
                        <p:par>
                          <p:cTn id="72" fill="hold">
                            <p:stCondLst>
                              <p:cond delay="6000"/>
                            </p:stCondLst>
                            <p:childTnLst>
                              <p:par>
                                <p:cTn id="73" presetID="18" presetClass="entr" presetSubtype="6"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strips(downRight)">
                                      <p:cBhvr>
                                        <p:cTn id="75" dur="500"/>
                                        <p:tgtEl>
                                          <p:spTgt spid="17"/>
                                        </p:tgtEl>
                                      </p:cBhvr>
                                    </p:animEffect>
                                  </p:childTnLst>
                                </p:cTn>
                              </p:par>
                            </p:childTnLst>
                          </p:cTn>
                        </p:par>
                        <p:par>
                          <p:cTn id="76" fill="hold">
                            <p:stCondLst>
                              <p:cond delay="6500"/>
                            </p:stCondLst>
                            <p:childTnLst>
                              <p:par>
                                <p:cTn id="77" presetID="18" presetClass="entr" presetSubtype="6"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strips(downRight)">
                                      <p:cBhvr>
                                        <p:cTn id="79" dur="500"/>
                                        <p:tgtEl>
                                          <p:spTgt spid="14"/>
                                        </p:tgtEl>
                                      </p:cBhvr>
                                    </p:animEffect>
                                  </p:childTnLst>
                                </p:cTn>
                              </p:par>
                            </p:childTnLst>
                          </p:cTn>
                        </p:par>
                        <p:par>
                          <p:cTn id="80" fill="hold">
                            <p:stCondLst>
                              <p:cond delay="7000"/>
                            </p:stCondLst>
                            <p:childTnLst>
                              <p:par>
                                <p:cTn id="81" presetID="18" presetClass="entr" presetSubtype="12"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strips(downLeft)">
                                      <p:cBhvr>
                                        <p:cTn id="83" dur="500"/>
                                        <p:tgtEl>
                                          <p:spTgt spid="8"/>
                                        </p:tgtEl>
                                      </p:cBhvr>
                                    </p:animEffect>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3" grpId="0" animBg="1"/>
      <p:bldP spid="24" grpId="0" animBg="1"/>
      <p:bldP spid="25" grpId="0" animBg="1"/>
      <p:bldP spid="26" grpId="0" animBg="1"/>
      <p:bldP spid="27" grpId="0" animBg="1"/>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THREE</a:t>
            </a:r>
            <a:endParaRPr lang="zh-CN" altLang="en-US"/>
          </a:p>
          <a:p>
            <a:endParaRPr lang="zh-CN" altLang="en-US" dirty="0"/>
          </a:p>
        </p:txBody>
      </p:sp>
      <p:sp>
        <p:nvSpPr>
          <p:cNvPr id="3" name="文本占位符 2"/>
          <p:cNvSpPr>
            <a:spLocks noGrp="1"/>
          </p:cNvSpPr>
          <p:nvPr>
            <p:ph type="body" sz="quarter" idx="11"/>
          </p:nvPr>
        </p:nvSpPr>
        <p:spPr/>
        <p:txBody>
          <a:bodyPr>
            <a:normAutofit lnSpcReduction="10000"/>
          </a:bodyPr>
          <a:lstStyle/>
          <a:p>
            <a:r>
              <a:rPr lang="zh-CN" altLang="en-US"/>
              <a:t>教学过程</a:t>
            </a:r>
            <a:endParaRPr lang="zh-CN" altLang="en-US"/>
          </a:p>
          <a:p>
            <a:endParaRPr lang="zh-CN" altLang="en-US" dirty="0"/>
          </a:p>
        </p:txBody>
      </p:sp>
    </p:spTree>
  </p:cSld>
  <p:clrMapOvr>
    <a:masterClrMapping/>
  </p:clrMapOvr>
  <p:transition spd="slow" advClick="0" advTm="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教学过程</a:t>
            </a:r>
            <a:endParaRPr lang="zh-CN" altLang="en-US" sz="2400" dirty="0">
              <a:solidFill>
                <a:srgbClr val="59AFAB"/>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597485" y="2208696"/>
            <a:ext cx="1566515" cy="1817157"/>
            <a:chOff x="6597484" y="2208696"/>
            <a:chExt cx="1566515" cy="1817157"/>
          </a:xfrm>
        </p:grpSpPr>
        <p:sp>
          <p:nvSpPr>
            <p:cNvPr id="4" name="Hexagon 3"/>
            <p:cNvSpPr/>
            <p:nvPr/>
          </p:nvSpPr>
          <p:spPr>
            <a:xfrm rot="16200000">
              <a:off x="6472163" y="2334017"/>
              <a:ext cx="1817157" cy="156651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rgbClr val="FFFFFF"/>
                </a:solidFill>
                <a:ea typeface="微软雅黑" panose="020B0503020204020204" pitchFamily="34" charset="-122"/>
                <a:cs typeface="Arial" panose="020B0604020202020204" pitchFamily="34" charset="0"/>
              </a:endParaRPr>
            </a:p>
          </p:txBody>
        </p:sp>
        <p:sp>
          <p:nvSpPr>
            <p:cNvPr id="5" name="Freeform 15"/>
            <p:cNvSpPr>
              <a:spLocks noEditPoints="1"/>
            </p:cNvSpPr>
            <p:nvPr/>
          </p:nvSpPr>
          <p:spPr bwMode="auto">
            <a:xfrm>
              <a:off x="7105377" y="2807361"/>
              <a:ext cx="549229" cy="621152"/>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prstClr val="black"/>
                </a:solidFill>
                <a:ea typeface="微软雅黑" panose="020B0503020204020204" pitchFamily="34" charset="-122"/>
                <a:cs typeface="Arial" panose="020B0604020202020204" pitchFamily="34" charset="0"/>
              </a:endParaRPr>
            </a:p>
          </p:txBody>
        </p:sp>
      </p:grpSp>
      <p:grpSp>
        <p:nvGrpSpPr>
          <p:cNvPr id="6" name="组合 5"/>
          <p:cNvGrpSpPr/>
          <p:nvPr/>
        </p:nvGrpSpPr>
        <p:grpSpPr>
          <a:xfrm>
            <a:off x="5350956" y="2311437"/>
            <a:ext cx="1176947" cy="1365257"/>
            <a:chOff x="5350954" y="2311434"/>
            <a:chExt cx="1176947" cy="1365257"/>
          </a:xfrm>
        </p:grpSpPr>
        <p:sp>
          <p:nvSpPr>
            <p:cNvPr id="7" name="Hexagon 6"/>
            <p:cNvSpPr/>
            <p:nvPr/>
          </p:nvSpPr>
          <p:spPr>
            <a:xfrm rot="16200000">
              <a:off x="5256799" y="2405589"/>
              <a:ext cx="1365257" cy="11769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rgbClr val="FFFFFF"/>
                </a:solidFill>
                <a:ea typeface="微软雅黑" panose="020B0503020204020204" pitchFamily="34" charset="-122"/>
                <a:cs typeface="Arial" panose="020B0604020202020204" pitchFamily="34" charset="0"/>
              </a:endParaRPr>
            </a:p>
          </p:txBody>
        </p:sp>
        <p:sp>
          <p:nvSpPr>
            <p:cNvPr id="8" name="Freeform 16"/>
            <p:cNvSpPr>
              <a:spLocks noEditPoints="1"/>
            </p:cNvSpPr>
            <p:nvPr/>
          </p:nvSpPr>
          <p:spPr bwMode="auto">
            <a:xfrm>
              <a:off x="5720195" y="2753514"/>
              <a:ext cx="438465" cy="481094"/>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prstClr val="black"/>
                </a:solidFill>
                <a:ea typeface="微软雅黑" panose="020B0503020204020204" pitchFamily="34" charset="-122"/>
                <a:cs typeface="Arial" panose="020B0604020202020204" pitchFamily="34" charset="0"/>
              </a:endParaRPr>
            </a:p>
          </p:txBody>
        </p:sp>
      </p:grpSp>
      <p:grpSp>
        <p:nvGrpSpPr>
          <p:cNvPr id="9" name="组合 8"/>
          <p:cNvGrpSpPr/>
          <p:nvPr/>
        </p:nvGrpSpPr>
        <p:grpSpPr>
          <a:xfrm>
            <a:off x="7530633" y="3733996"/>
            <a:ext cx="1176947" cy="1365257"/>
            <a:chOff x="7530632" y="3733993"/>
            <a:chExt cx="1176947" cy="1365257"/>
          </a:xfrm>
        </p:grpSpPr>
        <p:sp>
          <p:nvSpPr>
            <p:cNvPr id="10" name="Hexagon 5"/>
            <p:cNvSpPr/>
            <p:nvPr/>
          </p:nvSpPr>
          <p:spPr>
            <a:xfrm rot="16200000">
              <a:off x="7436477" y="3828148"/>
              <a:ext cx="1365257" cy="117694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rgbClr val="FFFFFF"/>
                </a:solidFill>
                <a:ea typeface="微软雅黑" panose="020B0503020204020204" pitchFamily="34" charset="-122"/>
                <a:cs typeface="Arial" panose="020B0604020202020204" pitchFamily="34" charset="0"/>
              </a:endParaRPr>
            </a:p>
          </p:txBody>
        </p:sp>
        <p:sp>
          <p:nvSpPr>
            <p:cNvPr id="11" name="Freeform 17"/>
            <p:cNvSpPr>
              <a:spLocks noEditPoints="1"/>
            </p:cNvSpPr>
            <p:nvPr/>
          </p:nvSpPr>
          <p:spPr bwMode="auto">
            <a:xfrm>
              <a:off x="7904656" y="4188031"/>
              <a:ext cx="428721" cy="45551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prstClr val="black"/>
                </a:solidFill>
                <a:ea typeface="微软雅黑" panose="020B0503020204020204" pitchFamily="34" charset="-122"/>
                <a:cs typeface="Arial" panose="020B0604020202020204" pitchFamily="34" charset="0"/>
              </a:endParaRPr>
            </a:p>
          </p:txBody>
        </p:sp>
      </p:grpSp>
      <p:grpSp>
        <p:nvGrpSpPr>
          <p:cNvPr id="12" name="组合 11"/>
          <p:cNvGrpSpPr/>
          <p:nvPr/>
        </p:nvGrpSpPr>
        <p:grpSpPr>
          <a:xfrm>
            <a:off x="4481105" y="3396104"/>
            <a:ext cx="1424105" cy="1651961"/>
            <a:chOff x="4481102" y="3396101"/>
            <a:chExt cx="1424105" cy="1651961"/>
          </a:xfrm>
        </p:grpSpPr>
        <p:sp>
          <p:nvSpPr>
            <p:cNvPr id="13" name="Hexagon 7"/>
            <p:cNvSpPr/>
            <p:nvPr/>
          </p:nvSpPr>
          <p:spPr>
            <a:xfrm rot="16200000">
              <a:off x="4367174" y="3510029"/>
              <a:ext cx="1651961" cy="142410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rgbClr val="FFFFFF"/>
                </a:solidFill>
                <a:ea typeface="微软雅黑" panose="020B0503020204020204" pitchFamily="34" charset="-122"/>
                <a:cs typeface="Arial" panose="020B0604020202020204" pitchFamily="34" charset="0"/>
              </a:endParaRPr>
            </a:p>
          </p:txBody>
        </p:sp>
        <p:sp>
          <p:nvSpPr>
            <p:cNvPr id="14" name="Freeform 18"/>
            <p:cNvSpPr>
              <a:spLocks noEditPoints="1"/>
            </p:cNvSpPr>
            <p:nvPr/>
          </p:nvSpPr>
          <p:spPr bwMode="auto">
            <a:xfrm>
              <a:off x="4875689" y="3907241"/>
              <a:ext cx="634930" cy="51334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prstClr val="black"/>
                </a:solidFill>
                <a:ea typeface="微软雅黑" panose="020B0503020204020204" pitchFamily="34" charset="-122"/>
                <a:cs typeface="Arial" panose="020B0604020202020204" pitchFamily="34" charset="0"/>
              </a:endParaRPr>
            </a:p>
          </p:txBody>
        </p:sp>
      </p:grpSp>
      <p:grpSp>
        <p:nvGrpSpPr>
          <p:cNvPr id="15" name="组合 14"/>
          <p:cNvGrpSpPr/>
          <p:nvPr/>
        </p:nvGrpSpPr>
        <p:grpSpPr>
          <a:xfrm>
            <a:off x="3451181" y="3807571"/>
            <a:ext cx="972683" cy="1128312"/>
            <a:chOff x="3451179" y="3807570"/>
            <a:chExt cx="972683" cy="1128312"/>
          </a:xfrm>
        </p:grpSpPr>
        <p:sp>
          <p:nvSpPr>
            <p:cNvPr id="16" name="Hexagon 8"/>
            <p:cNvSpPr/>
            <p:nvPr/>
          </p:nvSpPr>
          <p:spPr>
            <a:xfrm rot="16200000">
              <a:off x="3373365" y="3885384"/>
              <a:ext cx="1128312" cy="972683"/>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rgbClr val="FFFFFF"/>
                </a:solidFill>
                <a:ea typeface="微软雅黑" panose="020B0503020204020204" pitchFamily="34" charset="-122"/>
                <a:cs typeface="Arial" panose="020B0604020202020204" pitchFamily="34" charset="0"/>
              </a:endParaRPr>
            </a:p>
          </p:txBody>
        </p:sp>
        <p:sp>
          <p:nvSpPr>
            <p:cNvPr id="17" name="Freeform 19"/>
            <p:cNvSpPr>
              <a:spLocks noEditPoints="1"/>
            </p:cNvSpPr>
            <p:nvPr/>
          </p:nvSpPr>
          <p:spPr bwMode="auto">
            <a:xfrm>
              <a:off x="3732425" y="4166701"/>
              <a:ext cx="412074" cy="41004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prstClr val="black"/>
                </a:solidFill>
                <a:ea typeface="微软雅黑" panose="020B0503020204020204" pitchFamily="34" charset="-122"/>
                <a:cs typeface="Arial" panose="020B0604020202020204" pitchFamily="34" charset="0"/>
              </a:endParaRPr>
            </a:p>
          </p:txBody>
        </p:sp>
      </p:grpSp>
      <p:sp>
        <p:nvSpPr>
          <p:cNvPr id="18" name="矩形 17"/>
          <p:cNvSpPr/>
          <p:nvPr/>
        </p:nvSpPr>
        <p:spPr>
          <a:xfrm>
            <a:off x="1754600" y="3940836"/>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9" name="矩形 18"/>
          <p:cNvSpPr/>
          <p:nvPr/>
        </p:nvSpPr>
        <p:spPr>
          <a:xfrm>
            <a:off x="3496009" y="2566740"/>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0" name="矩形 19"/>
          <p:cNvSpPr/>
          <p:nvPr/>
        </p:nvSpPr>
        <p:spPr>
          <a:xfrm>
            <a:off x="8756861" y="4415789"/>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1" name="矩形 20"/>
          <p:cNvSpPr/>
          <p:nvPr/>
        </p:nvSpPr>
        <p:spPr>
          <a:xfrm>
            <a:off x="5367479" y="5048064"/>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2" name="矩形 21"/>
          <p:cNvSpPr/>
          <p:nvPr/>
        </p:nvSpPr>
        <p:spPr>
          <a:xfrm>
            <a:off x="8540800" y="2417348"/>
            <a:ext cx="1767736"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教学过程</a:t>
            </a:r>
            <a:endParaRPr lang="zh-CN" altLang="en-US" sz="2400" dirty="0">
              <a:solidFill>
                <a:srgbClr val="59AFAB"/>
              </a:solidFill>
              <a:latin typeface="微软雅黑" panose="020B0503020204020204" pitchFamily="34" charset="-122"/>
              <a:ea typeface="微软雅黑" panose="020B0503020204020204" pitchFamily="34" charset="-122"/>
            </a:endParaRPr>
          </a:p>
        </p:txBody>
      </p:sp>
      <p:sp>
        <p:nvSpPr>
          <p:cNvPr id="3" name="Title 20"/>
          <p:cNvSpPr txBox="1"/>
          <p:nvPr/>
        </p:nvSpPr>
        <p:spPr>
          <a:xfrm>
            <a:off x="7818439" y="2547387"/>
            <a:ext cx="867455" cy="216406"/>
          </a:xfrm>
          <a:prstGeom prst="rect">
            <a:avLst/>
          </a:prstGeom>
        </p:spPr>
        <p:txBody>
          <a:bodyPr vert="horz"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ts val="1500"/>
              </a:lnSpc>
            </a:pPr>
            <a:r>
              <a:rPr lang="en-US" sz="1200" b="1" dirty="0">
                <a:solidFill>
                  <a:schemeClr val="bg1">
                    <a:lumMod val="50000"/>
                  </a:schemeClr>
                </a:solidFill>
                <a:latin typeface="Lato Regular"/>
                <a:ea typeface="微软雅黑" panose="020B0503020204020204" pitchFamily="34" charset="-122"/>
                <a:cs typeface="Lato Regular"/>
              </a:rPr>
              <a:t>03 </a:t>
            </a:r>
            <a:endParaRPr lang="en-US" sz="1200" b="1" dirty="0">
              <a:solidFill>
                <a:schemeClr val="bg1">
                  <a:lumMod val="50000"/>
                </a:schemeClr>
              </a:solidFill>
              <a:latin typeface="Lato Regular"/>
              <a:ea typeface="微软雅黑" panose="020B0503020204020204" pitchFamily="34" charset="-122"/>
              <a:cs typeface="Lato Regular"/>
            </a:endParaRPr>
          </a:p>
        </p:txBody>
      </p:sp>
      <p:sp>
        <p:nvSpPr>
          <p:cNvPr id="4" name="Title 20"/>
          <p:cNvSpPr txBox="1"/>
          <p:nvPr/>
        </p:nvSpPr>
        <p:spPr>
          <a:xfrm>
            <a:off x="7814834" y="4189133"/>
            <a:ext cx="867455" cy="216406"/>
          </a:xfrm>
          <a:prstGeom prst="rect">
            <a:avLst/>
          </a:prstGeom>
        </p:spPr>
        <p:txBody>
          <a:bodyPr vert="horz"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ts val="1500"/>
              </a:lnSpc>
            </a:pPr>
            <a:r>
              <a:rPr lang="en-US" sz="1200" b="1" dirty="0">
                <a:solidFill>
                  <a:schemeClr val="bg1">
                    <a:lumMod val="50000"/>
                  </a:schemeClr>
                </a:solidFill>
                <a:latin typeface="Lato Regular"/>
                <a:ea typeface="微软雅黑" panose="020B0503020204020204" pitchFamily="34" charset="-122"/>
                <a:cs typeface="Lato Regular"/>
              </a:rPr>
              <a:t>04 </a:t>
            </a:r>
            <a:endParaRPr lang="en-US" sz="1200" b="1" dirty="0">
              <a:solidFill>
                <a:schemeClr val="bg1">
                  <a:lumMod val="50000"/>
                </a:schemeClr>
              </a:solidFill>
              <a:latin typeface="Lato Regular"/>
              <a:ea typeface="微软雅黑" panose="020B0503020204020204" pitchFamily="34" charset="-122"/>
              <a:cs typeface="Lato Regular"/>
            </a:endParaRPr>
          </a:p>
        </p:txBody>
      </p:sp>
      <p:grpSp>
        <p:nvGrpSpPr>
          <p:cNvPr id="5" name="Group 17"/>
          <p:cNvGrpSpPr/>
          <p:nvPr/>
        </p:nvGrpSpPr>
        <p:grpSpPr>
          <a:xfrm>
            <a:off x="1440380" y="1313433"/>
            <a:ext cx="2708749" cy="7199227"/>
            <a:chOff x="2200272" y="360363"/>
            <a:chExt cx="3514721" cy="9337667"/>
          </a:xfrm>
        </p:grpSpPr>
        <p:sp>
          <p:nvSpPr>
            <p:cNvPr id="6" name="Freeform 1"/>
            <p:cNvSpPr>
              <a:spLocks noChangeArrowheads="1"/>
            </p:cNvSpPr>
            <p:nvPr/>
          </p:nvSpPr>
          <p:spPr bwMode="auto">
            <a:xfrm>
              <a:off x="2200272" y="360363"/>
              <a:ext cx="1554161" cy="9337667"/>
            </a:xfrm>
            <a:custGeom>
              <a:avLst/>
              <a:gdLst>
                <a:gd name="T0" fmla="*/ 3267 w 4318"/>
                <a:gd name="T1" fmla="*/ 25661 h 25939"/>
                <a:gd name="T2" fmla="*/ 3188 w 4318"/>
                <a:gd name="T3" fmla="*/ 0 h 25939"/>
                <a:gd name="T4" fmla="*/ 3010 w 4318"/>
                <a:gd name="T5" fmla="*/ 1763 h 25939"/>
                <a:gd name="T6" fmla="*/ 1208 w 4318"/>
                <a:gd name="T7" fmla="*/ 99 h 25939"/>
                <a:gd name="T8" fmla="*/ 1030 w 4318"/>
                <a:gd name="T9" fmla="*/ 3842 h 25939"/>
                <a:gd name="T10" fmla="*/ 0 w 4318"/>
                <a:gd name="T11" fmla="*/ 25859 h 25939"/>
                <a:gd name="T12" fmla="*/ 1208 w 4318"/>
                <a:gd name="T13" fmla="*/ 24295 h 25939"/>
                <a:gd name="T14" fmla="*/ 3108 w 4318"/>
                <a:gd name="T15" fmla="*/ 25859 h 25939"/>
                <a:gd name="T16" fmla="*/ 4217 w 4318"/>
                <a:gd name="T17" fmla="*/ 25760 h 25939"/>
                <a:gd name="T18" fmla="*/ 3108 w 4318"/>
                <a:gd name="T19" fmla="*/ 2040 h 25939"/>
                <a:gd name="T20" fmla="*/ 1208 w 4318"/>
                <a:gd name="T21" fmla="*/ 2990 h 25939"/>
                <a:gd name="T22" fmla="*/ 3108 w 4318"/>
                <a:gd name="T23" fmla="*/ 23939 h 25939"/>
                <a:gd name="T24" fmla="*/ 1208 w 4318"/>
                <a:gd name="T25" fmla="*/ 22988 h 25939"/>
                <a:gd name="T26" fmla="*/ 3108 w 4318"/>
                <a:gd name="T27" fmla="*/ 23939 h 25939"/>
                <a:gd name="T28" fmla="*/ 1307 w 4318"/>
                <a:gd name="T29" fmla="*/ 22730 h 25939"/>
                <a:gd name="T30" fmla="*/ 3010 w 4318"/>
                <a:gd name="T31" fmla="*/ 21602 h 25939"/>
                <a:gd name="T32" fmla="*/ 3108 w 4318"/>
                <a:gd name="T33" fmla="*/ 21325 h 25939"/>
                <a:gd name="T34" fmla="*/ 1208 w 4318"/>
                <a:gd name="T35" fmla="*/ 20374 h 25939"/>
                <a:gd name="T36" fmla="*/ 3108 w 4318"/>
                <a:gd name="T37" fmla="*/ 21325 h 25939"/>
                <a:gd name="T38" fmla="*/ 1307 w 4318"/>
                <a:gd name="T39" fmla="*/ 20097 h 25939"/>
                <a:gd name="T40" fmla="*/ 3010 w 4318"/>
                <a:gd name="T41" fmla="*/ 18968 h 25939"/>
                <a:gd name="T42" fmla="*/ 3108 w 4318"/>
                <a:gd name="T43" fmla="*/ 18711 h 25939"/>
                <a:gd name="T44" fmla="*/ 1208 w 4318"/>
                <a:gd name="T45" fmla="*/ 17761 h 25939"/>
                <a:gd name="T46" fmla="*/ 3108 w 4318"/>
                <a:gd name="T47" fmla="*/ 18711 h 25939"/>
                <a:gd name="T48" fmla="*/ 1307 w 4318"/>
                <a:gd name="T49" fmla="*/ 17483 h 25939"/>
                <a:gd name="T50" fmla="*/ 3010 w 4318"/>
                <a:gd name="T51" fmla="*/ 16355 h 25939"/>
                <a:gd name="T52" fmla="*/ 3108 w 4318"/>
                <a:gd name="T53" fmla="*/ 16077 h 25939"/>
                <a:gd name="T54" fmla="*/ 1208 w 4318"/>
                <a:gd name="T55" fmla="*/ 15127 h 25939"/>
                <a:gd name="T56" fmla="*/ 3108 w 4318"/>
                <a:gd name="T57" fmla="*/ 16077 h 25939"/>
                <a:gd name="T58" fmla="*/ 1307 w 4318"/>
                <a:gd name="T59" fmla="*/ 14870 h 25939"/>
                <a:gd name="T60" fmla="*/ 3010 w 4318"/>
                <a:gd name="T61" fmla="*/ 13741 h 25939"/>
                <a:gd name="T62" fmla="*/ 3108 w 4318"/>
                <a:gd name="T63" fmla="*/ 13464 h 25939"/>
                <a:gd name="T64" fmla="*/ 1208 w 4318"/>
                <a:gd name="T65" fmla="*/ 12514 h 25939"/>
                <a:gd name="T66" fmla="*/ 3108 w 4318"/>
                <a:gd name="T67" fmla="*/ 13464 h 25939"/>
                <a:gd name="T68" fmla="*/ 1307 w 4318"/>
                <a:gd name="T69" fmla="*/ 12257 h 25939"/>
                <a:gd name="T70" fmla="*/ 3010 w 4318"/>
                <a:gd name="T71" fmla="*/ 11109 h 25939"/>
                <a:gd name="T72" fmla="*/ 3108 w 4318"/>
                <a:gd name="T73" fmla="*/ 10851 h 25939"/>
                <a:gd name="T74" fmla="*/ 1208 w 4318"/>
                <a:gd name="T75" fmla="*/ 9900 h 25939"/>
                <a:gd name="T76" fmla="*/ 3108 w 4318"/>
                <a:gd name="T77" fmla="*/ 10851 h 25939"/>
                <a:gd name="T78" fmla="*/ 1307 w 4318"/>
                <a:gd name="T79" fmla="*/ 9624 h 25939"/>
                <a:gd name="T80" fmla="*/ 3010 w 4318"/>
                <a:gd name="T81" fmla="*/ 8495 h 25939"/>
                <a:gd name="T82" fmla="*/ 3108 w 4318"/>
                <a:gd name="T83" fmla="*/ 8237 h 25939"/>
                <a:gd name="T84" fmla="*/ 1208 w 4318"/>
                <a:gd name="T85" fmla="*/ 7287 h 25939"/>
                <a:gd name="T86" fmla="*/ 3108 w 4318"/>
                <a:gd name="T87" fmla="*/ 8237 h 25939"/>
                <a:gd name="T88" fmla="*/ 1307 w 4318"/>
                <a:gd name="T89" fmla="*/ 7010 h 25939"/>
                <a:gd name="T90" fmla="*/ 3010 w 4318"/>
                <a:gd name="T91" fmla="*/ 5881 h 25939"/>
                <a:gd name="T92" fmla="*/ 3108 w 4318"/>
                <a:gd name="T93" fmla="*/ 5604 h 25939"/>
                <a:gd name="T94" fmla="*/ 1208 w 4318"/>
                <a:gd name="T95" fmla="*/ 4653 h 25939"/>
                <a:gd name="T96" fmla="*/ 3108 w 4318"/>
                <a:gd name="T97" fmla="*/ 5604 h 25939"/>
                <a:gd name="T98" fmla="*/ 1307 w 4318"/>
                <a:gd name="T99" fmla="*/ 4396 h 25939"/>
                <a:gd name="T100" fmla="*/ 1307 w 4318"/>
                <a:gd name="T101" fmla="*/ 3267 h 25939"/>
                <a:gd name="T102" fmla="*/ 3108 w 4318"/>
                <a:gd name="T103" fmla="*/ 4297 h 25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18" h="25939">
                  <a:moveTo>
                    <a:pt x="4217" y="25760"/>
                  </a:moveTo>
                  <a:lnTo>
                    <a:pt x="4217" y="25760"/>
                  </a:lnTo>
                  <a:cubicBezTo>
                    <a:pt x="3366" y="25760"/>
                    <a:pt x="3366" y="25760"/>
                    <a:pt x="3366" y="25760"/>
                  </a:cubicBezTo>
                  <a:cubicBezTo>
                    <a:pt x="3307" y="25760"/>
                    <a:pt x="3267" y="25720"/>
                    <a:pt x="3267" y="25661"/>
                  </a:cubicBezTo>
                  <a:cubicBezTo>
                    <a:pt x="3267" y="3842"/>
                    <a:pt x="3267" y="3842"/>
                    <a:pt x="3267" y="3842"/>
                  </a:cubicBezTo>
                  <a:cubicBezTo>
                    <a:pt x="3267" y="1406"/>
                    <a:pt x="3267" y="1406"/>
                    <a:pt x="3267" y="1406"/>
                  </a:cubicBezTo>
                  <a:cubicBezTo>
                    <a:pt x="3267" y="99"/>
                    <a:pt x="3267" y="99"/>
                    <a:pt x="3267" y="99"/>
                  </a:cubicBezTo>
                  <a:cubicBezTo>
                    <a:pt x="3267" y="40"/>
                    <a:pt x="3228" y="0"/>
                    <a:pt x="3188" y="0"/>
                  </a:cubicBezTo>
                  <a:cubicBezTo>
                    <a:pt x="3148" y="0"/>
                    <a:pt x="3108" y="40"/>
                    <a:pt x="3108" y="99"/>
                  </a:cubicBezTo>
                  <a:cubicBezTo>
                    <a:pt x="3108" y="1406"/>
                    <a:pt x="3108" y="1406"/>
                    <a:pt x="3108" y="1406"/>
                  </a:cubicBezTo>
                  <a:cubicBezTo>
                    <a:pt x="3108" y="1684"/>
                    <a:pt x="3108" y="1684"/>
                    <a:pt x="3108" y="1684"/>
                  </a:cubicBezTo>
                  <a:cubicBezTo>
                    <a:pt x="3108" y="1723"/>
                    <a:pt x="3050" y="1763"/>
                    <a:pt x="3010" y="1763"/>
                  </a:cubicBezTo>
                  <a:cubicBezTo>
                    <a:pt x="1307" y="1763"/>
                    <a:pt x="1307" y="1763"/>
                    <a:pt x="1307" y="1763"/>
                  </a:cubicBezTo>
                  <a:cubicBezTo>
                    <a:pt x="1248" y="1763"/>
                    <a:pt x="1208" y="1723"/>
                    <a:pt x="1208" y="1684"/>
                  </a:cubicBezTo>
                  <a:cubicBezTo>
                    <a:pt x="1208" y="1406"/>
                    <a:pt x="1208" y="1406"/>
                    <a:pt x="1208" y="1406"/>
                  </a:cubicBezTo>
                  <a:cubicBezTo>
                    <a:pt x="1208" y="99"/>
                    <a:pt x="1208" y="99"/>
                    <a:pt x="1208" y="99"/>
                  </a:cubicBezTo>
                  <a:cubicBezTo>
                    <a:pt x="1208" y="40"/>
                    <a:pt x="1168" y="0"/>
                    <a:pt x="1128" y="0"/>
                  </a:cubicBezTo>
                  <a:cubicBezTo>
                    <a:pt x="1070" y="0"/>
                    <a:pt x="1030" y="40"/>
                    <a:pt x="1030" y="99"/>
                  </a:cubicBezTo>
                  <a:cubicBezTo>
                    <a:pt x="1030" y="1406"/>
                    <a:pt x="1030" y="1406"/>
                    <a:pt x="1030" y="1406"/>
                  </a:cubicBezTo>
                  <a:cubicBezTo>
                    <a:pt x="1030" y="3842"/>
                    <a:pt x="1030" y="3842"/>
                    <a:pt x="1030" y="3842"/>
                  </a:cubicBezTo>
                  <a:cubicBezTo>
                    <a:pt x="1030" y="25661"/>
                    <a:pt x="1030" y="25661"/>
                    <a:pt x="1030" y="25661"/>
                  </a:cubicBezTo>
                  <a:cubicBezTo>
                    <a:pt x="1030" y="25720"/>
                    <a:pt x="990" y="25760"/>
                    <a:pt x="950" y="25760"/>
                  </a:cubicBezTo>
                  <a:cubicBezTo>
                    <a:pt x="99" y="25760"/>
                    <a:pt x="99" y="25760"/>
                    <a:pt x="99" y="25760"/>
                  </a:cubicBezTo>
                  <a:cubicBezTo>
                    <a:pt x="40" y="25760"/>
                    <a:pt x="0" y="25800"/>
                    <a:pt x="0" y="25859"/>
                  </a:cubicBezTo>
                  <a:cubicBezTo>
                    <a:pt x="0" y="25898"/>
                    <a:pt x="40" y="25938"/>
                    <a:pt x="99" y="25938"/>
                  </a:cubicBezTo>
                  <a:cubicBezTo>
                    <a:pt x="1128" y="25938"/>
                    <a:pt x="1128" y="25938"/>
                    <a:pt x="1128" y="25938"/>
                  </a:cubicBezTo>
                  <a:cubicBezTo>
                    <a:pt x="1168" y="25938"/>
                    <a:pt x="1208" y="25898"/>
                    <a:pt x="1208" y="25859"/>
                  </a:cubicBezTo>
                  <a:cubicBezTo>
                    <a:pt x="1208" y="24295"/>
                    <a:pt x="1208" y="24295"/>
                    <a:pt x="1208" y="24295"/>
                  </a:cubicBezTo>
                  <a:cubicBezTo>
                    <a:pt x="1208" y="24255"/>
                    <a:pt x="1248" y="24216"/>
                    <a:pt x="1307" y="24216"/>
                  </a:cubicBezTo>
                  <a:cubicBezTo>
                    <a:pt x="3010" y="24216"/>
                    <a:pt x="3010" y="24216"/>
                    <a:pt x="3010" y="24216"/>
                  </a:cubicBezTo>
                  <a:cubicBezTo>
                    <a:pt x="3050" y="24216"/>
                    <a:pt x="3108" y="24255"/>
                    <a:pt x="3108" y="24295"/>
                  </a:cubicBezTo>
                  <a:cubicBezTo>
                    <a:pt x="3108" y="25859"/>
                    <a:pt x="3108" y="25859"/>
                    <a:pt x="3108" y="25859"/>
                  </a:cubicBezTo>
                  <a:cubicBezTo>
                    <a:pt x="3108" y="25898"/>
                    <a:pt x="3148" y="25938"/>
                    <a:pt x="3188" y="25938"/>
                  </a:cubicBezTo>
                  <a:cubicBezTo>
                    <a:pt x="4217" y="25938"/>
                    <a:pt x="4217" y="25938"/>
                    <a:pt x="4217" y="25938"/>
                  </a:cubicBezTo>
                  <a:cubicBezTo>
                    <a:pt x="4277" y="25938"/>
                    <a:pt x="4317" y="25898"/>
                    <a:pt x="4317" y="25859"/>
                  </a:cubicBezTo>
                  <a:cubicBezTo>
                    <a:pt x="4317" y="25800"/>
                    <a:pt x="4277" y="25760"/>
                    <a:pt x="4217" y="25760"/>
                  </a:cubicBezTo>
                  <a:close/>
                  <a:moveTo>
                    <a:pt x="1307" y="1941"/>
                  </a:moveTo>
                  <a:lnTo>
                    <a:pt x="1307" y="1941"/>
                  </a:lnTo>
                  <a:cubicBezTo>
                    <a:pt x="3010" y="1941"/>
                    <a:pt x="3010" y="1941"/>
                    <a:pt x="3010" y="1941"/>
                  </a:cubicBezTo>
                  <a:cubicBezTo>
                    <a:pt x="3050" y="1941"/>
                    <a:pt x="3108" y="1980"/>
                    <a:pt x="3108" y="2040"/>
                  </a:cubicBezTo>
                  <a:cubicBezTo>
                    <a:pt x="3108" y="2990"/>
                    <a:pt x="3108" y="2990"/>
                    <a:pt x="3108" y="2990"/>
                  </a:cubicBezTo>
                  <a:cubicBezTo>
                    <a:pt x="3108" y="3029"/>
                    <a:pt x="3050" y="3089"/>
                    <a:pt x="3010" y="3089"/>
                  </a:cubicBezTo>
                  <a:cubicBezTo>
                    <a:pt x="1307" y="3089"/>
                    <a:pt x="1307" y="3089"/>
                    <a:pt x="1307" y="3089"/>
                  </a:cubicBezTo>
                  <a:cubicBezTo>
                    <a:pt x="1248" y="3089"/>
                    <a:pt x="1208" y="3029"/>
                    <a:pt x="1208" y="2990"/>
                  </a:cubicBezTo>
                  <a:cubicBezTo>
                    <a:pt x="1208" y="2040"/>
                    <a:pt x="1208" y="2040"/>
                    <a:pt x="1208" y="2040"/>
                  </a:cubicBezTo>
                  <a:cubicBezTo>
                    <a:pt x="1208" y="1980"/>
                    <a:pt x="1248" y="1941"/>
                    <a:pt x="1307" y="1941"/>
                  </a:cubicBezTo>
                  <a:close/>
                  <a:moveTo>
                    <a:pt x="3108" y="23939"/>
                  </a:moveTo>
                  <a:lnTo>
                    <a:pt x="3108" y="23939"/>
                  </a:lnTo>
                  <a:cubicBezTo>
                    <a:pt x="3108" y="23998"/>
                    <a:pt x="3050" y="24037"/>
                    <a:pt x="3010" y="24037"/>
                  </a:cubicBezTo>
                  <a:cubicBezTo>
                    <a:pt x="1307" y="24037"/>
                    <a:pt x="1307" y="24037"/>
                    <a:pt x="1307" y="24037"/>
                  </a:cubicBezTo>
                  <a:cubicBezTo>
                    <a:pt x="1248" y="24037"/>
                    <a:pt x="1208" y="23998"/>
                    <a:pt x="1208" y="23939"/>
                  </a:cubicBezTo>
                  <a:cubicBezTo>
                    <a:pt x="1208" y="22988"/>
                    <a:pt x="1208" y="22988"/>
                    <a:pt x="1208" y="22988"/>
                  </a:cubicBezTo>
                  <a:cubicBezTo>
                    <a:pt x="1208" y="22948"/>
                    <a:pt x="1248" y="22909"/>
                    <a:pt x="1307" y="22909"/>
                  </a:cubicBezTo>
                  <a:cubicBezTo>
                    <a:pt x="3010" y="22909"/>
                    <a:pt x="3010" y="22909"/>
                    <a:pt x="3010" y="22909"/>
                  </a:cubicBezTo>
                  <a:cubicBezTo>
                    <a:pt x="3050" y="22909"/>
                    <a:pt x="3108" y="22948"/>
                    <a:pt x="3108" y="22988"/>
                  </a:cubicBezTo>
                  <a:lnTo>
                    <a:pt x="3108" y="23939"/>
                  </a:lnTo>
                  <a:close/>
                  <a:moveTo>
                    <a:pt x="3108" y="22631"/>
                  </a:moveTo>
                  <a:lnTo>
                    <a:pt x="3108" y="22631"/>
                  </a:lnTo>
                  <a:cubicBezTo>
                    <a:pt x="3108" y="22691"/>
                    <a:pt x="3050" y="22730"/>
                    <a:pt x="3010" y="22730"/>
                  </a:cubicBezTo>
                  <a:cubicBezTo>
                    <a:pt x="1307" y="22730"/>
                    <a:pt x="1307" y="22730"/>
                    <a:pt x="1307" y="22730"/>
                  </a:cubicBezTo>
                  <a:cubicBezTo>
                    <a:pt x="1248" y="22730"/>
                    <a:pt x="1208" y="22691"/>
                    <a:pt x="1208" y="22631"/>
                  </a:cubicBezTo>
                  <a:cubicBezTo>
                    <a:pt x="1208" y="21681"/>
                    <a:pt x="1208" y="21681"/>
                    <a:pt x="1208" y="21681"/>
                  </a:cubicBezTo>
                  <a:cubicBezTo>
                    <a:pt x="1208" y="21642"/>
                    <a:pt x="1248" y="21602"/>
                    <a:pt x="1307" y="21602"/>
                  </a:cubicBezTo>
                  <a:cubicBezTo>
                    <a:pt x="3010" y="21602"/>
                    <a:pt x="3010" y="21602"/>
                    <a:pt x="3010" y="21602"/>
                  </a:cubicBezTo>
                  <a:cubicBezTo>
                    <a:pt x="3050" y="21602"/>
                    <a:pt x="3108" y="21642"/>
                    <a:pt x="3108" y="21681"/>
                  </a:cubicBezTo>
                  <a:lnTo>
                    <a:pt x="3108" y="22631"/>
                  </a:lnTo>
                  <a:close/>
                  <a:moveTo>
                    <a:pt x="3108" y="21325"/>
                  </a:moveTo>
                  <a:lnTo>
                    <a:pt x="3108" y="21325"/>
                  </a:lnTo>
                  <a:cubicBezTo>
                    <a:pt x="3108" y="21384"/>
                    <a:pt x="3050" y="21424"/>
                    <a:pt x="3010" y="21424"/>
                  </a:cubicBezTo>
                  <a:cubicBezTo>
                    <a:pt x="1307" y="21424"/>
                    <a:pt x="1307" y="21424"/>
                    <a:pt x="1307" y="21424"/>
                  </a:cubicBezTo>
                  <a:cubicBezTo>
                    <a:pt x="1248" y="21424"/>
                    <a:pt x="1208" y="21384"/>
                    <a:pt x="1208" y="21325"/>
                  </a:cubicBezTo>
                  <a:cubicBezTo>
                    <a:pt x="1208" y="20374"/>
                    <a:pt x="1208" y="20374"/>
                    <a:pt x="1208" y="20374"/>
                  </a:cubicBezTo>
                  <a:cubicBezTo>
                    <a:pt x="1208" y="20315"/>
                    <a:pt x="1248" y="20275"/>
                    <a:pt x="1307" y="20275"/>
                  </a:cubicBezTo>
                  <a:cubicBezTo>
                    <a:pt x="3010" y="20275"/>
                    <a:pt x="3010" y="20275"/>
                    <a:pt x="3010" y="20275"/>
                  </a:cubicBezTo>
                  <a:cubicBezTo>
                    <a:pt x="3050" y="20275"/>
                    <a:pt x="3108" y="20315"/>
                    <a:pt x="3108" y="20374"/>
                  </a:cubicBezTo>
                  <a:lnTo>
                    <a:pt x="3108" y="21325"/>
                  </a:lnTo>
                  <a:close/>
                  <a:moveTo>
                    <a:pt x="3108" y="20018"/>
                  </a:moveTo>
                  <a:lnTo>
                    <a:pt x="3108" y="20018"/>
                  </a:lnTo>
                  <a:cubicBezTo>
                    <a:pt x="3108" y="20058"/>
                    <a:pt x="3050" y="20097"/>
                    <a:pt x="3010" y="20097"/>
                  </a:cubicBezTo>
                  <a:cubicBezTo>
                    <a:pt x="1307" y="20097"/>
                    <a:pt x="1307" y="20097"/>
                    <a:pt x="1307" y="20097"/>
                  </a:cubicBezTo>
                  <a:cubicBezTo>
                    <a:pt x="1248" y="20097"/>
                    <a:pt x="1208" y="20058"/>
                    <a:pt x="1208" y="20018"/>
                  </a:cubicBezTo>
                  <a:cubicBezTo>
                    <a:pt x="1208" y="19067"/>
                    <a:pt x="1208" y="19067"/>
                    <a:pt x="1208" y="19067"/>
                  </a:cubicBezTo>
                  <a:cubicBezTo>
                    <a:pt x="1208" y="19008"/>
                    <a:pt x="1248" y="18968"/>
                    <a:pt x="1307" y="18968"/>
                  </a:cubicBezTo>
                  <a:cubicBezTo>
                    <a:pt x="3010" y="18968"/>
                    <a:pt x="3010" y="18968"/>
                    <a:pt x="3010" y="18968"/>
                  </a:cubicBezTo>
                  <a:cubicBezTo>
                    <a:pt x="3050" y="18968"/>
                    <a:pt x="3108" y="19008"/>
                    <a:pt x="3108" y="19067"/>
                  </a:cubicBezTo>
                  <a:lnTo>
                    <a:pt x="3108" y="20018"/>
                  </a:lnTo>
                  <a:close/>
                  <a:moveTo>
                    <a:pt x="3108" y="18711"/>
                  </a:moveTo>
                  <a:lnTo>
                    <a:pt x="3108" y="18711"/>
                  </a:lnTo>
                  <a:cubicBezTo>
                    <a:pt x="3108" y="18751"/>
                    <a:pt x="3050" y="18790"/>
                    <a:pt x="3010" y="18790"/>
                  </a:cubicBezTo>
                  <a:cubicBezTo>
                    <a:pt x="1307" y="18790"/>
                    <a:pt x="1307" y="18790"/>
                    <a:pt x="1307" y="18790"/>
                  </a:cubicBezTo>
                  <a:cubicBezTo>
                    <a:pt x="1248" y="18790"/>
                    <a:pt x="1208" y="18751"/>
                    <a:pt x="1208" y="18711"/>
                  </a:cubicBezTo>
                  <a:cubicBezTo>
                    <a:pt x="1208" y="17761"/>
                    <a:pt x="1208" y="17761"/>
                    <a:pt x="1208" y="17761"/>
                  </a:cubicBezTo>
                  <a:cubicBezTo>
                    <a:pt x="1208" y="17701"/>
                    <a:pt x="1248" y="17661"/>
                    <a:pt x="1307" y="17661"/>
                  </a:cubicBezTo>
                  <a:cubicBezTo>
                    <a:pt x="3010" y="17661"/>
                    <a:pt x="3010" y="17661"/>
                    <a:pt x="3010" y="17661"/>
                  </a:cubicBezTo>
                  <a:cubicBezTo>
                    <a:pt x="3050" y="17661"/>
                    <a:pt x="3108" y="17701"/>
                    <a:pt x="3108" y="17761"/>
                  </a:cubicBezTo>
                  <a:lnTo>
                    <a:pt x="3108" y="18711"/>
                  </a:lnTo>
                  <a:close/>
                  <a:moveTo>
                    <a:pt x="3108" y="17404"/>
                  </a:moveTo>
                  <a:lnTo>
                    <a:pt x="3108" y="17404"/>
                  </a:lnTo>
                  <a:cubicBezTo>
                    <a:pt x="3108" y="17444"/>
                    <a:pt x="3050" y="17483"/>
                    <a:pt x="3010" y="17483"/>
                  </a:cubicBezTo>
                  <a:cubicBezTo>
                    <a:pt x="1307" y="17483"/>
                    <a:pt x="1307" y="17483"/>
                    <a:pt x="1307" y="17483"/>
                  </a:cubicBezTo>
                  <a:cubicBezTo>
                    <a:pt x="1248" y="17483"/>
                    <a:pt x="1208" y="17444"/>
                    <a:pt x="1208" y="17404"/>
                  </a:cubicBezTo>
                  <a:cubicBezTo>
                    <a:pt x="1208" y="16434"/>
                    <a:pt x="1208" y="16434"/>
                    <a:pt x="1208" y="16434"/>
                  </a:cubicBezTo>
                  <a:cubicBezTo>
                    <a:pt x="1208" y="16394"/>
                    <a:pt x="1248" y="16355"/>
                    <a:pt x="1307" y="16355"/>
                  </a:cubicBezTo>
                  <a:cubicBezTo>
                    <a:pt x="3010" y="16355"/>
                    <a:pt x="3010" y="16355"/>
                    <a:pt x="3010" y="16355"/>
                  </a:cubicBezTo>
                  <a:cubicBezTo>
                    <a:pt x="3050" y="16355"/>
                    <a:pt x="3108" y="16394"/>
                    <a:pt x="3108" y="16434"/>
                  </a:cubicBezTo>
                  <a:lnTo>
                    <a:pt x="3108" y="17404"/>
                  </a:lnTo>
                  <a:close/>
                  <a:moveTo>
                    <a:pt x="3108" y="16077"/>
                  </a:moveTo>
                  <a:lnTo>
                    <a:pt x="3108" y="16077"/>
                  </a:lnTo>
                  <a:cubicBezTo>
                    <a:pt x="3108" y="16137"/>
                    <a:pt x="3050" y="16177"/>
                    <a:pt x="3010" y="16177"/>
                  </a:cubicBezTo>
                  <a:cubicBezTo>
                    <a:pt x="1307" y="16177"/>
                    <a:pt x="1307" y="16177"/>
                    <a:pt x="1307" y="16177"/>
                  </a:cubicBezTo>
                  <a:cubicBezTo>
                    <a:pt x="1248" y="16177"/>
                    <a:pt x="1208" y="16137"/>
                    <a:pt x="1208" y="16077"/>
                  </a:cubicBezTo>
                  <a:cubicBezTo>
                    <a:pt x="1208" y="15127"/>
                    <a:pt x="1208" y="15127"/>
                    <a:pt x="1208" y="15127"/>
                  </a:cubicBezTo>
                  <a:cubicBezTo>
                    <a:pt x="1208" y="15088"/>
                    <a:pt x="1248" y="15048"/>
                    <a:pt x="1307" y="15048"/>
                  </a:cubicBezTo>
                  <a:cubicBezTo>
                    <a:pt x="3010" y="15048"/>
                    <a:pt x="3010" y="15048"/>
                    <a:pt x="3010" y="15048"/>
                  </a:cubicBezTo>
                  <a:cubicBezTo>
                    <a:pt x="3050" y="15048"/>
                    <a:pt x="3108" y="15088"/>
                    <a:pt x="3108" y="15127"/>
                  </a:cubicBezTo>
                  <a:lnTo>
                    <a:pt x="3108" y="16077"/>
                  </a:lnTo>
                  <a:close/>
                  <a:moveTo>
                    <a:pt x="3108" y="14771"/>
                  </a:moveTo>
                  <a:lnTo>
                    <a:pt x="3108" y="14771"/>
                  </a:lnTo>
                  <a:cubicBezTo>
                    <a:pt x="3108" y="14830"/>
                    <a:pt x="3050" y="14870"/>
                    <a:pt x="3010" y="14870"/>
                  </a:cubicBezTo>
                  <a:cubicBezTo>
                    <a:pt x="1307" y="14870"/>
                    <a:pt x="1307" y="14870"/>
                    <a:pt x="1307" y="14870"/>
                  </a:cubicBezTo>
                  <a:cubicBezTo>
                    <a:pt x="1248" y="14870"/>
                    <a:pt x="1208" y="14830"/>
                    <a:pt x="1208" y="14771"/>
                  </a:cubicBezTo>
                  <a:cubicBezTo>
                    <a:pt x="1208" y="13820"/>
                    <a:pt x="1208" y="13820"/>
                    <a:pt x="1208" y="13820"/>
                  </a:cubicBezTo>
                  <a:cubicBezTo>
                    <a:pt x="1208" y="13780"/>
                    <a:pt x="1248" y="13741"/>
                    <a:pt x="1307" y="13741"/>
                  </a:cubicBezTo>
                  <a:cubicBezTo>
                    <a:pt x="3010" y="13741"/>
                    <a:pt x="3010" y="13741"/>
                    <a:pt x="3010" y="13741"/>
                  </a:cubicBezTo>
                  <a:cubicBezTo>
                    <a:pt x="3050" y="13741"/>
                    <a:pt x="3108" y="13780"/>
                    <a:pt x="3108" y="13820"/>
                  </a:cubicBezTo>
                  <a:lnTo>
                    <a:pt x="3108" y="14771"/>
                  </a:lnTo>
                  <a:close/>
                  <a:moveTo>
                    <a:pt x="3108" y="13464"/>
                  </a:moveTo>
                  <a:lnTo>
                    <a:pt x="3108" y="13464"/>
                  </a:lnTo>
                  <a:cubicBezTo>
                    <a:pt x="3108" y="13523"/>
                    <a:pt x="3050" y="13562"/>
                    <a:pt x="3010" y="13562"/>
                  </a:cubicBezTo>
                  <a:cubicBezTo>
                    <a:pt x="1307" y="13562"/>
                    <a:pt x="1307" y="13562"/>
                    <a:pt x="1307" y="13562"/>
                  </a:cubicBezTo>
                  <a:cubicBezTo>
                    <a:pt x="1248" y="13562"/>
                    <a:pt x="1208" y="13523"/>
                    <a:pt x="1208" y="13464"/>
                  </a:cubicBezTo>
                  <a:cubicBezTo>
                    <a:pt x="1208" y="12514"/>
                    <a:pt x="1208" y="12514"/>
                    <a:pt x="1208" y="12514"/>
                  </a:cubicBezTo>
                  <a:cubicBezTo>
                    <a:pt x="1208" y="12475"/>
                    <a:pt x="1248" y="12435"/>
                    <a:pt x="1307" y="12435"/>
                  </a:cubicBezTo>
                  <a:cubicBezTo>
                    <a:pt x="3010" y="12435"/>
                    <a:pt x="3010" y="12435"/>
                    <a:pt x="3010" y="12435"/>
                  </a:cubicBezTo>
                  <a:cubicBezTo>
                    <a:pt x="3050" y="12435"/>
                    <a:pt x="3108" y="12475"/>
                    <a:pt x="3108" y="12514"/>
                  </a:cubicBezTo>
                  <a:lnTo>
                    <a:pt x="3108" y="13464"/>
                  </a:lnTo>
                  <a:close/>
                  <a:moveTo>
                    <a:pt x="3108" y="12158"/>
                  </a:moveTo>
                  <a:lnTo>
                    <a:pt x="3108" y="12158"/>
                  </a:lnTo>
                  <a:cubicBezTo>
                    <a:pt x="3108" y="12218"/>
                    <a:pt x="3050" y="12257"/>
                    <a:pt x="3010" y="12257"/>
                  </a:cubicBezTo>
                  <a:cubicBezTo>
                    <a:pt x="1307" y="12257"/>
                    <a:pt x="1307" y="12257"/>
                    <a:pt x="1307" y="12257"/>
                  </a:cubicBezTo>
                  <a:cubicBezTo>
                    <a:pt x="1248" y="12257"/>
                    <a:pt x="1208" y="12218"/>
                    <a:pt x="1208" y="12158"/>
                  </a:cubicBezTo>
                  <a:cubicBezTo>
                    <a:pt x="1208" y="11208"/>
                    <a:pt x="1208" y="11208"/>
                    <a:pt x="1208" y="11208"/>
                  </a:cubicBezTo>
                  <a:cubicBezTo>
                    <a:pt x="1208" y="11148"/>
                    <a:pt x="1248" y="11109"/>
                    <a:pt x="1307" y="11109"/>
                  </a:cubicBezTo>
                  <a:cubicBezTo>
                    <a:pt x="3010" y="11109"/>
                    <a:pt x="3010" y="11109"/>
                    <a:pt x="3010" y="11109"/>
                  </a:cubicBezTo>
                  <a:cubicBezTo>
                    <a:pt x="3050" y="11109"/>
                    <a:pt x="3108" y="11148"/>
                    <a:pt x="3108" y="11208"/>
                  </a:cubicBezTo>
                  <a:lnTo>
                    <a:pt x="3108" y="12158"/>
                  </a:lnTo>
                  <a:close/>
                  <a:moveTo>
                    <a:pt x="3108" y="10851"/>
                  </a:moveTo>
                  <a:lnTo>
                    <a:pt x="3108" y="10851"/>
                  </a:lnTo>
                  <a:cubicBezTo>
                    <a:pt x="3108" y="10891"/>
                    <a:pt x="3050" y="10930"/>
                    <a:pt x="3010" y="10930"/>
                  </a:cubicBezTo>
                  <a:cubicBezTo>
                    <a:pt x="1307" y="10930"/>
                    <a:pt x="1307" y="10930"/>
                    <a:pt x="1307" y="10930"/>
                  </a:cubicBezTo>
                  <a:cubicBezTo>
                    <a:pt x="1248" y="10930"/>
                    <a:pt x="1208" y="10891"/>
                    <a:pt x="1208" y="10851"/>
                  </a:cubicBezTo>
                  <a:cubicBezTo>
                    <a:pt x="1208" y="9900"/>
                    <a:pt x="1208" y="9900"/>
                    <a:pt x="1208" y="9900"/>
                  </a:cubicBezTo>
                  <a:cubicBezTo>
                    <a:pt x="1208" y="9841"/>
                    <a:pt x="1248" y="9802"/>
                    <a:pt x="1307" y="9802"/>
                  </a:cubicBezTo>
                  <a:cubicBezTo>
                    <a:pt x="3010" y="9802"/>
                    <a:pt x="3010" y="9802"/>
                    <a:pt x="3010" y="9802"/>
                  </a:cubicBezTo>
                  <a:cubicBezTo>
                    <a:pt x="3050" y="9802"/>
                    <a:pt x="3108" y="9841"/>
                    <a:pt x="3108" y="9900"/>
                  </a:cubicBezTo>
                  <a:lnTo>
                    <a:pt x="3108" y="10851"/>
                  </a:lnTo>
                  <a:close/>
                  <a:moveTo>
                    <a:pt x="3108" y="9544"/>
                  </a:moveTo>
                  <a:lnTo>
                    <a:pt x="3108" y="9544"/>
                  </a:lnTo>
                  <a:cubicBezTo>
                    <a:pt x="3108" y="9584"/>
                    <a:pt x="3050" y="9624"/>
                    <a:pt x="3010" y="9624"/>
                  </a:cubicBezTo>
                  <a:cubicBezTo>
                    <a:pt x="1307" y="9624"/>
                    <a:pt x="1307" y="9624"/>
                    <a:pt x="1307" y="9624"/>
                  </a:cubicBezTo>
                  <a:cubicBezTo>
                    <a:pt x="1248" y="9624"/>
                    <a:pt x="1208" y="9584"/>
                    <a:pt x="1208" y="9544"/>
                  </a:cubicBezTo>
                  <a:cubicBezTo>
                    <a:pt x="1208" y="8594"/>
                    <a:pt x="1208" y="8594"/>
                    <a:pt x="1208" y="8594"/>
                  </a:cubicBezTo>
                  <a:cubicBezTo>
                    <a:pt x="1208" y="8534"/>
                    <a:pt x="1248" y="8495"/>
                    <a:pt x="1307" y="8495"/>
                  </a:cubicBezTo>
                  <a:cubicBezTo>
                    <a:pt x="3010" y="8495"/>
                    <a:pt x="3010" y="8495"/>
                    <a:pt x="3010" y="8495"/>
                  </a:cubicBezTo>
                  <a:cubicBezTo>
                    <a:pt x="3050" y="8495"/>
                    <a:pt x="3108" y="8534"/>
                    <a:pt x="3108" y="8594"/>
                  </a:cubicBezTo>
                  <a:lnTo>
                    <a:pt x="3108" y="9544"/>
                  </a:lnTo>
                  <a:close/>
                  <a:moveTo>
                    <a:pt x="3108" y="8237"/>
                  </a:moveTo>
                  <a:lnTo>
                    <a:pt x="3108" y="8237"/>
                  </a:lnTo>
                  <a:cubicBezTo>
                    <a:pt x="3108" y="8277"/>
                    <a:pt x="3050" y="8316"/>
                    <a:pt x="3010" y="8316"/>
                  </a:cubicBezTo>
                  <a:cubicBezTo>
                    <a:pt x="1307" y="8316"/>
                    <a:pt x="1307" y="8316"/>
                    <a:pt x="1307" y="8316"/>
                  </a:cubicBezTo>
                  <a:cubicBezTo>
                    <a:pt x="1248" y="8316"/>
                    <a:pt x="1208" y="8277"/>
                    <a:pt x="1208" y="8237"/>
                  </a:cubicBezTo>
                  <a:cubicBezTo>
                    <a:pt x="1208" y="7287"/>
                    <a:pt x="1208" y="7287"/>
                    <a:pt x="1208" y="7287"/>
                  </a:cubicBezTo>
                  <a:cubicBezTo>
                    <a:pt x="1208" y="7228"/>
                    <a:pt x="1248" y="7188"/>
                    <a:pt x="1307" y="7188"/>
                  </a:cubicBezTo>
                  <a:cubicBezTo>
                    <a:pt x="3010" y="7188"/>
                    <a:pt x="3010" y="7188"/>
                    <a:pt x="3010" y="7188"/>
                  </a:cubicBezTo>
                  <a:cubicBezTo>
                    <a:pt x="3050" y="7188"/>
                    <a:pt x="3108" y="7228"/>
                    <a:pt x="3108" y="7287"/>
                  </a:cubicBezTo>
                  <a:lnTo>
                    <a:pt x="3108" y="8237"/>
                  </a:lnTo>
                  <a:close/>
                  <a:moveTo>
                    <a:pt x="3108" y="6911"/>
                  </a:moveTo>
                  <a:lnTo>
                    <a:pt x="3108" y="6911"/>
                  </a:lnTo>
                  <a:cubicBezTo>
                    <a:pt x="3108" y="6970"/>
                    <a:pt x="3050" y="7010"/>
                    <a:pt x="3010" y="7010"/>
                  </a:cubicBezTo>
                  <a:cubicBezTo>
                    <a:pt x="1307" y="7010"/>
                    <a:pt x="1307" y="7010"/>
                    <a:pt x="1307" y="7010"/>
                  </a:cubicBezTo>
                  <a:cubicBezTo>
                    <a:pt x="1248" y="7010"/>
                    <a:pt x="1208" y="6970"/>
                    <a:pt x="1208" y="6911"/>
                  </a:cubicBezTo>
                  <a:cubicBezTo>
                    <a:pt x="1208" y="5961"/>
                    <a:pt x="1208" y="5961"/>
                    <a:pt x="1208" y="5961"/>
                  </a:cubicBezTo>
                  <a:cubicBezTo>
                    <a:pt x="1208" y="5921"/>
                    <a:pt x="1248" y="5881"/>
                    <a:pt x="1307" y="5881"/>
                  </a:cubicBezTo>
                  <a:cubicBezTo>
                    <a:pt x="3010" y="5881"/>
                    <a:pt x="3010" y="5881"/>
                    <a:pt x="3010" y="5881"/>
                  </a:cubicBezTo>
                  <a:cubicBezTo>
                    <a:pt x="3050" y="5881"/>
                    <a:pt x="3108" y="5921"/>
                    <a:pt x="3108" y="5961"/>
                  </a:cubicBezTo>
                  <a:lnTo>
                    <a:pt x="3108" y="6911"/>
                  </a:lnTo>
                  <a:close/>
                  <a:moveTo>
                    <a:pt x="3108" y="5604"/>
                  </a:moveTo>
                  <a:lnTo>
                    <a:pt x="3108" y="5604"/>
                  </a:lnTo>
                  <a:cubicBezTo>
                    <a:pt x="3108" y="5663"/>
                    <a:pt x="3050" y="5703"/>
                    <a:pt x="3010" y="5703"/>
                  </a:cubicBezTo>
                  <a:cubicBezTo>
                    <a:pt x="1307" y="5703"/>
                    <a:pt x="1307" y="5703"/>
                    <a:pt x="1307" y="5703"/>
                  </a:cubicBezTo>
                  <a:cubicBezTo>
                    <a:pt x="1248" y="5703"/>
                    <a:pt x="1208" y="5663"/>
                    <a:pt x="1208" y="5604"/>
                  </a:cubicBezTo>
                  <a:cubicBezTo>
                    <a:pt x="1208" y="4653"/>
                    <a:pt x="1208" y="4653"/>
                    <a:pt x="1208" y="4653"/>
                  </a:cubicBezTo>
                  <a:cubicBezTo>
                    <a:pt x="1208" y="4614"/>
                    <a:pt x="1248" y="4574"/>
                    <a:pt x="1307" y="4574"/>
                  </a:cubicBezTo>
                  <a:cubicBezTo>
                    <a:pt x="3010" y="4574"/>
                    <a:pt x="3010" y="4574"/>
                    <a:pt x="3010" y="4574"/>
                  </a:cubicBezTo>
                  <a:cubicBezTo>
                    <a:pt x="3050" y="4574"/>
                    <a:pt x="3108" y="4614"/>
                    <a:pt x="3108" y="4653"/>
                  </a:cubicBezTo>
                  <a:lnTo>
                    <a:pt x="3108" y="5604"/>
                  </a:lnTo>
                  <a:close/>
                  <a:moveTo>
                    <a:pt x="3108" y="4297"/>
                  </a:moveTo>
                  <a:lnTo>
                    <a:pt x="3108" y="4297"/>
                  </a:lnTo>
                  <a:cubicBezTo>
                    <a:pt x="3108" y="4356"/>
                    <a:pt x="3050" y="4396"/>
                    <a:pt x="3010" y="4396"/>
                  </a:cubicBezTo>
                  <a:cubicBezTo>
                    <a:pt x="1307" y="4396"/>
                    <a:pt x="1307" y="4396"/>
                    <a:pt x="1307" y="4396"/>
                  </a:cubicBezTo>
                  <a:cubicBezTo>
                    <a:pt x="1248" y="4396"/>
                    <a:pt x="1208" y="4356"/>
                    <a:pt x="1208" y="4297"/>
                  </a:cubicBezTo>
                  <a:cubicBezTo>
                    <a:pt x="1208" y="3842"/>
                    <a:pt x="1208" y="3842"/>
                    <a:pt x="1208" y="3842"/>
                  </a:cubicBezTo>
                  <a:cubicBezTo>
                    <a:pt x="1208" y="3346"/>
                    <a:pt x="1208" y="3346"/>
                    <a:pt x="1208" y="3346"/>
                  </a:cubicBezTo>
                  <a:cubicBezTo>
                    <a:pt x="1208" y="3307"/>
                    <a:pt x="1248" y="3267"/>
                    <a:pt x="1307" y="3267"/>
                  </a:cubicBezTo>
                  <a:cubicBezTo>
                    <a:pt x="3010" y="3267"/>
                    <a:pt x="3010" y="3267"/>
                    <a:pt x="3010" y="3267"/>
                  </a:cubicBezTo>
                  <a:cubicBezTo>
                    <a:pt x="3050" y="3267"/>
                    <a:pt x="3108" y="3307"/>
                    <a:pt x="3108" y="3346"/>
                  </a:cubicBezTo>
                  <a:cubicBezTo>
                    <a:pt x="3108" y="3842"/>
                    <a:pt x="3108" y="3842"/>
                    <a:pt x="3108" y="3842"/>
                  </a:cubicBezTo>
                  <a:lnTo>
                    <a:pt x="3108" y="4297"/>
                  </a:lnTo>
                  <a:close/>
                </a:path>
              </a:pathLst>
            </a:custGeom>
            <a:solidFill>
              <a:srgbClr val="01010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 name="Freeform 2"/>
            <p:cNvSpPr>
              <a:spLocks noChangeArrowheads="1"/>
            </p:cNvSpPr>
            <p:nvPr/>
          </p:nvSpPr>
          <p:spPr bwMode="auto">
            <a:xfrm>
              <a:off x="2657472" y="2298698"/>
              <a:ext cx="2195510" cy="4525960"/>
            </a:xfrm>
            <a:custGeom>
              <a:avLst/>
              <a:gdLst>
                <a:gd name="T0" fmla="*/ 5524 w 6099"/>
                <a:gd name="T1" fmla="*/ 3366 h 12573"/>
                <a:gd name="T2" fmla="*/ 5524 w 6099"/>
                <a:gd name="T3" fmla="*/ 3366 h 12573"/>
                <a:gd name="T4" fmla="*/ 4870 w 6099"/>
                <a:gd name="T5" fmla="*/ 3465 h 12573"/>
                <a:gd name="T6" fmla="*/ 2020 w 6099"/>
                <a:gd name="T7" fmla="*/ 139 h 12573"/>
                <a:gd name="T8" fmla="*/ 1545 w 6099"/>
                <a:gd name="T9" fmla="*/ 99 h 12573"/>
                <a:gd name="T10" fmla="*/ 1525 w 6099"/>
                <a:gd name="T11" fmla="*/ 575 h 12573"/>
                <a:gd name="T12" fmla="*/ 4217 w 6099"/>
                <a:gd name="T13" fmla="*/ 3703 h 12573"/>
                <a:gd name="T14" fmla="*/ 2950 w 6099"/>
                <a:gd name="T15" fmla="*/ 3386 h 12573"/>
                <a:gd name="T16" fmla="*/ 1901 w 6099"/>
                <a:gd name="T17" fmla="*/ 1782 h 12573"/>
                <a:gd name="T18" fmla="*/ 1445 w 6099"/>
                <a:gd name="T19" fmla="*/ 1683 h 12573"/>
                <a:gd name="T20" fmla="*/ 1347 w 6099"/>
                <a:gd name="T21" fmla="*/ 2138 h 12573"/>
                <a:gd name="T22" fmla="*/ 2475 w 6099"/>
                <a:gd name="T23" fmla="*/ 3841 h 12573"/>
                <a:gd name="T24" fmla="*/ 2654 w 6099"/>
                <a:gd name="T25" fmla="*/ 3980 h 12573"/>
                <a:gd name="T26" fmla="*/ 4415 w 6099"/>
                <a:gd name="T27" fmla="*/ 4416 h 12573"/>
                <a:gd name="T28" fmla="*/ 3722 w 6099"/>
                <a:gd name="T29" fmla="*/ 6494 h 12573"/>
                <a:gd name="T30" fmla="*/ 2079 w 6099"/>
                <a:gd name="T31" fmla="*/ 5564 h 12573"/>
                <a:gd name="T32" fmla="*/ 1624 w 6099"/>
                <a:gd name="T33" fmla="*/ 5663 h 12573"/>
                <a:gd name="T34" fmla="*/ 99 w 6099"/>
                <a:gd name="T35" fmla="*/ 7840 h 12573"/>
                <a:gd name="T36" fmla="*/ 178 w 6099"/>
                <a:gd name="T37" fmla="*/ 8335 h 12573"/>
                <a:gd name="T38" fmla="*/ 674 w 6099"/>
                <a:gd name="T39" fmla="*/ 8256 h 12573"/>
                <a:gd name="T40" fmla="*/ 2000 w 6099"/>
                <a:gd name="T41" fmla="*/ 6316 h 12573"/>
                <a:gd name="T42" fmla="*/ 3504 w 6099"/>
                <a:gd name="T43" fmla="*/ 7168 h 12573"/>
                <a:gd name="T44" fmla="*/ 3484 w 6099"/>
                <a:gd name="T45" fmla="*/ 7247 h 12573"/>
                <a:gd name="T46" fmla="*/ 3544 w 6099"/>
                <a:gd name="T47" fmla="*/ 7820 h 12573"/>
                <a:gd name="T48" fmla="*/ 1228 w 6099"/>
                <a:gd name="T49" fmla="*/ 12058 h 12573"/>
                <a:gd name="T50" fmla="*/ 1366 w 6099"/>
                <a:gd name="T51" fmla="*/ 12513 h 12573"/>
                <a:gd name="T52" fmla="*/ 1525 w 6099"/>
                <a:gd name="T53" fmla="*/ 12572 h 12573"/>
                <a:gd name="T54" fmla="*/ 1841 w 6099"/>
                <a:gd name="T55" fmla="*/ 12375 h 12573"/>
                <a:gd name="T56" fmla="*/ 4137 w 6099"/>
                <a:gd name="T57" fmla="*/ 8176 h 12573"/>
                <a:gd name="T58" fmla="*/ 4158 w 6099"/>
                <a:gd name="T59" fmla="*/ 8176 h 12573"/>
                <a:gd name="T60" fmla="*/ 4830 w 6099"/>
                <a:gd name="T61" fmla="*/ 7702 h 12573"/>
                <a:gd name="T62" fmla="*/ 5979 w 6099"/>
                <a:gd name="T63" fmla="*/ 4277 h 12573"/>
                <a:gd name="T64" fmla="*/ 5524 w 6099"/>
                <a:gd name="T65" fmla="*/ 3366 h 12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9" h="12573">
                  <a:moveTo>
                    <a:pt x="5524" y="3366"/>
                  </a:moveTo>
                  <a:lnTo>
                    <a:pt x="5524" y="3366"/>
                  </a:lnTo>
                  <a:cubicBezTo>
                    <a:pt x="5286" y="3287"/>
                    <a:pt x="5048" y="3347"/>
                    <a:pt x="4870" y="3465"/>
                  </a:cubicBezTo>
                  <a:cubicBezTo>
                    <a:pt x="2020" y="139"/>
                    <a:pt x="2020" y="139"/>
                    <a:pt x="2020" y="139"/>
                  </a:cubicBezTo>
                  <a:cubicBezTo>
                    <a:pt x="1901" y="0"/>
                    <a:pt x="1683" y="0"/>
                    <a:pt x="1545" y="99"/>
                  </a:cubicBezTo>
                  <a:cubicBezTo>
                    <a:pt x="1426" y="218"/>
                    <a:pt x="1406" y="436"/>
                    <a:pt x="1525" y="575"/>
                  </a:cubicBezTo>
                  <a:cubicBezTo>
                    <a:pt x="4217" y="3703"/>
                    <a:pt x="4217" y="3703"/>
                    <a:pt x="4217" y="3703"/>
                  </a:cubicBezTo>
                  <a:cubicBezTo>
                    <a:pt x="2950" y="3386"/>
                    <a:pt x="2950" y="3386"/>
                    <a:pt x="2950" y="3386"/>
                  </a:cubicBezTo>
                  <a:cubicBezTo>
                    <a:pt x="1901" y="1782"/>
                    <a:pt x="1901" y="1782"/>
                    <a:pt x="1901" y="1782"/>
                  </a:cubicBezTo>
                  <a:cubicBezTo>
                    <a:pt x="1802" y="1624"/>
                    <a:pt x="1604" y="1584"/>
                    <a:pt x="1445" y="1683"/>
                  </a:cubicBezTo>
                  <a:cubicBezTo>
                    <a:pt x="1287" y="1782"/>
                    <a:pt x="1248" y="1980"/>
                    <a:pt x="1347" y="2138"/>
                  </a:cubicBezTo>
                  <a:cubicBezTo>
                    <a:pt x="2475" y="3841"/>
                    <a:pt x="2475" y="3841"/>
                    <a:pt x="2475" y="3841"/>
                  </a:cubicBezTo>
                  <a:cubicBezTo>
                    <a:pt x="2515" y="3921"/>
                    <a:pt x="2575" y="3960"/>
                    <a:pt x="2654" y="3980"/>
                  </a:cubicBezTo>
                  <a:cubicBezTo>
                    <a:pt x="4415" y="4416"/>
                    <a:pt x="4415" y="4416"/>
                    <a:pt x="4415" y="4416"/>
                  </a:cubicBezTo>
                  <a:cubicBezTo>
                    <a:pt x="3722" y="6494"/>
                    <a:pt x="3722" y="6494"/>
                    <a:pt x="3722" y="6494"/>
                  </a:cubicBezTo>
                  <a:cubicBezTo>
                    <a:pt x="2079" y="5564"/>
                    <a:pt x="2079" y="5564"/>
                    <a:pt x="2079" y="5564"/>
                  </a:cubicBezTo>
                  <a:cubicBezTo>
                    <a:pt x="1921" y="5465"/>
                    <a:pt x="1723" y="5524"/>
                    <a:pt x="1624" y="5663"/>
                  </a:cubicBezTo>
                  <a:cubicBezTo>
                    <a:pt x="99" y="7840"/>
                    <a:pt x="99" y="7840"/>
                    <a:pt x="99" y="7840"/>
                  </a:cubicBezTo>
                  <a:cubicBezTo>
                    <a:pt x="0" y="7998"/>
                    <a:pt x="20" y="8216"/>
                    <a:pt x="178" y="8335"/>
                  </a:cubicBezTo>
                  <a:cubicBezTo>
                    <a:pt x="337" y="8434"/>
                    <a:pt x="555" y="8415"/>
                    <a:pt x="674" y="8256"/>
                  </a:cubicBezTo>
                  <a:cubicBezTo>
                    <a:pt x="2000" y="6316"/>
                    <a:pt x="2000" y="6316"/>
                    <a:pt x="2000" y="6316"/>
                  </a:cubicBezTo>
                  <a:cubicBezTo>
                    <a:pt x="3504" y="7168"/>
                    <a:pt x="3504" y="7168"/>
                    <a:pt x="3504" y="7168"/>
                  </a:cubicBezTo>
                  <a:cubicBezTo>
                    <a:pt x="3484" y="7247"/>
                    <a:pt x="3484" y="7247"/>
                    <a:pt x="3484" y="7247"/>
                  </a:cubicBezTo>
                  <a:cubicBezTo>
                    <a:pt x="3406" y="7445"/>
                    <a:pt x="3445" y="7662"/>
                    <a:pt x="3544" y="7820"/>
                  </a:cubicBezTo>
                  <a:cubicBezTo>
                    <a:pt x="1228" y="12058"/>
                    <a:pt x="1228" y="12058"/>
                    <a:pt x="1228" y="12058"/>
                  </a:cubicBezTo>
                  <a:cubicBezTo>
                    <a:pt x="1129" y="12216"/>
                    <a:pt x="1188" y="12434"/>
                    <a:pt x="1366" y="12513"/>
                  </a:cubicBezTo>
                  <a:cubicBezTo>
                    <a:pt x="1426" y="12553"/>
                    <a:pt x="1485" y="12572"/>
                    <a:pt x="1525" y="12572"/>
                  </a:cubicBezTo>
                  <a:cubicBezTo>
                    <a:pt x="1663" y="12572"/>
                    <a:pt x="1783" y="12493"/>
                    <a:pt x="1841" y="12375"/>
                  </a:cubicBezTo>
                  <a:cubicBezTo>
                    <a:pt x="4137" y="8176"/>
                    <a:pt x="4137" y="8176"/>
                    <a:pt x="4137" y="8176"/>
                  </a:cubicBezTo>
                  <a:cubicBezTo>
                    <a:pt x="4137" y="8176"/>
                    <a:pt x="4137" y="8176"/>
                    <a:pt x="4158" y="8176"/>
                  </a:cubicBezTo>
                  <a:cubicBezTo>
                    <a:pt x="4454" y="8176"/>
                    <a:pt x="4732" y="7998"/>
                    <a:pt x="4830" y="7702"/>
                  </a:cubicBezTo>
                  <a:cubicBezTo>
                    <a:pt x="5979" y="4277"/>
                    <a:pt x="5979" y="4277"/>
                    <a:pt x="5979" y="4277"/>
                  </a:cubicBezTo>
                  <a:cubicBezTo>
                    <a:pt x="6098" y="3901"/>
                    <a:pt x="5900" y="3485"/>
                    <a:pt x="5524" y="3366"/>
                  </a:cubicBezTo>
                </a:path>
              </a:pathLst>
            </a:custGeom>
            <a:solidFill>
              <a:schemeClr val="bg1">
                <a:lumMod val="50000"/>
              </a:schemeClr>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 name="Freeform 3"/>
            <p:cNvSpPr>
              <a:spLocks noChangeArrowheads="1"/>
            </p:cNvSpPr>
            <p:nvPr/>
          </p:nvSpPr>
          <p:spPr bwMode="auto">
            <a:xfrm>
              <a:off x="3989383" y="2441573"/>
              <a:ext cx="1562099" cy="1633536"/>
            </a:xfrm>
            <a:custGeom>
              <a:avLst/>
              <a:gdLst>
                <a:gd name="T0" fmla="*/ 1366 w 4337"/>
                <a:gd name="T1" fmla="*/ 792 h 4536"/>
                <a:gd name="T2" fmla="*/ 1366 w 4337"/>
                <a:gd name="T3" fmla="*/ 792 h 4536"/>
                <a:gd name="T4" fmla="*/ 1386 w 4337"/>
                <a:gd name="T5" fmla="*/ 792 h 4536"/>
                <a:gd name="T6" fmla="*/ 1465 w 4337"/>
                <a:gd name="T7" fmla="*/ 673 h 4536"/>
                <a:gd name="T8" fmla="*/ 3564 w 4337"/>
                <a:gd name="T9" fmla="*/ 554 h 4536"/>
                <a:gd name="T10" fmla="*/ 3802 w 4337"/>
                <a:gd name="T11" fmla="*/ 2752 h 4536"/>
                <a:gd name="T12" fmla="*/ 0 w 4337"/>
                <a:gd name="T13" fmla="*/ 2356 h 4536"/>
                <a:gd name="T14" fmla="*/ 614 w 4337"/>
                <a:gd name="T15" fmla="*/ 1643 h 4536"/>
                <a:gd name="T16" fmla="*/ 178 w 4337"/>
                <a:gd name="T17" fmla="*/ 1267 h 4536"/>
                <a:gd name="T18" fmla="*/ 1366 w 4337"/>
                <a:gd name="T19" fmla="*/ 792 h 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7" h="4536">
                  <a:moveTo>
                    <a:pt x="1366" y="792"/>
                  </a:moveTo>
                  <a:lnTo>
                    <a:pt x="1366" y="792"/>
                  </a:lnTo>
                  <a:cubicBezTo>
                    <a:pt x="1386" y="792"/>
                    <a:pt x="1386" y="792"/>
                    <a:pt x="1386" y="792"/>
                  </a:cubicBezTo>
                  <a:cubicBezTo>
                    <a:pt x="1406" y="753"/>
                    <a:pt x="1445" y="713"/>
                    <a:pt x="1465" y="673"/>
                  </a:cubicBezTo>
                  <a:cubicBezTo>
                    <a:pt x="2019" y="59"/>
                    <a:pt x="2950" y="0"/>
                    <a:pt x="3564" y="554"/>
                  </a:cubicBezTo>
                  <a:cubicBezTo>
                    <a:pt x="4316" y="1247"/>
                    <a:pt x="4336" y="2138"/>
                    <a:pt x="3802" y="2752"/>
                  </a:cubicBezTo>
                  <a:cubicBezTo>
                    <a:pt x="2218" y="4535"/>
                    <a:pt x="0" y="2356"/>
                    <a:pt x="0" y="2356"/>
                  </a:cubicBezTo>
                  <a:cubicBezTo>
                    <a:pt x="614" y="1643"/>
                    <a:pt x="614" y="1643"/>
                    <a:pt x="614" y="1643"/>
                  </a:cubicBezTo>
                  <a:cubicBezTo>
                    <a:pt x="178" y="1267"/>
                    <a:pt x="178" y="1267"/>
                    <a:pt x="178" y="1267"/>
                  </a:cubicBezTo>
                  <a:lnTo>
                    <a:pt x="1366" y="792"/>
                  </a:lnTo>
                </a:path>
              </a:pathLst>
            </a:custGeom>
            <a:solidFill>
              <a:srgbClr val="F7C586"/>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 name="Freeform 4"/>
            <p:cNvSpPr>
              <a:spLocks noChangeArrowheads="1"/>
            </p:cNvSpPr>
            <p:nvPr/>
          </p:nvSpPr>
          <p:spPr bwMode="auto">
            <a:xfrm>
              <a:off x="4702169" y="2227261"/>
              <a:ext cx="1012824" cy="1554161"/>
            </a:xfrm>
            <a:custGeom>
              <a:avLst/>
              <a:gdLst>
                <a:gd name="T0" fmla="*/ 376 w 2812"/>
                <a:gd name="T1" fmla="*/ 2317 h 4317"/>
                <a:gd name="T2" fmla="*/ 376 w 2812"/>
                <a:gd name="T3" fmla="*/ 2317 h 4317"/>
                <a:gd name="T4" fmla="*/ 693 w 2812"/>
                <a:gd name="T5" fmla="*/ 1227 h 4317"/>
                <a:gd name="T6" fmla="*/ 336 w 2812"/>
                <a:gd name="T7" fmla="*/ 0 h 4317"/>
                <a:gd name="T8" fmla="*/ 1010 w 2812"/>
                <a:gd name="T9" fmla="*/ 594 h 4317"/>
                <a:gd name="T10" fmla="*/ 2277 w 2812"/>
                <a:gd name="T11" fmla="*/ 3049 h 4317"/>
                <a:gd name="T12" fmla="*/ 475 w 2812"/>
                <a:gd name="T13" fmla="*/ 4316 h 4317"/>
                <a:gd name="T14" fmla="*/ 673 w 2812"/>
                <a:gd name="T15" fmla="*/ 3188 h 4317"/>
                <a:gd name="T16" fmla="*/ 990 w 2812"/>
                <a:gd name="T17" fmla="*/ 2515 h 4317"/>
                <a:gd name="T18" fmla="*/ 376 w 2812"/>
                <a:gd name="T19" fmla="*/ 2812 h 4317"/>
                <a:gd name="T20" fmla="*/ 20 w 2812"/>
                <a:gd name="T21" fmla="*/ 2574 h 4317"/>
                <a:gd name="T22" fmla="*/ 376 w 2812"/>
                <a:gd name="T23" fmla="*/ 2317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2" h="4317">
                  <a:moveTo>
                    <a:pt x="376" y="2317"/>
                  </a:moveTo>
                  <a:lnTo>
                    <a:pt x="376" y="2317"/>
                  </a:lnTo>
                  <a:cubicBezTo>
                    <a:pt x="376" y="2317"/>
                    <a:pt x="1208" y="1703"/>
                    <a:pt x="693" y="1227"/>
                  </a:cubicBezTo>
                  <a:cubicBezTo>
                    <a:pt x="158" y="773"/>
                    <a:pt x="0" y="534"/>
                    <a:pt x="336" y="0"/>
                  </a:cubicBezTo>
                  <a:cubicBezTo>
                    <a:pt x="336" y="0"/>
                    <a:pt x="456" y="277"/>
                    <a:pt x="1010" y="594"/>
                  </a:cubicBezTo>
                  <a:cubicBezTo>
                    <a:pt x="1564" y="891"/>
                    <a:pt x="2811" y="1703"/>
                    <a:pt x="2277" y="3049"/>
                  </a:cubicBezTo>
                  <a:cubicBezTo>
                    <a:pt x="2277" y="3049"/>
                    <a:pt x="1921" y="3960"/>
                    <a:pt x="475" y="4316"/>
                  </a:cubicBezTo>
                  <a:cubicBezTo>
                    <a:pt x="475" y="4316"/>
                    <a:pt x="119" y="3485"/>
                    <a:pt x="673" y="3188"/>
                  </a:cubicBezTo>
                  <a:cubicBezTo>
                    <a:pt x="1129" y="2931"/>
                    <a:pt x="1227" y="2594"/>
                    <a:pt x="990" y="2515"/>
                  </a:cubicBezTo>
                  <a:cubicBezTo>
                    <a:pt x="713" y="2416"/>
                    <a:pt x="376" y="2812"/>
                    <a:pt x="376" y="2812"/>
                  </a:cubicBezTo>
                  <a:cubicBezTo>
                    <a:pt x="20" y="2574"/>
                    <a:pt x="20" y="2574"/>
                    <a:pt x="20" y="2574"/>
                  </a:cubicBezTo>
                  <a:lnTo>
                    <a:pt x="376" y="2317"/>
                  </a:lnTo>
                </a:path>
              </a:pathLst>
            </a:custGeom>
            <a:solidFill>
              <a:srgbClr val="01010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0" name="Freeform 5"/>
            <p:cNvSpPr>
              <a:spLocks noChangeArrowheads="1"/>
            </p:cNvSpPr>
            <p:nvPr/>
          </p:nvSpPr>
          <p:spPr bwMode="auto">
            <a:xfrm>
              <a:off x="4495794" y="2847973"/>
              <a:ext cx="100013" cy="100013"/>
            </a:xfrm>
            <a:custGeom>
              <a:avLst/>
              <a:gdLst>
                <a:gd name="T0" fmla="*/ 79 w 278"/>
                <a:gd name="T1" fmla="*/ 20 h 278"/>
                <a:gd name="T2" fmla="*/ 79 w 278"/>
                <a:gd name="T3" fmla="*/ 20 h 278"/>
                <a:gd name="T4" fmla="*/ 20 w 278"/>
                <a:gd name="T5" fmla="*/ 198 h 278"/>
                <a:gd name="T6" fmla="*/ 198 w 278"/>
                <a:gd name="T7" fmla="*/ 238 h 278"/>
                <a:gd name="T8" fmla="*/ 238 w 278"/>
                <a:gd name="T9" fmla="*/ 79 h 278"/>
                <a:gd name="T10" fmla="*/ 79 w 278"/>
                <a:gd name="T11" fmla="*/ 20 h 278"/>
              </a:gdLst>
              <a:ahLst/>
              <a:cxnLst>
                <a:cxn ang="0">
                  <a:pos x="T0" y="T1"/>
                </a:cxn>
                <a:cxn ang="0">
                  <a:pos x="T2" y="T3"/>
                </a:cxn>
                <a:cxn ang="0">
                  <a:pos x="T4" y="T5"/>
                </a:cxn>
                <a:cxn ang="0">
                  <a:pos x="T6" y="T7"/>
                </a:cxn>
                <a:cxn ang="0">
                  <a:pos x="T8" y="T9"/>
                </a:cxn>
                <a:cxn ang="0">
                  <a:pos x="T10" y="T11"/>
                </a:cxn>
              </a:cxnLst>
              <a:rect l="0" t="0" r="r" b="b"/>
              <a:pathLst>
                <a:path w="278" h="278">
                  <a:moveTo>
                    <a:pt x="79" y="20"/>
                  </a:moveTo>
                  <a:lnTo>
                    <a:pt x="79" y="20"/>
                  </a:lnTo>
                  <a:cubicBezTo>
                    <a:pt x="20" y="59"/>
                    <a:pt x="0" y="138"/>
                    <a:pt x="20" y="198"/>
                  </a:cubicBezTo>
                  <a:cubicBezTo>
                    <a:pt x="59" y="257"/>
                    <a:pt x="138" y="277"/>
                    <a:pt x="198" y="238"/>
                  </a:cubicBezTo>
                  <a:cubicBezTo>
                    <a:pt x="257" y="217"/>
                    <a:pt x="277" y="138"/>
                    <a:pt x="238" y="79"/>
                  </a:cubicBezTo>
                  <a:cubicBezTo>
                    <a:pt x="198" y="20"/>
                    <a:pt x="138" y="0"/>
                    <a:pt x="79" y="20"/>
                  </a:cubicBezTo>
                </a:path>
              </a:pathLst>
            </a:custGeom>
            <a:solidFill>
              <a:srgbClr val="01010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1" name="Freeform 6"/>
            <p:cNvSpPr>
              <a:spLocks noChangeArrowheads="1"/>
            </p:cNvSpPr>
            <p:nvPr/>
          </p:nvSpPr>
          <p:spPr bwMode="auto">
            <a:xfrm>
              <a:off x="4530720" y="2747963"/>
              <a:ext cx="163513" cy="165100"/>
            </a:xfrm>
            <a:custGeom>
              <a:avLst/>
              <a:gdLst>
                <a:gd name="T0" fmla="*/ 39 w 456"/>
                <a:gd name="T1" fmla="*/ 20 h 457"/>
                <a:gd name="T2" fmla="*/ 39 w 456"/>
                <a:gd name="T3" fmla="*/ 20 h 457"/>
                <a:gd name="T4" fmla="*/ 19 w 456"/>
                <a:gd name="T5" fmla="*/ 99 h 457"/>
                <a:gd name="T6" fmla="*/ 336 w 456"/>
                <a:gd name="T7" fmla="*/ 436 h 457"/>
                <a:gd name="T8" fmla="*/ 415 w 456"/>
                <a:gd name="T9" fmla="*/ 436 h 457"/>
                <a:gd name="T10" fmla="*/ 415 w 456"/>
                <a:gd name="T11" fmla="*/ 436 h 457"/>
                <a:gd name="T12" fmla="*/ 435 w 456"/>
                <a:gd name="T13" fmla="*/ 357 h 457"/>
                <a:gd name="T14" fmla="*/ 118 w 456"/>
                <a:gd name="T15" fmla="*/ 20 h 457"/>
                <a:gd name="T16" fmla="*/ 39 w 456"/>
                <a:gd name="T17" fmla="*/ 2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457">
                  <a:moveTo>
                    <a:pt x="39" y="20"/>
                  </a:moveTo>
                  <a:lnTo>
                    <a:pt x="39" y="20"/>
                  </a:lnTo>
                  <a:cubicBezTo>
                    <a:pt x="0" y="40"/>
                    <a:pt x="0" y="80"/>
                    <a:pt x="19" y="99"/>
                  </a:cubicBezTo>
                  <a:cubicBezTo>
                    <a:pt x="336" y="436"/>
                    <a:pt x="336" y="436"/>
                    <a:pt x="336" y="436"/>
                  </a:cubicBezTo>
                  <a:cubicBezTo>
                    <a:pt x="376" y="456"/>
                    <a:pt x="396" y="456"/>
                    <a:pt x="415" y="436"/>
                  </a:cubicBezTo>
                  <a:lnTo>
                    <a:pt x="415" y="436"/>
                  </a:lnTo>
                  <a:cubicBezTo>
                    <a:pt x="455" y="396"/>
                    <a:pt x="455" y="377"/>
                    <a:pt x="435" y="357"/>
                  </a:cubicBezTo>
                  <a:cubicBezTo>
                    <a:pt x="118" y="20"/>
                    <a:pt x="118" y="20"/>
                    <a:pt x="118" y="20"/>
                  </a:cubicBezTo>
                  <a:cubicBezTo>
                    <a:pt x="79" y="0"/>
                    <a:pt x="59" y="0"/>
                    <a:pt x="39" y="20"/>
                  </a:cubicBezTo>
                </a:path>
              </a:pathLst>
            </a:custGeom>
            <a:solidFill>
              <a:srgbClr val="01010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2" name="Freeform 7"/>
            <p:cNvSpPr>
              <a:spLocks noChangeArrowheads="1"/>
            </p:cNvSpPr>
            <p:nvPr/>
          </p:nvSpPr>
          <p:spPr bwMode="auto">
            <a:xfrm>
              <a:off x="4146550" y="3068638"/>
              <a:ext cx="220663" cy="136525"/>
            </a:xfrm>
            <a:custGeom>
              <a:avLst/>
              <a:gdLst>
                <a:gd name="T0" fmla="*/ 614 w 615"/>
                <a:gd name="T1" fmla="*/ 317 h 378"/>
                <a:gd name="T2" fmla="*/ 614 w 615"/>
                <a:gd name="T3" fmla="*/ 317 h 378"/>
                <a:gd name="T4" fmla="*/ 555 w 615"/>
                <a:gd name="T5" fmla="*/ 258 h 378"/>
                <a:gd name="T6" fmla="*/ 100 w 615"/>
                <a:gd name="T7" fmla="*/ 0 h 378"/>
                <a:gd name="T8" fmla="*/ 0 w 615"/>
                <a:gd name="T9" fmla="*/ 100 h 378"/>
                <a:gd name="T10" fmla="*/ 40 w 615"/>
                <a:gd name="T11" fmla="*/ 139 h 378"/>
                <a:gd name="T12" fmla="*/ 535 w 615"/>
                <a:gd name="T13" fmla="*/ 377 h 378"/>
                <a:gd name="T14" fmla="*/ 614 w 615"/>
                <a:gd name="T15" fmla="*/ 317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378">
                  <a:moveTo>
                    <a:pt x="614" y="317"/>
                  </a:moveTo>
                  <a:lnTo>
                    <a:pt x="614" y="317"/>
                  </a:lnTo>
                  <a:cubicBezTo>
                    <a:pt x="614" y="297"/>
                    <a:pt x="595" y="258"/>
                    <a:pt x="555" y="258"/>
                  </a:cubicBezTo>
                  <a:cubicBezTo>
                    <a:pt x="317" y="199"/>
                    <a:pt x="159" y="60"/>
                    <a:pt x="100" y="0"/>
                  </a:cubicBezTo>
                  <a:cubicBezTo>
                    <a:pt x="0" y="100"/>
                    <a:pt x="0" y="100"/>
                    <a:pt x="0" y="100"/>
                  </a:cubicBezTo>
                  <a:cubicBezTo>
                    <a:pt x="21" y="119"/>
                    <a:pt x="40" y="119"/>
                    <a:pt x="40" y="139"/>
                  </a:cubicBezTo>
                  <a:cubicBezTo>
                    <a:pt x="139" y="218"/>
                    <a:pt x="297" y="337"/>
                    <a:pt x="535" y="377"/>
                  </a:cubicBezTo>
                  <a:cubicBezTo>
                    <a:pt x="575" y="377"/>
                    <a:pt x="614" y="357"/>
                    <a:pt x="614" y="317"/>
                  </a:cubicBezTo>
                </a:path>
              </a:pathLst>
            </a:custGeom>
            <a:solidFill>
              <a:srgbClr val="01010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grpSp>
      <p:sp>
        <p:nvSpPr>
          <p:cNvPr id="13" name="Title 20"/>
          <p:cNvSpPr txBox="1"/>
          <p:nvPr/>
        </p:nvSpPr>
        <p:spPr>
          <a:xfrm>
            <a:off x="4447250" y="2547387"/>
            <a:ext cx="867455" cy="216406"/>
          </a:xfrm>
          <a:prstGeom prst="rect">
            <a:avLst/>
          </a:prstGeom>
        </p:spPr>
        <p:txBody>
          <a:bodyPr vert="horz"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ts val="1500"/>
              </a:lnSpc>
            </a:pPr>
            <a:r>
              <a:rPr lang="en-US" sz="1200" b="1" dirty="0">
                <a:solidFill>
                  <a:schemeClr val="bg1">
                    <a:lumMod val="50000"/>
                  </a:schemeClr>
                </a:solidFill>
                <a:latin typeface="Lato Regular"/>
                <a:ea typeface="微软雅黑" panose="020B0503020204020204" pitchFamily="34" charset="-122"/>
                <a:cs typeface="Lato Regular"/>
              </a:rPr>
              <a:t>01 </a:t>
            </a:r>
            <a:endParaRPr lang="en-US" sz="1200" b="1" dirty="0">
              <a:solidFill>
                <a:schemeClr val="bg1">
                  <a:lumMod val="50000"/>
                </a:schemeClr>
              </a:solidFill>
              <a:latin typeface="Lato Regular"/>
              <a:ea typeface="微软雅黑" panose="020B0503020204020204" pitchFamily="34" charset="-122"/>
              <a:cs typeface="Lato Regular"/>
            </a:endParaRPr>
          </a:p>
        </p:txBody>
      </p:sp>
      <p:sp>
        <p:nvSpPr>
          <p:cNvPr id="14" name="Title 20"/>
          <p:cNvSpPr txBox="1"/>
          <p:nvPr/>
        </p:nvSpPr>
        <p:spPr>
          <a:xfrm>
            <a:off x="4443646" y="4189133"/>
            <a:ext cx="867455" cy="216406"/>
          </a:xfrm>
          <a:prstGeom prst="rect">
            <a:avLst/>
          </a:prstGeom>
        </p:spPr>
        <p:txBody>
          <a:bodyPr vert="horz"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ts val="1500"/>
              </a:lnSpc>
            </a:pPr>
            <a:r>
              <a:rPr lang="en-US" sz="1200" b="1" dirty="0">
                <a:solidFill>
                  <a:schemeClr val="bg1">
                    <a:lumMod val="50000"/>
                  </a:schemeClr>
                </a:solidFill>
                <a:latin typeface="Lato Regular"/>
                <a:ea typeface="微软雅黑" panose="020B0503020204020204" pitchFamily="34" charset="-122"/>
                <a:cs typeface="Lato Regular"/>
              </a:rPr>
              <a:t>02 </a:t>
            </a:r>
            <a:endParaRPr lang="en-US" sz="1200" b="1" dirty="0">
              <a:solidFill>
                <a:schemeClr val="bg1">
                  <a:lumMod val="50000"/>
                </a:schemeClr>
              </a:solidFill>
              <a:latin typeface="Lato Regular"/>
              <a:ea typeface="微软雅黑" panose="020B0503020204020204" pitchFamily="34" charset="-122"/>
              <a:cs typeface="Lato Regular"/>
            </a:endParaRPr>
          </a:p>
        </p:txBody>
      </p:sp>
      <p:sp>
        <p:nvSpPr>
          <p:cNvPr id="15" name="矩形 14"/>
          <p:cNvSpPr/>
          <p:nvPr/>
        </p:nvSpPr>
        <p:spPr>
          <a:xfrm>
            <a:off x="5171539" y="2505336"/>
            <a:ext cx="2926359"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6" name="矩形 15"/>
          <p:cNvSpPr/>
          <p:nvPr/>
        </p:nvSpPr>
        <p:spPr>
          <a:xfrm>
            <a:off x="5171539" y="4177457"/>
            <a:ext cx="2926359"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7" name="矩形 16"/>
          <p:cNvSpPr/>
          <p:nvPr/>
        </p:nvSpPr>
        <p:spPr>
          <a:xfrm>
            <a:off x="8682289" y="2517216"/>
            <a:ext cx="2926359"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8" name="矩形 17"/>
          <p:cNvSpPr/>
          <p:nvPr/>
        </p:nvSpPr>
        <p:spPr>
          <a:xfrm>
            <a:off x="8756375" y="4199237"/>
            <a:ext cx="2926359"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教学过程</a:t>
            </a:r>
            <a:endParaRPr lang="zh-CN" altLang="en-US" sz="2400" dirty="0">
              <a:solidFill>
                <a:srgbClr val="59AFAB"/>
              </a:solidFill>
              <a:latin typeface="微软雅黑" panose="020B0503020204020204" pitchFamily="34" charset="-122"/>
              <a:ea typeface="微软雅黑" panose="020B0503020204020204" pitchFamily="34" charset="-122"/>
            </a:endParaRPr>
          </a:p>
        </p:txBody>
      </p:sp>
      <p:sp>
        <p:nvSpPr>
          <p:cNvPr id="3" name="Oval 128"/>
          <p:cNvSpPr>
            <a:spLocks noChangeAspect="1"/>
          </p:cNvSpPr>
          <p:nvPr/>
        </p:nvSpPr>
        <p:spPr>
          <a:xfrm>
            <a:off x="856322" y="3217458"/>
            <a:ext cx="1936877" cy="1936877"/>
          </a:xfrm>
          <a:prstGeom prst="ellipse">
            <a:avLst/>
          </a:prstGeom>
          <a:solidFill>
            <a:schemeClr val="accent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nvGrpSpPr>
          <p:cNvPr id="4" name="Group 154"/>
          <p:cNvGrpSpPr/>
          <p:nvPr/>
        </p:nvGrpSpPr>
        <p:grpSpPr>
          <a:xfrm>
            <a:off x="1485459" y="3669013"/>
            <a:ext cx="678604" cy="1033769"/>
            <a:chOff x="-938213" y="903288"/>
            <a:chExt cx="1765301" cy="2689225"/>
          </a:xfrm>
          <a:solidFill>
            <a:schemeClr val="bg1"/>
          </a:solidFill>
        </p:grpSpPr>
        <p:sp>
          <p:nvSpPr>
            <p:cNvPr id="5" name="Freeform 17"/>
            <p:cNvSpPr>
              <a:spLocks noEditPoints="1"/>
            </p:cNvSpPr>
            <p:nvPr/>
          </p:nvSpPr>
          <p:spPr bwMode="auto">
            <a:xfrm>
              <a:off x="-409575" y="3113088"/>
              <a:ext cx="708025" cy="479425"/>
            </a:xfrm>
            <a:custGeom>
              <a:avLst/>
              <a:gdLst/>
              <a:ahLst/>
              <a:cxnLst>
                <a:cxn ang="0">
                  <a:pos x="176" y="2"/>
                </a:cxn>
                <a:cxn ang="0">
                  <a:pos x="13" y="2"/>
                </a:cxn>
                <a:cxn ang="0">
                  <a:pos x="2" y="0"/>
                </a:cxn>
                <a:cxn ang="0">
                  <a:pos x="0" y="0"/>
                </a:cxn>
                <a:cxn ang="0">
                  <a:pos x="0" y="86"/>
                </a:cxn>
                <a:cxn ang="0">
                  <a:pos x="16" y="102"/>
                </a:cxn>
                <a:cxn ang="0">
                  <a:pos x="48" y="102"/>
                </a:cxn>
                <a:cxn ang="0">
                  <a:pos x="65" y="122"/>
                </a:cxn>
                <a:cxn ang="0">
                  <a:pos x="77" y="127"/>
                </a:cxn>
                <a:cxn ang="0">
                  <a:pos x="111" y="127"/>
                </a:cxn>
                <a:cxn ang="0">
                  <a:pos x="123" y="122"/>
                </a:cxn>
                <a:cxn ang="0">
                  <a:pos x="140" y="102"/>
                </a:cxn>
                <a:cxn ang="0">
                  <a:pos x="172" y="102"/>
                </a:cxn>
                <a:cxn ang="0">
                  <a:pos x="188" y="86"/>
                </a:cxn>
                <a:cxn ang="0">
                  <a:pos x="188" y="0"/>
                </a:cxn>
                <a:cxn ang="0">
                  <a:pos x="186" y="1"/>
                </a:cxn>
                <a:cxn ang="0">
                  <a:pos x="176" y="2"/>
                </a:cxn>
                <a:cxn ang="0">
                  <a:pos x="176" y="2"/>
                </a:cxn>
                <a:cxn ang="0">
                  <a:pos x="176" y="2"/>
                </a:cxn>
              </a:cxnLst>
              <a:rect l="0" t="0" r="r" b="b"/>
              <a:pathLst>
                <a:path w="188" h="127">
                  <a:moveTo>
                    <a:pt x="176" y="2"/>
                  </a:moveTo>
                  <a:cubicBezTo>
                    <a:pt x="13" y="2"/>
                    <a:pt x="13" y="2"/>
                    <a:pt x="13" y="2"/>
                  </a:cubicBezTo>
                  <a:cubicBezTo>
                    <a:pt x="10" y="2"/>
                    <a:pt x="6" y="2"/>
                    <a:pt x="2" y="0"/>
                  </a:cubicBezTo>
                  <a:cubicBezTo>
                    <a:pt x="0" y="0"/>
                    <a:pt x="0" y="0"/>
                    <a:pt x="0" y="0"/>
                  </a:cubicBezTo>
                  <a:cubicBezTo>
                    <a:pt x="0" y="86"/>
                    <a:pt x="0" y="86"/>
                    <a:pt x="0" y="86"/>
                  </a:cubicBezTo>
                  <a:cubicBezTo>
                    <a:pt x="0" y="95"/>
                    <a:pt x="7" y="102"/>
                    <a:pt x="16" y="102"/>
                  </a:cubicBezTo>
                  <a:cubicBezTo>
                    <a:pt x="48" y="102"/>
                    <a:pt x="48" y="102"/>
                    <a:pt x="48" y="102"/>
                  </a:cubicBezTo>
                  <a:cubicBezTo>
                    <a:pt x="65" y="122"/>
                    <a:pt x="65" y="122"/>
                    <a:pt x="65" y="122"/>
                  </a:cubicBezTo>
                  <a:cubicBezTo>
                    <a:pt x="68" y="125"/>
                    <a:pt x="72" y="127"/>
                    <a:pt x="77" y="127"/>
                  </a:cubicBezTo>
                  <a:cubicBezTo>
                    <a:pt x="111" y="127"/>
                    <a:pt x="111" y="127"/>
                    <a:pt x="111" y="127"/>
                  </a:cubicBezTo>
                  <a:cubicBezTo>
                    <a:pt x="116" y="127"/>
                    <a:pt x="120" y="125"/>
                    <a:pt x="123" y="122"/>
                  </a:cubicBezTo>
                  <a:cubicBezTo>
                    <a:pt x="140" y="102"/>
                    <a:pt x="140" y="102"/>
                    <a:pt x="140" y="102"/>
                  </a:cubicBezTo>
                  <a:cubicBezTo>
                    <a:pt x="172" y="102"/>
                    <a:pt x="172" y="102"/>
                    <a:pt x="172" y="102"/>
                  </a:cubicBezTo>
                  <a:cubicBezTo>
                    <a:pt x="181" y="102"/>
                    <a:pt x="188" y="95"/>
                    <a:pt x="188" y="86"/>
                  </a:cubicBezTo>
                  <a:cubicBezTo>
                    <a:pt x="188" y="0"/>
                    <a:pt x="188" y="0"/>
                    <a:pt x="188" y="0"/>
                  </a:cubicBezTo>
                  <a:cubicBezTo>
                    <a:pt x="186" y="1"/>
                    <a:pt x="186" y="1"/>
                    <a:pt x="186" y="1"/>
                  </a:cubicBezTo>
                  <a:cubicBezTo>
                    <a:pt x="182" y="2"/>
                    <a:pt x="179" y="2"/>
                    <a:pt x="176" y="2"/>
                  </a:cubicBezTo>
                  <a:close/>
                  <a:moveTo>
                    <a:pt x="176" y="2"/>
                  </a:moveTo>
                  <a:cubicBezTo>
                    <a:pt x="176" y="2"/>
                    <a:pt x="176" y="2"/>
                    <a:pt x="176"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6" name="Freeform 18"/>
            <p:cNvSpPr>
              <a:spLocks noEditPoints="1"/>
            </p:cNvSpPr>
            <p:nvPr/>
          </p:nvSpPr>
          <p:spPr bwMode="auto">
            <a:xfrm>
              <a:off x="-938213" y="903288"/>
              <a:ext cx="1765301" cy="2132013"/>
            </a:xfrm>
            <a:custGeom>
              <a:avLst/>
              <a:gdLst/>
              <a:ahLst/>
              <a:cxnLst>
                <a:cxn ang="0">
                  <a:pos x="234" y="0"/>
                </a:cxn>
                <a:cxn ang="0">
                  <a:pos x="0" y="230"/>
                </a:cxn>
                <a:cxn ang="0">
                  <a:pos x="74" y="421"/>
                </a:cxn>
                <a:cxn ang="0">
                  <a:pos x="76" y="424"/>
                </a:cxn>
                <a:cxn ang="0">
                  <a:pos x="134" y="548"/>
                </a:cxn>
                <a:cxn ang="0">
                  <a:pos x="153" y="566"/>
                </a:cxn>
                <a:cxn ang="0">
                  <a:pos x="215" y="566"/>
                </a:cxn>
                <a:cxn ang="0">
                  <a:pos x="237" y="500"/>
                </a:cxn>
                <a:cxn ang="0">
                  <a:pos x="270" y="404"/>
                </a:cxn>
                <a:cxn ang="0">
                  <a:pos x="261" y="400"/>
                </a:cxn>
                <a:cxn ang="0">
                  <a:pos x="145" y="273"/>
                </a:cxn>
                <a:cxn ang="0">
                  <a:pos x="176" y="196"/>
                </a:cxn>
                <a:cxn ang="0">
                  <a:pos x="201" y="134"/>
                </a:cxn>
                <a:cxn ang="0">
                  <a:pos x="198" y="106"/>
                </a:cxn>
                <a:cxn ang="0">
                  <a:pos x="219" y="125"/>
                </a:cxn>
                <a:cxn ang="0">
                  <a:pos x="235" y="140"/>
                </a:cxn>
                <a:cxn ang="0">
                  <a:pos x="304" y="360"/>
                </a:cxn>
                <a:cxn ang="0">
                  <a:pos x="292" y="373"/>
                </a:cxn>
                <a:cxn ang="0">
                  <a:pos x="292" y="375"/>
                </a:cxn>
                <a:cxn ang="0">
                  <a:pos x="257" y="508"/>
                </a:cxn>
                <a:cxn ang="0">
                  <a:pos x="236" y="566"/>
                </a:cxn>
                <a:cxn ang="0">
                  <a:pos x="323" y="565"/>
                </a:cxn>
                <a:cxn ang="0">
                  <a:pos x="335" y="548"/>
                </a:cxn>
                <a:cxn ang="0">
                  <a:pos x="393" y="424"/>
                </a:cxn>
                <a:cxn ang="0">
                  <a:pos x="395" y="421"/>
                </a:cxn>
                <a:cxn ang="0">
                  <a:pos x="396" y="419"/>
                </a:cxn>
                <a:cxn ang="0">
                  <a:pos x="468" y="230"/>
                </a:cxn>
                <a:cxn ang="0">
                  <a:pos x="234" y="0"/>
                </a:cxn>
                <a:cxn ang="0">
                  <a:pos x="234" y="0"/>
                </a:cxn>
                <a:cxn ang="0">
                  <a:pos x="234" y="0"/>
                </a:cxn>
              </a:cxnLst>
              <a:rect l="0" t="0" r="r" b="b"/>
              <a:pathLst>
                <a:path w="468" h="566">
                  <a:moveTo>
                    <a:pt x="234" y="0"/>
                  </a:moveTo>
                  <a:cubicBezTo>
                    <a:pt x="105" y="0"/>
                    <a:pt x="0" y="103"/>
                    <a:pt x="0" y="230"/>
                  </a:cubicBezTo>
                  <a:cubicBezTo>
                    <a:pt x="0" y="295"/>
                    <a:pt x="28" y="367"/>
                    <a:pt x="74" y="421"/>
                  </a:cubicBezTo>
                  <a:cubicBezTo>
                    <a:pt x="76" y="424"/>
                    <a:pt x="76" y="424"/>
                    <a:pt x="76" y="424"/>
                  </a:cubicBezTo>
                  <a:cubicBezTo>
                    <a:pt x="82" y="432"/>
                    <a:pt x="134" y="500"/>
                    <a:pt x="134" y="548"/>
                  </a:cubicBezTo>
                  <a:cubicBezTo>
                    <a:pt x="134" y="558"/>
                    <a:pt x="142" y="566"/>
                    <a:pt x="153" y="566"/>
                  </a:cubicBezTo>
                  <a:cubicBezTo>
                    <a:pt x="215" y="566"/>
                    <a:pt x="215" y="566"/>
                    <a:pt x="215" y="566"/>
                  </a:cubicBezTo>
                  <a:cubicBezTo>
                    <a:pt x="216" y="552"/>
                    <a:pt x="224" y="532"/>
                    <a:pt x="237" y="500"/>
                  </a:cubicBezTo>
                  <a:cubicBezTo>
                    <a:pt x="250" y="470"/>
                    <a:pt x="265" y="434"/>
                    <a:pt x="270" y="404"/>
                  </a:cubicBezTo>
                  <a:cubicBezTo>
                    <a:pt x="261" y="400"/>
                    <a:pt x="261" y="400"/>
                    <a:pt x="261" y="400"/>
                  </a:cubicBezTo>
                  <a:cubicBezTo>
                    <a:pt x="228" y="384"/>
                    <a:pt x="150" y="340"/>
                    <a:pt x="145" y="273"/>
                  </a:cubicBezTo>
                  <a:cubicBezTo>
                    <a:pt x="143" y="242"/>
                    <a:pt x="160" y="218"/>
                    <a:pt x="176" y="196"/>
                  </a:cubicBezTo>
                  <a:cubicBezTo>
                    <a:pt x="190" y="176"/>
                    <a:pt x="204" y="157"/>
                    <a:pt x="201" y="134"/>
                  </a:cubicBezTo>
                  <a:cubicBezTo>
                    <a:pt x="198" y="106"/>
                    <a:pt x="198" y="106"/>
                    <a:pt x="198" y="106"/>
                  </a:cubicBezTo>
                  <a:cubicBezTo>
                    <a:pt x="219" y="125"/>
                    <a:pt x="219" y="125"/>
                    <a:pt x="219" y="125"/>
                  </a:cubicBezTo>
                  <a:cubicBezTo>
                    <a:pt x="224" y="130"/>
                    <a:pt x="229" y="135"/>
                    <a:pt x="235" y="140"/>
                  </a:cubicBezTo>
                  <a:cubicBezTo>
                    <a:pt x="297" y="197"/>
                    <a:pt x="368" y="263"/>
                    <a:pt x="304" y="360"/>
                  </a:cubicBezTo>
                  <a:cubicBezTo>
                    <a:pt x="292" y="373"/>
                    <a:pt x="292" y="373"/>
                    <a:pt x="292" y="373"/>
                  </a:cubicBezTo>
                  <a:cubicBezTo>
                    <a:pt x="292" y="374"/>
                    <a:pt x="292" y="374"/>
                    <a:pt x="292" y="375"/>
                  </a:cubicBezTo>
                  <a:cubicBezTo>
                    <a:pt x="297" y="413"/>
                    <a:pt x="274" y="466"/>
                    <a:pt x="257" y="508"/>
                  </a:cubicBezTo>
                  <a:cubicBezTo>
                    <a:pt x="249" y="525"/>
                    <a:pt x="237" y="556"/>
                    <a:pt x="236" y="566"/>
                  </a:cubicBezTo>
                  <a:cubicBezTo>
                    <a:pt x="323" y="565"/>
                    <a:pt x="323" y="565"/>
                    <a:pt x="323" y="565"/>
                  </a:cubicBezTo>
                  <a:cubicBezTo>
                    <a:pt x="330" y="562"/>
                    <a:pt x="335" y="555"/>
                    <a:pt x="335" y="548"/>
                  </a:cubicBezTo>
                  <a:cubicBezTo>
                    <a:pt x="335" y="505"/>
                    <a:pt x="377" y="444"/>
                    <a:pt x="393" y="424"/>
                  </a:cubicBezTo>
                  <a:cubicBezTo>
                    <a:pt x="394" y="423"/>
                    <a:pt x="395" y="422"/>
                    <a:pt x="395" y="421"/>
                  </a:cubicBezTo>
                  <a:cubicBezTo>
                    <a:pt x="396" y="419"/>
                    <a:pt x="396" y="419"/>
                    <a:pt x="396" y="419"/>
                  </a:cubicBezTo>
                  <a:cubicBezTo>
                    <a:pt x="441" y="364"/>
                    <a:pt x="468" y="294"/>
                    <a:pt x="468" y="230"/>
                  </a:cubicBezTo>
                  <a:cubicBezTo>
                    <a:pt x="468" y="103"/>
                    <a:pt x="363" y="0"/>
                    <a:pt x="234" y="0"/>
                  </a:cubicBezTo>
                  <a:close/>
                  <a:moveTo>
                    <a:pt x="234" y="0"/>
                  </a:moveTo>
                  <a:cubicBezTo>
                    <a:pt x="234" y="0"/>
                    <a:pt x="234" y="0"/>
                    <a:pt x="234"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7" name="Freeform 19"/>
            <p:cNvSpPr>
              <a:spLocks noEditPoints="1"/>
            </p:cNvSpPr>
            <p:nvPr/>
          </p:nvSpPr>
          <p:spPr bwMode="auto">
            <a:xfrm>
              <a:off x="-319088" y="1490663"/>
              <a:ext cx="660400" cy="850900"/>
            </a:xfrm>
            <a:custGeom>
              <a:avLst/>
              <a:gdLst/>
              <a:ahLst/>
              <a:cxnLst>
                <a:cxn ang="0">
                  <a:pos x="64" y="66"/>
                </a:cxn>
                <a:cxn ang="0">
                  <a:pos x="124" y="190"/>
                </a:cxn>
                <a:cxn ang="0">
                  <a:pos x="57" y="0"/>
                </a:cxn>
                <a:cxn ang="0">
                  <a:pos x="29" y="52"/>
                </a:cxn>
                <a:cxn ang="0">
                  <a:pos x="2" y="116"/>
                </a:cxn>
                <a:cxn ang="0">
                  <a:pos x="106" y="225"/>
                </a:cxn>
                <a:cxn ang="0">
                  <a:pos x="108" y="226"/>
                </a:cxn>
                <a:cxn ang="0">
                  <a:pos x="107" y="221"/>
                </a:cxn>
                <a:cxn ang="0">
                  <a:pos x="48" y="79"/>
                </a:cxn>
                <a:cxn ang="0">
                  <a:pos x="46" y="77"/>
                </a:cxn>
                <a:cxn ang="0">
                  <a:pos x="62" y="63"/>
                </a:cxn>
                <a:cxn ang="0">
                  <a:pos x="64" y="66"/>
                </a:cxn>
                <a:cxn ang="0">
                  <a:pos x="64" y="66"/>
                </a:cxn>
                <a:cxn ang="0">
                  <a:pos x="64" y="66"/>
                </a:cxn>
              </a:cxnLst>
              <a:rect l="0" t="0" r="r" b="b"/>
              <a:pathLst>
                <a:path w="175" h="226">
                  <a:moveTo>
                    <a:pt x="64" y="66"/>
                  </a:moveTo>
                  <a:cubicBezTo>
                    <a:pt x="100" y="109"/>
                    <a:pt x="115" y="140"/>
                    <a:pt x="124" y="190"/>
                  </a:cubicBezTo>
                  <a:cubicBezTo>
                    <a:pt x="175" y="109"/>
                    <a:pt x="118" y="56"/>
                    <a:pt x="57" y="0"/>
                  </a:cubicBezTo>
                  <a:cubicBezTo>
                    <a:pt x="52" y="19"/>
                    <a:pt x="40" y="36"/>
                    <a:pt x="29" y="52"/>
                  </a:cubicBezTo>
                  <a:cubicBezTo>
                    <a:pt x="14" y="73"/>
                    <a:pt x="0" y="92"/>
                    <a:pt x="2" y="116"/>
                  </a:cubicBezTo>
                  <a:cubicBezTo>
                    <a:pt x="6" y="173"/>
                    <a:pt x="83" y="214"/>
                    <a:pt x="106" y="225"/>
                  </a:cubicBezTo>
                  <a:cubicBezTo>
                    <a:pt x="108" y="226"/>
                    <a:pt x="108" y="226"/>
                    <a:pt x="108" y="226"/>
                  </a:cubicBezTo>
                  <a:cubicBezTo>
                    <a:pt x="107" y="224"/>
                    <a:pt x="108" y="223"/>
                    <a:pt x="107" y="221"/>
                  </a:cubicBezTo>
                  <a:cubicBezTo>
                    <a:pt x="100" y="157"/>
                    <a:pt x="87" y="127"/>
                    <a:pt x="48" y="79"/>
                  </a:cubicBezTo>
                  <a:cubicBezTo>
                    <a:pt x="46" y="77"/>
                    <a:pt x="46" y="77"/>
                    <a:pt x="46" y="77"/>
                  </a:cubicBezTo>
                  <a:cubicBezTo>
                    <a:pt x="62" y="63"/>
                    <a:pt x="62" y="63"/>
                    <a:pt x="62" y="63"/>
                  </a:cubicBezTo>
                  <a:lnTo>
                    <a:pt x="64" y="66"/>
                  </a:lnTo>
                  <a:close/>
                  <a:moveTo>
                    <a:pt x="64" y="66"/>
                  </a:moveTo>
                  <a:cubicBezTo>
                    <a:pt x="64" y="66"/>
                    <a:pt x="64" y="66"/>
                    <a:pt x="64" y="66"/>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9" name="Arc 67"/>
          <p:cNvSpPr/>
          <p:nvPr/>
        </p:nvSpPr>
        <p:spPr>
          <a:xfrm rot="2548953" flipH="1">
            <a:off x="8610084" y="194899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0" name="Group 145"/>
          <p:cNvGrpSpPr/>
          <p:nvPr/>
        </p:nvGrpSpPr>
        <p:grpSpPr>
          <a:xfrm>
            <a:off x="8641390" y="2509764"/>
            <a:ext cx="2533023" cy="2071377"/>
            <a:chOff x="1347272" y="1882322"/>
            <a:chExt cx="1899767" cy="1553533"/>
          </a:xfrm>
        </p:grpSpPr>
        <p:sp>
          <p:nvSpPr>
            <p:cNvPr id="11" name="Freeform 7"/>
            <p:cNvSpPr/>
            <p:nvPr/>
          </p:nvSpPr>
          <p:spPr bwMode="auto">
            <a:xfrm>
              <a:off x="1347272" y="3104382"/>
              <a:ext cx="1559627" cy="331473"/>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2" name="Freeform 8"/>
            <p:cNvSpPr/>
            <p:nvPr/>
          </p:nvSpPr>
          <p:spPr bwMode="auto">
            <a:xfrm>
              <a:off x="2141957" y="2475433"/>
              <a:ext cx="322975" cy="114742"/>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3" name="Freeform 9"/>
            <p:cNvSpPr/>
            <p:nvPr/>
          </p:nvSpPr>
          <p:spPr bwMode="auto">
            <a:xfrm>
              <a:off x="2137709" y="2615672"/>
              <a:ext cx="390969" cy="21673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14" name="Freeform 10"/>
            <p:cNvSpPr/>
            <p:nvPr/>
          </p:nvSpPr>
          <p:spPr bwMode="auto">
            <a:xfrm>
              <a:off x="2477681" y="2475433"/>
              <a:ext cx="250732" cy="114742"/>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5" name="Freeform 11"/>
            <p:cNvSpPr/>
            <p:nvPr/>
          </p:nvSpPr>
          <p:spPr bwMode="auto">
            <a:xfrm>
              <a:off x="2515927" y="2615672"/>
              <a:ext cx="284729" cy="21673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16" name="Freeform 12"/>
            <p:cNvSpPr/>
            <p:nvPr/>
          </p:nvSpPr>
          <p:spPr bwMode="auto">
            <a:xfrm>
              <a:off x="1432264" y="2615672"/>
              <a:ext cx="297476" cy="21673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17" name="Freeform 13"/>
            <p:cNvSpPr/>
            <p:nvPr/>
          </p:nvSpPr>
          <p:spPr bwMode="auto">
            <a:xfrm>
              <a:off x="1513007" y="2475433"/>
              <a:ext cx="254979" cy="114742"/>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8" name="Freeform 14"/>
            <p:cNvSpPr/>
            <p:nvPr/>
          </p:nvSpPr>
          <p:spPr bwMode="auto">
            <a:xfrm>
              <a:off x="1355770" y="2857902"/>
              <a:ext cx="305976" cy="199735"/>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9" name="Freeform 15"/>
            <p:cNvSpPr/>
            <p:nvPr/>
          </p:nvSpPr>
          <p:spPr bwMode="auto">
            <a:xfrm>
              <a:off x="1780737" y="2475433"/>
              <a:ext cx="318726" cy="114742"/>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0" name="Freeform 16"/>
            <p:cNvSpPr/>
            <p:nvPr/>
          </p:nvSpPr>
          <p:spPr bwMode="auto">
            <a:xfrm>
              <a:off x="2571174" y="2857902"/>
              <a:ext cx="301727" cy="199735"/>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1" name="Freeform 17"/>
            <p:cNvSpPr/>
            <p:nvPr/>
          </p:nvSpPr>
          <p:spPr bwMode="auto">
            <a:xfrm>
              <a:off x="2137709" y="2857902"/>
              <a:ext cx="446216" cy="199735"/>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2" name="Freeform 18"/>
            <p:cNvSpPr/>
            <p:nvPr/>
          </p:nvSpPr>
          <p:spPr bwMode="auto">
            <a:xfrm>
              <a:off x="1648996" y="2857902"/>
              <a:ext cx="446216" cy="199735"/>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3" name="Freeform 19"/>
            <p:cNvSpPr/>
            <p:nvPr/>
          </p:nvSpPr>
          <p:spPr bwMode="auto">
            <a:xfrm>
              <a:off x="1712742" y="2615672"/>
              <a:ext cx="386720" cy="21673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grpSp>
          <p:nvGrpSpPr>
            <p:cNvPr id="24" name="Group 112"/>
            <p:cNvGrpSpPr/>
            <p:nvPr/>
          </p:nvGrpSpPr>
          <p:grpSpPr>
            <a:xfrm flipH="1">
              <a:off x="2251123" y="1882322"/>
              <a:ext cx="995916" cy="974874"/>
              <a:chOff x="703295" y="84831"/>
              <a:chExt cx="1044237" cy="1022174"/>
            </a:xfrm>
            <a:solidFill>
              <a:schemeClr val="accent1"/>
            </a:solidFill>
          </p:grpSpPr>
          <p:sp>
            <p:nvSpPr>
              <p:cNvPr id="25" name="Freeform 21"/>
              <p:cNvSpPr/>
              <p:nvPr/>
            </p:nvSpPr>
            <p:spPr bwMode="auto">
              <a:xfrm>
                <a:off x="887139" y="279707"/>
                <a:ext cx="683901" cy="661839"/>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920" tIns="60960" rIns="121920" bIns="60960" numCol="1" anchor="t" anchorCtr="0" compatLnSpc="1"/>
              <a:lstStyle/>
              <a:p>
                <a:endParaRPr lang="en-US" sz="2400"/>
              </a:p>
            </p:txBody>
          </p:sp>
          <p:sp>
            <p:nvSpPr>
              <p:cNvPr id="26" name="Freeform 22"/>
              <p:cNvSpPr/>
              <p:nvPr/>
            </p:nvSpPr>
            <p:spPr bwMode="auto">
              <a:xfrm>
                <a:off x="872432" y="834916"/>
                <a:ext cx="125014" cy="128692"/>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27" name="Freeform 23"/>
              <p:cNvSpPr/>
              <p:nvPr/>
            </p:nvSpPr>
            <p:spPr bwMode="auto">
              <a:xfrm>
                <a:off x="997446" y="915807"/>
                <a:ext cx="106631" cy="191198"/>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920" tIns="60960" rIns="121920" bIns="60960" numCol="1" anchor="t" anchorCtr="0" compatLnSpc="1"/>
              <a:lstStyle/>
              <a:p>
                <a:endParaRPr lang="en-US" sz="2400"/>
              </a:p>
            </p:txBody>
          </p:sp>
          <p:sp>
            <p:nvSpPr>
              <p:cNvPr id="28" name="Freeform 24"/>
              <p:cNvSpPr/>
              <p:nvPr/>
            </p:nvSpPr>
            <p:spPr bwMode="auto">
              <a:xfrm>
                <a:off x="747418" y="724609"/>
                <a:ext cx="176491" cy="125014"/>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920" tIns="60960" rIns="121920" bIns="60960" numCol="1" anchor="t" anchorCtr="0" compatLnSpc="1"/>
              <a:lstStyle/>
              <a:p>
                <a:endParaRPr lang="en-US" sz="2400"/>
              </a:p>
            </p:txBody>
          </p:sp>
          <p:sp>
            <p:nvSpPr>
              <p:cNvPr id="29" name="Freeform 25"/>
              <p:cNvSpPr/>
              <p:nvPr/>
            </p:nvSpPr>
            <p:spPr bwMode="auto">
              <a:xfrm>
                <a:off x="703295" y="470905"/>
                <a:ext cx="194876" cy="91923"/>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30" name="Freeform 26"/>
              <p:cNvSpPr/>
              <p:nvPr/>
            </p:nvSpPr>
            <p:spPr bwMode="auto">
              <a:xfrm>
                <a:off x="767642" y="592241"/>
                <a:ext cx="99277" cy="77216"/>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31" name="Freeform 27"/>
              <p:cNvSpPr/>
              <p:nvPr/>
            </p:nvSpPr>
            <p:spPr bwMode="auto">
              <a:xfrm>
                <a:off x="817280" y="371628"/>
                <a:ext cx="147076" cy="91923"/>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32" name="Freeform 28"/>
              <p:cNvSpPr/>
              <p:nvPr/>
            </p:nvSpPr>
            <p:spPr bwMode="auto">
              <a:xfrm>
                <a:off x="1074662" y="180430"/>
                <a:ext cx="69862" cy="113985"/>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33" name="Freeform 29"/>
              <p:cNvSpPr/>
              <p:nvPr/>
            </p:nvSpPr>
            <p:spPr bwMode="auto">
              <a:xfrm>
                <a:off x="883464" y="220877"/>
                <a:ext cx="147076" cy="150753"/>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920" tIns="60960" rIns="121920" bIns="60960" numCol="1" anchor="t" anchorCtr="0" compatLnSpc="1"/>
              <a:lstStyle/>
              <a:p>
                <a:endParaRPr lang="en-US" sz="2400"/>
              </a:p>
            </p:txBody>
          </p:sp>
          <p:sp>
            <p:nvSpPr>
              <p:cNvPr id="34" name="Freeform 30"/>
              <p:cNvSpPr/>
              <p:nvPr/>
            </p:nvSpPr>
            <p:spPr bwMode="auto">
              <a:xfrm>
                <a:off x="1192322" y="84831"/>
                <a:ext cx="77216" cy="180169"/>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920" tIns="60960" rIns="121920" bIns="60960" numCol="1" anchor="t" anchorCtr="0" compatLnSpc="1"/>
              <a:lstStyle/>
              <a:p>
                <a:endParaRPr lang="en-US" sz="2400"/>
              </a:p>
            </p:txBody>
          </p:sp>
          <p:sp>
            <p:nvSpPr>
              <p:cNvPr id="35" name="Freeform 31"/>
              <p:cNvSpPr/>
              <p:nvPr/>
            </p:nvSpPr>
            <p:spPr bwMode="auto">
              <a:xfrm>
                <a:off x="1405582" y="184108"/>
                <a:ext cx="128692" cy="180169"/>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36" name="Freeform 32"/>
              <p:cNvSpPr/>
              <p:nvPr/>
            </p:nvSpPr>
            <p:spPr bwMode="auto">
              <a:xfrm>
                <a:off x="1309983" y="180430"/>
                <a:ext cx="91923" cy="125014"/>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37" name="Freeform 33"/>
              <p:cNvSpPr/>
              <p:nvPr/>
            </p:nvSpPr>
            <p:spPr bwMode="auto">
              <a:xfrm>
                <a:off x="1295275" y="301768"/>
                <a:ext cx="14708" cy="367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920" tIns="60960" rIns="121920" bIns="60960" numCol="1" anchor="t" anchorCtr="0" compatLnSpc="1"/>
              <a:lstStyle/>
              <a:p>
                <a:endParaRPr lang="en-US" sz="2400"/>
              </a:p>
            </p:txBody>
          </p:sp>
          <p:sp>
            <p:nvSpPr>
              <p:cNvPr id="38" name="Freeform 34"/>
              <p:cNvSpPr/>
              <p:nvPr/>
            </p:nvSpPr>
            <p:spPr bwMode="auto">
              <a:xfrm>
                <a:off x="1493827" y="360599"/>
                <a:ext cx="136046" cy="102953"/>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39" name="Freeform 35"/>
              <p:cNvSpPr/>
              <p:nvPr/>
            </p:nvSpPr>
            <p:spPr bwMode="auto">
              <a:xfrm>
                <a:off x="1571041" y="515028"/>
                <a:ext cx="176491" cy="128692"/>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920" tIns="60960" rIns="121920" bIns="60960" numCol="1" anchor="t" anchorCtr="0" compatLnSpc="1"/>
              <a:lstStyle/>
              <a:p>
                <a:endParaRPr lang="en-US" sz="2400"/>
              </a:p>
            </p:txBody>
          </p:sp>
        </p:grpSp>
      </p:grpSp>
      <p:sp>
        <p:nvSpPr>
          <p:cNvPr id="40" name="Oval 129"/>
          <p:cNvSpPr>
            <a:spLocks noChangeAspect="1"/>
          </p:cNvSpPr>
          <p:nvPr/>
        </p:nvSpPr>
        <p:spPr>
          <a:xfrm>
            <a:off x="2540596" y="2557913"/>
            <a:ext cx="2791320" cy="2791320"/>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sp>
        <p:nvSpPr>
          <p:cNvPr id="41" name="Oval 145"/>
          <p:cNvSpPr>
            <a:spLocks noChangeAspect="1"/>
          </p:cNvSpPr>
          <p:nvPr/>
        </p:nvSpPr>
        <p:spPr>
          <a:xfrm>
            <a:off x="4609990" y="4134649"/>
            <a:ext cx="1982679" cy="1982679"/>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grpSp>
        <p:nvGrpSpPr>
          <p:cNvPr id="42" name="Group 147"/>
          <p:cNvGrpSpPr/>
          <p:nvPr/>
        </p:nvGrpSpPr>
        <p:grpSpPr>
          <a:xfrm>
            <a:off x="3385016" y="3315711"/>
            <a:ext cx="1102480" cy="1275727"/>
            <a:chOff x="427038" y="271462"/>
            <a:chExt cx="1111250" cy="1285875"/>
          </a:xfrm>
          <a:solidFill>
            <a:schemeClr val="bg1"/>
          </a:solidFill>
        </p:grpSpPr>
        <p:sp>
          <p:nvSpPr>
            <p:cNvPr id="43" name="Freeform 5"/>
            <p:cNvSpPr>
              <a:spLocks noEditPoints="1"/>
            </p:cNvSpPr>
            <p:nvPr/>
          </p:nvSpPr>
          <p:spPr bwMode="auto">
            <a:xfrm>
              <a:off x="700088" y="271462"/>
              <a:ext cx="838200" cy="1285875"/>
            </a:xfrm>
            <a:custGeom>
              <a:avLst/>
              <a:gdLst/>
              <a:ahLst/>
              <a:cxnLst>
                <a:cxn ang="0">
                  <a:pos x="132" y="58"/>
                </a:cxn>
                <a:cxn ang="0">
                  <a:pos x="140" y="73"/>
                </a:cxn>
                <a:cxn ang="0">
                  <a:pos x="141" y="77"/>
                </a:cxn>
                <a:cxn ang="0">
                  <a:pos x="209" y="193"/>
                </a:cxn>
                <a:cxn ang="0">
                  <a:pos x="75" y="327"/>
                </a:cxn>
                <a:cxn ang="0">
                  <a:pos x="52" y="316"/>
                </a:cxn>
                <a:cxn ang="0">
                  <a:pos x="60" y="269"/>
                </a:cxn>
                <a:cxn ang="0">
                  <a:pos x="84" y="251"/>
                </a:cxn>
                <a:cxn ang="0">
                  <a:pos x="118" y="208"/>
                </a:cxn>
                <a:cxn ang="0">
                  <a:pos x="137" y="152"/>
                </a:cxn>
                <a:cxn ang="0">
                  <a:pos x="135" y="90"/>
                </a:cxn>
                <a:cxn ang="0">
                  <a:pos x="111" y="36"/>
                </a:cxn>
                <a:cxn ang="0">
                  <a:pos x="75" y="5"/>
                </a:cxn>
                <a:cxn ang="0">
                  <a:pos x="61" y="1"/>
                </a:cxn>
                <a:cxn ang="0">
                  <a:pos x="56" y="0"/>
                </a:cxn>
                <a:cxn ang="0">
                  <a:pos x="55" y="5"/>
                </a:cxn>
                <a:cxn ang="0">
                  <a:pos x="51" y="17"/>
                </a:cxn>
                <a:cxn ang="0">
                  <a:pos x="34" y="48"/>
                </a:cxn>
                <a:cxn ang="0">
                  <a:pos x="3" y="132"/>
                </a:cxn>
                <a:cxn ang="0">
                  <a:pos x="2" y="180"/>
                </a:cxn>
                <a:cxn ang="0">
                  <a:pos x="10" y="227"/>
                </a:cxn>
                <a:cxn ang="0">
                  <a:pos x="26" y="277"/>
                </a:cxn>
                <a:cxn ang="0">
                  <a:pos x="47" y="243"/>
                </a:cxn>
                <a:cxn ang="0">
                  <a:pos x="59" y="217"/>
                </a:cxn>
                <a:cxn ang="0">
                  <a:pos x="68" y="191"/>
                </a:cxn>
                <a:cxn ang="0">
                  <a:pos x="74" y="166"/>
                </a:cxn>
                <a:cxn ang="0">
                  <a:pos x="76" y="143"/>
                </a:cxn>
                <a:cxn ang="0">
                  <a:pos x="75" y="124"/>
                </a:cxn>
                <a:cxn ang="0">
                  <a:pos x="73" y="109"/>
                </a:cxn>
                <a:cxn ang="0">
                  <a:pos x="70" y="96"/>
                </a:cxn>
                <a:cxn ang="0">
                  <a:pos x="74" y="109"/>
                </a:cxn>
                <a:cxn ang="0">
                  <a:pos x="77" y="123"/>
                </a:cxn>
                <a:cxn ang="0">
                  <a:pos x="80" y="143"/>
                </a:cxn>
                <a:cxn ang="0">
                  <a:pos x="79" y="167"/>
                </a:cxn>
                <a:cxn ang="0">
                  <a:pos x="75" y="193"/>
                </a:cxn>
                <a:cxn ang="0">
                  <a:pos x="68" y="220"/>
                </a:cxn>
                <a:cxn ang="0">
                  <a:pos x="57" y="248"/>
                </a:cxn>
                <a:cxn ang="0">
                  <a:pos x="50" y="263"/>
                </a:cxn>
                <a:cxn ang="0">
                  <a:pos x="50" y="263"/>
                </a:cxn>
                <a:cxn ang="0">
                  <a:pos x="44" y="274"/>
                </a:cxn>
                <a:cxn ang="0">
                  <a:pos x="43" y="277"/>
                </a:cxn>
                <a:cxn ang="0">
                  <a:pos x="43" y="277"/>
                </a:cxn>
                <a:cxn ang="0">
                  <a:pos x="42" y="322"/>
                </a:cxn>
                <a:cxn ang="0">
                  <a:pos x="75" y="340"/>
                </a:cxn>
                <a:cxn ang="0">
                  <a:pos x="221" y="193"/>
                </a:cxn>
                <a:cxn ang="0">
                  <a:pos x="132" y="58"/>
                </a:cxn>
                <a:cxn ang="0">
                  <a:pos x="132" y="58"/>
                </a:cxn>
                <a:cxn ang="0">
                  <a:pos x="132" y="58"/>
                </a:cxn>
              </a:cxnLst>
              <a:rect l="0" t="0" r="r" b="b"/>
              <a:pathLst>
                <a:path w="221" h="340">
                  <a:moveTo>
                    <a:pt x="132" y="58"/>
                  </a:moveTo>
                  <a:cubicBezTo>
                    <a:pt x="134" y="64"/>
                    <a:pt x="137" y="68"/>
                    <a:pt x="140" y="73"/>
                  </a:cubicBezTo>
                  <a:cubicBezTo>
                    <a:pt x="140" y="74"/>
                    <a:pt x="141" y="76"/>
                    <a:pt x="141" y="77"/>
                  </a:cubicBezTo>
                  <a:cubicBezTo>
                    <a:pt x="182" y="100"/>
                    <a:pt x="209" y="143"/>
                    <a:pt x="209" y="193"/>
                  </a:cubicBezTo>
                  <a:cubicBezTo>
                    <a:pt x="209" y="267"/>
                    <a:pt x="149" y="327"/>
                    <a:pt x="75" y="327"/>
                  </a:cubicBezTo>
                  <a:cubicBezTo>
                    <a:pt x="75" y="327"/>
                    <a:pt x="59" y="327"/>
                    <a:pt x="52" y="316"/>
                  </a:cubicBezTo>
                  <a:cubicBezTo>
                    <a:pt x="46" y="306"/>
                    <a:pt x="49" y="290"/>
                    <a:pt x="60" y="269"/>
                  </a:cubicBezTo>
                  <a:cubicBezTo>
                    <a:pt x="68" y="264"/>
                    <a:pt x="76" y="258"/>
                    <a:pt x="84" y="251"/>
                  </a:cubicBezTo>
                  <a:cubicBezTo>
                    <a:pt x="97" y="240"/>
                    <a:pt x="109" y="225"/>
                    <a:pt x="118" y="208"/>
                  </a:cubicBezTo>
                  <a:cubicBezTo>
                    <a:pt x="127" y="191"/>
                    <a:pt x="134" y="172"/>
                    <a:pt x="137" y="152"/>
                  </a:cubicBezTo>
                  <a:cubicBezTo>
                    <a:pt x="140" y="132"/>
                    <a:pt x="140" y="111"/>
                    <a:pt x="135" y="90"/>
                  </a:cubicBezTo>
                  <a:cubicBezTo>
                    <a:pt x="131" y="70"/>
                    <a:pt x="122" y="51"/>
                    <a:pt x="111" y="36"/>
                  </a:cubicBezTo>
                  <a:cubicBezTo>
                    <a:pt x="100" y="20"/>
                    <a:pt x="86" y="9"/>
                    <a:pt x="75" y="5"/>
                  </a:cubicBezTo>
                  <a:cubicBezTo>
                    <a:pt x="70" y="2"/>
                    <a:pt x="64" y="1"/>
                    <a:pt x="61" y="1"/>
                  </a:cubicBezTo>
                  <a:cubicBezTo>
                    <a:pt x="58" y="0"/>
                    <a:pt x="56" y="0"/>
                    <a:pt x="56" y="0"/>
                  </a:cubicBezTo>
                  <a:cubicBezTo>
                    <a:pt x="56" y="0"/>
                    <a:pt x="56" y="2"/>
                    <a:pt x="55" y="5"/>
                  </a:cubicBezTo>
                  <a:cubicBezTo>
                    <a:pt x="55" y="8"/>
                    <a:pt x="53" y="12"/>
                    <a:pt x="51" y="17"/>
                  </a:cubicBezTo>
                  <a:cubicBezTo>
                    <a:pt x="47" y="26"/>
                    <a:pt x="41" y="37"/>
                    <a:pt x="34" y="48"/>
                  </a:cubicBezTo>
                  <a:cubicBezTo>
                    <a:pt x="20" y="71"/>
                    <a:pt x="8" y="100"/>
                    <a:pt x="3" y="132"/>
                  </a:cubicBezTo>
                  <a:cubicBezTo>
                    <a:pt x="1" y="147"/>
                    <a:pt x="0" y="164"/>
                    <a:pt x="2" y="180"/>
                  </a:cubicBezTo>
                  <a:cubicBezTo>
                    <a:pt x="3" y="196"/>
                    <a:pt x="6" y="212"/>
                    <a:pt x="10" y="227"/>
                  </a:cubicBezTo>
                  <a:cubicBezTo>
                    <a:pt x="14" y="239"/>
                    <a:pt x="22" y="269"/>
                    <a:pt x="26" y="277"/>
                  </a:cubicBezTo>
                  <a:cubicBezTo>
                    <a:pt x="34" y="266"/>
                    <a:pt x="41" y="255"/>
                    <a:pt x="47" y="243"/>
                  </a:cubicBezTo>
                  <a:cubicBezTo>
                    <a:pt x="52" y="234"/>
                    <a:pt x="55" y="226"/>
                    <a:pt x="59" y="217"/>
                  </a:cubicBezTo>
                  <a:cubicBezTo>
                    <a:pt x="63" y="209"/>
                    <a:pt x="65" y="200"/>
                    <a:pt x="68" y="191"/>
                  </a:cubicBezTo>
                  <a:cubicBezTo>
                    <a:pt x="71" y="183"/>
                    <a:pt x="72" y="174"/>
                    <a:pt x="74" y="166"/>
                  </a:cubicBezTo>
                  <a:cubicBezTo>
                    <a:pt x="75" y="158"/>
                    <a:pt x="76" y="150"/>
                    <a:pt x="76" y="143"/>
                  </a:cubicBezTo>
                  <a:cubicBezTo>
                    <a:pt x="76" y="136"/>
                    <a:pt x="76" y="130"/>
                    <a:pt x="75" y="124"/>
                  </a:cubicBezTo>
                  <a:cubicBezTo>
                    <a:pt x="75" y="118"/>
                    <a:pt x="73" y="113"/>
                    <a:pt x="73" y="109"/>
                  </a:cubicBezTo>
                  <a:cubicBezTo>
                    <a:pt x="71" y="101"/>
                    <a:pt x="70" y="96"/>
                    <a:pt x="70" y="96"/>
                  </a:cubicBezTo>
                  <a:cubicBezTo>
                    <a:pt x="70" y="96"/>
                    <a:pt x="71" y="101"/>
                    <a:pt x="74" y="109"/>
                  </a:cubicBezTo>
                  <a:cubicBezTo>
                    <a:pt x="75" y="113"/>
                    <a:pt x="77" y="117"/>
                    <a:pt x="77" y="123"/>
                  </a:cubicBezTo>
                  <a:cubicBezTo>
                    <a:pt x="78" y="129"/>
                    <a:pt x="79" y="136"/>
                    <a:pt x="80" y="143"/>
                  </a:cubicBezTo>
                  <a:cubicBezTo>
                    <a:pt x="80" y="151"/>
                    <a:pt x="80" y="159"/>
                    <a:pt x="79" y="167"/>
                  </a:cubicBezTo>
                  <a:cubicBezTo>
                    <a:pt x="78" y="175"/>
                    <a:pt x="77" y="184"/>
                    <a:pt x="75" y="193"/>
                  </a:cubicBezTo>
                  <a:cubicBezTo>
                    <a:pt x="73" y="202"/>
                    <a:pt x="71" y="211"/>
                    <a:pt x="68" y="220"/>
                  </a:cubicBezTo>
                  <a:cubicBezTo>
                    <a:pt x="64" y="229"/>
                    <a:pt x="61" y="239"/>
                    <a:pt x="57" y="248"/>
                  </a:cubicBezTo>
                  <a:cubicBezTo>
                    <a:pt x="55" y="253"/>
                    <a:pt x="52" y="258"/>
                    <a:pt x="50" y="263"/>
                  </a:cubicBezTo>
                  <a:cubicBezTo>
                    <a:pt x="50" y="263"/>
                    <a:pt x="50" y="263"/>
                    <a:pt x="50" y="263"/>
                  </a:cubicBezTo>
                  <a:cubicBezTo>
                    <a:pt x="48" y="267"/>
                    <a:pt x="46" y="270"/>
                    <a:pt x="44" y="274"/>
                  </a:cubicBezTo>
                  <a:cubicBezTo>
                    <a:pt x="44" y="275"/>
                    <a:pt x="43" y="276"/>
                    <a:pt x="43" y="277"/>
                  </a:cubicBezTo>
                  <a:cubicBezTo>
                    <a:pt x="43" y="277"/>
                    <a:pt x="43" y="277"/>
                    <a:pt x="43" y="277"/>
                  </a:cubicBezTo>
                  <a:cubicBezTo>
                    <a:pt x="36" y="296"/>
                    <a:pt x="35" y="311"/>
                    <a:pt x="42" y="322"/>
                  </a:cubicBezTo>
                  <a:cubicBezTo>
                    <a:pt x="52" y="339"/>
                    <a:pt x="74" y="340"/>
                    <a:pt x="75" y="340"/>
                  </a:cubicBezTo>
                  <a:cubicBezTo>
                    <a:pt x="155" y="340"/>
                    <a:pt x="221" y="274"/>
                    <a:pt x="221" y="193"/>
                  </a:cubicBezTo>
                  <a:cubicBezTo>
                    <a:pt x="221" y="133"/>
                    <a:pt x="184" y="81"/>
                    <a:pt x="132" y="58"/>
                  </a:cubicBezTo>
                  <a:close/>
                  <a:moveTo>
                    <a:pt x="132" y="58"/>
                  </a:moveTo>
                  <a:cubicBezTo>
                    <a:pt x="132" y="58"/>
                    <a:pt x="132" y="58"/>
                    <a:pt x="132" y="58"/>
                  </a:cubicBezTo>
                </a:path>
              </a:pathLst>
            </a:custGeom>
            <a:grpFill/>
            <a:ln w="9525">
              <a:noFill/>
              <a:round/>
            </a:ln>
          </p:spPr>
          <p:txBody>
            <a:bodyPr vert="horz" wrap="square" lIns="121920" tIns="60960" rIns="121920" bIns="60960" numCol="1" anchor="t" anchorCtr="0" compatLnSpc="1"/>
            <a:lstStyle/>
            <a:p>
              <a:endParaRPr lang="en-US" sz="2400"/>
            </a:p>
          </p:txBody>
        </p:sp>
        <p:sp>
          <p:nvSpPr>
            <p:cNvPr id="44" name="Freeform 6"/>
            <p:cNvSpPr>
              <a:spLocks noEditPoints="1"/>
            </p:cNvSpPr>
            <p:nvPr/>
          </p:nvSpPr>
          <p:spPr bwMode="auto">
            <a:xfrm>
              <a:off x="427038" y="490537"/>
              <a:ext cx="346075" cy="1001713"/>
            </a:xfrm>
            <a:custGeom>
              <a:avLst/>
              <a:gdLst/>
              <a:ahLst/>
              <a:cxnLst>
                <a:cxn ang="0">
                  <a:pos x="69" y="217"/>
                </a:cxn>
                <a:cxn ang="0">
                  <a:pos x="32" y="205"/>
                </a:cxn>
                <a:cxn ang="0">
                  <a:pos x="12" y="135"/>
                </a:cxn>
                <a:cxn ang="0">
                  <a:pos x="85" y="16"/>
                </a:cxn>
                <a:cxn ang="0">
                  <a:pos x="91" y="0"/>
                </a:cxn>
                <a:cxn ang="0">
                  <a:pos x="0" y="135"/>
                </a:cxn>
                <a:cxn ang="0">
                  <a:pos x="22" y="212"/>
                </a:cxn>
                <a:cxn ang="0">
                  <a:pos x="17" y="251"/>
                </a:cxn>
                <a:cxn ang="0">
                  <a:pos x="20" y="256"/>
                </a:cxn>
                <a:cxn ang="0">
                  <a:pos x="29" y="250"/>
                </a:cxn>
                <a:cxn ang="0">
                  <a:pos x="39" y="265"/>
                </a:cxn>
                <a:cxn ang="0">
                  <a:pos x="49" y="259"/>
                </a:cxn>
                <a:cxn ang="0">
                  <a:pos x="40" y="243"/>
                </a:cxn>
                <a:cxn ang="0">
                  <a:pos x="51" y="236"/>
                </a:cxn>
                <a:cxn ang="0">
                  <a:pos x="61" y="251"/>
                </a:cxn>
                <a:cxn ang="0">
                  <a:pos x="71" y="245"/>
                </a:cxn>
                <a:cxn ang="0">
                  <a:pos x="61" y="230"/>
                </a:cxn>
                <a:cxn ang="0">
                  <a:pos x="73" y="222"/>
                </a:cxn>
                <a:cxn ang="0">
                  <a:pos x="69" y="217"/>
                </a:cxn>
                <a:cxn ang="0">
                  <a:pos x="25" y="238"/>
                </a:cxn>
                <a:cxn ang="0">
                  <a:pos x="33" y="218"/>
                </a:cxn>
                <a:cxn ang="0">
                  <a:pos x="55" y="219"/>
                </a:cxn>
                <a:cxn ang="0">
                  <a:pos x="25" y="238"/>
                </a:cxn>
                <a:cxn ang="0">
                  <a:pos x="25" y="238"/>
                </a:cxn>
                <a:cxn ang="0">
                  <a:pos x="25" y="238"/>
                </a:cxn>
              </a:cxnLst>
              <a:rect l="0" t="0" r="r" b="b"/>
              <a:pathLst>
                <a:path w="91" h="265">
                  <a:moveTo>
                    <a:pt x="69" y="217"/>
                  </a:moveTo>
                  <a:cubicBezTo>
                    <a:pt x="61" y="205"/>
                    <a:pt x="46" y="200"/>
                    <a:pt x="32" y="205"/>
                  </a:cubicBezTo>
                  <a:cubicBezTo>
                    <a:pt x="19" y="184"/>
                    <a:pt x="12" y="160"/>
                    <a:pt x="12" y="135"/>
                  </a:cubicBezTo>
                  <a:cubicBezTo>
                    <a:pt x="12" y="83"/>
                    <a:pt x="42" y="39"/>
                    <a:pt x="85" y="16"/>
                  </a:cubicBezTo>
                  <a:cubicBezTo>
                    <a:pt x="86" y="10"/>
                    <a:pt x="88" y="5"/>
                    <a:pt x="91" y="0"/>
                  </a:cubicBezTo>
                  <a:cubicBezTo>
                    <a:pt x="38" y="22"/>
                    <a:pt x="0" y="74"/>
                    <a:pt x="0" y="135"/>
                  </a:cubicBezTo>
                  <a:cubicBezTo>
                    <a:pt x="0" y="162"/>
                    <a:pt x="8" y="189"/>
                    <a:pt x="22" y="212"/>
                  </a:cubicBezTo>
                  <a:cubicBezTo>
                    <a:pt x="11" y="222"/>
                    <a:pt x="9" y="238"/>
                    <a:pt x="17" y="251"/>
                  </a:cubicBezTo>
                  <a:cubicBezTo>
                    <a:pt x="20" y="256"/>
                    <a:pt x="20" y="256"/>
                    <a:pt x="20" y="256"/>
                  </a:cubicBezTo>
                  <a:cubicBezTo>
                    <a:pt x="29" y="250"/>
                    <a:pt x="29" y="250"/>
                    <a:pt x="29" y="250"/>
                  </a:cubicBezTo>
                  <a:cubicBezTo>
                    <a:pt x="39" y="265"/>
                    <a:pt x="39" y="265"/>
                    <a:pt x="39" y="265"/>
                  </a:cubicBezTo>
                  <a:cubicBezTo>
                    <a:pt x="49" y="259"/>
                    <a:pt x="49" y="259"/>
                    <a:pt x="49" y="259"/>
                  </a:cubicBezTo>
                  <a:cubicBezTo>
                    <a:pt x="40" y="243"/>
                    <a:pt x="40" y="243"/>
                    <a:pt x="40" y="243"/>
                  </a:cubicBezTo>
                  <a:cubicBezTo>
                    <a:pt x="51" y="236"/>
                    <a:pt x="51" y="236"/>
                    <a:pt x="51" y="236"/>
                  </a:cubicBezTo>
                  <a:cubicBezTo>
                    <a:pt x="61" y="251"/>
                    <a:pt x="61" y="251"/>
                    <a:pt x="61" y="251"/>
                  </a:cubicBezTo>
                  <a:cubicBezTo>
                    <a:pt x="71" y="245"/>
                    <a:pt x="71" y="245"/>
                    <a:pt x="71" y="245"/>
                  </a:cubicBezTo>
                  <a:cubicBezTo>
                    <a:pt x="61" y="230"/>
                    <a:pt x="61" y="230"/>
                    <a:pt x="61" y="230"/>
                  </a:cubicBezTo>
                  <a:cubicBezTo>
                    <a:pt x="73" y="222"/>
                    <a:pt x="73" y="222"/>
                    <a:pt x="73" y="222"/>
                  </a:cubicBezTo>
                  <a:lnTo>
                    <a:pt x="69" y="217"/>
                  </a:lnTo>
                  <a:close/>
                  <a:moveTo>
                    <a:pt x="25" y="238"/>
                  </a:moveTo>
                  <a:cubicBezTo>
                    <a:pt x="23" y="231"/>
                    <a:pt x="26" y="222"/>
                    <a:pt x="33" y="218"/>
                  </a:cubicBezTo>
                  <a:cubicBezTo>
                    <a:pt x="40" y="213"/>
                    <a:pt x="49" y="214"/>
                    <a:pt x="55" y="219"/>
                  </a:cubicBezTo>
                  <a:lnTo>
                    <a:pt x="25" y="238"/>
                  </a:lnTo>
                  <a:close/>
                  <a:moveTo>
                    <a:pt x="25" y="238"/>
                  </a:moveTo>
                  <a:cubicBezTo>
                    <a:pt x="25" y="238"/>
                    <a:pt x="25" y="238"/>
                    <a:pt x="25" y="238"/>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45" name="Group 152"/>
          <p:cNvGrpSpPr/>
          <p:nvPr/>
        </p:nvGrpSpPr>
        <p:grpSpPr>
          <a:xfrm>
            <a:off x="5070061" y="4759682"/>
            <a:ext cx="1117332" cy="669735"/>
            <a:chOff x="-958850" y="123825"/>
            <a:chExt cx="3201988" cy="1919288"/>
          </a:xfrm>
          <a:solidFill>
            <a:schemeClr val="bg1"/>
          </a:solidFill>
        </p:grpSpPr>
        <p:grpSp>
          <p:nvGrpSpPr>
            <p:cNvPr id="46" name="Group 151"/>
            <p:cNvGrpSpPr/>
            <p:nvPr/>
          </p:nvGrpSpPr>
          <p:grpSpPr>
            <a:xfrm>
              <a:off x="-958850" y="123825"/>
              <a:ext cx="3201988" cy="1919288"/>
              <a:chOff x="-958850" y="123825"/>
              <a:chExt cx="3201988" cy="1919288"/>
            </a:xfrm>
            <a:grpFill/>
          </p:grpSpPr>
          <p:sp>
            <p:nvSpPr>
              <p:cNvPr id="48" name="Freeform 11"/>
              <p:cNvSpPr>
                <a:spLocks noEditPoints="1"/>
              </p:cNvSpPr>
              <p:nvPr/>
            </p:nvSpPr>
            <p:spPr bwMode="auto">
              <a:xfrm>
                <a:off x="-958850" y="968375"/>
                <a:ext cx="598488" cy="1058863"/>
              </a:xfrm>
              <a:custGeom>
                <a:avLst/>
                <a:gdLst/>
                <a:ahLst/>
                <a:cxnLst>
                  <a:cxn ang="0">
                    <a:pos x="0" y="667"/>
                  </a:cxn>
                  <a:cxn ang="0">
                    <a:pos x="377" y="667"/>
                  </a:cxn>
                  <a:cxn ang="0">
                    <a:pos x="377" y="575"/>
                  </a:cxn>
                  <a:cxn ang="0">
                    <a:pos x="109" y="575"/>
                  </a:cxn>
                  <a:cxn ang="0">
                    <a:pos x="109" y="366"/>
                  </a:cxn>
                  <a:cxn ang="0">
                    <a:pos x="358" y="366"/>
                  </a:cxn>
                  <a:cxn ang="0">
                    <a:pos x="358" y="273"/>
                  </a:cxn>
                  <a:cxn ang="0">
                    <a:pos x="109" y="273"/>
                  </a:cxn>
                  <a:cxn ang="0">
                    <a:pos x="109" y="93"/>
                  </a:cxn>
                  <a:cxn ang="0">
                    <a:pos x="377" y="93"/>
                  </a:cxn>
                  <a:cxn ang="0">
                    <a:pos x="377" y="0"/>
                  </a:cxn>
                  <a:cxn ang="0">
                    <a:pos x="0" y="0"/>
                  </a:cxn>
                  <a:cxn ang="0">
                    <a:pos x="0" y="667"/>
                  </a:cxn>
                  <a:cxn ang="0">
                    <a:pos x="0" y="667"/>
                  </a:cxn>
                  <a:cxn ang="0">
                    <a:pos x="0" y="667"/>
                  </a:cxn>
                </a:cxnLst>
                <a:rect l="0" t="0" r="r" b="b"/>
                <a:pathLst>
                  <a:path w="377" h="667">
                    <a:moveTo>
                      <a:pt x="0" y="667"/>
                    </a:moveTo>
                    <a:lnTo>
                      <a:pt x="377" y="667"/>
                    </a:lnTo>
                    <a:lnTo>
                      <a:pt x="377" y="575"/>
                    </a:lnTo>
                    <a:lnTo>
                      <a:pt x="109" y="575"/>
                    </a:lnTo>
                    <a:lnTo>
                      <a:pt x="109" y="366"/>
                    </a:lnTo>
                    <a:lnTo>
                      <a:pt x="358" y="366"/>
                    </a:lnTo>
                    <a:lnTo>
                      <a:pt x="358" y="273"/>
                    </a:lnTo>
                    <a:lnTo>
                      <a:pt x="109" y="273"/>
                    </a:lnTo>
                    <a:lnTo>
                      <a:pt x="109" y="93"/>
                    </a:lnTo>
                    <a:lnTo>
                      <a:pt x="377" y="93"/>
                    </a:lnTo>
                    <a:lnTo>
                      <a:pt x="377" y="0"/>
                    </a:lnTo>
                    <a:lnTo>
                      <a:pt x="0" y="0"/>
                    </a:lnTo>
                    <a:lnTo>
                      <a:pt x="0" y="667"/>
                    </a:lnTo>
                    <a:moveTo>
                      <a:pt x="0" y="667"/>
                    </a:moveTo>
                    <a:lnTo>
                      <a:pt x="0" y="667"/>
                    </a:lnTo>
                  </a:path>
                </a:pathLst>
              </a:custGeom>
              <a:grpFill/>
              <a:ln w="9525">
                <a:noFill/>
                <a:round/>
              </a:ln>
            </p:spPr>
            <p:txBody>
              <a:bodyPr vert="horz" wrap="square" lIns="121920" tIns="60960" rIns="121920" bIns="60960" numCol="1" anchor="t" anchorCtr="0" compatLnSpc="1"/>
              <a:lstStyle/>
              <a:p>
                <a:endParaRPr lang="en-US" sz="2400"/>
              </a:p>
            </p:txBody>
          </p:sp>
          <p:sp>
            <p:nvSpPr>
              <p:cNvPr id="49" name="Freeform 12"/>
              <p:cNvSpPr>
                <a:spLocks noEditPoints="1"/>
              </p:cNvSpPr>
              <p:nvPr/>
            </p:nvSpPr>
            <p:spPr bwMode="auto">
              <a:xfrm>
                <a:off x="-187325" y="954088"/>
                <a:ext cx="801688" cy="1089025"/>
              </a:xfrm>
              <a:custGeom>
                <a:avLst/>
                <a:gdLst/>
                <a:ahLst/>
                <a:cxnLst>
                  <a:cxn ang="0">
                    <a:pos x="134" y="39"/>
                  </a:cxn>
                  <a:cxn ang="0">
                    <a:pos x="167" y="45"/>
                  </a:cxn>
                  <a:cxn ang="0">
                    <a:pos x="197" y="56"/>
                  </a:cxn>
                  <a:cxn ang="0">
                    <a:pos x="213" y="18"/>
                  </a:cxn>
                  <a:cxn ang="0">
                    <a:pos x="134" y="0"/>
                  </a:cxn>
                  <a:cxn ang="0">
                    <a:pos x="63" y="18"/>
                  </a:cxn>
                  <a:cxn ang="0">
                    <a:pos x="16" y="68"/>
                  </a:cxn>
                  <a:cxn ang="0">
                    <a:pos x="0" y="145"/>
                  </a:cxn>
                  <a:cxn ang="0">
                    <a:pos x="33" y="251"/>
                  </a:cxn>
                  <a:cxn ang="0">
                    <a:pos x="128" y="289"/>
                  </a:cxn>
                  <a:cxn ang="0">
                    <a:pos x="203" y="276"/>
                  </a:cxn>
                  <a:cxn ang="0">
                    <a:pos x="203" y="237"/>
                  </a:cxn>
                  <a:cxn ang="0">
                    <a:pos x="168" y="246"/>
                  </a:cxn>
                  <a:cxn ang="0">
                    <a:pos x="134" y="250"/>
                  </a:cxn>
                  <a:cxn ang="0">
                    <a:pos x="71" y="223"/>
                  </a:cxn>
                  <a:cxn ang="0">
                    <a:pos x="49" y="145"/>
                  </a:cxn>
                  <a:cxn ang="0">
                    <a:pos x="71" y="67"/>
                  </a:cxn>
                  <a:cxn ang="0">
                    <a:pos x="134" y="39"/>
                  </a:cxn>
                  <a:cxn ang="0">
                    <a:pos x="134" y="39"/>
                  </a:cxn>
                  <a:cxn ang="0">
                    <a:pos x="134" y="39"/>
                  </a:cxn>
                </a:cxnLst>
                <a:rect l="0" t="0" r="r" b="b"/>
                <a:pathLst>
                  <a:path w="213" h="289">
                    <a:moveTo>
                      <a:pt x="134" y="39"/>
                    </a:moveTo>
                    <a:cubicBezTo>
                      <a:pt x="145" y="39"/>
                      <a:pt x="156" y="41"/>
                      <a:pt x="167" y="45"/>
                    </a:cubicBezTo>
                    <a:cubicBezTo>
                      <a:pt x="177" y="48"/>
                      <a:pt x="188" y="52"/>
                      <a:pt x="197" y="56"/>
                    </a:cubicBezTo>
                    <a:cubicBezTo>
                      <a:pt x="213" y="18"/>
                      <a:pt x="213" y="18"/>
                      <a:pt x="213" y="18"/>
                    </a:cubicBezTo>
                    <a:cubicBezTo>
                      <a:pt x="189" y="6"/>
                      <a:pt x="163" y="0"/>
                      <a:pt x="134" y="0"/>
                    </a:cubicBezTo>
                    <a:cubicBezTo>
                      <a:pt x="107" y="0"/>
                      <a:pt x="83" y="6"/>
                      <a:pt x="63" y="18"/>
                    </a:cubicBezTo>
                    <a:cubicBezTo>
                      <a:pt x="43" y="29"/>
                      <a:pt x="27" y="46"/>
                      <a:pt x="16" y="68"/>
                    </a:cubicBezTo>
                    <a:cubicBezTo>
                      <a:pt x="6" y="90"/>
                      <a:pt x="0" y="115"/>
                      <a:pt x="0" y="145"/>
                    </a:cubicBezTo>
                    <a:cubicBezTo>
                      <a:pt x="0" y="191"/>
                      <a:pt x="11" y="226"/>
                      <a:pt x="33" y="251"/>
                    </a:cubicBezTo>
                    <a:cubicBezTo>
                      <a:pt x="55" y="276"/>
                      <a:pt x="87" y="289"/>
                      <a:pt x="128" y="289"/>
                    </a:cubicBezTo>
                    <a:cubicBezTo>
                      <a:pt x="156" y="289"/>
                      <a:pt x="181" y="285"/>
                      <a:pt x="203" y="276"/>
                    </a:cubicBezTo>
                    <a:cubicBezTo>
                      <a:pt x="203" y="237"/>
                      <a:pt x="203" y="237"/>
                      <a:pt x="203" y="237"/>
                    </a:cubicBezTo>
                    <a:cubicBezTo>
                      <a:pt x="191" y="241"/>
                      <a:pt x="179" y="244"/>
                      <a:pt x="168" y="246"/>
                    </a:cubicBezTo>
                    <a:cubicBezTo>
                      <a:pt x="157" y="248"/>
                      <a:pt x="145" y="250"/>
                      <a:pt x="134" y="250"/>
                    </a:cubicBezTo>
                    <a:cubicBezTo>
                      <a:pt x="106" y="250"/>
                      <a:pt x="85" y="241"/>
                      <a:pt x="71" y="223"/>
                    </a:cubicBezTo>
                    <a:cubicBezTo>
                      <a:pt x="56" y="205"/>
                      <a:pt x="49" y="179"/>
                      <a:pt x="49" y="145"/>
                    </a:cubicBezTo>
                    <a:cubicBezTo>
                      <a:pt x="49" y="112"/>
                      <a:pt x="56" y="86"/>
                      <a:pt x="71" y="67"/>
                    </a:cubicBezTo>
                    <a:cubicBezTo>
                      <a:pt x="86" y="49"/>
                      <a:pt x="107" y="39"/>
                      <a:pt x="134" y="39"/>
                    </a:cubicBezTo>
                    <a:close/>
                    <a:moveTo>
                      <a:pt x="134" y="39"/>
                    </a:moveTo>
                    <a:cubicBezTo>
                      <a:pt x="134" y="39"/>
                      <a:pt x="134" y="39"/>
                      <a:pt x="134" y="39"/>
                    </a:cubicBezTo>
                  </a:path>
                </a:pathLst>
              </a:custGeom>
              <a:grpFill/>
              <a:ln w="9525">
                <a:noFill/>
                <a:round/>
              </a:ln>
            </p:spPr>
            <p:txBody>
              <a:bodyPr vert="horz" wrap="square" lIns="121920" tIns="60960" rIns="121920" bIns="60960" numCol="1" anchor="t" anchorCtr="0" compatLnSpc="1"/>
              <a:lstStyle/>
              <a:p>
                <a:endParaRPr lang="en-US" sz="2400"/>
              </a:p>
            </p:txBody>
          </p:sp>
          <p:sp>
            <p:nvSpPr>
              <p:cNvPr id="50" name="Freeform 13"/>
              <p:cNvSpPr>
                <a:spLocks noEditPoints="1"/>
              </p:cNvSpPr>
              <p:nvPr/>
            </p:nvSpPr>
            <p:spPr bwMode="auto">
              <a:xfrm>
                <a:off x="752475" y="123825"/>
                <a:ext cx="1490663" cy="1919288"/>
              </a:xfrm>
              <a:custGeom>
                <a:avLst/>
                <a:gdLst/>
                <a:ahLst/>
                <a:cxnLst>
                  <a:cxn ang="0">
                    <a:pos x="377" y="4"/>
                  </a:cxn>
                  <a:cxn ang="0">
                    <a:pos x="328" y="1"/>
                  </a:cxn>
                  <a:cxn ang="0">
                    <a:pos x="268" y="21"/>
                  </a:cxn>
                  <a:cxn ang="0">
                    <a:pos x="216" y="66"/>
                  </a:cxn>
                  <a:cxn ang="0">
                    <a:pos x="185" y="124"/>
                  </a:cxn>
                  <a:cxn ang="0">
                    <a:pos x="179" y="209"/>
                  </a:cxn>
                  <a:cxn ang="0">
                    <a:pos x="139" y="221"/>
                  </a:cxn>
                  <a:cxn ang="0">
                    <a:pos x="132" y="220"/>
                  </a:cxn>
                  <a:cxn ang="0">
                    <a:pos x="0" y="364"/>
                  </a:cxn>
                  <a:cxn ang="0">
                    <a:pos x="1" y="390"/>
                  </a:cxn>
                  <a:cxn ang="0">
                    <a:pos x="34" y="471"/>
                  </a:cxn>
                  <a:cxn ang="0">
                    <a:pos x="123" y="509"/>
                  </a:cxn>
                  <a:cxn ang="0">
                    <a:pos x="228" y="472"/>
                  </a:cxn>
                  <a:cxn ang="0">
                    <a:pos x="263" y="364"/>
                  </a:cxn>
                  <a:cxn ang="0">
                    <a:pos x="229" y="258"/>
                  </a:cxn>
                  <a:cxn ang="0">
                    <a:pos x="217" y="240"/>
                  </a:cxn>
                  <a:cxn ang="0">
                    <a:pos x="253" y="225"/>
                  </a:cxn>
                  <a:cxn ang="0">
                    <a:pos x="296" y="196"/>
                  </a:cxn>
                  <a:cxn ang="0">
                    <a:pos x="333" y="159"/>
                  </a:cxn>
                  <a:cxn ang="0">
                    <a:pos x="370" y="94"/>
                  </a:cxn>
                  <a:cxn ang="0">
                    <a:pos x="385" y="50"/>
                  </a:cxn>
                  <a:cxn ang="0">
                    <a:pos x="395" y="17"/>
                  </a:cxn>
                  <a:cxn ang="0">
                    <a:pos x="391" y="9"/>
                  </a:cxn>
                  <a:cxn ang="0">
                    <a:pos x="211" y="396"/>
                  </a:cxn>
                  <a:cxn ang="0">
                    <a:pos x="203" y="425"/>
                  </a:cxn>
                  <a:cxn ang="0">
                    <a:pos x="193" y="443"/>
                  </a:cxn>
                  <a:cxn ang="0">
                    <a:pos x="131" y="470"/>
                  </a:cxn>
                  <a:cxn ang="0">
                    <a:pos x="48" y="364"/>
                  </a:cxn>
                  <a:cxn ang="0">
                    <a:pos x="51" y="332"/>
                  </a:cxn>
                  <a:cxn ang="0">
                    <a:pos x="59" y="303"/>
                  </a:cxn>
                  <a:cxn ang="0">
                    <a:pos x="69" y="286"/>
                  </a:cxn>
                  <a:cxn ang="0">
                    <a:pos x="131" y="259"/>
                  </a:cxn>
                  <a:cxn ang="0">
                    <a:pos x="214" y="365"/>
                  </a:cxn>
                  <a:cxn ang="0">
                    <a:pos x="293" y="92"/>
                  </a:cxn>
                  <a:cxn ang="0">
                    <a:pos x="275" y="108"/>
                  </a:cxn>
                  <a:cxn ang="0">
                    <a:pos x="254" y="134"/>
                  </a:cxn>
                  <a:cxn ang="0">
                    <a:pos x="205" y="233"/>
                  </a:cxn>
                  <a:cxn ang="0">
                    <a:pos x="190" y="231"/>
                  </a:cxn>
                  <a:cxn ang="0">
                    <a:pos x="227" y="163"/>
                  </a:cxn>
                  <a:cxn ang="0">
                    <a:pos x="262" y="118"/>
                  </a:cxn>
                  <a:cxn ang="0">
                    <a:pos x="284" y="98"/>
                  </a:cxn>
                  <a:cxn ang="0">
                    <a:pos x="300" y="87"/>
                  </a:cxn>
                  <a:cxn ang="0">
                    <a:pos x="293" y="92"/>
                  </a:cxn>
                </a:cxnLst>
                <a:rect l="0" t="0" r="r" b="b"/>
                <a:pathLst>
                  <a:path w="396" h="509">
                    <a:moveTo>
                      <a:pt x="391" y="9"/>
                    </a:moveTo>
                    <a:cubicBezTo>
                      <a:pt x="388" y="8"/>
                      <a:pt x="383" y="6"/>
                      <a:pt x="377" y="4"/>
                    </a:cubicBezTo>
                    <a:cubicBezTo>
                      <a:pt x="371" y="3"/>
                      <a:pt x="363" y="1"/>
                      <a:pt x="355" y="0"/>
                    </a:cubicBezTo>
                    <a:cubicBezTo>
                      <a:pt x="347" y="0"/>
                      <a:pt x="338" y="0"/>
                      <a:pt x="328" y="1"/>
                    </a:cubicBezTo>
                    <a:cubicBezTo>
                      <a:pt x="318" y="2"/>
                      <a:pt x="308" y="5"/>
                      <a:pt x="298" y="8"/>
                    </a:cubicBezTo>
                    <a:cubicBezTo>
                      <a:pt x="287" y="11"/>
                      <a:pt x="278" y="16"/>
                      <a:pt x="268" y="21"/>
                    </a:cubicBezTo>
                    <a:cubicBezTo>
                      <a:pt x="258" y="27"/>
                      <a:pt x="249" y="34"/>
                      <a:pt x="240" y="41"/>
                    </a:cubicBezTo>
                    <a:cubicBezTo>
                      <a:pt x="231" y="49"/>
                      <a:pt x="223" y="57"/>
                      <a:pt x="216" y="66"/>
                    </a:cubicBezTo>
                    <a:cubicBezTo>
                      <a:pt x="209" y="75"/>
                      <a:pt x="203" y="84"/>
                      <a:pt x="198" y="94"/>
                    </a:cubicBezTo>
                    <a:cubicBezTo>
                      <a:pt x="193" y="104"/>
                      <a:pt x="188" y="114"/>
                      <a:pt x="185" y="124"/>
                    </a:cubicBezTo>
                    <a:cubicBezTo>
                      <a:pt x="178" y="144"/>
                      <a:pt x="176" y="165"/>
                      <a:pt x="177" y="183"/>
                    </a:cubicBezTo>
                    <a:cubicBezTo>
                      <a:pt x="177" y="193"/>
                      <a:pt x="178" y="201"/>
                      <a:pt x="179" y="209"/>
                    </a:cubicBezTo>
                    <a:cubicBezTo>
                      <a:pt x="181" y="217"/>
                      <a:pt x="183" y="224"/>
                      <a:pt x="185" y="229"/>
                    </a:cubicBezTo>
                    <a:cubicBezTo>
                      <a:pt x="171" y="225"/>
                      <a:pt x="156" y="221"/>
                      <a:pt x="139" y="221"/>
                    </a:cubicBezTo>
                    <a:cubicBezTo>
                      <a:pt x="139" y="220"/>
                      <a:pt x="139" y="220"/>
                      <a:pt x="139" y="220"/>
                    </a:cubicBezTo>
                    <a:cubicBezTo>
                      <a:pt x="137" y="220"/>
                      <a:pt x="134" y="220"/>
                      <a:pt x="132" y="220"/>
                    </a:cubicBezTo>
                    <a:cubicBezTo>
                      <a:pt x="89" y="220"/>
                      <a:pt x="57" y="232"/>
                      <a:pt x="34" y="257"/>
                    </a:cubicBezTo>
                    <a:cubicBezTo>
                      <a:pt x="11" y="282"/>
                      <a:pt x="0" y="317"/>
                      <a:pt x="0" y="364"/>
                    </a:cubicBezTo>
                    <a:cubicBezTo>
                      <a:pt x="0" y="365"/>
                      <a:pt x="0" y="365"/>
                      <a:pt x="0" y="365"/>
                    </a:cubicBezTo>
                    <a:cubicBezTo>
                      <a:pt x="0" y="374"/>
                      <a:pt x="0" y="382"/>
                      <a:pt x="1" y="390"/>
                    </a:cubicBezTo>
                    <a:cubicBezTo>
                      <a:pt x="1" y="390"/>
                      <a:pt x="1" y="390"/>
                      <a:pt x="1" y="390"/>
                    </a:cubicBezTo>
                    <a:cubicBezTo>
                      <a:pt x="5" y="424"/>
                      <a:pt x="16" y="451"/>
                      <a:pt x="34" y="471"/>
                    </a:cubicBezTo>
                    <a:cubicBezTo>
                      <a:pt x="55" y="495"/>
                      <a:pt x="85" y="507"/>
                      <a:pt x="124" y="508"/>
                    </a:cubicBezTo>
                    <a:cubicBezTo>
                      <a:pt x="123" y="509"/>
                      <a:pt x="123" y="509"/>
                      <a:pt x="123" y="509"/>
                    </a:cubicBezTo>
                    <a:cubicBezTo>
                      <a:pt x="126" y="509"/>
                      <a:pt x="128" y="509"/>
                      <a:pt x="131" y="509"/>
                    </a:cubicBezTo>
                    <a:cubicBezTo>
                      <a:pt x="173" y="509"/>
                      <a:pt x="206" y="497"/>
                      <a:pt x="228" y="472"/>
                    </a:cubicBezTo>
                    <a:cubicBezTo>
                      <a:pt x="251" y="447"/>
                      <a:pt x="263" y="411"/>
                      <a:pt x="263" y="365"/>
                    </a:cubicBezTo>
                    <a:cubicBezTo>
                      <a:pt x="263" y="364"/>
                      <a:pt x="263" y="364"/>
                      <a:pt x="263" y="364"/>
                    </a:cubicBezTo>
                    <a:cubicBezTo>
                      <a:pt x="263" y="355"/>
                      <a:pt x="262" y="347"/>
                      <a:pt x="261" y="338"/>
                    </a:cubicBezTo>
                    <a:cubicBezTo>
                      <a:pt x="257" y="305"/>
                      <a:pt x="247" y="278"/>
                      <a:pt x="229" y="258"/>
                    </a:cubicBezTo>
                    <a:cubicBezTo>
                      <a:pt x="222" y="251"/>
                      <a:pt x="215" y="245"/>
                      <a:pt x="207" y="240"/>
                    </a:cubicBezTo>
                    <a:cubicBezTo>
                      <a:pt x="217" y="240"/>
                      <a:pt x="217" y="240"/>
                      <a:pt x="217" y="240"/>
                    </a:cubicBezTo>
                    <a:cubicBezTo>
                      <a:pt x="221" y="239"/>
                      <a:pt x="226" y="237"/>
                      <a:pt x="231" y="235"/>
                    </a:cubicBezTo>
                    <a:cubicBezTo>
                      <a:pt x="238" y="232"/>
                      <a:pt x="245" y="228"/>
                      <a:pt x="253" y="225"/>
                    </a:cubicBezTo>
                    <a:cubicBezTo>
                      <a:pt x="260" y="221"/>
                      <a:pt x="267" y="216"/>
                      <a:pt x="275" y="211"/>
                    </a:cubicBezTo>
                    <a:cubicBezTo>
                      <a:pt x="282" y="207"/>
                      <a:pt x="290" y="201"/>
                      <a:pt x="296" y="196"/>
                    </a:cubicBezTo>
                    <a:cubicBezTo>
                      <a:pt x="303" y="190"/>
                      <a:pt x="310" y="184"/>
                      <a:pt x="316" y="178"/>
                    </a:cubicBezTo>
                    <a:cubicBezTo>
                      <a:pt x="322" y="172"/>
                      <a:pt x="328" y="166"/>
                      <a:pt x="333" y="159"/>
                    </a:cubicBezTo>
                    <a:cubicBezTo>
                      <a:pt x="344" y="145"/>
                      <a:pt x="353" y="131"/>
                      <a:pt x="360" y="117"/>
                    </a:cubicBezTo>
                    <a:cubicBezTo>
                      <a:pt x="364" y="110"/>
                      <a:pt x="367" y="102"/>
                      <a:pt x="370" y="94"/>
                    </a:cubicBezTo>
                    <a:cubicBezTo>
                      <a:pt x="373" y="87"/>
                      <a:pt x="375" y="79"/>
                      <a:pt x="378" y="72"/>
                    </a:cubicBezTo>
                    <a:cubicBezTo>
                      <a:pt x="380" y="64"/>
                      <a:pt x="383" y="57"/>
                      <a:pt x="385" y="50"/>
                    </a:cubicBezTo>
                    <a:cubicBezTo>
                      <a:pt x="387" y="42"/>
                      <a:pt x="389" y="36"/>
                      <a:pt x="391" y="31"/>
                    </a:cubicBezTo>
                    <a:cubicBezTo>
                      <a:pt x="393" y="26"/>
                      <a:pt x="394" y="20"/>
                      <a:pt x="395" y="17"/>
                    </a:cubicBezTo>
                    <a:cubicBezTo>
                      <a:pt x="396" y="13"/>
                      <a:pt x="396" y="11"/>
                      <a:pt x="396" y="11"/>
                    </a:cubicBezTo>
                    <a:cubicBezTo>
                      <a:pt x="396" y="11"/>
                      <a:pt x="394" y="11"/>
                      <a:pt x="391" y="9"/>
                    </a:cubicBezTo>
                    <a:close/>
                    <a:moveTo>
                      <a:pt x="211" y="396"/>
                    </a:moveTo>
                    <a:cubicBezTo>
                      <a:pt x="211" y="396"/>
                      <a:pt x="211" y="396"/>
                      <a:pt x="211" y="396"/>
                    </a:cubicBezTo>
                    <a:cubicBezTo>
                      <a:pt x="210" y="404"/>
                      <a:pt x="208" y="410"/>
                      <a:pt x="206" y="417"/>
                    </a:cubicBezTo>
                    <a:cubicBezTo>
                      <a:pt x="205" y="420"/>
                      <a:pt x="204" y="423"/>
                      <a:pt x="203" y="425"/>
                    </a:cubicBezTo>
                    <a:cubicBezTo>
                      <a:pt x="202" y="427"/>
                      <a:pt x="202" y="428"/>
                      <a:pt x="201" y="430"/>
                    </a:cubicBezTo>
                    <a:cubicBezTo>
                      <a:pt x="199" y="435"/>
                      <a:pt x="196" y="439"/>
                      <a:pt x="193" y="443"/>
                    </a:cubicBezTo>
                    <a:cubicBezTo>
                      <a:pt x="186" y="452"/>
                      <a:pt x="176" y="459"/>
                      <a:pt x="165" y="463"/>
                    </a:cubicBezTo>
                    <a:cubicBezTo>
                      <a:pt x="155" y="467"/>
                      <a:pt x="144" y="470"/>
                      <a:pt x="131" y="470"/>
                    </a:cubicBezTo>
                    <a:cubicBezTo>
                      <a:pt x="104" y="470"/>
                      <a:pt x="83" y="461"/>
                      <a:pt x="69" y="443"/>
                    </a:cubicBezTo>
                    <a:cubicBezTo>
                      <a:pt x="55" y="425"/>
                      <a:pt x="48" y="399"/>
                      <a:pt x="48" y="364"/>
                    </a:cubicBezTo>
                    <a:cubicBezTo>
                      <a:pt x="48" y="353"/>
                      <a:pt x="49" y="342"/>
                      <a:pt x="51" y="332"/>
                    </a:cubicBezTo>
                    <a:cubicBezTo>
                      <a:pt x="51" y="332"/>
                      <a:pt x="51" y="332"/>
                      <a:pt x="51" y="332"/>
                    </a:cubicBezTo>
                    <a:cubicBezTo>
                      <a:pt x="52" y="325"/>
                      <a:pt x="54" y="318"/>
                      <a:pt x="56" y="312"/>
                    </a:cubicBezTo>
                    <a:cubicBezTo>
                      <a:pt x="57" y="309"/>
                      <a:pt x="58" y="306"/>
                      <a:pt x="59" y="303"/>
                    </a:cubicBezTo>
                    <a:cubicBezTo>
                      <a:pt x="60" y="302"/>
                      <a:pt x="61" y="300"/>
                      <a:pt x="61" y="299"/>
                    </a:cubicBezTo>
                    <a:cubicBezTo>
                      <a:pt x="64" y="294"/>
                      <a:pt x="66" y="290"/>
                      <a:pt x="69" y="286"/>
                    </a:cubicBezTo>
                    <a:cubicBezTo>
                      <a:pt x="77" y="276"/>
                      <a:pt x="86" y="270"/>
                      <a:pt x="97" y="265"/>
                    </a:cubicBezTo>
                    <a:cubicBezTo>
                      <a:pt x="107" y="261"/>
                      <a:pt x="118" y="259"/>
                      <a:pt x="131" y="259"/>
                    </a:cubicBezTo>
                    <a:cubicBezTo>
                      <a:pt x="158" y="259"/>
                      <a:pt x="179" y="268"/>
                      <a:pt x="193" y="286"/>
                    </a:cubicBezTo>
                    <a:cubicBezTo>
                      <a:pt x="207" y="304"/>
                      <a:pt x="214" y="330"/>
                      <a:pt x="214" y="365"/>
                    </a:cubicBezTo>
                    <a:cubicBezTo>
                      <a:pt x="214" y="376"/>
                      <a:pt x="213" y="387"/>
                      <a:pt x="211" y="396"/>
                    </a:cubicBezTo>
                    <a:close/>
                    <a:moveTo>
                      <a:pt x="293" y="92"/>
                    </a:moveTo>
                    <a:cubicBezTo>
                      <a:pt x="290" y="94"/>
                      <a:pt x="287" y="96"/>
                      <a:pt x="285" y="99"/>
                    </a:cubicBezTo>
                    <a:cubicBezTo>
                      <a:pt x="282" y="102"/>
                      <a:pt x="279" y="105"/>
                      <a:pt x="275" y="108"/>
                    </a:cubicBezTo>
                    <a:cubicBezTo>
                      <a:pt x="272" y="112"/>
                      <a:pt x="268" y="116"/>
                      <a:pt x="265" y="120"/>
                    </a:cubicBezTo>
                    <a:cubicBezTo>
                      <a:pt x="261" y="125"/>
                      <a:pt x="258" y="130"/>
                      <a:pt x="254" y="134"/>
                    </a:cubicBezTo>
                    <a:cubicBezTo>
                      <a:pt x="247" y="144"/>
                      <a:pt x="240" y="156"/>
                      <a:pt x="234" y="167"/>
                    </a:cubicBezTo>
                    <a:cubicBezTo>
                      <a:pt x="222" y="190"/>
                      <a:pt x="212" y="214"/>
                      <a:pt x="205" y="233"/>
                    </a:cubicBezTo>
                    <a:cubicBezTo>
                      <a:pt x="204" y="234"/>
                      <a:pt x="204" y="236"/>
                      <a:pt x="203" y="238"/>
                    </a:cubicBezTo>
                    <a:cubicBezTo>
                      <a:pt x="199" y="236"/>
                      <a:pt x="195" y="233"/>
                      <a:pt x="190" y="231"/>
                    </a:cubicBezTo>
                    <a:cubicBezTo>
                      <a:pt x="191" y="230"/>
                      <a:pt x="191" y="229"/>
                      <a:pt x="192" y="227"/>
                    </a:cubicBezTo>
                    <a:cubicBezTo>
                      <a:pt x="200" y="209"/>
                      <a:pt x="212" y="185"/>
                      <a:pt x="227" y="163"/>
                    </a:cubicBezTo>
                    <a:cubicBezTo>
                      <a:pt x="234" y="152"/>
                      <a:pt x="242" y="141"/>
                      <a:pt x="250" y="131"/>
                    </a:cubicBezTo>
                    <a:cubicBezTo>
                      <a:pt x="254" y="127"/>
                      <a:pt x="258" y="122"/>
                      <a:pt x="262" y="118"/>
                    </a:cubicBezTo>
                    <a:cubicBezTo>
                      <a:pt x="266" y="114"/>
                      <a:pt x="270" y="110"/>
                      <a:pt x="273" y="106"/>
                    </a:cubicBezTo>
                    <a:cubicBezTo>
                      <a:pt x="277" y="103"/>
                      <a:pt x="281" y="100"/>
                      <a:pt x="284" y="98"/>
                    </a:cubicBezTo>
                    <a:cubicBezTo>
                      <a:pt x="287" y="95"/>
                      <a:pt x="290" y="94"/>
                      <a:pt x="292" y="92"/>
                    </a:cubicBezTo>
                    <a:cubicBezTo>
                      <a:pt x="297" y="89"/>
                      <a:pt x="300" y="87"/>
                      <a:pt x="300" y="87"/>
                    </a:cubicBezTo>
                    <a:cubicBezTo>
                      <a:pt x="300" y="87"/>
                      <a:pt x="297" y="89"/>
                      <a:pt x="293" y="92"/>
                    </a:cubicBezTo>
                    <a:close/>
                    <a:moveTo>
                      <a:pt x="293" y="92"/>
                    </a:moveTo>
                    <a:cubicBezTo>
                      <a:pt x="293" y="92"/>
                      <a:pt x="293" y="92"/>
                      <a:pt x="293" y="92"/>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47" name="Freeform 10"/>
            <p:cNvSpPr>
              <a:spLocks noEditPoints="1"/>
            </p:cNvSpPr>
            <p:nvPr/>
          </p:nvSpPr>
          <p:spPr bwMode="auto">
            <a:xfrm>
              <a:off x="-958850" y="968375"/>
              <a:ext cx="598488" cy="1058863"/>
            </a:xfrm>
            <a:custGeom>
              <a:avLst/>
              <a:gdLst/>
              <a:ahLst/>
              <a:cxnLst>
                <a:cxn ang="0">
                  <a:pos x="0" y="667"/>
                </a:cxn>
                <a:cxn ang="0">
                  <a:pos x="377" y="667"/>
                </a:cxn>
                <a:cxn ang="0">
                  <a:pos x="377" y="575"/>
                </a:cxn>
                <a:cxn ang="0">
                  <a:pos x="109" y="575"/>
                </a:cxn>
                <a:cxn ang="0">
                  <a:pos x="109" y="366"/>
                </a:cxn>
                <a:cxn ang="0">
                  <a:pos x="358" y="366"/>
                </a:cxn>
                <a:cxn ang="0">
                  <a:pos x="358" y="273"/>
                </a:cxn>
                <a:cxn ang="0">
                  <a:pos x="109" y="273"/>
                </a:cxn>
                <a:cxn ang="0">
                  <a:pos x="109" y="93"/>
                </a:cxn>
                <a:cxn ang="0">
                  <a:pos x="377" y="93"/>
                </a:cxn>
                <a:cxn ang="0">
                  <a:pos x="377" y="0"/>
                </a:cxn>
                <a:cxn ang="0">
                  <a:pos x="0" y="0"/>
                </a:cxn>
                <a:cxn ang="0">
                  <a:pos x="0" y="667"/>
                </a:cxn>
                <a:cxn ang="0">
                  <a:pos x="0" y="667"/>
                </a:cxn>
                <a:cxn ang="0">
                  <a:pos x="0" y="667"/>
                </a:cxn>
              </a:cxnLst>
              <a:rect l="0" t="0" r="r" b="b"/>
              <a:pathLst>
                <a:path w="377" h="667">
                  <a:moveTo>
                    <a:pt x="0" y="667"/>
                  </a:moveTo>
                  <a:lnTo>
                    <a:pt x="377" y="667"/>
                  </a:lnTo>
                  <a:lnTo>
                    <a:pt x="377" y="575"/>
                  </a:lnTo>
                  <a:lnTo>
                    <a:pt x="109" y="575"/>
                  </a:lnTo>
                  <a:lnTo>
                    <a:pt x="109" y="366"/>
                  </a:lnTo>
                  <a:lnTo>
                    <a:pt x="358" y="366"/>
                  </a:lnTo>
                  <a:lnTo>
                    <a:pt x="358" y="273"/>
                  </a:lnTo>
                  <a:lnTo>
                    <a:pt x="109" y="273"/>
                  </a:lnTo>
                  <a:lnTo>
                    <a:pt x="109" y="93"/>
                  </a:lnTo>
                  <a:lnTo>
                    <a:pt x="377" y="93"/>
                  </a:lnTo>
                  <a:lnTo>
                    <a:pt x="377" y="0"/>
                  </a:lnTo>
                  <a:lnTo>
                    <a:pt x="0" y="0"/>
                  </a:lnTo>
                  <a:lnTo>
                    <a:pt x="0" y="667"/>
                  </a:lnTo>
                  <a:close/>
                  <a:moveTo>
                    <a:pt x="0" y="667"/>
                  </a:moveTo>
                  <a:lnTo>
                    <a:pt x="0" y="667"/>
                  </a:ln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51" name="Oval 114"/>
          <p:cNvSpPr>
            <a:spLocks noChangeAspect="1"/>
          </p:cNvSpPr>
          <p:nvPr/>
        </p:nvSpPr>
        <p:spPr>
          <a:xfrm>
            <a:off x="3927466" y="1574291"/>
            <a:ext cx="1529972" cy="1529972"/>
          </a:xfrm>
          <a:prstGeom prst="ellipse">
            <a:avLst/>
          </a:prstGeom>
          <a:solidFill>
            <a:schemeClr val="accent4">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grpSp>
        <p:nvGrpSpPr>
          <p:cNvPr id="52" name="Group 156"/>
          <p:cNvGrpSpPr/>
          <p:nvPr/>
        </p:nvGrpSpPr>
        <p:grpSpPr>
          <a:xfrm>
            <a:off x="4480657" y="2008579"/>
            <a:ext cx="423591" cy="661395"/>
            <a:chOff x="582613" y="280988"/>
            <a:chExt cx="1085850" cy="1695450"/>
          </a:xfrm>
          <a:solidFill>
            <a:schemeClr val="bg1"/>
          </a:solidFill>
        </p:grpSpPr>
        <p:sp>
          <p:nvSpPr>
            <p:cNvPr id="53" name="Freeform 23"/>
            <p:cNvSpPr>
              <a:spLocks noEditPoints="1"/>
            </p:cNvSpPr>
            <p:nvPr/>
          </p:nvSpPr>
          <p:spPr bwMode="auto">
            <a:xfrm>
              <a:off x="582613" y="280988"/>
              <a:ext cx="1085850" cy="1695450"/>
            </a:xfrm>
            <a:custGeom>
              <a:avLst/>
              <a:gdLst/>
              <a:ahLst/>
              <a:cxnLst>
                <a:cxn ang="0">
                  <a:pos x="255" y="40"/>
                </a:cxn>
                <a:cxn ang="0">
                  <a:pos x="214" y="40"/>
                </a:cxn>
                <a:cxn ang="0">
                  <a:pos x="214" y="20"/>
                </a:cxn>
                <a:cxn ang="0">
                  <a:pos x="194" y="0"/>
                </a:cxn>
                <a:cxn ang="0">
                  <a:pos x="92" y="0"/>
                </a:cxn>
                <a:cxn ang="0">
                  <a:pos x="71" y="20"/>
                </a:cxn>
                <a:cxn ang="0">
                  <a:pos x="71" y="40"/>
                </a:cxn>
                <a:cxn ang="0">
                  <a:pos x="30" y="40"/>
                </a:cxn>
                <a:cxn ang="0">
                  <a:pos x="0" y="71"/>
                </a:cxn>
                <a:cxn ang="0">
                  <a:pos x="0" y="419"/>
                </a:cxn>
                <a:cxn ang="0">
                  <a:pos x="30" y="449"/>
                </a:cxn>
                <a:cxn ang="0">
                  <a:pos x="255" y="449"/>
                </a:cxn>
                <a:cxn ang="0">
                  <a:pos x="286" y="419"/>
                </a:cxn>
                <a:cxn ang="0">
                  <a:pos x="286" y="71"/>
                </a:cxn>
                <a:cxn ang="0">
                  <a:pos x="255" y="40"/>
                </a:cxn>
                <a:cxn ang="0">
                  <a:pos x="265" y="419"/>
                </a:cxn>
                <a:cxn ang="0">
                  <a:pos x="255" y="429"/>
                </a:cxn>
                <a:cxn ang="0">
                  <a:pos x="30" y="429"/>
                </a:cxn>
                <a:cxn ang="0">
                  <a:pos x="20" y="419"/>
                </a:cxn>
                <a:cxn ang="0">
                  <a:pos x="20" y="71"/>
                </a:cxn>
                <a:cxn ang="0">
                  <a:pos x="30" y="61"/>
                </a:cxn>
                <a:cxn ang="0">
                  <a:pos x="255" y="61"/>
                </a:cxn>
                <a:cxn ang="0">
                  <a:pos x="265" y="71"/>
                </a:cxn>
                <a:cxn ang="0">
                  <a:pos x="265" y="419"/>
                </a:cxn>
                <a:cxn ang="0">
                  <a:pos x="265" y="419"/>
                </a:cxn>
                <a:cxn ang="0">
                  <a:pos x="265" y="419"/>
                </a:cxn>
              </a:cxnLst>
              <a:rect l="0" t="0" r="r" b="b"/>
              <a:pathLst>
                <a:path w="286" h="449">
                  <a:moveTo>
                    <a:pt x="255" y="40"/>
                  </a:moveTo>
                  <a:cubicBezTo>
                    <a:pt x="214" y="40"/>
                    <a:pt x="214" y="40"/>
                    <a:pt x="214" y="40"/>
                  </a:cubicBezTo>
                  <a:cubicBezTo>
                    <a:pt x="214" y="20"/>
                    <a:pt x="214" y="20"/>
                    <a:pt x="214" y="20"/>
                  </a:cubicBezTo>
                  <a:cubicBezTo>
                    <a:pt x="214" y="9"/>
                    <a:pt x="205" y="0"/>
                    <a:pt x="194" y="0"/>
                  </a:cubicBezTo>
                  <a:cubicBezTo>
                    <a:pt x="92" y="0"/>
                    <a:pt x="92" y="0"/>
                    <a:pt x="92" y="0"/>
                  </a:cubicBezTo>
                  <a:cubicBezTo>
                    <a:pt x="80" y="0"/>
                    <a:pt x="71" y="9"/>
                    <a:pt x="71" y="20"/>
                  </a:cubicBezTo>
                  <a:cubicBezTo>
                    <a:pt x="71" y="40"/>
                    <a:pt x="71" y="40"/>
                    <a:pt x="71" y="40"/>
                  </a:cubicBezTo>
                  <a:cubicBezTo>
                    <a:pt x="30" y="40"/>
                    <a:pt x="30" y="40"/>
                    <a:pt x="30" y="40"/>
                  </a:cubicBezTo>
                  <a:cubicBezTo>
                    <a:pt x="13" y="40"/>
                    <a:pt x="0" y="54"/>
                    <a:pt x="0" y="71"/>
                  </a:cubicBezTo>
                  <a:cubicBezTo>
                    <a:pt x="0" y="419"/>
                    <a:pt x="0" y="419"/>
                    <a:pt x="0" y="419"/>
                  </a:cubicBezTo>
                  <a:cubicBezTo>
                    <a:pt x="0" y="436"/>
                    <a:pt x="13" y="449"/>
                    <a:pt x="30" y="449"/>
                  </a:cubicBezTo>
                  <a:cubicBezTo>
                    <a:pt x="255" y="449"/>
                    <a:pt x="255" y="449"/>
                    <a:pt x="255" y="449"/>
                  </a:cubicBezTo>
                  <a:cubicBezTo>
                    <a:pt x="272" y="449"/>
                    <a:pt x="286" y="436"/>
                    <a:pt x="286" y="419"/>
                  </a:cubicBezTo>
                  <a:cubicBezTo>
                    <a:pt x="286" y="71"/>
                    <a:pt x="286" y="71"/>
                    <a:pt x="286" y="71"/>
                  </a:cubicBezTo>
                  <a:cubicBezTo>
                    <a:pt x="286" y="54"/>
                    <a:pt x="272" y="40"/>
                    <a:pt x="255" y="40"/>
                  </a:cubicBezTo>
                  <a:close/>
                  <a:moveTo>
                    <a:pt x="265" y="419"/>
                  </a:moveTo>
                  <a:cubicBezTo>
                    <a:pt x="265" y="424"/>
                    <a:pt x="261" y="429"/>
                    <a:pt x="255" y="429"/>
                  </a:cubicBezTo>
                  <a:cubicBezTo>
                    <a:pt x="30" y="429"/>
                    <a:pt x="30" y="429"/>
                    <a:pt x="30" y="429"/>
                  </a:cubicBezTo>
                  <a:cubicBezTo>
                    <a:pt x="25" y="429"/>
                    <a:pt x="20" y="424"/>
                    <a:pt x="20" y="419"/>
                  </a:cubicBezTo>
                  <a:cubicBezTo>
                    <a:pt x="20" y="71"/>
                    <a:pt x="20" y="71"/>
                    <a:pt x="20" y="71"/>
                  </a:cubicBezTo>
                  <a:cubicBezTo>
                    <a:pt x="20" y="65"/>
                    <a:pt x="25" y="61"/>
                    <a:pt x="30" y="61"/>
                  </a:cubicBezTo>
                  <a:cubicBezTo>
                    <a:pt x="255" y="61"/>
                    <a:pt x="255" y="61"/>
                    <a:pt x="255" y="61"/>
                  </a:cubicBezTo>
                  <a:cubicBezTo>
                    <a:pt x="261" y="61"/>
                    <a:pt x="265" y="65"/>
                    <a:pt x="265" y="71"/>
                  </a:cubicBezTo>
                  <a:lnTo>
                    <a:pt x="265" y="419"/>
                  </a:lnTo>
                  <a:close/>
                  <a:moveTo>
                    <a:pt x="265" y="419"/>
                  </a:moveTo>
                  <a:cubicBezTo>
                    <a:pt x="265" y="419"/>
                    <a:pt x="265" y="419"/>
                    <a:pt x="265" y="419"/>
                  </a:cubicBezTo>
                </a:path>
              </a:pathLst>
            </a:custGeom>
            <a:grpFill/>
            <a:ln w="9525">
              <a:noFill/>
              <a:round/>
            </a:ln>
          </p:spPr>
          <p:txBody>
            <a:bodyPr vert="horz" wrap="square" lIns="121920" tIns="60960" rIns="121920" bIns="60960" numCol="1" anchor="t" anchorCtr="0" compatLnSpc="1"/>
            <a:lstStyle/>
            <a:p>
              <a:endParaRPr lang="en-US" sz="2400"/>
            </a:p>
          </p:txBody>
        </p:sp>
        <p:sp>
          <p:nvSpPr>
            <p:cNvPr id="54" name="Rectangle 24"/>
            <p:cNvSpPr>
              <a:spLocks noChangeArrowheads="1"/>
            </p:cNvSpPr>
            <p:nvPr/>
          </p:nvSpPr>
          <p:spPr bwMode="auto">
            <a:xfrm>
              <a:off x="738188" y="587376"/>
              <a:ext cx="774700" cy="388938"/>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55" name="Rectangle 25"/>
            <p:cNvSpPr>
              <a:spLocks noChangeArrowheads="1"/>
            </p:cNvSpPr>
            <p:nvPr/>
          </p:nvSpPr>
          <p:spPr bwMode="auto">
            <a:xfrm>
              <a:off x="738188" y="1014413"/>
              <a:ext cx="774700" cy="38417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56" name="Rectangle 26"/>
            <p:cNvSpPr>
              <a:spLocks noChangeArrowheads="1"/>
            </p:cNvSpPr>
            <p:nvPr/>
          </p:nvSpPr>
          <p:spPr bwMode="auto">
            <a:xfrm>
              <a:off x="738188" y="1436688"/>
              <a:ext cx="774700" cy="385763"/>
            </a:xfrm>
            <a:prstGeom prst="rect">
              <a:avLst/>
            </a:prstGeom>
            <a:grpFill/>
            <a:ln w="9525">
              <a:noFill/>
              <a:miter lim="800000"/>
            </a:ln>
          </p:spPr>
          <p:txBody>
            <a:bodyPr vert="horz" wrap="square" lIns="121920" tIns="60960" rIns="121920" bIns="60960" numCol="1" anchor="t" anchorCtr="0" compatLnSpc="1"/>
            <a:lstStyle/>
            <a:p>
              <a:endParaRPr lang="en-US" sz="2400"/>
            </a:p>
          </p:txBody>
        </p:sp>
      </p:grpSp>
      <p:sp>
        <p:nvSpPr>
          <p:cNvPr id="57" name="矩形 56"/>
          <p:cNvSpPr/>
          <p:nvPr/>
        </p:nvSpPr>
        <p:spPr>
          <a:xfrm>
            <a:off x="1084601" y="2191563"/>
            <a:ext cx="2151822"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5580223" y="1736618"/>
            <a:ext cx="2151822"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5457438" y="3159804"/>
            <a:ext cx="2151822"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8" presetClass="entr" presetSubtype="1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Effect transition="in" filter="fade">
                                      <p:cBhvr>
                                        <p:cTn id="43" dur="500"/>
                                        <p:tgtEl>
                                          <p:spTgt spid="51"/>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0" grpId="0" animBg="1"/>
      <p:bldP spid="41" grpId="0" animBg="1"/>
      <p:bldP spid="51" grpId="0" animBg="1"/>
      <p:bldP spid="57"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教学过程</a:t>
            </a:r>
            <a:endParaRPr lang="zh-CN" altLang="en-US" sz="2400" dirty="0">
              <a:solidFill>
                <a:srgbClr val="59AFAB"/>
              </a:solidFill>
              <a:latin typeface="微软雅黑" panose="020B0503020204020204" pitchFamily="34" charset="-122"/>
              <a:ea typeface="微软雅黑" panose="020B0503020204020204" pitchFamily="34" charset="-122"/>
            </a:endParaRPr>
          </a:p>
        </p:txBody>
      </p:sp>
      <p:sp>
        <p:nvSpPr>
          <p:cNvPr id="3" name="Oval 84"/>
          <p:cNvSpPr/>
          <p:nvPr/>
        </p:nvSpPr>
        <p:spPr bwMode="auto">
          <a:xfrm>
            <a:off x="1786495" y="1984703"/>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ts val="1500"/>
              </a:lnSpc>
              <a:defRPr/>
            </a:pPr>
            <a:endParaRPr lang="en-US" sz="1200" dirty="0">
              <a:solidFill>
                <a:prstClr val="white"/>
              </a:solidFill>
              <a:latin typeface="Calibri Light" panose="020F0302020204030204"/>
              <a:ea typeface="微软雅黑" panose="020B0503020204020204" pitchFamily="34" charset="-122"/>
            </a:endParaRPr>
          </a:p>
        </p:txBody>
      </p:sp>
      <p:sp>
        <p:nvSpPr>
          <p:cNvPr id="4" name="Oval 87"/>
          <p:cNvSpPr/>
          <p:nvPr/>
        </p:nvSpPr>
        <p:spPr bwMode="auto">
          <a:xfrm>
            <a:off x="1793259" y="2976191"/>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ts val="1500"/>
              </a:lnSpc>
              <a:defRPr/>
            </a:pPr>
            <a:endParaRPr lang="en-US" sz="1200" dirty="0">
              <a:solidFill>
                <a:prstClr val="white"/>
              </a:solidFill>
              <a:latin typeface="Calibri Light" panose="020F0302020204030204"/>
              <a:ea typeface="微软雅黑" panose="020B0503020204020204" pitchFamily="34" charset="-122"/>
            </a:endParaRPr>
          </a:p>
        </p:txBody>
      </p:sp>
      <p:sp>
        <p:nvSpPr>
          <p:cNvPr id="5" name="Oval 91"/>
          <p:cNvSpPr/>
          <p:nvPr/>
        </p:nvSpPr>
        <p:spPr bwMode="auto">
          <a:xfrm>
            <a:off x="1788710" y="3980562"/>
            <a:ext cx="764860" cy="7650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ts val="1500"/>
              </a:lnSpc>
              <a:defRPr/>
            </a:pPr>
            <a:endParaRPr lang="en-US" sz="1200" dirty="0">
              <a:solidFill>
                <a:prstClr val="white"/>
              </a:solidFill>
              <a:latin typeface="Calibri Light" panose="020F0302020204030204"/>
              <a:ea typeface="微软雅黑" panose="020B0503020204020204" pitchFamily="34" charset="-122"/>
            </a:endParaRPr>
          </a:p>
        </p:txBody>
      </p:sp>
      <p:sp>
        <p:nvSpPr>
          <p:cNvPr id="6" name="Freeform 36"/>
          <p:cNvSpPr>
            <a:spLocks noChangeArrowheads="1"/>
          </p:cNvSpPr>
          <p:nvPr/>
        </p:nvSpPr>
        <p:spPr bwMode="auto">
          <a:xfrm>
            <a:off x="2034914" y="2190162"/>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7" name="Freeform 39"/>
          <p:cNvSpPr>
            <a:spLocks noChangeArrowheads="1"/>
          </p:cNvSpPr>
          <p:nvPr/>
        </p:nvSpPr>
        <p:spPr bwMode="auto">
          <a:xfrm>
            <a:off x="2013421" y="3184089"/>
            <a:ext cx="316312" cy="316315"/>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8" name="Freeform 21"/>
          <p:cNvSpPr>
            <a:spLocks noChangeArrowheads="1"/>
          </p:cNvSpPr>
          <p:nvPr/>
        </p:nvSpPr>
        <p:spPr bwMode="auto">
          <a:xfrm>
            <a:off x="1930876" y="4232410"/>
            <a:ext cx="493793" cy="2753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9" name="Freeform 22"/>
          <p:cNvSpPr/>
          <p:nvPr/>
        </p:nvSpPr>
        <p:spPr bwMode="auto">
          <a:xfrm>
            <a:off x="8305237" y="1677340"/>
            <a:ext cx="925643" cy="724835"/>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0" name="Freeform 23"/>
          <p:cNvSpPr/>
          <p:nvPr/>
        </p:nvSpPr>
        <p:spPr bwMode="auto">
          <a:xfrm>
            <a:off x="7197996" y="1873099"/>
            <a:ext cx="786355" cy="580220"/>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1" name="Freeform 24"/>
          <p:cNvSpPr/>
          <p:nvPr/>
        </p:nvSpPr>
        <p:spPr bwMode="auto">
          <a:xfrm>
            <a:off x="6921186" y="2211707"/>
            <a:ext cx="2796319" cy="3775837"/>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accent6"/>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2" name="Freeform 25"/>
          <p:cNvSpPr/>
          <p:nvPr/>
        </p:nvSpPr>
        <p:spPr bwMode="auto">
          <a:xfrm>
            <a:off x="7522411" y="2425101"/>
            <a:ext cx="252127" cy="414443"/>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3" name="Freeform 26"/>
          <p:cNvSpPr/>
          <p:nvPr/>
        </p:nvSpPr>
        <p:spPr bwMode="auto">
          <a:xfrm>
            <a:off x="6214171" y="2992975"/>
            <a:ext cx="846301" cy="537895"/>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4" name="Freeform 27"/>
          <p:cNvSpPr/>
          <p:nvPr/>
        </p:nvSpPr>
        <p:spPr bwMode="auto">
          <a:xfrm>
            <a:off x="6924711" y="3395071"/>
            <a:ext cx="238023" cy="373880"/>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5" name="Freeform 28"/>
          <p:cNvSpPr/>
          <p:nvPr/>
        </p:nvSpPr>
        <p:spPr bwMode="auto">
          <a:xfrm>
            <a:off x="6413405" y="4167521"/>
            <a:ext cx="673515" cy="90119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6" name="Freeform 29"/>
          <p:cNvSpPr/>
          <p:nvPr/>
        </p:nvSpPr>
        <p:spPr bwMode="auto">
          <a:xfrm>
            <a:off x="8146556" y="3007084"/>
            <a:ext cx="264469" cy="202813"/>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7" name="Freeform 30"/>
          <p:cNvSpPr/>
          <p:nvPr/>
        </p:nvSpPr>
        <p:spPr bwMode="auto">
          <a:xfrm>
            <a:off x="8317581" y="2537970"/>
            <a:ext cx="479571" cy="335081"/>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8" name="Freeform 31"/>
          <p:cNvSpPr/>
          <p:nvPr/>
        </p:nvSpPr>
        <p:spPr bwMode="auto">
          <a:xfrm>
            <a:off x="9110987" y="2437446"/>
            <a:ext cx="666463" cy="456769"/>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19" name="Freeform 32"/>
          <p:cNvSpPr/>
          <p:nvPr/>
        </p:nvSpPr>
        <p:spPr bwMode="auto">
          <a:xfrm>
            <a:off x="9521797" y="2952412"/>
            <a:ext cx="930931" cy="555531"/>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20" name="Freeform 33"/>
          <p:cNvSpPr/>
          <p:nvPr/>
        </p:nvSpPr>
        <p:spPr bwMode="auto">
          <a:xfrm>
            <a:off x="9537663" y="3532631"/>
            <a:ext cx="162208" cy="239848"/>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21" name="Freeform 34"/>
          <p:cNvSpPr/>
          <p:nvPr/>
        </p:nvSpPr>
        <p:spPr bwMode="auto">
          <a:xfrm>
            <a:off x="9424823" y="4361516"/>
            <a:ext cx="573016" cy="88532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p:spPr>
        <p:txBody>
          <a:bodyPr vert="horz" wrap="square" lIns="45720" tIns="22860" rIns="45720" bIns="22860" numCol="1" anchor="t" anchorCtr="0" compatLnSpc="1"/>
          <a:lstStyle/>
          <a:p>
            <a:pPr>
              <a:lnSpc>
                <a:spcPts val="1500"/>
              </a:lnSpc>
            </a:pPr>
            <a:endParaRPr lang="bg-BG" sz="1200" dirty="0">
              <a:solidFill>
                <a:prstClr val="black"/>
              </a:solidFill>
              <a:latin typeface="Calibri Light" panose="020F0302020204030204"/>
              <a:ea typeface="微软雅黑" panose="020B0503020204020204" pitchFamily="34" charset="-122"/>
            </a:endParaRPr>
          </a:p>
        </p:txBody>
      </p:sp>
      <p:sp>
        <p:nvSpPr>
          <p:cNvPr id="22" name="Oval 47"/>
          <p:cNvSpPr/>
          <p:nvPr/>
        </p:nvSpPr>
        <p:spPr bwMode="auto">
          <a:xfrm>
            <a:off x="1796779" y="4954247"/>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ts val="1500"/>
              </a:lnSpc>
              <a:defRPr/>
            </a:pPr>
            <a:endParaRPr lang="en-US" sz="1200" dirty="0">
              <a:solidFill>
                <a:prstClr val="white"/>
              </a:solidFill>
              <a:latin typeface="Calibri Light" panose="020F0302020204030204"/>
              <a:ea typeface="微软雅黑" panose="020B0503020204020204" pitchFamily="34" charset="-122"/>
            </a:endParaRPr>
          </a:p>
        </p:txBody>
      </p:sp>
      <p:sp>
        <p:nvSpPr>
          <p:cNvPr id="23" name="Freeform 127"/>
          <p:cNvSpPr>
            <a:spLocks noChangeArrowheads="1"/>
          </p:cNvSpPr>
          <p:nvPr/>
        </p:nvSpPr>
        <p:spPr bwMode="auto">
          <a:xfrm>
            <a:off x="1983314" y="5167413"/>
            <a:ext cx="414209" cy="333567"/>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p:spPr>
        <p:txBody>
          <a:bodyPr wrap="none"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4" name="矩形 23"/>
          <p:cNvSpPr/>
          <p:nvPr/>
        </p:nvSpPr>
        <p:spPr>
          <a:xfrm>
            <a:off x="2732927" y="2193904"/>
            <a:ext cx="2994620"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5" name="矩形 24"/>
          <p:cNvSpPr/>
          <p:nvPr/>
        </p:nvSpPr>
        <p:spPr>
          <a:xfrm>
            <a:off x="2718731" y="3186801"/>
            <a:ext cx="2994620"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6" name="矩形 25"/>
          <p:cNvSpPr/>
          <p:nvPr/>
        </p:nvSpPr>
        <p:spPr>
          <a:xfrm>
            <a:off x="2661710" y="4206940"/>
            <a:ext cx="2994620"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7" name="矩形 26"/>
          <p:cNvSpPr/>
          <p:nvPr/>
        </p:nvSpPr>
        <p:spPr>
          <a:xfrm>
            <a:off x="2649979" y="5167412"/>
            <a:ext cx="2994620"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350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1000"/>
                                        <p:tgtEl>
                                          <p:spTgt spid="18"/>
                                        </p:tgtEl>
                                      </p:cBhvr>
                                    </p:animEffect>
                                    <p:anim calcmode="lin" valueType="num">
                                      <p:cBhvr>
                                        <p:cTn id="97" dur="1000" fill="hold"/>
                                        <p:tgtEl>
                                          <p:spTgt spid="18"/>
                                        </p:tgtEl>
                                        <p:attrNameLst>
                                          <p:attrName>ppt_x</p:attrName>
                                        </p:attrNameLst>
                                      </p:cBhvr>
                                      <p:tavLst>
                                        <p:tav tm="0">
                                          <p:val>
                                            <p:strVal val="#ppt_x"/>
                                          </p:val>
                                        </p:tav>
                                        <p:tav tm="100000">
                                          <p:val>
                                            <p:strVal val="#ppt_x"/>
                                          </p:val>
                                        </p:tav>
                                      </p:tavLst>
                                    </p:anim>
                                    <p:anim calcmode="lin" valueType="num">
                                      <p:cBhvr>
                                        <p:cTn id="98" dur="1000" fill="hold"/>
                                        <p:tgtEl>
                                          <p:spTgt spid="1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1000"/>
                                        <p:tgtEl>
                                          <p:spTgt spid="19"/>
                                        </p:tgtEl>
                                      </p:cBhvr>
                                    </p:animEffect>
                                    <p:anim calcmode="lin" valueType="num">
                                      <p:cBhvr>
                                        <p:cTn id="102" dur="1000" fill="hold"/>
                                        <p:tgtEl>
                                          <p:spTgt spid="19"/>
                                        </p:tgtEl>
                                        <p:attrNameLst>
                                          <p:attrName>ppt_x</p:attrName>
                                        </p:attrNameLst>
                                      </p:cBhvr>
                                      <p:tavLst>
                                        <p:tav tm="0">
                                          <p:val>
                                            <p:strVal val="#ppt_x"/>
                                          </p:val>
                                        </p:tav>
                                        <p:tav tm="100000">
                                          <p:val>
                                            <p:strVal val="#ppt_x"/>
                                          </p:val>
                                        </p:tav>
                                      </p:tavLst>
                                    </p:anim>
                                    <p:anim calcmode="lin" valueType="num">
                                      <p:cBhvr>
                                        <p:cTn id="103" dur="1000" fill="hold"/>
                                        <p:tgtEl>
                                          <p:spTgt spid="1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1000"/>
                                        <p:tgtEl>
                                          <p:spTgt spid="20"/>
                                        </p:tgtEl>
                                      </p:cBhvr>
                                    </p:animEffect>
                                    <p:anim calcmode="lin" valueType="num">
                                      <p:cBhvr>
                                        <p:cTn id="107" dur="1000" fill="hold"/>
                                        <p:tgtEl>
                                          <p:spTgt spid="20"/>
                                        </p:tgtEl>
                                        <p:attrNameLst>
                                          <p:attrName>ppt_x</p:attrName>
                                        </p:attrNameLst>
                                      </p:cBhvr>
                                      <p:tavLst>
                                        <p:tav tm="0">
                                          <p:val>
                                            <p:strVal val="#ppt_x"/>
                                          </p:val>
                                        </p:tav>
                                        <p:tav tm="100000">
                                          <p:val>
                                            <p:strVal val="#ppt_x"/>
                                          </p:val>
                                        </p:tav>
                                      </p:tavLst>
                                    </p:anim>
                                    <p:anim calcmode="lin" valueType="num">
                                      <p:cBhvr>
                                        <p:cTn id="108" dur="1000" fill="hold"/>
                                        <p:tgtEl>
                                          <p:spTgt spid="20"/>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anim calcmode="lin" valueType="num">
                                      <p:cBhvr>
                                        <p:cTn id="112" dur="1000" fill="hold"/>
                                        <p:tgtEl>
                                          <p:spTgt spid="10"/>
                                        </p:tgtEl>
                                        <p:attrNameLst>
                                          <p:attrName>ppt_x</p:attrName>
                                        </p:attrNameLst>
                                      </p:cBhvr>
                                      <p:tavLst>
                                        <p:tav tm="0">
                                          <p:val>
                                            <p:strVal val="#ppt_x"/>
                                          </p:val>
                                        </p:tav>
                                        <p:tav tm="100000">
                                          <p:val>
                                            <p:strVal val="#ppt_x"/>
                                          </p:val>
                                        </p:tav>
                                      </p:tavLst>
                                    </p:anim>
                                    <p:anim calcmode="lin" valueType="num">
                                      <p:cBhvr>
                                        <p:cTn id="113" dur="1000" fill="hold"/>
                                        <p:tgtEl>
                                          <p:spTgt spid="10"/>
                                        </p:tgtEl>
                                        <p:attrNameLst>
                                          <p:attrName>ppt_y</p:attrName>
                                        </p:attrNameLst>
                                      </p:cBhvr>
                                      <p:tavLst>
                                        <p:tav tm="0">
                                          <p:val>
                                            <p:strVal val="#ppt_y+.1"/>
                                          </p:val>
                                        </p:tav>
                                        <p:tav tm="100000">
                                          <p:val>
                                            <p:strVal val="#ppt_y"/>
                                          </p:val>
                                        </p:tav>
                                      </p:tavLst>
                                    </p:anim>
                                  </p:childTnLst>
                                </p:cTn>
                              </p:par>
                            </p:childTnLst>
                          </p:cTn>
                        </p:par>
                        <p:par>
                          <p:cTn id="114" fill="hold">
                            <p:stCondLst>
                              <p:cond delay="4500"/>
                            </p:stCondLst>
                            <p:childTnLst>
                              <p:par>
                                <p:cTn id="115" presetID="10" presetClass="entr" presetSubtype="0"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500"/>
                                        <p:tgtEl>
                                          <p:spTgt spid="2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fade">
                                      <p:cBhvr>
                                        <p:cTn id="1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FOUR</a:t>
            </a:r>
            <a:endParaRPr lang="zh-CN" altLang="en-US"/>
          </a:p>
          <a:p>
            <a:endParaRPr lang="zh-CN" altLang="en-US" dirty="0"/>
          </a:p>
        </p:txBody>
      </p:sp>
      <p:sp>
        <p:nvSpPr>
          <p:cNvPr id="3" name="文本占位符 2"/>
          <p:cNvSpPr>
            <a:spLocks noGrp="1"/>
          </p:cNvSpPr>
          <p:nvPr>
            <p:ph type="body" sz="quarter" idx="11"/>
          </p:nvPr>
        </p:nvSpPr>
        <p:spPr/>
        <p:txBody>
          <a:bodyPr>
            <a:normAutofit lnSpcReduction="10000"/>
          </a:bodyPr>
          <a:lstStyle/>
          <a:p>
            <a:r>
              <a:rPr lang="zh-CN" altLang="en-US"/>
              <a:t>教学反思</a:t>
            </a:r>
            <a:endParaRPr lang="zh-CN" altLang="en-US"/>
          </a:p>
          <a:p>
            <a:endParaRPr lang="zh-CN" altLang="en-US" dirty="0"/>
          </a:p>
        </p:txBody>
      </p:sp>
    </p:spTree>
  </p:cSld>
  <p:clrMapOvr>
    <a:masterClrMapping/>
  </p:clrMapOvr>
  <p:transition spd="slow" advClick="0" advTm="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教学反思</a:t>
            </a:r>
            <a:endParaRPr lang="zh-CN" altLang="en-US" sz="2400" dirty="0">
              <a:solidFill>
                <a:srgbClr val="59AFAB"/>
              </a:solidFill>
              <a:latin typeface="微软雅黑" panose="020B0503020204020204" pitchFamily="34" charset="-122"/>
              <a:ea typeface="微软雅黑" panose="020B0503020204020204" pitchFamily="34" charset="-122"/>
            </a:endParaRPr>
          </a:p>
        </p:txBody>
      </p:sp>
      <p:grpSp>
        <p:nvGrpSpPr>
          <p:cNvPr id="4" name="Group 20"/>
          <p:cNvGrpSpPr/>
          <p:nvPr/>
        </p:nvGrpSpPr>
        <p:grpSpPr>
          <a:xfrm>
            <a:off x="7762455" y="2124454"/>
            <a:ext cx="1788629" cy="1083308"/>
            <a:chOff x="3433763" y="1131575"/>
            <a:chExt cx="2241550" cy="1357626"/>
          </a:xfrm>
        </p:grpSpPr>
        <p:sp>
          <p:nvSpPr>
            <p:cNvPr id="5" name="Freeform 14"/>
            <p:cNvSpPr/>
            <p:nvPr/>
          </p:nvSpPr>
          <p:spPr bwMode="auto">
            <a:xfrm>
              <a:off x="3433763" y="1474788"/>
              <a:ext cx="2241550" cy="1014413"/>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6"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24"/>
          <p:cNvGrpSpPr/>
          <p:nvPr/>
        </p:nvGrpSpPr>
        <p:grpSpPr>
          <a:xfrm>
            <a:off x="7069457" y="2798605"/>
            <a:ext cx="1126223" cy="1791163"/>
            <a:chOff x="3008635" y="1967798"/>
            <a:chExt cx="1112911" cy="1769992"/>
          </a:xfrm>
        </p:grpSpPr>
        <p:sp>
          <p:nvSpPr>
            <p:cNvPr id="8" name="Freeform 13"/>
            <p:cNvSpPr/>
            <p:nvPr/>
          </p:nvSpPr>
          <p:spPr bwMode="auto">
            <a:xfrm>
              <a:off x="3321669" y="1967798"/>
              <a:ext cx="799877" cy="1769992"/>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9"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25"/>
          <p:cNvGrpSpPr/>
          <p:nvPr/>
        </p:nvGrpSpPr>
        <p:grpSpPr>
          <a:xfrm>
            <a:off x="9143197" y="2774539"/>
            <a:ext cx="1090388" cy="1788631"/>
            <a:chOff x="5057865" y="1944015"/>
            <a:chExt cx="1077500" cy="1767489"/>
          </a:xfrm>
        </p:grpSpPr>
        <p:sp>
          <p:nvSpPr>
            <p:cNvPr id="11" name="Freeform 12"/>
            <p:cNvSpPr/>
            <p:nvPr/>
          </p:nvSpPr>
          <p:spPr bwMode="auto">
            <a:xfrm>
              <a:off x="5057865" y="1944015"/>
              <a:ext cx="797373" cy="1767489"/>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12" name="Isosceles Triangle 21"/>
            <p:cNvSpPr/>
            <p:nvPr/>
          </p:nvSpPr>
          <p:spPr>
            <a:xfrm rot="5400000" flipH="1">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3" name="Group 26"/>
          <p:cNvGrpSpPr/>
          <p:nvPr/>
        </p:nvGrpSpPr>
        <p:grpSpPr>
          <a:xfrm>
            <a:off x="7786523" y="4152747"/>
            <a:ext cx="1788629" cy="1105459"/>
            <a:chOff x="3717226" y="3305933"/>
            <a:chExt cx="1767489" cy="1092393"/>
          </a:xfrm>
        </p:grpSpPr>
        <p:sp>
          <p:nvSpPr>
            <p:cNvPr id="14" name="Freeform 15"/>
            <p:cNvSpPr/>
            <p:nvPr/>
          </p:nvSpPr>
          <p:spPr bwMode="auto">
            <a:xfrm>
              <a:off x="3717226" y="3305933"/>
              <a:ext cx="1767489" cy="799877"/>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5" name="Isosceles Triangle 22"/>
            <p:cNvSpPr/>
            <p:nvPr/>
          </p:nvSpPr>
          <p:spPr>
            <a:xfrm rot="10800000" flipH="1">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46"/>
          <p:cNvGrpSpPr/>
          <p:nvPr/>
        </p:nvGrpSpPr>
        <p:grpSpPr>
          <a:xfrm>
            <a:off x="10405435" y="3258561"/>
            <a:ext cx="728643" cy="860916"/>
            <a:chOff x="193675" y="3013076"/>
            <a:chExt cx="1014413" cy="1198563"/>
          </a:xfrm>
          <a:solidFill>
            <a:schemeClr val="accent3"/>
          </a:solidFill>
        </p:grpSpPr>
        <p:sp>
          <p:nvSpPr>
            <p:cNvPr id="17" name="Freeform 28"/>
            <p:cNvSpPr>
              <a:spLocks noEditPoints="1"/>
            </p:cNvSpPr>
            <p:nvPr/>
          </p:nvSpPr>
          <p:spPr bwMode="auto">
            <a:xfrm>
              <a:off x="212725" y="3013076"/>
              <a:ext cx="922338" cy="1198563"/>
            </a:xfrm>
            <a:custGeom>
              <a:avLst/>
              <a:gdLst/>
              <a:ahLst/>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8" name="Freeform 29"/>
            <p:cNvSpPr/>
            <p:nvPr/>
          </p:nvSpPr>
          <p:spPr bwMode="auto">
            <a:xfrm>
              <a:off x="825500" y="4170363"/>
              <a:ext cx="382588" cy="33338"/>
            </a:xfrm>
            <a:custGeom>
              <a:avLst/>
              <a:gdLst/>
              <a:ahLst/>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1"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9" name="Freeform 30"/>
            <p:cNvSpPr/>
            <p:nvPr/>
          </p:nvSpPr>
          <p:spPr bwMode="auto">
            <a:xfrm>
              <a:off x="825500" y="3717926"/>
              <a:ext cx="382588" cy="395288"/>
            </a:xfrm>
            <a:custGeom>
              <a:avLst/>
              <a:gdLst/>
              <a:ahLst/>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1"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ln>
          </p:spPr>
          <p:txBody>
            <a:bodyPr vert="horz" wrap="square" lIns="121920" tIns="60960" rIns="121920" bIns="60960" numCol="1" anchor="t" anchorCtr="0" compatLnSpc="1"/>
            <a:lstStyle/>
            <a:p>
              <a:endParaRPr lang="en-US" sz="2400"/>
            </a:p>
          </p:txBody>
        </p:sp>
        <p:sp>
          <p:nvSpPr>
            <p:cNvPr id="20" name="Freeform 31"/>
            <p:cNvSpPr/>
            <p:nvPr/>
          </p:nvSpPr>
          <p:spPr bwMode="auto">
            <a:xfrm>
              <a:off x="760413" y="3375026"/>
              <a:ext cx="447675" cy="244475"/>
            </a:xfrm>
            <a:custGeom>
              <a:avLst/>
              <a:gdLst/>
              <a:ahLst/>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21" name="Freeform 32"/>
            <p:cNvSpPr/>
            <p:nvPr/>
          </p:nvSpPr>
          <p:spPr bwMode="auto">
            <a:xfrm>
              <a:off x="825500" y="3646488"/>
              <a:ext cx="382588" cy="33338"/>
            </a:xfrm>
            <a:custGeom>
              <a:avLst/>
              <a:gdLst/>
              <a:ahLst/>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1"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22" name="Rectangle 33"/>
            <p:cNvSpPr>
              <a:spLocks noChangeArrowheads="1"/>
            </p:cNvSpPr>
            <p:nvPr/>
          </p:nvSpPr>
          <p:spPr bwMode="auto">
            <a:xfrm>
              <a:off x="193675" y="3473451"/>
              <a:ext cx="696913" cy="44767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23" name="Rectangle 34"/>
            <p:cNvSpPr>
              <a:spLocks noChangeArrowheads="1"/>
            </p:cNvSpPr>
            <p:nvPr/>
          </p:nvSpPr>
          <p:spPr bwMode="auto">
            <a:xfrm>
              <a:off x="193675" y="3981451"/>
              <a:ext cx="696913" cy="230188"/>
            </a:xfrm>
            <a:prstGeom prst="rect">
              <a:avLst/>
            </a:prstGeom>
            <a:grpFill/>
            <a:ln w="9525">
              <a:noFill/>
              <a:miter lim="800000"/>
            </a:ln>
          </p:spPr>
          <p:txBody>
            <a:bodyPr vert="horz" wrap="square" lIns="121920" tIns="60960" rIns="121920" bIns="60960" numCol="1" anchor="t" anchorCtr="0" compatLnSpc="1"/>
            <a:lstStyle/>
            <a:p>
              <a:endParaRPr lang="en-US" sz="2400"/>
            </a:p>
          </p:txBody>
        </p:sp>
      </p:grpSp>
      <p:grpSp>
        <p:nvGrpSpPr>
          <p:cNvPr id="24" name="Group 49"/>
          <p:cNvGrpSpPr/>
          <p:nvPr/>
        </p:nvGrpSpPr>
        <p:grpSpPr>
          <a:xfrm flipH="1">
            <a:off x="8346720" y="3243560"/>
            <a:ext cx="692809" cy="781232"/>
            <a:chOff x="1817688" y="3025777"/>
            <a:chExt cx="658813" cy="742896"/>
          </a:xfrm>
          <a:solidFill>
            <a:schemeClr val="bg1">
              <a:lumMod val="65000"/>
            </a:schemeClr>
          </a:solidFill>
        </p:grpSpPr>
        <p:sp>
          <p:nvSpPr>
            <p:cNvPr id="25"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920" tIns="60960" rIns="121920" bIns="60960" numCol="1" anchor="t" anchorCtr="0" compatLnSpc="1"/>
            <a:lstStyle/>
            <a:p>
              <a:endParaRPr lang="en-US" sz="2400"/>
            </a:p>
          </p:txBody>
        </p:sp>
        <p:sp>
          <p:nvSpPr>
            <p:cNvPr id="26"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27" name="Line 103"/>
            <p:cNvSpPr>
              <a:spLocks noChangeShapeType="1"/>
            </p:cNvSpPr>
            <p:nvPr/>
          </p:nvSpPr>
          <p:spPr bwMode="auto">
            <a:xfrm>
              <a:off x="2384425" y="3405189"/>
              <a:ext cx="1588" cy="250825"/>
            </a:xfrm>
            <a:prstGeom prst="line">
              <a:avLst/>
            </a:prstGeom>
            <a:grpFill/>
            <a:ln w="9525">
              <a:noFill/>
              <a:round/>
            </a:ln>
          </p:spPr>
          <p:txBody>
            <a:bodyPr vert="horz" wrap="square" lIns="121920" tIns="60960" rIns="121920" bIns="60960" numCol="1" anchor="t" anchorCtr="0" compatLnSpc="1"/>
            <a:lstStyle/>
            <a:p>
              <a:endParaRPr lang="en-US" sz="2400"/>
            </a:p>
          </p:txBody>
        </p:sp>
        <p:sp>
          <p:nvSpPr>
            <p:cNvPr id="28"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29"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920" tIns="60960" rIns="121920" bIns="60960" numCol="1" anchor="t" anchorCtr="0" compatLnSpc="1"/>
            <a:lstStyle/>
            <a:p>
              <a:endParaRPr lang="en-US" sz="2400"/>
            </a:p>
          </p:txBody>
        </p:sp>
        <p:sp>
          <p:nvSpPr>
            <p:cNvPr id="30"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920" tIns="60960" rIns="121920" bIns="60960" numCol="1" anchor="t" anchorCtr="0" compatLnSpc="1"/>
            <a:lstStyle/>
            <a:p>
              <a:endParaRPr lang="en-US" sz="2400"/>
            </a:p>
          </p:txBody>
        </p:sp>
        <p:sp>
          <p:nvSpPr>
            <p:cNvPr id="31"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2"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920" tIns="60960" rIns="121920" bIns="60960" numCol="1" anchor="t" anchorCtr="0" compatLnSpc="1"/>
            <a:lstStyle/>
            <a:p>
              <a:endParaRPr lang="en-US" sz="2400"/>
            </a:p>
          </p:txBody>
        </p:sp>
        <p:sp>
          <p:nvSpPr>
            <p:cNvPr id="33"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920" tIns="60960" rIns="121920" bIns="60960" numCol="1" anchor="t" anchorCtr="0" compatLnSpc="1"/>
            <a:lstStyle/>
            <a:p>
              <a:endParaRPr lang="en-US" sz="2400"/>
            </a:p>
          </p:txBody>
        </p:sp>
        <p:sp>
          <p:nvSpPr>
            <p:cNvPr id="34"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920" tIns="60960" rIns="121920" bIns="60960" numCol="1" anchor="t" anchorCtr="0" compatLnSpc="1"/>
            <a:lstStyle/>
            <a:p>
              <a:endParaRPr lang="en-US" sz="2400"/>
            </a:p>
          </p:txBody>
        </p:sp>
        <p:sp>
          <p:nvSpPr>
            <p:cNvPr id="35"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920" tIns="60960" rIns="121920" bIns="60960" numCol="1" anchor="t" anchorCtr="0" compatLnSpc="1"/>
            <a:lstStyle/>
            <a:p>
              <a:endParaRPr lang="en-US" sz="2400"/>
            </a:p>
          </p:txBody>
        </p:sp>
        <p:sp>
          <p:nvSpPr>
            <p:cNvPr id="36"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7"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920" tIns="60960" rIns="121920" bIns="60960" numCol="1" anchor="t" anchorCtr="0" compatLnSpc="1"/>
            <a:lstStyle/>
            <a:p>
              <a:endParaRPr lang="en-US" sz="2400"/>
            </a:p>
          </p:txBody>
        </p:sp>
      </p:grpSp>
      <p:sp>
        <p:nvSpPr>
          <p:cNvPr id="38" name="Freeform 5"/>
          <p:cNvSpPr>
            <a:spLocks noEditPoints="1"/>
          </p:cNvSpPr>
          <p:nvPr/>
        </p:nvSpPr>
        <p:spPr bwMode="auto">
          <a:xfrm>
            <a:off x="6298290" y="3242889"/>
            <a:ext cx="663425" cy="906884"/>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9" name="Freeform 23"/>
          <p:cNvSpPr>
            <a:spLocks noEditPoints="1"/>
          </p:cNvSpPr>
          <p:nvPr/>
        </p:nvSpPr>
        <p:spPr bwMode="auto">
          <a:xfrm>
            <a:off x="8165215" y="5353187"/>
            <a:ext cx="765029" cy="840949"/>
          </a:xfrm>
          <a:custGeom>
            <a:avLst/>
            <a:gdLst/>
            <a:ahLst/>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nvGrpSpPr>
          <p:cNvPr id="40" name="Group 67"/>
          <p:cNvGrpSpPr/>
          <p:nvPr/>
        </p:nvGrpSpPr>
        <p:grpSpPr>
          <a:xfrm>
            <a:off x="8130758" y="1526250"/>
            <a:ext cx="1084437" cy="694269"/>
            <a:chOff x="196850" y="1958976"/>
            <a:chExt cx="1200150" cy="768350"/>
          </a:xfrm>
        </p:grpSpPr>
        <p:grpSp>
          <p:nvGrpSpPr>
            <p:cNvPr id="41" name="Group 47"/>
            <p:cNvGrpSpPr/>
            <p:nvPr/>
          </p:nvGrpSpPr>
          <p:grpSpPr>
            <a:xfrm>
              <a:off x="196850" y="1958976"/>
              <a:ext cx="1200150" cy="768350"/>
              <a:chOff x="196850" y="1958976"/>
              <a:chExt cx="1200150" cy="768350"/>
            </a:xfrm>
            <a:solidFill>
              <a:schemeClr val="accent2"/>
            </a:solidFill>
          </p:grpSpPr>
          <p:sp>
            <p:nvSpPr>
              <p:cNvPr id="43" name="Freeform 19"/>
              <p:cNvSpPr>
                <a:spLocks noEditPoints="1"/>
              </p:cNvSpPr>
              <p:nvPr/>
            </p:nvSpPr>
            <p:spPr bwMode="auto">
              <a:xfrm>
                <a:off x="196850" y="1958976"/>
                <a:ext cx="1200150" cy="641350"/>
              </a:xfrm>
              <a:custGeom>
                <a:avLst/>
                <a:gdLst/>
                <a:ahLst/>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44" name="Freeform 20"/>
              <p:cNvSpPr/>
              <p:nvPr/>
            </p:nvSpPr>
            <p:spPr bwMode="auto">
              <a:xfrm>
                <a:off x="261938" y="2611438"/>
                <a:ext cx="117475" cy="115888"/>
              </a:xfrm>
              <a:custGeom>
                <a:avLst/>
                <a:gdLst/>
                <a:ahLst/>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45" name="Freeform 21"/>
              <p:cNvSpPr/>
              <p:nvPr/>
            </p:nvSpPr>
            <p:spPr bwMode="auto">
              <a:xfrm>
                <a:off x="420688"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46" name="Freeform 22"/>
              <p:cNvSpPr/>
              <p:nvPr/>
            </p:nvSpPr>
            <p:spPr bwMode="auto">
              <a:xfrm>
                <a:off x="1003300"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47" name="Freeform 23"/>
              <p:cNvSpPr/>
              <p:nvPr/>
            </p:nvSpPr>
            <p:spPr bwMode="auto">
              <a:xfrm>
                <a:off x="1162050" y="2611438"/>
                <a:ext cx="117475" cy="115888"/>
              </a:xfrm>
              <a:custGeom>
                <a:avLst/>
                <a:gdLst/>
                <a:ahLst/>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42" name="Freeform 36"/>
            <p:cNvSpPr>
              <a:spLocks noEditPoints="1"/>
            </p:cNvSpPr>
            <p:nvPr/>
          </p:nvSpPr>
          <p:spPr bwMode="auto">
            <a:xfrm>
              <a:off x="668545" y="2082800"/>
              <a:ext cx="256761" cy="35174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48" name="Rectangle 80"/>
          <p:cNvSpPr/>
          <p:nvPr/>
        </p:nvSpPr>
        <p:spPr>
          <a:xfrm>
            <a:off x="8436344" y="2593792"/>
            <a:ext cx="479297" cy="287323"/>
          </a:xfrm>
          <a:prstGeom prst="rect">
            <a:avLst/>
          </a:prstGeom>
        </p:spPr>
        <p:txBody>
          <a:bodyPr wrap="none" lIns="0" tIns="0" rIns="0" bIns="0">
            <a:spAutoFit/>
          </a:bodyPr>
          <a:lstStyle/>
          <a:p>
            <a:pPr algn="ctr"/>
            <a:r>
              <a:rPr lang="en-US" sz="1865" b="1" dirty="0">
                <a:solidFill>
                  <a:schemeClr val="bg1"/>
                </a:solidFill>
              </a:rPr>
              <a:t>70%</a:t>
            </a:r>
            <a:endParaRPr lang="en-US" sz="1865" b="1" dirty="0">
              <a:solidFill>
                <a:schemeClr val="bg1"/>
              </a:solidFill>
            </a:endParaRPr>
          </a:p>
        </p:txBody>
      </p:sp>
      <p:sp>
        <p:nvSpPr>
          <p:cNvPr id="49" name="Rectangle 81"/>
          <p:cNvSpPr/>
          <p:nvPr/>
        </p:nvSpPr>
        <p:spPr>
          <a:xfrm>
            <a:off x="8436344" y="4486184"/>
            <a:ext cx="479297" cy="287323"/>
          </a:xfrm>
          <a:prstGeom prst="rect">
            <a:avLst/>
          </a:prstGeom>
        </p:spPr>
        <p:txBody>
          <a:bodyPr wrap="none" lIns="0" tIns="0" rIns="0" bIns="0">
            <a:spAutoFit/>
          </a:bodyPr>
          <a:lstStyle/>
          <a:p>
            <a:pPr algn="ctr"/>
            <a:r>
              <a:rPr lang="en-US" sz="1865" b="1" dirty="0">
                <a:solidFill>
                  <a:schemeClr val="bg1"/>
                </a:solidFill>
              </a:rPr>
              <a:t>40%</a:t>
            </a:r>
            <a:endParaRPr lang="en-US" sz="1865" b="1" dirty="0">
              <a:solidFill>
                <a:schemeClr val="bg1"/>
              </a:solidFill>
            </a:endParaRPr>
          </a:p>
        </p:txBody>
      </p:sp>
      <p:sp>
        <p:nvSpPr>
          <p:cNvPr id="50" name="Rectangle 82"/>
          <p:cNvSpPr/>
          <p:nvPr/>
        </p:nvSpPr>
        <p:spPr>
          <a:xfrm>
            <a:off x="7450460" y="3536376"/>
            <a:ext cx="479297" cy="287323"/>
          </a:xfrm>
          <a:prstGeom prst="rect">
            <a:avLst/>
          </a:prstGeom>
        </p:spPr>
        <p:txBody>
          <a:bodyPr wrap="none" lIns="0" tIns="0" rIns="0" bIns="0">
            <a:spAutoFit/>
          </a:bodyPr>
          <a:lstStyle/>
          <a:p>
            <a:pPr algn="ctr"/>
            <a:r>
              <a:rPr lang="en-US" sz="1865" b="1" dirty="0">
                <a:solidFill>
                  <a:schemeClr val="bg1"/>
                </a:solidFill>
              </a:rPr>
              <a:t>50%</a:t>
            </a:r>
            <a:endParaRPr lang="en-US" sz="1865" b="1" dirty="0">
              <a:solidFill>
                <a:schemeClr val="bg1"/>
              </a:solidFill>
            </a:endParaRPr>
          </a:p>
        </p:txBody>
      </p:sp>
      <p:sp>
        <p:nvSpPr>
          <p:cNvPr id="51" name="Rectangle 83"/>
          <p:cNvSpPr/>
          <p:nvPr/>
        </p:nvSpPr>
        <p:spPr>
          <a:xfrm>
            <a:off x="9399643" y="3536376"/>
            <a:ext cx="479297" cy="287323"/>
          </a:xfrm>
          <a:prstGeom prst="rect">
            <a:avLst/>
          </a:prstGeom>
        </p:spPr>
        <p:txBody>
          <a:bodyPr wrap="none" lIns="0" tIns="0" rIns="0" bIns="0">
            <a:spAutoFit/>
          </a:bodyPr>
          <a:lstStyle/>
          <a:p>
            <a:pPr algn="ctr"/>
            <a:r>
              <a:rPr lang="en-US" sz="1865" b="1" dirty="0">
                <a:solidFill>
                  <a:schemeClr val="bg1"/>
                </a:solidFill>
              </a:rPr>
              <a:t>30%</a:t>
            </a:r>
            <a:endParaRPr lang="en-US" sz="1865" b="1" dirty="0">
              <a:solidFill>
                <a:schemeClr val="bg1"/>
              </a:solidFill>
            </a:endParaRPr>
          </a:p>
        </p:txBody>
      </p:sp>
      <p:graphicFrame>
        <p:nvGraphicFramePr>
          <p:cNvPr id="52" name="Chart 93"/>
          <p:cNvGraphicFramePr/>
          <p:nvPr/>
        </p:nvGraphicFramePr>
        <p:xfrm>
          <a:off x="565727" y="1401626"/>
          <a:ext cx="4992607" cy="2709333"/>
        </p:xfrm>
        <a:graphic>
          <a:graphicData uri="http://schemas.openxmlformats.org/drawingml/2006/chart">
            <c:chart xmlns:c="http://schemas.openxmlformats.org/drawingml/2006/chart" xmlns:r="http://schemas.openxmlformats.org/officeDocument/2006/relationships" r:id="rId1"/>
          </a:graphicData>
        </a:graphic>
      </p:graphicFrame>
      <p:sp>
        <p:nvSpPr>
          <p:cNvPr id="53" name="Freeform 45"/>
          <p:cNvSpPr>
            <a:spLocks noEditPoints="1"/>
          </p:cNvSpPr>
          <p:nvPr/>
        </p:nvSpPr>
        <p:spPr bwMode="auto">
          <a:xfrm>
            <a:off x="628360" y="435071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54" name="Freeform 45"/>
          <p:cNvSpPr>
            <a:spLocks noEditPoints="1"/>
          </p:cNvSpPr>
          <p:nvPr/>
        </p:nvSpPr>
        <p:spPr bwMode="auto">
          <a:xfrm>
            <a:off x="632615" y="502809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55" name="Freeform 45"/>
          <p:cNvSpPr>
            <a:spLocks noEditPoints="1"/>
          </p:cNvSpPr>
          <p:nvPr/>
        </p:nvSpPr>
        <p:spPr bwMode="auto">
          <a:xfrm>
            <a:off x="632615" y="56291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56" name="矩形 55"/>
          <p:cNvSpPr/>
          <p:nvPr/>
        </p:nvSpPr>
        <p:spPr>
          <a:xfrm>
            <a:off x="9242184" y="1661194"/>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5213443" y="4173906"/>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9665524" y="4277374"/>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9057293" y="5316862"/>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1134354" y="4302336"/>
            <a:ext cx="21696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1134353" y="5599355"/>
            <a:ext cx="21696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120498" y="5024736"/>
            <a:ext cx="2169693"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 presetClass="entr" presetSubtype="2" accel="50000" decel="5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53" presetClass="entr" presetSubtype="16"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2500"/>
                            </p:stCondLst>
                            <p:childTnLst>
                              <p:par>
                                <p:cTn id="43" presetID="2" presetClass="entr" presetSubtype="8" accel="50000" decel="5000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3500"/>
                            </p:stCondLst>
                            <p:childTnLst>
                              <p:par>
                                <p:cTn id="59" presetID="2" presetClass="entr" presetSubtype="1" accel="50000" decel="5000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childTnLst>
                                </p:cTn>
                              </p:par>
                            </p:childTnLst>
                          </p:cTn>
                        </p:par>
                        <p:par>
                          <p:cTn id="74" fill="hold">
                            <p:stCondLst>
                              <p:cond delay="4500"/>
                            </p:stCondLst>
                            <p:childTnLst>
                              <p:par>
                                <p:cTn id="75" presetID="2" presetClass="entr" presetSubtype="8" accel="50000" decel="50000"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fill="hold"/>
                                        <p:tgtEl>
                                          <p:spTgt spid="52"/>
                                        </p:tgtEl>
                                        <p:attrNameLst>
                                          <p:attrName>ppt_x</p:attrName>
                                        </p:attrNameLst>
                                      </p:cBhvr>
                                      <p:tavLst>
                                        <p:tav tm="0">
                                          <p:val>
                                            <p:strVal val="0-#ppt_w/2"/>
                                          </p:val>
                                        </p:tav>
                                        <p:tav tm="100000">
                                          <p:val>
                                            <p:strVal val="#ppt_x"/>
                                          </p:val>
                                        </p:tav>
                                      </p:tavLst>
                                    </p:anim>
                                    <p:anim calcmode="lin" valueType="num">
                                      <p:cBhvr additive="base">
                                        <p:cTn id="78" dur="500" fill="hold"/>
                                        <p:tgtEl>
                                          <p:spTgt spid="52"/>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p:cTn id="82" dur="500" fill="hold"/>
                                        <p:tgtEl>
                                          <p:spTgt spid="53"/>
                                        </p:tgtEl>
                                        <p:attrNameLst>
                                          <p:attrName>ppt_w</p:attrName>
                                        </p:attrNameLst>
                                      </p:cBhvr>
                                      <p:tavLst>
                                        <p:tav tm="0">
                                          <p:val>
                                            <p:fltVal val="0"/>
                                          </p:val>
                                        </p:tav>
                                        <p:tav tm="100000">
                                          <p:val>
                                            <p:strVal val="#ppt_w"/>
                                          </p:val>
                                        </p:tav>
                                      </p:tavLst>
                                    </p:anim>
                                    <p:anim calcmode="lin" valueType="num">
                                      <p:cBhvr>
                                        <p:cTn id="83" dur="500" fill="hold"/>
                                        <p:tgtEl>
                                          <p:spTgt spid="53"/>
                                        </p:tgtEl>
                                        <p:attrNameLst>
                                          <p:attrName>ppt_h</p:attrName>
                                        </p:attrNameLst>
                                      </p:cBhvr>
                                      <p:tavLst>
                                        <p:tav tm="0">
                                          <p:val>
                                            <p:fltVal val="0"/>
                                          </p:val>
                                        </p:tav>
                                        <p:tav tm="100000">
                                          <p:val>
                                            <p:strVal val="#ppt_h"/>
                                          </p:val>
                                        </p:tav>
                                      </p:tavLst>
                                    </p:anim>
                                    <p:animEffect transition="in" filter="fade">
                                      <p:cBhvr>
                                        <p:cTn id="84" dur="500"/>
                                        <p:tgtEl>
                                          <p:spTgt spid="53"/>
                                        </p:tgtEl>
                                      </p:cBhvr>
                                    </p:animEffect>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p:cTn id="88" dur="500" fill="hold"/>
                                        <p:tgtEl>
                                          <p:spTgt spid="54"/>
                                        </p:tgtEl>
                                        <p:attrNameLst>
                                          <p:attrName>ppt_w</p:attrName>
                                        </p:attrNameLst>
                                      </p:cBhvr>
                                      <p:tavLst>
                                        <p:tav tm="0">
                                          <p:val>
                                            <p:fltVal val="0"/>
                                          </p:val>
                                        </p:tav>
                                        <p:tav tm="100000">
                                          <p:val>
                                            <p:strVal val="#ppt_w"/>
                                          </p:val>
                                        </p:tav>
                                      </p:tavLst>
                                    </p:anim>
                                    <p:anim calcmode="lin" valueType="num">
                                      <p:cBhvr>
                                        <p:cTn id="89" dur="500" fill="hold"/>
                                        <p:tgtEl>
                                          <p:spTgt spid="54"/>
                                        </p:tgtEl>
                                        <p:attrNameLst>
                                          <p:attrName>ppt_h</p:attrName>
                                        </p:attrNameLst>
                                      </p:cBhvr>
                                      <p:tavLst>
                                        <p:tav tm="0">
                                          <p:val>
                                            <p:fltVal val="0"/>
                                          </p:val>
                                        </p:tav>
                                        <p:tav tm="100000">
                                          <p:val>
                                            <p:strVal val="#ppt_h"/>
                                          </p:val>
                                        </p:tav>
                                      </p:tavLst>
                                    </p:anim>
                                    <p:animEffect transition="in" filter="fade">
                                      <p:cBhvr>
                                        <p:cTn id="90" dur="500"/>
                                        <p:tgtEl>
                                          <p:spTgt spid="54"/>
                                        </p:tgtEl>
                                      </p:cBhvr>
                                    </p:animEffect>
                                  </p:childTnLst>
                                </p:cTn>
                              </p:par>
                            </p:childTnLst>
                          </p:cTn>
                        </p:par>
                        <p:par>
                          <p:cTn id="91" fill="hold">
                            <p:stCondLst>
                              <p:cond delay="6000"/>
                            </p:stCondLst>
                            <p:childTnLst>
                              <p:par>
                                <p:cTn id="92" presetID="53" presetClass="entr" presetSubtype="16" fill="hold" grpId="0" nodeType="after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p:cTn id="94" dur="500" fill="hold"/>
                                        <p:tgtEl>
                                          <p:spTgt spid="55"/>
                                        </p:tgtEl>
                                        <p:attrNameLst>
                                          <p:attrName>ppt_w</p:attrName>
                                        </p:attrNameLst>
                                      </p:cBhvr>
                                      <p:tavLst>
                                        <p:tav tm="0">
                                          <p:val>
                                            <p:fltVal val="0"/>
                                          </p:val>
                                        </p:tav>
                                        <p:tav tm="100000">
                                          <p:val>
                                            <p:strVal val="#ppt_w"/>
                                          </p:val>
                                        </p:tav>
                                      </p:tavLst>
                                    </p:anim>
                                    <p:anim calcmode="lin" valueType="num">
                                      <p:cBhvr>
                                        <p:cTn id="95" dur="500" fill="hold"/>
                                        <p:tgtEl>
                                          <p:spTgt spid="55"/>
                                        </p:tgtEl>
                                        <p:attrNameLst>
                                          <p:attrName>ppt_h</p:attrName>
                                        </p:attrNameLst>
                                      </p:cBhvr>
                                      <p:tavLst>
                                        <p:tav tm="0">
                                          <p:val>
                                            <p:fltVal val="0"/>
                                          </p:val>
                                        </p:tav>
                                        <p:tav tm="100000">
                                          <p:val>
                                            <p:strVal val="#ppt_h"/>
                                          </p:val>
                                        </p:tav>
                                      </p:tavLst>
                                    </p:anim>
                                    <p:animEffect transition="in" filter="fade">
                                      <p:cBhvr>
                                        <p:cTn id="96" dur="500"/>
                                        <p:tgtEl>
                                          <p:spTgt spid="55"/>
                                        </p:tgtEl>
                                      </p:cBhvr>
                                    </p:animEffect>
                                  </p:childTnLst>
                                </p:cTn>
                              </p:par>
                            </p:childTnLst>
                          </p:cTn>
                        </p:par>
                        <p:par>
                          <p:cTn id="97" fill="hold">
                            <p:stCondLst>
                              <p:cond delay="6500"/>
                            </p:stCondLst>
                            <p:childTnLst>
                              <p:par>
                                <p:cTn id="98" presetID="10" presetClass="entr" presetSubtype="0"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00"/>
                                        <p:tgtEl>
                                          <p:spTgt spid="5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500"/>
                                        <p:tgtEl>
                                          <p:spTgt spid="59"/>
                                        </p:tgtEl>
                                      </p:cBhvr>
                                    </p:animEffect>
                                  </p:childTnLst>
                                </p:cTn>
                              </p:par>
                            </p:childTnLst>
                          </p:cTn>
                        </p:par>
                        <p:par>
                          <p:cTn id="110" fill="hold">
                            <p:stCondLst>
                              <p:cond delay="7000"/>
                            </p:stCondLst>
                            <p:childTnLst>
                              <p:par>
                                <p:cTn id="111" presetID="10" presetClass="entr" presetSubtype="0" fill="hold" grpId="0" nodeType="after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500"/>
                                        <p:tgtEl>
                                          <p:spTgt spid="6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fade">
                                      <p:cBhvr>
                                        <p:cTn id="116" dur="500"/>
                                        <p:tgtEl>
                                          <p:spTgt spid="6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8" grpId="0"/>
      <p:bldP spid="49" grpId="0"/>
      <p:bldP spid="50" grpId="0"/>
      <p:bldP spid="51" grpId="0"/>
      <p:bldGraphic spid="52" grpId="0">
        <p:bldAsOne/>
      </p:bldGraphic>
      <p:bldP spid="53" grpId="0" animBg="1"/>
      <p:bldP spid="54" grpId="0" animBg="1"/>
      <p:bldP spid="55" grpId="0" animBg="1"/>
      <p:bldP spid="56" grpId="0"/>
      <p:bldP spid="57" grpId="0"/>
      <p:bldP spid="58" grpId="0"/>
      <p:bldP spid="59" grpId="0"/>
      <p:bldP spid="60" grpId="0"/>
      <p:bldP spid="61"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0F0E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7149">
            <a:off x="4847864" y="-1096725"/>
            <a:ext cx="4203995" cy="4925158"/>
          </a:xfrm>
          <a:prstGeom prst="rect">
            <a:avLst/>
          </a:prstGeom>
        </p:spPr>
      </p:pic>
      <p:sp>
        <p:nvSpPr>
          <p:cNvPr id="5" name="文本框 4"/>
          <p:cNvSpPr txBox="1"/>
          <p:nvPr/>
        </p:nvSpPr>
        <p:spPr>
          <a:xfrm>
            <a:off x="1942651" y="3965140"/>
            <a:ext cx="4026569" cy="707886"/>
          </a:xfrm>
          <a:prstGeom prst="rect">
            <a:avLst/>
          </a:prstGeom>
          <a:noFill/>
        </p:spPr>
        <p:txBody>
          <a:bodyPr wrap="square" rtlCol="0">
            <a:spAutoFit/>
          </a:bodyPr>
          <a:lstStyle/>
          <a:p>
            <a:pPr algn="ctr"/>
            <a:r>
              <a:rPr lang="en-US" altLang="zh-CN" sz="4000" dirty="0">
                <a:solidFill>
                  <a:srgbClr val="59AFAB"/>
                </a:solidFill>
                <a:latin typeface="微软雅黑" panose="020B0503020204020204" pitchFamily="34" charset="-122"/>
                <a:ea typeface="微软雅黑" panose="020B0503020204020204" pitchFamily="34" charset="-122"/>
              </a:rPr>
              <a:t>01. </a:t>
            </a:r>
            <a:r>
              <a:rPr lang="zh-CN" altLang="en-US" sz="4000" dirty="0">
                <a:solidFill>
                  <a:srgbClr val="59AFAB"/>
                </a:solidFill>
                <a:latin typeface="微软雅黑" panose="020B0503020204020204" pitchFamily="34" charset="-122"/>
                <a:ea typeface="微软雅黑" panose="020B0503020204020204" pitchFamily="34" charset="-122"/>
              </a:rPr>
              <a:t>教学分析</a:t>
            </a:r>
            <a:endParaRPr lang="zh-CN" altLang="en-US" sz="4000" dirty="0">
              <a:solidFill>
                <a:srgbClr val="59AFA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090983" y="3965140"/>
            <a:ext cx="4026569" cy="707886"/>
          </a:xfrm>
          <a:prstGeom prst="rect">
            <a:avLst/>
          </a:prstGeom>
          <a:noFill/>
        </p:spPr>
        <p:txBody>
          <a:bodyPr wrap="square" rtlCol="0">
            <a:spAutoFit/>
          </a:bodyPr>
          <a:lstStyle/>
          <a:p>
            <a:pPr algn="ctr"/>
            <a:r>
              <a:rPr lang="en-US" altLang="zh-CN" sz="4000" dirty="0">
                <a:solidFill>
                  <a:srgbClr val="59AFAB"/>
                </a:solidFill>
                <a:latin typeface="微软雅黑" panose="020B0503020204020204" pitchFamily="34" charset="-122"/>
                <a:ea typeface="微软雅黑" panose="020B0503020204020204" pitchFamily="34" charset="-122"/>
              </a:rPr>
              <a:t>02. </a:t>
            </a:r>
            <a:r>
              <a:rPr lang="zh-CN" altLang="en-US" sz="4000" dirty="0">
                <a:solidFill>
                  <a:srgbClr val="59AFAB"/>
                </a:solidFill>
                <a:latin typeface="微软雅黑" panose="020B0503020204020204" pitchFamily="34" charset="-122"/>
                <a:ea typeface="微软雅黑" panose="020B0503020204020204" pitchFamily="34" charset="-122"/>
              </a:rPr>
              <a:t>教学设计</a:t>
            </a:r>
            <a:endParaRPr lang="zh-CN" altLang="en-US" sz="4000" dirty="0">
              <a:solidFill>
                <a:srgbClr val="59AFAB"/>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942651" y="5057627"/>
            <a:ext cx="4026569" cy="707886"/>
          </a:xfrm>
          <a:prstGeom prst="rect">
            <a:avLst/>
          </a:prstGeom>
          <a:noFill/>
        </p:spPr>
        <p:txBody>
          <a:bodyPr wrap="square" rtlCol="0">
            <a:spAutoFit/>
          </a:bodyPr>
          <a:lstStyle/>
          <a:p>
            <a:pPr algn="ctr"/>
            <a:r>
              <a:rPr lang="en-US" altLang="zh-CN" sz="4000" dirty="0">
                <a:solidFill>
                  <a:srgbClr val="59AFAB"/>
                </a:solidFill>
                <a:latin typeface="微软雅黑" panose="020B0503020204020204" pitchFamily="34" charset="-122"/>
                <a:ea typeface="微软雅黑" panose="020B0503020204020204" pitchFamily="34" charset="-122"/>
              </a:rPr>
              <a:t>03. </a:t>
            </a:r>
            <a:r>
              <a:rPr lang="zh-CN" altLang="en-US" sz="4000" dirty="0">
                <a:solidFill>
                  <a:srgbClr val="59AFAB"/>
                </a:solidFill>
                <a:latin typeface="微软雅黑" panose="020B0503020204020204" pitchFamily="34" charset="-122"/>
                <a:ea typeface="微软雅黑" panose="020B0503020204020204" pitchFamily="34" charset="-122"/>
              </a:rPr>
              <a:t>教学过程</a:t>
            </a:r>
            <a:endParaRPr lang="zh-CN" altLang="en-US" sz="4000" dirty="0">
              <a:solidFill>
                <a:srgbClr val="59AFAB"/>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044413" y="5057627"/>
            <a:ext cx="4026569" cy="707886"/>
          </a:xfrm>
          <a:prstGeom prst="rect">
            <a:avLst/>
          </a:prstGeom>
          <a:noFill/>
        </p:spPr>
        <p:txBody>
          <a:bodyPr wrap="square" rtlCol="0">
            <a:spAutoFit/>
          </a:bodyPr>
          <a:lstStyle/>
          <a:p>
            <a:pPr algn="ctr"/>
            <a:r>
              <a:rPr lang="en-US" altLang="zh-CN" sz="4000" dirty="0">
                <a:solidFill>
                  <a:srgbClr val="59AFAB"/>
                </a:solidFill>
                <a:latin typeface="微软雅黑" panose="020B0503020204020204" pitchFamily="34" charset="-122"/>
                <a:ea typeface="微软雅黑" panose="020B0503020204020204" pitchFamily="34" charset="-122"/>
              </a:rPr>
              <a:t>04. </a:t>
            </a:r>
            <a:r>
              <a:rPr lang="zh-CN" altLang="en-US" sz="4000" dirty="0">
                <a:solidFill>
                  <a:srgbClr val="59AFAB"/>
                </a:solidFill>
                <a:latin typeface="微软雅黑" panose="020B0503020204020204" pitchFamily="34" charset="-122"/>
                <a:ea typeface="微软雅黑" panose="020B0503020204020204" pitchFamily="34" charset="-122"/>
              </a:rPr>
              <a:t>教学反思</a:t>
            </a:r>
            <a:endParaRPr lang="zh-CN" altLang="en-US" sz="4000" dirty="0">
              <a:solidFill>
                <a:srgbClr val="59AFAB"/>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493345" y="1647958"/>
            <a:ext cx="4026569" cy="923330"/>
          </a:xfrm>
          <a:prstGeom prst="rect">
            <a:avLst/>
          </a:prstGeom>
          <a:noFill/>
        </p:spPr>
        <p:txBody>
          <a:bodyPr wrap="square" rtlCol="0">
            <a:spAutoFit/>
          </a:bodyPr>
          <a:lstStyle/>
          <a:p>
            <a:pPr algn="ctr"/>
            <a:r>
              <a:rPr lang="zh-CN" altLang="en-US" sz="5400" b="1" dirty="0">
                <a:solidFill>
                  <a:srgbClr val="59AFAB"/>
                </a:solidFill>
                <a:latin typeface="微软雅黑" panose="020B0503020204020204" pitchFamily="34" charset="-122"/>
                <a:ea typeface="微软雅黑" panose="020B0503020204020204" pitchFamily="34" charset="-122"/>
              </a:rPr>
              <a:t>目  录</a:t>
            </a:r>
            <a:endParaRPr lang="zh-CN" altLang="en-US" sz="5400" b="1" dirty="0">
              <a:solidFill>
                <a:srgbClr val="59AFAB"/>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教学反思</a:t>
            </a:r>
            <a:endParaRPr lang="zh-CN" altLang="en-US" sz="2400" dirty="0">
              <a:solidFill>
                <a:srgbClr val="59AFAB"/>
              </a:solidFill>
              <a:latin typeface="微软雅黑" panose="020B0503020204020204" pitchFamily="34" charset="-122"/>
              <a:ea typeface="微软雅黑" panose="020B0503020204020204" pitchFamily="34" charset="-122"/>
            </a:endParaRPr>
          </a:p>
        </p:txBody>
      </p:sp>
      <p:grpSp>
        <p:nvGrpSpPr>
          <p:cNvPr id="3" name="Group 101"/>
          <p:cNvGrpSpPr/>
          <p:nvPr/>
        </p:nvGrpSpPr>
        <p:grpSpPr>
          <a:xfrm>
            <a:off x="3001940" y="1938035"/>
            <a:ext cx="2863632" cy="3770292"/>
            <a:chOff x="2251455" y="1453526"/>
            <a:chExt cx="2147724" cy="2827719"/>
          </a:xfrm>
        </p:grpSpPr>
        <p:sp>
          <p:nvSpPr>
            <p:cNvPr id="4" name="Rounded Rectangle 64"/>
            <p:cNvSpPr/>
            <p:nvPr/>
          </p:nvSpPr>
          <p:spPr>
            <a:xfrm>
              <a:off x="3263905" y="2286403"/>
              <a:ext cx="122825" cy="1994842"/>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ounded Rectangle 65"/>
            <p:cNvSpPr/>
            <p:nvPr/>
          </p:nvSpPr>
          <p:spPr>
            <a:xfrm rot="18638012">
              <a:off x="3465912" y="3772852"/>
              <a:ext cx="122825" cy="559327"/>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ounded Rectangle 66"/>
            <p:cNvSpPr/>
            <p:nvPr/>
          </p:nvSpPr>
          <p:spPr>
            <a:xfrm rot="2961988" flipH="1">
              <a:off x="3073088" y="3772851"/>
              <a:ext cx="122825" cy="559327"/>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ound Same Side Corner Rectangle 56"/>
            <p:cNvSpPr/>
            <p:nvPr/>
          </p:nvSpPr>
          <p:spPr>
            <a:xfrm rot="10800000">
              <a:off x="2320243" y="1524367"/>
              <a:ext cx="2010148" cy="1281432"/>
            </a:xfrm>
            <a:prstGeom prst="round2SameRect">
              <a:avLst>
                <a:gd name="adj1" fmla="val 8651"/>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62"/>
            <p:cNvSpPr/>
            <p:nvPr/>
          </p:nvSpPr>
          <p:spPr>
            <a:xfrm>
              <a:off x="2251455" y="1453526"/>
              <a:ext cx="2147724" cy="1416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 Same Side Corner Rectangle 63"/>
            <p:cNvSpPr/>
            <p:nvPr/>
          </p:nvSpPr>
          <p:spPr>
            <a:xfrm rot="10800000">
              <a:off x="2388557" y="1624517"/>
              <a:ext cx="1873522" cy="1103192"/>
            </a:xfrm>
            <a:prstGeom prst="round2SameRect">
              <a:avLst>
                <a:gd name="adj1" fmla="val 865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102"/>
          <p:cNvGrpSpPr/>
          <p:nvPr/>
        </p:nvGrpSpPr>
        <p:grpSpPr>
          <a:xfrm>
            <a:off x="1018407" y="2262922"/>
            <a:ext cx="3091455" cy="3854405"/>
            <a:chOff x="763805" y="1583132"/>
            <a:chExt cx="2318591" cy="2890804"/>
          </a:xfrm>
          <a:solidFill>
            <a:schemeClr val="accent1"/>
          </a:solidFill>
        </p:grpSpPr>
        <p:sp>
          <p:nvSpPr>
            <p:cNvPr id="11" name="Rectangle 67"/>
            <p:cNvSpPr/>
            <p:nvPr/>
          </p:nvSpPr>
          <p:spPr>
            <a:xfrm rot="19738725" flipV="1">
              <a:off x="2188157" y="1976141"/>
              <a:ext cx="894239" cy="545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 name="Group 55"/>
            <p:cNvGrpSpPr/>
            <p:nvPr/>
          </p:nvGrpSpPr>
          <p:grpSpPr>
            <a:xfrm>
              <a:off x="763805" y="1583132"/>
              <a:ext cx="1541131" cy="2890804"/>
              <a:chOff x="1482726" y="1941513"/>
              <a:chExt cx="1290638" cy="2420937"/>
            </a:xfrm>
            <a:grpFill/>
          </p:grpSpPr>
          <p:sp>
            <p:nvSpPr>
              <p:cNvPr id="13" name="Freeform 5"/>
              <p:cNvSpPr/>
              <p:nvPr/>
            </p:nvSpPr>
            <p:spPr bwMode="auto">
              <a:xfrm>
                <a:off x="1482726" y="2428875"/>
                <a:ext cx="1290638" cy="1933575"/>
              </a:xfrm>
              <a:custGeom>
                <a:avLst/>
                <a:gdLst/>
                <a:ahLst/>
                <a:cxnLst>
                  <a:cxn ang="0">
                    <a:pos x="490" y="13"/>
                  </a:cxn>
                  <a:cxn ang="0">
                    <a:pos x="442" y="12"/>
                  </a:cxn>
                  <a:cxn ang="0">
                    <a:pos x="269" y="31"/>
                  </a:cxn>
                  <a:cxn ang="0">
                    <a:pos x="224" y="11"/>
                  </a:cxn>
                  <a:cxn ang="0">
                    <a:pos x="224" y="11"/>
                  </a:cxn>
                  <a:cxn ang="0">
                    <a:pos x="200" y="36"/>
                  </a:cxn>
                  <a:cxn ang="0">
                    <a:pos x="176" y="11"/>
                  </a:cxn>
                  <a:cxn ang="0">
                    <a:pos x="135" y="30"/>
                  </a:cxn>
                  <a:cxn ang="0">
                    <a:pos x="15" y="333"/>
                  </a:cxn>
                  <a:cxn ang="0">
                    <a:pos x="53" y="368"/>
                  </a:cxn>
                  <a:cxn ang="0">
                    <a:pos x="56" y="368"/>
                  </a:cxn>
                  <a:cxn ang="0">
                    <a:pos x="91" y="327"/>
                  </a:cxn>
                  <a:cxn ang="0">
                    <a:pos x="99" y="192"/>
                  </a:cxn>
                  <a:cxn ang="0">
                    <a:pos x="99" y="315"/>
                  </a:cxn>
                  <a:cxn ang="0">
                    <a:pos x="100" y="352"/>
                  </a:cxn>
                  <a:cxn ang="0">
                    <a:pos x="80" y="713"/>
                  </a:cxn>
                  <a:cxn ang="0">
                    <a:pos x="122" y="762"/>
                  </a:cxn>
                  <a:cxn ang="0">
                    <a:pos x="126" y="762"/>
                  </a:cxn>
                  <a:cxn ang="0">
                    <a:pos x="171" y="720"/>
                  </a:cxn>
                  <a:cxn ang="0">
                    <a:pos x="193" y="402"/>
                  </a:cxn>
                  <a:cxn ang="0">
                    <a:pos x="200" y="402"/>
                  </a:cxn>
                  <a:cxn ang="0">
                    <a:pos x="208" y="402"/>
                  </a:cxn>
                  <a:cxn ang="0">
                    <a:pos x="238" y="721"/>
                  </a:cxn>
                  <a:cxn ang="0">
                    <a:pos x="283" y="762"/>
                  </a:cxn>
                  <a:cxn ang="0">
                    <a:pos x="287" y="762"/>
                  </a:cxn>
                  <a:cxn ang="0">
                    <a:pos x="328" y="713"/>
                  </a:cxn>
                  <a:cxn ang="0">
                    <a:pos x="303" y="350"/>
                  </a:cxn>
                  <a:cxn ang="0">
                    <a:pos x="301" y="315"/>
                  </a:cxn>
                  <a:cxn ang="0">
                    <a:pos x="301" y="133"/>
                  </a:cxn>
                  <a:cxn ang="0">
                    <a:pos x="342" y="138"/>
                  </a:cxn>
                  <a:cxn ang="0">
                    <a:pos x="488" y="73"/>
                  </a:cxn>
                  <a:cxn ang="0">
                    <a:pos x="500" y="26"/>
                  </a:cxn>
                </a:cxnLst>
                <a:rect l="0" t="0" r="r" b="b"/>
                <a:pathLst>
                  <a:path w="507" h="762">
                    <a:moveTo>
                      <a:pt x="490" y="13"/>
                    </a:moveTo>
                    <a:cubicBezTo>
                      <a:pt x="477" y="1"/>
                      <a:pt x="456" y="0"/>
                      <a:pt x="442" y="12"/>
                    </a:cubicBezTo>
                    <a:cubicBezTo>
                      <a:pt x="369" y="67"/>
                      <a:pt x="343" y="79"/>
                      <a:pt x="269" y="31"/>
                    </a:cubicBezTo>
                    <a:cubicBezTo>
                      <a:pt x="263" y="27"/>
                      <a:pt x="237" y="14"/>
                      <a:pt x="224" y="11"/>
                    </a:cubicBezTo>
                    <a:cubicBezTo>
                      <a:pt x="224" y="11"/>
                      <a:pt x="224" y="11"/>
                      <a:pt x="224" y="11"/>
                    </a:cubicBezTo>
                    <a:cubicBezTo>
                      <a:pt x="200" y="36"/>
                      <a:pt x="200" y="36"/>
                      <a:pt x="200" y="36"/>
                    </a:cubicBezTo>
                    <a:cubicBezTo>
                      <a:pt x="176" y="11"/>
                      <a:pt x="176" y="11"/>
                      <a:pt x="176" y="11"/>
                    </a:cubicBezTo>
                    <a:cubicBezTo>
                      <a:pt x="164" y="14"/>
                      <a:pt x="137" y="28"/>
                      <a:pt x="135" y="30"/>
                    </a:cubicBezTo>
                    <a:cubicBezTo>
                      <a:pt x="64" y="73"/>
                      <a:pt x="0" y="140"/>
                      <a:pt x="15" y="333"/>
                    </a:cubicBezTo>
                    <a:cubicBezTo>
                      <a:pt x="17" y="353"/>
                      <a:pt x="33" y="368"/>
                      <a:pt x="53" y="368"/>
                    </a:cubicBezTo>
                    <a:cubicBezTo>
                      <a:pt x="54" y="368"/>
                      <a:pt x="55" y="368"/>
                      <a:pt x="56" y="368"/>
                    </a:cubicBezTo>
                    <a:cubicBezTo>
                      <a:pt x="77" y="367"/>
                      <a:pt x="93" y="348"/>
                      <a:pt x="91" y="327"/>
                    </a:cubicBezTo>
                    <a:cubicBezTo>
                      <a:pt x="87" y="267"/>
                      <a:pt x="90" y="224"/>
                      <a:pt x="99" y="192"/>
                    </a:cubicBezTo>
                    <a:cubicBezTo>
                      <a:pt x="99" y="315"/>
                      <a:pt x="99" y="315"/>
                      <a:pt x="99" y="315"/>
                    </a:cubicBezTo>
                    <a:cubicBezTo>
                      <a:pt x="99" y="328"/>
                      <a:pt x="99" y="319"/>
                      <a:pt x="100" y="352"/>
                    </a:cubicBezTo>
                    <a:cubicBezTo>
                      <a:pt x="80" y="713"/>
                      <a:pt x="80" y="713"/>
                      <a:pt x="80" y="713"/>
                    </a:cubicBezTo>
                    <a:cubicBezTo>
                      <a:pt x="79" y="738"/>
                      <a:pt x="97" y="760"/>
                      <a:pt x="122" y="762"/>
                    </a:cubicBezTo>
                    <a:cubicBezTo>
                      <a:pt x="123" y="762"/>
                      <a:pt x="125" y="762"/>
                      <a:pt x="126" y="762"/>
                    </a:cubicBezTo>
                    <a:cubicBezTo>
                      <a:pt x="149" y="762"/>
                      <a:pt x="169" y="744"/>
                      <a:pt x="171" y="720"/>
                    </a:cubicBezTo>
                    <a:cubicBezTo>
                      <a:pt x="193" y="402"/>
                      <a:pt x="193" y="402"/>
                      <a:pt x="193" y="402"/>
                    </a:cubicBezTo>
                    <a:cubicBezTo>
                      <a:pt x="195" y="402"/>
                      <a:pt x="199" y="402"/>
                      <a:pt x="200" y="402"/>
                    </a:cubicBezTo>
                    <a:cubicBezTo>
                      <a:pt x="204" y="402"/>
                      <a:pt x="205" y="402"/>
                      <a:pt x="208" y="402"/>
                    </a:cubicBezTo>
                    <a:cubicBezTo>
                      <a:pt x="238" y="721"/>
                      <a:pt x="238" y="721"/>
                      <a:pt x="238" y="721"/>
                    </a:cubicBezTo>
                    <a:cubicBezTo>
                      <a:pt x="240" y="744"/>
                      <a:pt x="259" y="762"/>
                      <a:pt x="283" y="762"/>
                    </a:cubicBezTo>
                    <a:cubicBezTo>
                      <a:pt x="284" y="762"/>
                      <a:pt x="285" y="762"/>
                      <a:pt x="287" y="762"/>
                    </a:cubicBezTo>
                    <a:cubicBezTo>
                      <a:pt x="312" y="760"/>
                      <a:pt x="330" y="738"/>
                      <a:pt x="328" y="713"/>
                    </a:cubicBezTo>
                    <a:cubicBezTo>
                      <a:pt x="328" y="713"/>
                      <a:pt x="303" y="351"/>
                      <a:pt x="303" y="350"/>
                    </a:cubicBezTo>
                    <a:cubicBezTo>
                      <a:pt x="301" y="315"/>
                      <a:pt x="301" y="325"/>
                      <a:pt x="301" y="315"/>
                    </a:cubicBezTo>
                    <a:cubicBezTo>
                      <a:pt x="301" y="133"/>
                      <a:pt x="301" y="133"/>
                      <a:pt x="301" y="133"/>
                    </a:cubicBezTo>
                    <a:cubicBezTo>
                      <a:pt x="315" y="136"/>
                      <a:pt x="329" y="138"/>
                      <a:pt x="342" y="138"/>
                    </a:cubicBezTo>
                    <a:cubicBezTo>
                      <a:pt x="395" y="138"/>
                      <a:pt x="441" y="108"/>
                      <a:pt x="488" y="73"/>
                    </a:cubicBezTo>
                    <a:cubicBezTo>
                      <a:pt x="503" y="62"/>
                      <a:pt x="507" y="42"/>
                      <a:pt x="500" y="26"/>
                    </a:cubicBezTo>
                  </a:path>
                </a:pathLst>
              </a:custGeom>
              <a:grpFill/>
              <a:ln w="9525">
                <a:noFill/>
                <a:round/>
              </a:ln>
            </p:spPr>
            <p:txBody>
              <a:bodyPr vert="horz" wrap="square" lIns="121920" tIns="60960" rIns="121920" bIns="60960" numCol="1" anchor="t" anchorCtr="0" compatLnSpc="1"/>
              <a:lstStyle/>
              <a:p>
                <a:endParaRPr lang="en-US" sz="2400"/>
              </a:p>
            </p:txBody>
          </p:sp>
          <p:sp>
            <p:nvSpPr>
              <p:cNvPr id="14" name="Freeform 6"/>
              <p:cNvSpPr/>
              <p:nvPr/>
            </p:nvSpPr>
            <p:spPr bwMode="auto">
              <a:xfrm>
                <a:off x="1931988" y="2530475"/>
                <a:ext cx="122238" cy="484188"/>
              </a:xfrm>
              <a:custGeom>
                <a:avLst/>
                <a:gdLst/>
                <a:ahLst/>
                <a:cxnLst>
                  <a:cxn ang="0">
                    <a:pos x="40" y="305"/>
                  </a:cxn>
                  <a:cxn ang="0">
                    <a:pos x="38" y="305"/>
                  </a:cxn>
                  <a:cxn ang="0">
                    <a:pos x="0" y="254"/>
                  </a:cxn>
                  <a:cxn ang="0">
                    <a:pos x="38" y="0"/>
                  </a:cxn>
                  <a:cxn ang="0">
                    <a:pos x="40" y="0"/>
                  </a:cxn>
                  <a:cxn ang="0">
                    <a:pos x="77" y="254"/>
                  </a:cxn>
                  <a:cxn ang="0">
                    <a:pos x="40" y="305"/>
                  </a:cxn>
                </a:cxnLst>
                <a:rect l="0" t="0" r="r" b="b"/>
                <a:pathLst>
                  <a:path w="77" h="305">
                    <a:moveTo>
                      <a:pt x="40" y="305"/>
                    </a:moveTo>
                    <a:lnTo>
                      <a:pt x="38" y="305"/>
                    </a:lnTo>
                    <a:lnTo>
                      <a:pt x="0" y="254"/>
                    </a:lnTo>
                    <a:lnTo>
                      <a:pt x="38" y="0"/>
                    </a:lnTo>
                    <a:lnTo>
                      <a:pt x="40" y="0"/>
                    </a:lnTo>
                    <a:lnTo>
                      <a:pt x="77" y="254"/>
                    </a:lnTo>
                    <a:lnTo>
                      <a:pt x="40" y="305"/>
                    </a:lnTo>
                    <a:close/>
                  </a:path>
                </a:pathLst>
              </a:custGeom>
              <a:grpFill/>
              <a:ln w="9525">
                <a:noFill/>
                <a:round/>
              </a:ln>
            </p:spPr>
            <p:txBody>
              <a:bodyPr vert="horz" wrap="square" lIns="121920" tIns="60960" rIns="121920" bIns="60960" numCol="1" anchor="t" anchorCtr="0" compatLnSpc="1"/>
              <a:lstStyle/>
              <a:p>
                <a:endParaRPr lang="en-US" sz="2400"/>
              </a:p>
            </p:txBody>
          </p:sp>
          <p:sp>
            <p:nvSpPr>
              <p:cNvPr id="15" name="Freeform 7"/>
              <p:cNvSpPr>
                <a:spLocks noEditPoints="1"/>
              </p:cNvSpPr>
              <p:nvPr/>
            </p:nvSpPr>
            <p:spPr bwMode="auto">
              <a:xfrm>
                <a:off x="1743076" y="1941513"/>
                <a:ext cx="501650" cy="501650"/>
              </a:xfrm>
              <a:custGeom>
                <a:avLst/>
                <a:gdLst/>
                <a:ahLst/>
                <a:cxnLst>
                  <a:cxn ang="0">
                    <a:pos x="197" y="99"/>
                  </a:cxn>
                  <a:cxn ang="0">
                    <a:pos x="98" y="198"/>
                  </a:cxn>
                  <a:cxn ang="0">
                    <a:pos x="0" y="99"/>
                  </a:cxn>
                  <a:cxn ang="0">
                    <a:pos x="98" y="0"/>
                  </a:cxn>
                  <a:cxn ang="0">
                    <a:pos x="197" y="99"/>
                  </a:cxn>
                  <a:cxn ang="0">
                    <a:pos x="197" y="99"/>
                  </a:cxn>
                  <a:cxn ang="0">
                    <a:pos x="197" y="99"/>
                  </a:cxn>
                </a:cxnLst>
                <a:rect l="0" t="0" r="r" b="b"/>
                <a:pathLst>
                  <a:path w="197" h="198">
                    <a:moveTo>
                      <a:pt x="197" y="99"/>
                    </a:moveTo>
                    <a:cubicBezTo>
                      <a:pt x="197" y="153"/>
                      <a:pt x="153" y="198"/>
                      <a:pt x="98" y="198"/>
                    </a:cubicBezTo>
                    <a:cubicBezTo>
                      <a:pt x="44" y="198"/>
                      <a:pt x="0" y="153"/>
                      <a:pt x="0" y="99"/>
                    </a:cubicBezTo>
                    <a:cubicBezTo>
                      <a:pt x="0" y="44"/>
                      <a:pt x="44" y="0"/>
                      <a:pt x="98" y="0"/>
                    </a:cubicBezTo>
                    <a:cubicBezTo>
                      <a:pt x="153" y="0"/>
                      <a:pt x="197" y="44"/>
                      <a:pt x="197" y="99"/>
                    </a:cubicBezTo>
                    <a:close/>
                    <a:moveTo>
                      <a:pt x="197" y="99"/>
                    </a:moveTo>
                    <a:cubicBezTo>
                      <a:pt x="197" y="99"/>
                      <a:pt x="197" y="99"/>
                      <a:pt x="197" y="99"/>
                    </a:cubicBezTo>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16" name="Group 69"/>
          <p:cNvGrpSpPr/>
          <p:nvPr/>
        </p:nvGrpSpPr>
        <p:grpSpPr>
          <a:xfrm>
            <a:off x="7818467" y="1630799"/>
            <a:ext cx="2221680" cy="4141055"/>
            <a:chOff x="1543325" y="1073969"/>
            <a:chExt cx="1666260" cy="3105791"/>
          </a:xfrm>
        </p:grpSpPr>
        <p:sp>
          <p:nvSpPr>
            <p:cNvPr id="17" name="Freeform 5"/>
            <p:cNvSpPr/>
            <p:nvPr/>
          </p:nvSpPr>
          <p:spPr bwMode="auto">
            <a:xfrm>
              <a:off x="2263234" y="1073969"/>
              <a:ext cx="946351" cy="3105791"/>
            </a:xfrm>
            <a:custGeom>
              <a:avLst/>
              <a:gdLst/>
              <a:ahLst/>
              <a:cxnLst>
                <a:cxn ang="0">
                  <a:pos x="0" y="1847"/>
                </a:cxn>
                <a:cxn ang="0">
                  <a:pos x="71" y="0"/>
                </a:cxn>
                <a:cxn ang="0">
                  <a:pos x="443" y="1695"/>
                </a:cxn>
                <a:cxn ang="0">
                  <a:pos x="0" y="1847"/>
                </a:cxn>
              </a:cxnLst>
              <a:rect l="0" t="0" r="r" b="b"/>
              <a:pathLst>
                <a:path w="443" h="1847">
                  <a:moveTo>
                    <a:pt x="0" y="1847"/>
                  </a:moveTo>
                  <a:lnTo>
                    <a:pt x="71" y="0"/>
                  </a:lnTo>
                  <a:lnTo>
                    <a:pt x="443" y="1695"/>
                  </a:lnTo>
                  <a:lnTo>
                    <a:pt x="0" y="1847"/>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p>
          </p:txBody>
        </p:sp>
        <p:sp>
          <p:nvSpPr>
            <p:cNvPr id="18" name="Freeform 6"/>
            <p:cNvSpPr/>
            <p:nvPr/>
          </p:nvSpPr>
          <p:spPr bwMode="auto">
            <a:xfrm>
              <a:off x="1543325" y="1073969"/>
              <a:ext cx="871582" cy="3105791"/>
            </a:xfrm>
            <a:custGeom>
              <a:avLst/>
              <a:gdLst/>
              <a:ahLst/>
              <a:cxnLst>
                <a:cxn ang="0">
                  <a:pos x="408" y="0"/>
                </a:cxn>
                <a:cxn ang="0">
                  <a:pos x="337" y="1847"/>
                </a:cxn>
                <a:cxn ang="0">
                  <a:pos x="0" y="1726"/>
                </a:cxn>
                <a:cxn ang="0">
                  <a:pos x="408" y="0"/>
                </a:cxn>
              </a:cxnLst>
              <a:rect l="0" t="0" r="r" b="b"/>
              <a:pathLst>
                <a:path w="408" h="1847">
                  <a:moveTo>
                    <a:pt x="408" y="0"/>
                  </a:moveTo>
                  <a:lnTo>
                    <a:pt x="337" y="1847"/>
                  </a:lnTo>
                  <a:lnTo>
                    <a:pt x="0" y="1726"/>
                  </a:lnTo>
                  <a:lnTo>
                    <a:pt x="408"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19" name="Group 72"/>
          <p:cNvGrpSpPr/>
          <p:nvPr/>
        </p:nvGrpSpPr>
        <p:grpSpPr>
          <a:xfrm>
            <a:off x="9305283" y="3141937"/>
            <a:ext cx="2013752" cy="2598529"/>
            <a:chOff x="2658437" y="2207322"/>
            <a:chExt cx="1510314" cy="1948897"/>
          </a:xfrm>
        </p:grpSpPr>
        <p:sp>
          <p:nvSpPr>
            <p:cNvPr id="20" name="Freeform 7"/>
            <p:cNvSpPr/>
            <p:nvPr/>
          </p:nvSpPr>
          <p:spPr bwMode="auto">
            <a:xfrm>
              <a:off x="2658437" y="2207322"/>
              <a:ext cx="816040" cy="1948897"/>
            </a:xfrm>
            <a:custGeom>
              <a:avLst/>
              <a:gdLst/>
              <a:ahLst/>
              <a:cxnLst>
                <a:cxn ang="0">
                  <a:pos x="382" y="0"/>
                </a:cxn>
                <a:cxn ang="0">
                  <a:pos x="315" y="1159"/>
                </a:cxn>
                <a:cxn ang="0">
                  <a:pos x="0" y="1083"/>
                </a:cxn>
                <a:cxn ang="0">
                  <a:pos x="382" y="0"/>
                </a:cxn>
              </a:cxnLst>
              <a:rect l="0" t="0" r="r" b="b"/>
              <a:pathLst>
                <a:path w="382" h="1159">
                  <a:moveTo>
                    <a:pt x="382" y="0"/>
                  </a:moveTo>
                  <a:lnTo>
                    <a:pt x="315" y="1159"/>
                  </a:lnTo>
                  <a:lnTo>
                    <a:pt x="0" y="1083"/>
                  </a:lnTo>
                  <a:lnTo>
                    <a:pt x="382" y="0"/>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1" name="Freeform 8"/>
            <p:cNvSpPr/>
            <p:nvPr/>
          </p:nvSpPr>
          <p:spPr bwMode="auto">
            <a:xfrm>
              <a:off x="3331349" y="2207322"/>
              <a:ext cx="837402" cy="1948897"/>
            </a:xfrm>
            <a:custGeom>
              <a:avLst/>
              <a:gdLst/>
              <a:ahLst/>
              <a:cxnLst>
                <a:cxn ang="0">
                  <a:pos x="0" y="1159"/>
                </a:cxn>
                <a:cxn ang="0">
                  <a:pos x="67" y="0"/>
                </a:cxn>
                <a:cxn ang="0">
                  <a:pos x="392" y="990"/>
                </a:cxn>
                <a:cxn ang="0">
                  <a:pos x="0" y="1159"/>
                </a:cxn>
              </a:cxnLst>
              <a:rect l="0" t="0" r="r" b="b"/>
              <a:pathLst>
                <a:path w="392" h="1159">
                  <a:moveTo>
                    <a:pt x="0" y="1159"/>
                  </a:moveTo>
                  <a:lnTo>
                    <a:pt x="67" y="0"/>
                  </a:lnTo>
                  <a:lnTo>
                    <a:pt x="392" y="990"/>
                  </a:lnTo>
                  <a:lnTo>
                    <a:pt x="0" y="1159"/>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grpSp>
        <p:nvGrpSpPr>
          <p:cNvPr id="22" name="Group 75"/>
          <p:cNvGrpSpPr/>
          <p:nvPr/>
        </p:nvGrpSpPr>
        <p:grpSpPr>
          <a:xfrm>
            <a:off x="6710476" y="2363948"/>
            <a:ext cx="2230225" cy="3407907"/>
            <a:chOff x="712331" y="1623831"/>
            <a:chExt cx="1672669" cy="2555930"/>
          </a:xfrm>
        </p:grpSpPr>
        <p:sp>
          <p:nvSpPr>
            <p:cNvPr id="23"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4" name="Freeform 10"/>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grpSp>
      <p:grpSp>
        <p:nvGrpSpPr>
          <p:cNvPr id="25" name="Group 78"/>
          <p:cNvGrpSpPr/>
          <p:nvPr/>
        </p:nvGrpSpPr>
        <p:grpSpPr>
          <a:xfrm>
            <a:off x="7670356" y="4581329"/>
            <a:ext cx="2532145" cy="1504412"/>
            <a:chOff x="1432241" y="3286866"/>
            <a:chExt cx="1899109" cy="1128309"/>
          </a:xfrm>
        </p:grpSpPr>
        <p:sp>
          <p:nvSpPr>
            <p:cNvPr id="26" name="Freeform 11"/>
            <p:cNvSpPr/>
            <p:nvPr/>
          </p:nvSpPr>
          <p:spPr bwMode="auto">
            <a:xfrm>
              <a:off x="1432241" y="3286866"/>
              <a:ext cx="957031" cy="1128309"/>
            </a:xfrm>
            <a:custGeom>
              <a:avLst/>
              <a:gdLst/>
              <a:ahLst/>
              <a:cxnLst>
                <a:cxn ang="0">
                  <a:pos x="448" y="671"/>
                </a:cxn>
                <a:cxn ang="0">
                  <a:pos x="0" y="536"/>
                </a:cxn>
                <a:cxn ang="0">
                  <a:pos x="448" y="0"/>
                </a:cxn>
                <a:cxn ang="0">
                  <a:pos x="448" y="671"/>
                </a:cxn>
              </a:cxnLst>
              <a:rect l="0" t="0" r="r" b="b"/>
              <a:pathLst>
                <a:path w="448" h="671">
                  <a:moveTo>
                    <a:pt x="448" y="671"/>
                  </a:moveTo>
                  <a:lnTo>
                    <a:pt x="0" y="536"/>
                  </a:lnTo>
                  <a:lnTo>
                    <a:pt x="448" y="0"/>
                  </a:lnTo>
                  <a:lnTo>
                    <a:pt x="448" y="671"/>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7" name="Freeform 12"/>
            <p:cNvSpPr/>
            <p:nvPr/>
          </p:nvSpPr>
          <p:spPr bwMode="auto">
            <a:xfrm>
              <a:off x="2389272" y="3286866"/>
              <a:ext cx="942078" cy="1128309"/>
            </a:xfrm>
            <a:custGeom>
              <a:avLst/>
              <a:gdLst/>
              <a:ahLst/>
              <a:cxnLst>
                <a:cxn ang="0">
                  <a:pos x="0" y="0"/>
                </a:cxn>
                <a:cxn ang="0">
                  <a:pos x="441" y="517"/>
                </a:cxn>
                <a:cxn ang="0">
                  <a:pos x="0" y="671"/>
                </a:cxn>
                <a:cxn ang="0">
                  <a:pos x="0" y="0"/>
                </a:cxn>
              </a:cxnLst>
              <a:rect l="0" t="0" r="r" b="b"/>
              <a:pathLst>
                <a:path w="441" h="671">
                  <a:moveTo>
                    <a:pt x="0" y="0"/>
                  </a:moveTo>
                  <a:lnTo>
                    <a:pt x="441" y="517"/>
                  </a:lnTo>
                  <a:lnTo>
                    <a:pt x="0" y="671"/>
                  </a:lnTo>
                  <a:lnTo>
                    <a:pt x="0"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p>
          </p:txBody>
        </p:sp>
      </p:grpSp>
      <p:sp>
        <p:nvSpPr>
          <p:cNvPr id="28" name="Text Placeholder 3"/>
          <p:cNvSpPr txBox="1"/>
          <p:nvPr/>
        </p:nvSpPr>
        <p:spPr>
          <a:xfrm>
            <a:off x="7449194" y="1874762"/>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1"/>
                </a:solidFill>
              </a:rPr>
              <a:t>80%</a:t>
            </a:r>
            <a:endParaRPr lang="en-US" sz="3200" dirty="0">
              <a:solidFill>
                <a:schemeClr val="accent1"/>
              </a:solidFill>
            </a:endParaRPr>
          </a:p>
        </p:txBody>
      </p:sp>
      <p:sp>
        <p:nvSpPr>
          <p:cNvPr id="29" name="Text Placeholder 3"/>
          <p:cNvSpPr txBox="1"/>
          <p:nvPr/>
        </p:nvSpPr>
        <p:spPr>
          <a:xfrm>
            <a:off x="10010365" y="2652531"/>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4"/>
                </a:solidFill>
              </a:rPr>
              <a:t>50%</a:t>
            </a:r>
            <a:endParaRPr lang="en-US" sz="3200" dirty="0">
              <a:solidFill>
                <a:schemeClr val="accent4"/>
              </a:solidFill>
            </a:endParaRPr>
          </a:p>
        </p:txBody>
      </p:sp>
      <p:sp>
        <p:nvSpPr>
          <p:cNvPr id="30" name="Text Placeholder 3"/>
          <p:cNvSpPr txBox="1"/>
          <p:nvPr/>
        </p:nvSpPr>
        <p:spPr>
          <a:xfrm>
            <a:off x="8585312" y="1087327"/>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2"/>
                </a:solidFill>
              </a:rPr>
              <a:t>70%</a:t>
            </a:r>
            <a:endParaRPr lang="en-US" sz="3200" dirty="0">
              <a:solidFill>
                <a:schemeClr val="accent2"/>
              </a:solidFill>
            </a:endParaRPr>
          </a:p>
        </p:txBody>
      </p:sp>
      <p:sp>
        <p:nvSpPr>
          <p:cNvPr id="31" name="Text Placeholder 3"/>
          <p:cNvSpPr txBox="1"/>
          <p:nvPr/>
        </p:nvSpPr>
        <p:spPr>
          <a:xfrm>
            <a:off x="8570208" y="6085742"/>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3"/>
                </a:solidFill>
              </a:rPr>
              <a:t>30%</a:t>
            </a:r>
            <a:endParaRPr lang="en-US" sz="3200" dirty="0">
              <a:solidFill>
                <a:schemeClr val="accent3"/>
              </a:solidFill>
            </a:endParaRPr>
          </a:p>
        </p:txBody>
      </p:sp>
      <p:grpSp>
        <p:nvGrpSpPr>
          <p:cNvPr id="32" name="Group 89"/>
          <p:cNvGrpSpPr/>
          <p:nvPr/>
        </p:nvGrpSpPr>
        <p:grpSpPr>
          <a:xfrm>
            <a:off x="7499325" y="3942336"/>
            <a:ext cx="657827" cy="638993"/>
            <a:chOff x="860271" y="1518068"/>
            <a:chExt cx="493370" cy="479245"/>
          </a:xfrm>
        </p:grpSpPr>
        <p:sp>
          <p:nvSpPr>
            <p:cNvPr id="33" name="Rounded Rectangle 90"/>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4"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35" name="Group 92"/>
          <p:cNvGrpSpPr/>
          <p:nvPr/>
        </p:nvGrpSpPr>
        <p:grpSpPr>
          <a:xfrm>
            <a:off x="8651663" y="3229241"/>
            <a:ext cx="657827" cy="638993"/>
            <a:chOff x="840159" y="2185414"/>
            <a:chExt cx="493370" cy="479245"/>
          </a:xfrm>
        </p:grpSpPr>
        <p:sp>
          <p:nvSpPr>
            <p:cNvPr id="36" name="Rounded Rectangle 93"/>
            <p:cNvSpPr/>
            <p:nvPr/>
          </p:nvSpPr>
          <p:spPr>
            <a:xfrm>
              <a:off x="840159" y="2185414"/>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7"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38" name="Group 95"/>
          <p:cNvGrpSpPr/>
          <p:nvPr/>
        </p:nvGrpSpPr>
        <p:grpSpPr>
          <a:xfrm>
            <a:off x="8609641" y="5171102"/>
            <a:ext cx="657827" cy="638993"/>
            <a:chOff x="840159" y="2852760"/>
            <a:chExt cx="493370" cy="479245"/>
          </a:xfrm>
        </p:grpSpPr>
        <p:sp>
          <p:nvSpPr>
            <p:cNvPr id="39" name="Rounded Rectangle 96"/>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0"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1" name="Group 98"/>
          <p:cNvGrpSpPr/>
          <p:nvPr/>
        </p:nvGrpSpPr>
        <p:grpSpPr>
          <a:xfrm>
            <a:off x="10009295" y="4300933"/>
            <a:ext cx="657827" cy="638993"/>
            <a:chOff x="840159" y="3520106"/>
            <a:chExt cx="493370" cy="479245"/>
          </a:xfrm>
        </p:grpSpPr>
        <p:sp>
          <p:nvSpPr>
            <p:cNvPr id="42" name="Rounded Rectangle 99"/>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43"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4" name="Group 112"/>
          <p:cNvGrpSpPr/>
          <p:nvPr/>
        </p:nvGrpSpPr>
        <p:grpSpPr>
          <a:xfrm>
            <a:off x="3446561" y="2395721"/>
            <a:ext cx="1977289" cy="988975"/>
            <a:chOff x="2680170" y="1809490"/>
            <a:chExt cx="1482967" cy="741731"/>
          </a:xfrm>
        </p:grpSpPr>
        <p:grpSp>
          <p:nvGrpSpPr>
            <p:cNvPr id="45" name="Group 110"/>
            <p:cNvGrpSpPr/>
            <p:nvPr/>
          </p:nvGrpSpPr>
          <p:grpSpPr>
            <a:xfrm>
              <a:off x="2680170" y="1839066"/>
              <a:ext cx="1225539" cy="679566"/>
              <a:chOff x="2680170" y="1839066"/>
              <a:chExt cx="1225539" cy="679566"/>
            </a:xfrm>
          </p:grpSpPr>
          <p:sp>
            <p:nvSpPr>
              <p:cNvPr id="51" name="Rectangle 107"/>
              <p:cNvSpPr/>
              <p:nvPr/>
            </p:nvSpPr>
            <p:spPr>
              <a:xfrm rot="19277956" flipV="1">
                <a:off x="2680170" y="2259060"/>
                <a:ext cx="679566"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Rectangle 108"/>
              <p:cNvSpPr/>
              <p:nvPr/>
            </p:nvSpPr>
            <p:spPr>
              <a:xfrm rot="18399238" flipV="1">
                <a:off x="3543067" y="2155989"/>
                <a:ext cx="679566"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Rectangle 109"/>
              <p:cNvSpPr/>
              <p:nvPr/>
            </p:nvSpPr>
            <p:spPr>
              <a:xfrm rot="2328024" flipV="1">
                <a:off x="3173758" y="2239766"/>
                <a:ext cx="627353"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6" name="Group 111"/>
            <p:cNvGrpSpPr/>
            <p:nvPr/>
          </p:nvGrpSpPr>
          <p:grpSpPr>
            <a:xfrm>
              <a:off x="2681807" y="1809490"/>
              <a:ext cx="1481330" cy="741731"/>
              <a:chOff x="2694507" y="1809490"/>
              <a:chExt cx="1481330" cy="741731"/>
            </a:xfrm>
          </p:grpSpPr>
          <p:sp>
            <p:nvSpPr>
              <p:cNvPr id="47" name="Oval 103"/>
              <p:cNvSpPr/>
              <p:nvPr/>
            </p:nvSpPr>
            <p:spPr>
              <a:xfrm>
                <a:off x="2694507" y="2371314"/>
                <a:ext cx="179907" cy="179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104"/>
              <p:cNvSpPr/>
              <p:nvPr/>
            </p:nvSpPr>
            <p:spPr>
              <a:xfrm>
                <a:off x="3173951" y="1989397"/>
                <a:ext cx="179907" cy="179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Oval 105"/>
              <p:cNvSpPr/>
              <p:nvPr/>
            </p:nvSpPr>
            <p:spPr>
              <a:xfrm>
                <a:off x="3599645" y="2356452"/>
                <a:ext cx="179907" cy="179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106"/>
              <p:cNvSpPr/>
              <p:nvPr/>
            </p:nvSpPr>
            <p:spPr>
              <a:xfrm>
                <a:off x="3995930" y="1809490"/>
                <a:ext cx="179907" cy="179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54" name="矩形 53"/>
          <p:cNvSpPr/>
          <p:nvPr/>
        </p:nvSpPr>
        <p:spPr>
          <a:xfrm>
            <a:off x="4782240" y="4043546"/>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strips(upRight)">
                                      <p:cBhvr>
                                        <p:cTn id="16" dur="1000"/>
                                        <p:tgtEl>
                                          <p:spTgt spid="44"/>
                                        </p:tgtEl>
                                      </p:cBhvr>
                                    </p:animEffect>
                                  </p:childTnLst>
                                </p:cTn>
                              </p:par>
                            </p:childTnLst>
                          </p:cTn>
                        </p:par>
                        <p:par>
                          <p:cTn id="17" fill="hold">
                            <p:stCondLst>
                              <p:cond delay="1500"/>
                            </p:stCondLst>
                            <p:childTnLst>
                              <p:par>
                                <p:cTn id="18" presetID="2" presetClass="entr" presetSubtype="1" accel="50000" decel="50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slide(fromLeft)">
                                      <p:cBhvr>
                                        <p:cTn id="25" dur="500"/>
                                        <p:tgtEl>
                                          <p:spTgt spid="38"/>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3000"/>
                            </p:stCondLst>
                            <p:childTnLst>
                              <p:par>
                                <p:cTn id="33" presetID="2" presetClass="entr" presetSubtype="1" accel="50000" decel="5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1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lide(fromLeft)">
                                      <p:cBhvr>
                                        <p:cTn id="40" dur="500"/>
                                        <p:tgtEl>
                                          <p:spTgt spid="32"/>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4500"/>
                            </p:stCondLst>
                            <p:childTnLst>
                              <p:par>
                                <p:cTn id="48" presetID="2" presetClass="entr" presetSubtype="1" accel="50000" decel="5000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1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slide(fromLeft)">
                                      <p:cBhvr>
                                        <p:cTn id="55" dur="500"/>
                                        <p:tgtEl>
                                          <p:spTgt spid="35"/>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par>
                          <p:cTn id="62" fill="hold">
                            <p:stCondLst>
                              <p:cond delay="6000"/>
                            </p:stCondLst>
                            <p:childTnLst>
                              <p:par>
                                <p:cTn id="63" presetID="2" presetClass="entr" presetSubtype="1" accel="50000" decel="5000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12" presetClass="entr" presetSubtype="8" fill="hold"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slide(fromLeft)">
                                      <p:cBhvr>
                                        <p:cTn id="70" dur="500"/>
                                        <p:tgtEl>
                                          <p:spTgt spid="41"/>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教学反思</a:t>
            </a:r>
            <a:endParaRPr lang="zh-CN" altLang="en-US" sz="2400" dirty="0">
              <a:solidFill>
                <a:srgbClr val="59AFAB"/>
              </a:solidFill>
              <a:latin typeface="微软雅黑" panose="020B0503020204020204" pitchFamily="34" charset="-122"/>
              <a:ea typeface="微软雅黑" panose="020B0503020204020204" pitchFamily="34" charset="-122"/>
            </a:endParaRPr>
          </a:p>
        </p:txBody>
      </p:sp>
      <p:grpSp>
        <p:nvGrpSpPr>
          <p:cNvPr id="3" name="Group 8"/>
          <p:cNvGrpSpPr/>
          <p:nvPr/>
        </p:nvGrpSpPr>
        <p:grpSpPr>
          <a:xfrm>
            <a:off x="8966204" y="1829672"/>
            <a:ext cx="1951765" cy="376533"/>
            <a:chOff x="17929233" y="3659345"/>
            <a:chExt cx="3903529" cy="753065"/>
          </a:xfrm>
        </p:grpSpPr>
        <p:sp>
          <p:nvSpPr>
            <p:cNvPr id="4" name="Round Same Side Corner Rectangle 51"/>
            <p:cNvSpPr/>
            <p:nvPr/>
          </p:nvSpPr>
          <p:spPr>
            <a:xfrm rot="5400000">
              <a:off x="19504465" y="2084113"/>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5" name="Rectangle 54"/>
            <p:cNvSpPr/>
            <p:nvPr/>
          </p:nvSpPr>
          <p:spPr>
            <a:xfrm>
              <a:off x="19351663" y="3666553"/>
              <a:ext cx="1058682" cy="562041"/>
            </a:xfrm>
            <a:prstGeom prst="rect">
              <a:avLst/>
            </a:prstGeom>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Fast</a:t>
              </a:r>
              <a:endParaRPr lang="en-US" sz="1200" dirty="0">
                <a:solidFill>
                  <a:prstClr val="white"/>
                </a:solidFill>
                <a:latin typeface="Lato Regular"/>
                <a:ea typeface="微软雅黑" panose="020B0503020204020204" pitchFamily="34" charset="-122"/>
                <a:cs typeface="Lato Regular"/>
              </a:endParaRPr>
            </a:p>
          </p:txBody>
        </p:sp>
      </p:grpSp>
      <p:grpSp>
        <p:nvGrpSpPr>
          <p:cNvPr id="6" name="Group 9"/>
          <p:cNvGrpSpPr/>
          <p:nvPr/>
        </p:nvGrpSpPr>
        <p:grpSpPr>
          <a:xfrm>
            <a:off x="8966204" y="2257215"/>
            <a:ext cx="1951765" cy="376533"/>
            <a:chOff x="17929233" y="4514429"/>
            <a:chExt cx="3903529" cy="753065"/>
          </a:xfrm>
          <a:solidFill>
            <a:srgbClr val="BDBDBD"/>
          </a:solidFill>
        </p:grpSpPr>
        <p:sp>
          <p:nvSpPr>
            <p:cNvPr id="7" name="Round Same Side Corner Rectangle 52"/>
            <p:cNvSpPr/>
            <p:nvPr/>
          </p:nvSpPr>
          <p:spPr>
            <a:xfrm rot="5400000">
              <a:off x="19504465" y="2939197"/>
              <a:ext cx="753065" cy="3903529"/>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8" name="Rectangle 55"/>
            <p:cNvSpPr/>
            <p:nvPr/>
          </p:nvSpPr>
          <p:spPr>
            <a:xfrm>
              <a:off x="19351649" y="4533989"/>
              <a:ext cx="1058682" cy="562041"/>
            </a:xfrm>
            <a:prstGeom prst="rect">
              <a:avLst/>
            </a:prstGeom>
            <a:grpFill/>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Free</a:t>
              </a:r>
              <a:endParaRPr lang="en-US" sz="1200" dirty="0">
                <a:solidFill>
                  <a:prstClr val="white"/>
                </a:solidFill>
                <a:latin typeface="Lato Regular"/>
                <a:ea typeface="微软雅黑" panose="020B0503020204020204" pitchFamily="34" charset="-122"/>
                <a:cs typeface="Lato Regular"/>
              </a:endParaRPr>
            </a:p>
          </p:txBody>
        </p:sp>
      </p:grpSp>
      <p:grpSp>
        <p:nvGrpSpPr>
          <p:cNvPr id="9" name="Group 2"/>
          <p:cNvGrpSpPr/>
          <p:nvPr/>
        </p:nvGrpSpPr>
        <p:grpSpPr>
          <a:xfrm>
            <a:off x="4566691" y="1969416"/>
            <a:ext cx="3055391" cy="3794293"/>
            <a:chOff x="9152481" y="4161629"/>
            <a:chExt cx="6110782" cy="7588586"/>
          </a:xfrm>
        </p:grpSpPr>
        <p:sp>
          <p:nvSpPr>
            <p:cNvPr id="10" name="Freeform 17"/>
            <p:cNvSpPr>
              <a:spLocks noChangeArrowheads="1"/>
            </p:cNvSpPr>
            <p:nvPr/>
          </p:nvSpPr>
          <p:spPr bwMode="auto">
            <a:xfrm>
              <a:off x="10998164" y="4161629"/>
              <a:ext cx="2745973" cy="1313791"/>
            </a:xfrm>
            <a:custGeom>
              <a:avLst/>
              <a:gdLst>
                <a:gd name="T0" fmla="*/ 3314 w 6713"/>
                <a:gd name="T1" fmla="*/ 10 h 3210"/>
                <a:gd name="T2" fmla="*/ 3314 w 6713"/>
                <a:gd name="T3" fmla="*/ 10 h 3210"/>
                <a:gd name="T4" fmla="*/ 3220 w 6713"/>
                <a:gd name="T5" fmla="*/ 0 h 3210"/>
                <a:gd name="T6" fmla="*/ 3136 w 6713"/>
                <a:gd name="T7" fmla="*/ 10 h 3210"/>
                <a:gd name="T8" fmla="*/ 0 w 6713"/>
                <a:gd name="T9" fmla="*/ 3209 h 3210"/>
                <a:gd name="T10" fmla="*/ 472 w 6713"/>
                <a:gd name="T11" fmla="*/ 3209 h 3210"/>
                <a:gd name="T12" fmla="*/ 3314 w 6713"/>
                <a:gd name="T13" fmla="*/ 629 h 3210"/>
                <a:gd name="T14" fmla="*/ 6209 w 6713"/>
                <a:gd name="T15" fmla="*/ 3209 h 3210"/>
                <a:gd name="T16" fmla="*/ 6712 w 6713"/>
                <a:gd name="T17" fmla="*/ 3209 h 3210"/>
                <a:gd name="T18" fmla="*/ 3314 w 6713"/>
                <a:gd name="T19" fmla="*/ 10 h 3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13" h="3210">
                  <a:moveTo>
                    <a:pt x="3314" y="10"/>
                  </a:moveTo>
                  <a:lnTo>
                    <a:pt x="3314" y="10"/>
                  </a:lnTo>
                  <a:cubicBezTo>
                    <a:pt x="3283" y="0"/>
                    <a:pt x="3251" y="0"/>
                    <a:pt x="3220" y="0"/>
                  </a:cubicBezTo>
                  <a:cubicBezTo>
                    <a:pt x="3189" y="0"/>
                    <a:pt x="3167" y="0"/>
                    <a:pt x="3136" y="10"/>
                  </a:cubicBezTo>
                  <a:cubicBezTo>
                    <a:pt x="1416" y="52"/>
                    <a:pt x="220" y="1489"/>
                    <a:pt x="0" y="3209"/>
                  </a:cubicBezTo>
                  <a:cubicBezTo>
                    <a:pt x="472" y="3209"/>
                    <a:pt x="472" y="3209"/>
                    <a:pt x="472" y="3209"/>
                  </a:cubicBezTo>
                  <a:cubicBezTo>
                    <a:pt x="651" y="1930"/>
                    <a:pt x="1783" y="629"/>
                    <a:pt x="3314" y="629"/>
                  </a:cubicBezTo>
                  <a:cubicBezTo>
                    <a:pt x="4888" y="629"/>
                    <a:pt x="5790" y="1961"/>
                    <a:pt x="6209" y="3209"/>
                  </a:cubicBezTo>
                  <a:cubicBezTo>
                    <a:pt x="6712" y="3209"/>
                    <a:pt x="6712" y="3209"/>
                    <a:pt x="6712" y="3209"/>
                  </a:cubicBezTo>
                  <a:cubicBezTo>
                    <a:pt x="6261" y="1604"/>
                    <a:pt x="5066" y="52"/>
                    <a:pt x="3314" y="10"/>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1" name="Freeform 18"/>
            <p:cNvSpPr>
              <a:spLocks noChangeArrowheads="1"/>
            </p:cNvSpPr>
            <p:nvPr/>
          </p:nvSpPr>
          <p:spPr bwMode="auto">
            <a:xfrm>
              <a:off x="12298983" y="4564068"/>
              <a:ext cx="1086121" cy="1422070"/>
            </a:xfrm>
            <a:custGeom>
              <a:avLst/>
              <a:gdLst>
                <a:gd name="T0" fmla="*/ 2653 w 2654"/>
                <a:gd name="T1" fmla="*/ 2224 h 3473"/>
                <a:gd name="T2" fmla="*/ 2653 w 2654"/>
                <a:gd name="T3" fmla="*/ 2224 h 3473"/>
                <a:gd name="T4" fmla="*/ 1804 w 2654"/>
                <a:gd name="T5" fmla="*/ 766 h 3473"/>
                <a:gd name="T6" fmla="*/ 136 w 2654"/>
                <a:gd name="T7" fmla="*/ 0 h 3473"/>
                <a:gd name="T8" fmla="*/ 63 w 2654"/>
                <a:gd name="T9" fmla="*/ 0 h 3473"/>
                <a:gd name="T10" fmla="*/ 0 w 2654"/>
                <a:gd name="T11" fmla="*/ 0 h 3473"/>
                <a:gd name="T12" fmla="*/ 0 w 2654"/>
                <a:gd name="T13" fmla="*/ 746 h 3473"/>
                <a:gd name="T14" fmla="*/ 105 w 2654"/>
                <a:gd name="T15" fmla="*/ 746 h 3473"/>
                <a:gd name="T16" fmla="*/ 220 w 2654"/>
                <a:gd name="T17" fmla="*/ 672 h 3473"/>
                <a:gd name="T18" fmla="*/ 577 w 2654"/>
                <a:gd name="T19" fmla="*/ 546 h 3473"/>
                <a:gd name="T20" fmla="*/ 975 w 2654"/>
                <a:gd name="T21" fmla="*/ 672 h 3473"/>
                <a:gd name="T22" fmla="*/ 1164 w 2654"/>
                <a:gd name="T23" fmla="*/ 1134 h 3473"/>
                <a:gd name="T24" fmla="*/ 975 w 2654"/>
                <a:gd name="T25" fmla="*/ 1595 h 3473"/>
                <a:gd name="T26" fmla="*/ 577 w 2654"/>
                <a:gd name="T27" fmla="*/ 1721 h 3473"/>
                <a:gd name="T28" fmla="*/ 220 w 2654"/>
                <a:gd name="T29" fmla="*/ 1574 h 3473"/>
                <a:gd name="T30" fmla="*/ 84 w 2654"/>
                <a:gd name="T31" fmla="*/ 1480 h 3473"/>
                <a:gd name="T32" fmla="*/ 0 w 2654"/>
                <a:gd name="T33" fmla="*/ 1480 h 3473"/>
                <a:gd name="T34" fmla="*/ 0 w 2654"/>
                <a:gd name="T35" fmla="*/ 2224 h 3473"/>
                <a:gd name="T36" fmla="*/ 1479 w 2654"/>
                <a:gd name="T37" fmla="*/ 2224 h 3473"/>
                <a:gd name="T38" fmla="*/ 1479 w 2654"/>
                <a:gd name="T39" fmla="*/ 2623 h 3473"/>
                <a:gd name="T40" fmla="*/ 1479 w 2654"/>
                <a:gd name="T41" fmla="*/ 2633 h 3473"/>
                <a:gd name="T42" fmla="*/ 1342 w 2654"/>
                <a:gd name="T43" fmla="*/ 2895 h 3473"/>
                <a:gd name="T44" fmla="*/ 1248 w 2654"/>
                <a:gd name="T45" fmla="*/ 3105 h 3473"/>
                <a:gd name="T46" fmla="*/ 1322 w 2654"/>
                <a:gd name="T47" fmla="*/ 3357 h 3473"/>
                <a:gd name="T48" fmla="*/ 1605 w 2654"/>
                <a:gd name="T49" fmla="*/ 3472 h 3473"/>
                <a:gd name="T50" fmla="*/ 1877 w 2654"/>
                <a:gd name="T51" fmla="*/ 3367 h 3473"/>
                <a:gd name="T52" fmla="*/ 1951 w 2654"/>
                <a:gd name="T53" fmla="*/ 3105 h 3473"/>
                <a:gd name="T54" fmla="*/ 1867 w 2654"/>
                <a:gd name="T55" fmla="*/ 2895 h 3473"/>
                <a:gd name="T56" fmla="*/ 1751 w 2654"/>
                <a:gd name="T57" fmla="*/ 2643 h 3473"/>
                <a:gd name="T58" fmla="*/ 1751 w 2654"/>
                <a:gd name="T59" fmla="*/ 2224 h 3473"/>
                <a:gd name="T60" fmla="*/ 2653 w 2654"/>
                <a:gd name="T61" fmla="*/ 2224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4" h="3473">
                  <a:moveTo>
                    <a:pt x="2653" y="2224"/>
                  </a:moveTo>
                  <a:lnTo>
                    <a:pt x="2653" y="2224"/>
                  </a:lnTo>
                  <a:cubicBezTo>
                    <a:pt x="2454" y="1700"/>
                    <a:pt x="2181" y="1165"/>
                    <a:pt x="1804" y="766"/>
                  </a:cubicBezTo>
                  <a:cubicBezTo>
                    <a:pt x="1374" y="305"/>
                    <a:pt x="850" y="0"/>
                    <a:pt x="136" y="0"/>
                  </a:cubicBezTo>
                  <a:cubicBezTo>
                    <a:pt x="116" y="0"/>
                    <a:pt x="84" y="0"/>
                    <a:pt x="63" y="0"/>
                  </a:cubicBezTo>
                  <a:cubicBezTo>
                    <a:pt x="42" y="0"/>
                    <a:pt x="21" y="0"/>
                    <a:pt x="0" y="0"/>
                  </a:cubicBezTo>
                  <a:cubicBezTo>
                    <a:pt x="0" y="746"/>
                    <a:pt x="0" y="746"/>
                    <a:pt x="0" y="746"/>
                  </a:cubicBezTo>
                  <a:cubicBezTo>
                    <a:pt x="105" y="746"/>
                    <a:pt x="105" y="746"/>
                    <a:pt x="105" y="746"/>
                  </a:cubicBezTo>
                  <a:cubicBezTo>
                    <a:pt x="126" y="746"/>
                    <a:pt x="136" y="746"/>
                    <a:pt x="220" y="672"/>
                  </a:cubicBezTo>
                  <a:cubicBezTo>
                    <a:pt x="304" y="619"/>
                    <a:pt x="420" y="546"/>
                    <a:pt x="577" y="546"/>
                  </a:cubicBezTo>
                  <a:cubicBezTo>
                    <a:pt x="703" y="546"/>
                    <a:pt x="850" y="567"/>
                    <a:pt x="975" y="672"/>
                  </a:cubicBezTo>
                  <a:cubicBezTo>
                    <a:pt x="1091" y="756"/>
                    <a:pt x="1175" y="934"/>
                    <a:pt x="1164" y="1134"/>
                  </a:cubicBezTo>
                  <a:cubicBezTo>
                    <a:pt x="1164" y="1333"/>
                    <a:pt x="1080" y="1501"/>
                    <a:pt x="975" y="1595"/>
                  </a:cubicBezTo>
                  <a:cubicBezTo>
                    <a:pt x="850" y="1689"/>
                    <a:pt x="713" y="1721"/>
                    <a:pt x="577" y="1721"/>
                  </a:cubicBezTo>
                  <a:cubicBezTo>
                    <a:pt x="420" y="1721"/>
                    <a:pt x="293" y="1637"/>
                    <a:pt x="220" y="1574"/>
                  </a:cubicBezTo>
                  <a:cubicBezTo>
                    <a:pt x="126" y="1501"/>
                    <a:pt x="105" y="1480"/>
                    <a:pt x="84" y="1480"/>
                  </a:cubicBezTo>
                  <a:cubicBezTo>
                    <a:pt x="0" y="1480"/>
                    <a:pt x="0" y="1480"/>
                    <a:pt x="0" y="1480"/>
                  </a:cubicBezTo>
                  <a:cubicBezTo>
                    <a:pt x="0" y="2224"/>
                    <a:pt x="0" y="2224"/>
                    <a:pt x="0" y="2224"/>
                  </a:cubicBezTo>
                  <a:cubicBezTo>
                    <a:pt x="1479" y="2224"/>
                    <a:pt x="1479" y="2224"/>
                    <a:pt x="1479" y="2224"/>
                  </a:cubicBezTo>
                  <a:cubicBezTo>
                    <a:pt x="1479" y="2623"/>
                    <a:pt x="1479" y="2623"/>
                    <a:pt x="1479" y="2623"/>
                  </a:cubicBezTo>
                  <a:cubicBezTo>
                    <a:pt x="1490" y="2633"/>
                    <a:pt x="1490" y="2633"/>
                    <a:pt x="1479" y="2633"/>
                  </a:cubicBezTo>
                  <a:cubicBezTo>
                    <a:pt x="1468" y="2759"/>
                    <a:pt x="1395" y="2822"/>
                    <a:pt x="1342" y="2895"/>
                  </a:cubicBezTo>
                  <a:cubicBezTo>
                    <a:pt x="1290" y="2959"/>
                    <a:pt x="1248" y="3021"/>
                    <a:pt x="1248" y="3105"/>
                  </a:cubicBezTo>
                  <a:cubicBezTo>
                    <a:pt x="1248" y="3210"/>
                    <a:pt x="1269" y="3294"/>
                    <a:pt x="1322" y="3357"/>
                  </a:cubicBezTo>
                  <a:cubicBezTo>
                    <a:pt x="1374" y="3420"/>
                    <a:pt x="1447" y="3462"/>
                    <a:pt x="1605" y="3472"/>
                  </a:cubicBezTo>
                  <a:cubicBezTo>
                    <a:pt x="1751" y="3472"/>
                    <a:pt x="1825" y="3430"/>
                    <a:pt x="1877" y="3367"/>
                  </a:cubicBezTo>
                  <a:cubicBezTo>
                    <a:pt x="1929" y="3294"/>
                    <a:pt x="1951" y="3210"/>
                    <a:pt x="1951" y="3105"/>
                  </a:cubicBezTo>
                  <a:cubicBezTo>
                    <a:pt x="1951" y="3021"/>
                    <a:pt x="1919" y="2959"/>
                    <a:pt x="1867" y="2895"/>
                  </a:cubicBezTo>
                  <a:cubicBezTo>
                    <a:pt x="1825" y="2832"/>
                    <a:pt x="1751" y="2759"/>
                    <a:pt x="1751" y="2643"/>
                  </a:cubicBezTo>
                  <a:cubicBezTo>
                    <a:pt x="1751" y="2224"/>
                    <a:pt x="1751" y="2224"/>
                    <a:pt x="1751" y="2224"/>
                  </a:cubicBezTo>
                  <a:lnTo>
                    <a:pt x="2653" y="2224"/>
                  </a:ln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2" name="Freeform 19"/>
            <p:cNvSpPr>
              <a:spLocks noChangeArrowheads="1"/>
            </p:cNvSpPr>
            <p:nvPr/>
          </p:nvSpPr>
          <p:spPr bwMode="auto">
            <a:xfrm>
              <a:off x="11340960" y="4582115"/>
              <a:ext cx="1338707" cy="1404023"/>
            </a:xfrm>
            <a:custGeom>
              <a:avLst/>
              <a:gdLst>
                <a:gd name="T0" fmla="*/ 3167 w 3274"/>
                <a:gd name="T1" fmla="*/ 807 h 3430"/>
                <a:gd name="T2" fmla="*/ 3167 w 3274"/>
                <a:gd name="T3" fmla="*/ 807 h 3430"/>
                <a:gd name="T4" fmla="*/ 2916 w 3274"/>
                <a:gd name="T5" fmla="*/ 734 h 3430"/>
                <a:gd name="T6" fmla="*/ 2695 w 3274"/>
                <a:gd name="T7" fmla="*/ 818 h 3430"/>
                <a:gd name="T8" fmla="*/ 2444 w 3274"/>
                <a:gd name="T9" fmla="*/ 943 h 3430"/>
                <a:gd name="T10" fmla="*/ 2067 w 3274"/>
                <a:gd name="T11" fmla="*/ 943 h 3430"/>
                <a:gd name="T12" fmla="*/ 2067 w 3274"/>
                <a:gd name="T13" fmla="*/ 0 h 3430"/>
                <a:gd name="T14" fmla="*/ 0 w 3274"/>
                <a:gd name="T15" fmla="*/ 2181 h 3430"/>
                <a:gd name="T16" fmla="*/ 913 w 3274"/>
                <a:gd name="T17" fmla="*/ 2181 h 3430"/>
                <a:gd name="T18" fmla="*/ 913 w 3274"/>
                <a:gd name="T19" fmla="*/ 2580 h 3430"/>
                <a:gd name="T20" fmla="*/ 913 w 3274"/>
                <a:gd name="T21" fmla="*/ 2590 h 3430"/>
                <a:gd name="T22" fmla="*/ 776 w 3274"/>
                <a:gd name="T23" fmla="*/ 2852 h 3430"/>
                <a:gd name="T24" fmla="*/ 682 w 3274"/>
                <a:gd name="T25" fmla="*/ 3062 h 3430"/>
                <a:gd name="T26" fmla="*/ 755 w 3274"/>
                <a:gd name="T27" fmla="*/ 3314 h 3430"/>
                <a:gd name="T28" fmla="*/ 1038 w 3274"/>
                <a:gd name="T29" fmla="*/ 3429 h 3430"/>
                <a:gd name="T30" fmla="*/ 1311 w 3274"/>
                <a:gd name="T31" fmla="*/ 3324 h 3430"/>
                <a:gd name="T32" fmla="*/ 1385 w 3274"/>
                <a:gd name="T33" fmla="*/ 3062 h 3430"/>
                <a:gd name="T34" fmla="*/ 1301 w 3274"/>
                <a:gd name="T35" fmla="*/ 2852 h 3430"/>
                <a:gd name="T36" fmla="*/ 1185 w 3274"/>
                <a:gd name="T37" fmla="*/ 2600 h 3430"/>
                <a:gd name="T38" fmla="*/ 1185 w 3274"/>
                <a:gd name="T39" fmla="*/ 2181 h 3430"/>
                <a:gd name="T40" fmla="*/ 2067 w 3274"/>
                <a:gd name="T41" fmla="*/ 2181 h 3430"/>
                <a:gd name="T42" fmla="*/ 2067 w 3274"/>
                <a:gd name="T43" fmla="*/ 1206 h 3430"/>
                <a:gd name="T44" fmla="*/ 2434 w 3274"/>
                <a:gd name="T45" fmla="*/ 1206 h 3430"/>
                <a:gd name="T46" fmla="*/ 2444 w 3274"/>
                <a:gd name="T47" fmla="*/ 1206 h 3430"/>
                <a:gd name="T48" fmla="*/ 2695 w 3274"/>
                <a:gd name="T49" fmla="*/ 1353 h 3430"/>
                <a:gd name="T50" fmla="*/ 2916 w 3274"/>
                <a:gd name="T51" fmla="*/ 1447 h 3430"/>
                <a:gd name="T52" fmla="*/ 3167 w 3274"/>
                <a:gd name="T53" fmla="*/ 1374 h 3430"/>
                <a:gd name="T54" fmla="*/ 3273 w 3274"/>
                <a:gd name="T55" fmla="*/ 1091 h 3430"/>
                <a:gd name="T56" fmla="*/ 3167 w 3274"/>
                <a:gd name="T57" fmla="*/ 807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4" h="3430">
                  <a:moveTo>
                    <a:pt x="3167" y="807"/>
                  </a:moveTo>
                  <a:lnTo>
                    <a:pt x="3167" y="807"/>
                  </a:lnTo>
                  <a:cubicBezTo>
                    <a:pt x="3105" y="755"/>
                    <a:pt x="3010" y="734"/>
                    <a:pt x="2916" y="734"/>
                  </a:cubicBezTo>
                  <a:cubicBezTo>
                    <a:pt x="2832" y="734"/>
                    <a:pt x="2769" y="776"/>
                    <a:pt x="2695" y="818"/>
                  </a:cubicBezTo>
                  <a:cubicBezTo>
                    <a:pt x="2632" y="870"/>
                    <a:pt x="2559" y="943"/>
                    <a:pt x="2444" y="943"/>
                  </a:cubicBezTo>
                  <a:cubicBezTo>
                    <a:pt x="2067" y="943"/>
                    <a:pt x="2067" y="943"/>
                    <a:pt x="2067" y="943"/>
                  </a:cubicBezTo>
                  <a:cubicBezTo>
                    <a:pt x="2067" y="0"/>
                    <a:pt x="2067" y="0"/>
                    <a:pt x="2067" y="0"/>
                  </a:cubicBezTo>
                  <a:cubicBezTo>
                    <a:pt x="976" y="209"/>
                    <a:pt x="168" y="1216"/>
                    <a:pt x="0" y="2181"/>
                  </a:cubicBezTo>
                  <a:cubicBezTo>
                    <a:pt x="913" y="2181"/>
                    <a:pt x="913" y="2181"/>
                    <a:pt x="913" y="2181"/>
                  </a:cubicBezTo>
                  <a:cubicBezTo>
                    <a:pt x="913" y="2580"/>
                    <a:pt x="913" y="2580"/>
                    <a:pt x="913" y="2580"/>
                  </a:cubicBezTo>
                  <a:cubicBezTo>
                    <a:pt x="913" y="2590"/>
                    <a:pt x="913" y="2590"/>
                    <a:pt x="913" y="2590"/>
                  </a:cubicBezTo>
                  <a:cubicBezTo>
                    <a:pt x="902" y="2716"/>
                    <a:pt x="829" y="2779"/>
                    <a:pt x="776" y="2852"/>
                  </a:cubicBezTo>
                  <a:cubicBezTo>
                    <a:pt x="714" y="2916"/>
                    <a:pt x="682" y="2978"/>
                    <a:pt x="682" y="3062"/>
                  </a:cubicBezTo>
                  <a:cubicBezTo>
                    <a:pt x="682" y="3167"/>
                    <a:pt x="703" y="3251"/>
                    <a:pt x="755" y="3314"/>
                  </a:cubicBezTo>
                  <a:cubicBezTo>
                    <a:pt x="808" y="3377"/>
                    <a:pt x="882" y="3419"/>
                    <a:pt x="1038" y="3429"/>
                  </a:cubicBezTo>
                  <a:cubicBezTo>
                    <a:pt x="1185" y="3429"/>
                    <a:pt x="1259" y="3387"/>
                    <a:pt x="1311" y="3324"/>
                  </a:cubicBezTo>
                  <a:cubicBezTo>
                    <a:pt x="1364" y="3251"/>
                    <a:pt x="1385" y="3167"/>
                    <a:pt x="1385" y="3062"/>
                  </a:cubicBezTo>
                  <a:cubicBezTo>
                    <a:pt x="1385" y="2978"/>
                    <a:pt x="1353" y="2916"/>
                    <a:pt x="1301" y="2852"/>
                  </a:cubicBezTo>
                  <a:cubicBezTo>
                    <a:pt x="1248" y="2789"/>
                    <a:pt x="1185" y="2716"/>
                    <a:pt x="1185" y="2600"/>
                  </a:cubicBezTo>
                  <a:cubicBezTo>
                    <a:pt x="1185" y="2181"/>
                    <a:pt x="1185" y="2181"/>
                    <a:pt x="1185" y="2181"/>
                  </a:cubicBezTo>
                  <a:cubicBezTo>
                    <a:pt x="2067" y="2181"/>
                    <a:pt x="2067" y="2181"/>
                    <a:pt x="2067" y="2181"/>
                  </a:cubicBezTo>
                  <a:cubicBezTo>
                    <a:pt x="2067" y="1206"/>
                    <a:pt x="2067" y="1206"/>
                    <a:pt x="2067" y="1206"/>
                  </a:cubicBezTo>
                  <a:cubicBezTo>
                    <a:pt x="2434" y="1206"/>
                    <a:pt x="2434" y="1206"/>
                    <a:pt x="2434" y="1206"/>
                  </a:cubicBezTo>
                  <a:cubicBezTo>
                    <a:pt x="2434" y="1206"/>
                    <a:pt x="2434" y="1206"/>
                    <a:pt x="2444" y="1206"/>
                  </a:cubicBezTo>
                  <a:cubicBezTo>
                    <a:pt x="2559" y="1216"/>
                    <a:pt x="2632" y="1300"/>
                    <a:pt x="2695" y="1353"/>
                  </a:cubicBezTo>
                  <a:cubicBezTo>
                    <a:pt x="2769" y="1405"/>
                    <a:pt x="2832" y="1447"/>
                    <a:pt x="2916" y="1447"/>
                  </a:cubicBezTo>
                  <a:cubicBezTo>
                    <a:pt x="3010" y="1447"/>
                    <a:pt x="3105" y="1415"/>
                    <a:pt x="3167" y="1374"/>
                  </a:cubicBezTo>
                  <a:cubicBezTo>
                    <a:pt x="3230" y="1321"/>
                    <a:pt x="3273" y="1238"/>
                    <a:pt x="3273" y="1091"/>
                  </a:cubicBezTo>
                  <a:cubicBezTo>
                    <a:pt x="3273" y="943"/>
                    <a:pt x="3230" y="859"/>
                    <a:pt x="3167" y="807"/>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3" name="Freeform 20"/>
            <p:cNvSpPr>
              <a:spLocks noChangeArrowheads="1"/>
            </p:cNvSpPr>
            <p:nvPr/>
          </p:nvSpPr>
          <p:spPr bwMode="auto">
            <a:xfrm>
              <a:off x="10581397" y="5587309"/>
              <a:ext cx="600794" cy="1326424"/>
            </a:xfrm>
            <a:custGeom>
              <a:avLst/>
              <a:gdLst>
                <a:gd name="T0" fmla="*/ 21 w 1469"/>
                <a:gd name="T1" fmla="*/ 1562 h 3242"/>
                <a:gd name="T2" fmla="*/ 21 w 1469"/>
                <a:gd name="T3" fmla="*/ 1562 h 3242"/>
                <a:gd name="T4" fmla="*/ 944 w 1469"/>
                <a:gd name="T5" fmla="*/ 3241 h 3242"/>
                <a:gd name="T6" fmla="*/ 1468 w 1469"/>
                <a:gd name="T7" fmla="*/ 3241 h 3242"/>
                <a:gd name="T8" fmla="*/ 1468 w 1469"/>
                <a:gd name="T9" fmla="*/ 42 h 3242"/>
                <a:gd name="T10" fmla="*/ 1468 w 1469"/>
                <a:gd name="T11" fmla="*/ 0 h 3242"/>
                <a:gd name="T12" fmla="*/ 881 w 1469"/>
                <a:gd name="T13" fmla="*/ 0 h 3242"/>
                <a:gd name="T14" fmla="*/ 21 w 1469"/>
                <a:gd name="T15" fmla="*/ 1562 h 3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9" h="3242">
                  <a:moveTo>
                    <a:pt x="21" y="1562"/>
                  </a:moveTo>
                  <a:lnTo>
                    <a:pt x="21" y="1562"/>
                  </a:lnTo>
                  <a:cubicBezTo>
                    <a:pt x="53" y="2842"/>
                    <a:pt x="409" y="3157"/>
                    <a:pt x="944" y="3241"/>
                  </a:cubicBezTo>
                  <a:cubicBezTo>
                    <a:pt x="1468" y="3241"/>
                    <a:pt x="1468" y="3241"/>
                    <a:pt x="1468" y="3241"/>
                  </a:cubicBezTo>
                  <a:cubicBezTo>
                    <a:pt x="1468" y="42"/>
                    <a:pt x="1468" y="42"/>
                    <a:pt x="1468" y="42"/>
                  </a:cubicBezTo>
                  <a:cubicBezTo>
                    <a:pt x="1468" y="31"/>
                    <a:pt x="1468" y="21"/>
                    <a:pt x="1468" y="0"/>
                  </a:cubicBezTo>
                  <a:cubicBezTo>
                    <a:pt x="881" y="0"/>
                    <a:pt x="881" y="0"/>
                    <a:pt x="881" y="0"/>
                  </a:cubicBezTo>
                  <a:cubicBezTo>
                    <a:pt x="367" y="272"/>
                    <a:pt x="0" y="870"/>
                    <a:pt x="21" y="1562"/>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4" name="Freeform 21"/>
            <p:cNvSpPr>
              <a:spLocks noChangeArrowheads="1"/>
            </p:cNvSpPr>
            <p:nvPr/>
          </p:nvSpPr>
          <p:spPr bwMode="auto">
            <a:xfrm>
              <a:off x="11328331" y="5587309"/>
              <a:ext cx="1114988" cy="1815485"/>
            </a:xfrm>
            <a:custGeom>
              <a:avLst/>
              <a:gdLst>
                <a:gd name="T0" fmla="*/ 1447 w 2727"/>
                <a:gd name="T1" fmla="*/ 146 h 4437"/>
                <a:gd name="T2" fmla="*/ 1447 w 2727"/>
                <a:gd name="T3" fmla="*/ 146 h 4437"/>
                <a:gd name="T4" fmla="*/ 1520 w 2727"/>
                <a:gd name="T5" fmla="*/ 262 h 4437"/>
                <a:gd name="T6" fmla="*/ 1647 w 2727"/>
                <a:gd name="T7" fmla="*/ 608 h 4437"/>
                <a:gd name="T8" fmla="*/ 1520 w 2727"/>
                <a:gd name="T9" fmla="*/ 1007 h 4437"/>
                <a:gd name="T10" fmla="*/ 1059 w 2727"/>
                <a:gd name="T11" fmla="*/ 1206 h 4437"/>
                <a:gd name="T12" fmla="*/ 608 w 2727"/>
                <a:gd name="T13" fmla="*/ 1007 h 4437"/>
                <a:gd name="T14" fmla="*/ 482 w 2727"/>
                <a:gd name="T15" fmla="*/ 608 h 4437"/>
                <a:gd name="T16" fmla="*/ 619 w 2727"/>
                <a:gd name="T17" fmla="*/ 251 h 4437"/>
                <a:gd name="T18" fmla="*/ 713 w 2727"/>
                <a:gd name="T19" fmla="*/ 115 h 4437"/>
                <a:gd name="T20" fmla="*/ 713 w 2727"/>
                <a:gd name="T21" fmla="*/ 0 h 4437"/>
                <a:gd name="T22" fmla="*/ 0 w 2727"/>
                <a:gd name="T23" fmla="*/ 0 h 4437"/>
                <a:gd name="T24" fmla="*/ 0 w 2727"/>
                <a:gd name="T25" fmla="*/ 42 h 4437"/>
                <a:gd name="T26" fmla="*/ 0 w 2727"/>
                <a:gd name="T27" fmla="*/ 52 h 4437"/>
                <a:gd name="T28" fmla="*/ 0 w 2727"/>
                <a:gd name="T29" fmla="*/ 1604 h 4437"/>
                <a:gd name="T30" fmla="*/ 0 w 2727"/>
                <a:gd name="T31" fmla="*/ 3241 h 4437"/>
                <a:gd name="T32" fmla="*/ 1133 w 2727"/>
                <a:gd name="T33" fmla="*/ 3241 h 4437"/>
                <a:gd name="T34" fmla="*/ 1133 w 2727"/>
                <a:gd name="T35" fmla="*/ 3586 h 4437"/>
                <a:gd name="T36" fmla="*/ 1133 w 2727"/>
                <a:gd name="T37" fmla="*/ 3597 h 4437"/>
                <a:gd name="T38" fmla="*/ 985 w 2727"/>
                <a:gd name="T39" fmla="*/ 3859 h 4437"/>
                <a:gd name="T40" fmla="*/ 891 w 2727"/>
                <a:gd name="T41" fmla="*/ 4069 h 4437"/>
                <a:gd name="T42" fmla="*/ 965 w 2727"/>
                <a:gd name="T43" fmla="*/ 4320 h 4437"/>
                <a:gd name="T44" fmla="*/ 1248 w 2727"/>
                <a:gd name="T45" fmla="*/ 4436 h 4437"/>
                <a:gd name="T46" fmla="*/ 1531 w 2727"/>
                <a:gd name="T47" fmla="*/ 4331 h 4437"/>
                <a:gd name="T48" fmla="*/ 1604 w 2727"/>
                <a:gd name="T49" fmla="*/ 4069 h 4437"/>
                <a:gd name="T50" fmla="*/ 1520 w 2727"/>
                <a:gd name="T51" fmla="*/ 3859 h 4437"/>
                <a:gd name="T52" fmla="*/ 1395 w 2727"/>
                <a:gd name="T53" fmla="*/ 3608 h 4437"/>
                <a:gd name="T54" fmla="*/ 1395 w 2727"/>
                <a:gd name="T55" fmla="*/ 3241 h 4437"/>
                <a:gd name="T56" fmla="*/ 2726 w 2727"/>
                <a:gd name="T57" fmla="*/ 3241 h 4437"/>
                <a:gd name="T58" fmla="*/ 2726 w 2727"/>
                <a:gd name="T59" fmla="*/ 1971 h 4437"/>
                <a:gd name="T60" fmla="*/ 2663 w 2727"/>
                <a:gd name="T61" fmla="*/ 1971 h 4437"/>
                <a:gd name="T62" fmla="*/ 2527 w 2727"/>
                <a:gd name="T63" fmla="*/ 2066 h 4437"/>
                <a:gd name="T64" fmla="*/ 2171 w 2727"/>
                <a:gd name="T65" fmla="*/ 2202 h 4437"/>
                <a:gd name="T66" fmla="*/ 1772 w 2727"/>
                <a:gd name="T67" fmla="*/ 2076 h 4437"/>
                <a:gd name="T68" fmla="*/ 1573 w 2727"/>
                <a:gd name="T69" fmla="*/ 1625 h 4437"/>
                <a:gd name="T70" fmla="*/ 1772 w 2727"/>
                <a:gd name="T71" fmla="*/ 1153 h 4437"/>
                <a:gd name="T72" fmla="*/ 2171 w 2727"/>
                <a:gd name="T73" fmla="*/ 1038 h 4437"/>
                <a:gd name="T74" fmla="*/ 2517 w 2727"/>
                <a:gd name="T75" fmla="*/ 1164 h 4437"/>
                <a:gd name="T76" fmla="*/ 2632 w 2727"/>
                <a:gd name="T77" fmla="*/ 1237 h 4437"/>
                <a:gd name="T78" fmla="*/ 2726 w 2727"/>
                <a:gd name="T79" fmla="*/ 1237 h 4437"/>
                <a:gd name="T80" fmla="*/ 2726 w 2727"/>
                <a:gd name="T81" fmla="*/ 0 h 4437"/>
                <a:gd name="T82" fmla="*/ 1447 w 2727"/>
                <a:gd name="T83" fmla="*/ 0 h 4437"/>
                <a:gd name="T84" fmla="*/ 1447 w 2727"/>
                <a:gd name="T85" fmla="*/ 146 h 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7" h="4437">
                  <a:moveTo>
                    <a:pt x="1447" y="146"/>
                  </a:moveTo>
                  <a:lnTo>
                    <a:pt x="1447" y="146"/>
                  </a:lnTo>
                  <a:cubicBezTo>
                    <a:pt x="1447" y="167"/>
                    <a:pt x="1458" y="167"/>
                    <a:pt x="1520" y="262"/>
                  </a:cubicBezTo>
                  <a:cubicBezTo>
                    <a:pt x="1573" y="335"/>
                    <a:pt x="1647" y="462"/>
                    <a:pt x="1647" y="608"/>
                  </a:cubicBezTo>
                  <a:cubicBezTo>
                    <a:pt x="1647" y="745"/>
                    <a:pt x="1626" y="891"/>
                    <a:pt x="1520" y="1007"/>
                  </a:cubicBezTo>
                  <a:cubicBezTo>
                    <a:pt x="1436" y="1121"/>
                    <a:pt x="1258" y="1206"/>
                    <a:pt x="1059" y="1206"/>
                  </a:cubicBezTo>
                  <a:cubicBezTo>
                    <a:pt x="860" y="1195"/>
                    <a:pt x="692" y="1121"/>
                    <a:pt x="608" y="1007"/>
                  </a:cubicBezTo>
                  <a:cubicBezTo>
                    <a:pt x="503" y="891"/>
                    <a:pt x="482" y="745"/>
                    <a:pt x="482" y="608"/>
                  </a:cubicBezTo>
                  <a:cubicBezTo>
                    <a:pt x="482" y="451"/>
                    <a:pt x="556" y="335"/>
                    <a:pt x="619" y="251"/>
                  </a:cubicBezTo>
                  <a:cubicBezTo>
                    <a:pt x="692" y="157"/>
                    <a:pt x="713" y="146"/>
                    <a:pt x="713" y="115"/>
                  </a:cubicBezTo>
                  <a:cubicBezTo>
                    <a:pt x="713" y="0"/>
                    <a:pt x="713" y="0"/>
                    <a:pt x="713" y="0"/>
                  </a:cubicBezTo>
                  <a:cubicBezTo>
                    <a:pt x="0" y="0"/>
                    <a:pt x="0" y="0"/>
                    <a:pt x="0" y="0"/>
                  </a:cubicBezTo>
                  <a:cubicBezTo>
                    <a:pt x="0" y="21"/>
                    <a:pt x="0" y="31"/>
                    <a:pt x="0" y="42"/>
                  </a:cubicBezTo>
                  <a:cubicBezTo>
                    <a:pt x="0" y="52"/>
                    <a:pt x="0" y="52"/>
                    <a:pt x="0" y="52"/>
                  </a:cubicBezTo>
                  <a:cubicBezTo>
                    <a:pt x="0" y="1604"/>
                    <a:pt x="0" y="1604"/>
                    <a:pt x="0" y="1604"/>
                  </a:cubicBezTo>
                  <a:cubicBezTo>
                    <a:pt x="0" y="3241"/>
                    <a:pt x="0" y="3241"/>
                    <a:pt x="0" y="3241"/>
                  </a:cubicBezTo>
                  <a:cubicBezTo>
                    <a:pt x="1133" y="3241"/>
                    <a:pt x="1133" y="3241"/>
                    <a:pt x="1133" y="3241"/>
                  </a:cubicBezTo>
                  <a:cubicBezTo>
                    <a:pt x="1133" y="3586"/>
                    <a:pt x="1133" y="3586"/>
                    <a:pt x="1133" y="3586"/>
                  </a:cubicBezTo>
                  <a:cubicBezTo>
                    <a:pt x="1133" y="3597"/>
                    <a:pt x="1133" y="3597"/>
                    <a:pt x="1133" y="3597"/>
                  </a:cubicBezTo>
                  <a:cubicBezTo>
                    <a:pt x="1122" y="3712"/>
                    <a:pt x="1038" y="3785"/>
                    <a:pt x="985" y="3859"/>
                  </a:cubicBezTo>
                  <a:cubicBezTo>
                    <a:pt x="933" y="3922"/>
                    <a:pt x="891" y="3985"/>
                    <a:pt x="891" y="4069"/>
                  </a:cubicBezTo>
                  <a:cubicBezTo>
                    <a:pt x="891" y="4174"/>
                    <a:pt x="913" y="4257"/>
                    <a:pt x="965" y="4320"/>
                  </a:cubicBezTo>
                  <a:cubicBezTo>
                    <a:pt x="1017" y="4383"/>
                    <a:pt x="1101" y="4425"/>
                    <a:pt x="1248" y="4436"/>
                  </a:cubicBezTo>
                  <a:cubicBezTo>
                    <a:pt x="1395" y="4436"/>
                    <a:pt x="1479" y="4394"/>
                    <a:pt x="1531" y="4331"/>
                  </a:cubicBezTo>
                  <a:cubicBezTo>
                    <a:pt x="1573" y="4268"/>
                    <a:pt x="1604" y="4174"/>
                    <a:pt x="1604" y="4069"/>
                  </a:cubicBezTo>
                  <a:cubicBezTo>
                    <a:pt x="1604" y="3985"/>
                    <a:pt x="1563" y="3932"/>
                    <a:pt x="1520" y="3859"/>
                  </a:cubicBezTo>
                  <a:cubicBezTo>
                    <a:pt x="1468" y="3796"/>
                    <a:pt x="1395" y="3723"/>
                    <a:pt x="1395" y="3608"/>
                  </a:cubicBezTo>
                  <a:cubicBezTo>
                    <a:pt x="1395" y="3241"/>
                    <a:pt x="1395" y="3241"/>
                    <a:pt x="1395" y="3241"/>
                  </a:cubicBezTo>
                  <a:cubicBezTo>
                    <a:pt x="2726" y="3241"/>
                    <a:pt x="2726" y="3241"/>
                    <a:pt x="2726" y="3241"/>
                  </a:cubicBezTo>
                  <a:cubicBezTo>
                    <a:pt x="2726" y="1971"/>
                    <a:pt x="2726" y="1971"/>
                    <a:pt x="2726" y="1971"/>
                  </a:cubicBezTo>
                  <a:cubicBezTo>
                    <a:pt x="2663" y="1971"/>
                    <a:pt x="2663" y="1971"/>
                    <a:pt x="2663" y="1971"/>
                  </a:cubicBezTo>
                  <a:cubicBezTo>
                    <a:pt x="2642" y="1971"/>
                    <a:pt x="2622" y="1992"/>
                    <a:pt x="2527" y="2066"/>
                  </a:cubicBezTo>
                  <a:cubicBezTo>
                    <a:pt x="2454" y="2118"/>
                    <a:pt x="2328" y="2202"/>
                    <a:pt x="2171" y="2202"/>
                  </a:cubicBezTo>
                  <a:cubicBezTo>
                    <a:pt x="2035" y="2202"/>
                    <a:pt x="1887" y="2181"/>
                    <a:pt x="1772" y="2076"/>
                  </a:cubicBezTo>
                  <a:cubicBezTo>
                    <a:pt x="1657" y="1982"/>
                    <a:pt x="1584" y="1814"/>
                    <a:pt x="1573" y="1625"/>
                  </a:cubicBezTo>
                  <a:cubicBezTo>
                    <a:pt x="1573" y="1426"/>
                    <a:pt x="1657" y="1248"/>
                    <a:pt x="1772" y="1153"/>
                  </a:cubicBezTo>
                  <a:cubicBezTo>
                    <a:pt x="1898" y="1059"/>
                    <a:pt x="2035" y="1038"/>
                    <a:pt x="2171" y="1038"/>
                  </a:cubicBezTo>
                  <a:cubicBezTo>
                    <a:pt x="2318" y="1038"/>
                    <a:pt x="2443" y="1111"/>
                    <a:pt x="2517" y="1164"/>
                  </a:cubicBezTo>
                  <a:cubicBezTo>
                    <a:pt x="2611" y="1227"/>
                    <a:pt x="2622" y="1237"/>
                    <a:pt x="2632" y="1237"/>
                  </a:cubicBezTo>
                  <a:cubicBezTo>
                    <a:pt x="2726" y="1237"/>
                    <a:pt x="2726" y="1237"/>
                    <a:pt x="2726" y="1237"/>
                  </a:cubicBezTo>
                  <a:cubicBezTo>
                    <a:pt x="2726" y="0"/>
                    <a:pt x="2726" y="0"/>
                    <a:pt x="2726" y="0"/>
                  </a:cubicBezTo>
                  <a:cubicBezTo>
                    <a:pt x="1447" y="0"/>
                    <a:pt x="1447" y="0"/>
                    <a:pt x="1447" y="0"/>
                  </a:cubicBezTo>
                  <a:lnTo>
                    <a:pt x="1447" y="146"/>
                  </a:ln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5" name="Freeform 22"/>
            <p:cNvSpPr>
              <a:spLocks noChangeArrowheads="1"/>
            </p:cNvSpPr>
            <p:nvPr/>
          </p:nvSpPr>
          <p:spPr bwMode="auto">
            <a:xfrm>
              <a:off x="12066242" y="5587309"/>
              <a:ext cx="1344120" cy="1326424"/>
            </a:xfrm>
            <a:custGeom>
              <a:avLst/>
              <a:gdLst>
                <a:gd name="T0" fmla="*/ 2549 w 3284"/>
                <a:gd name="T1" fmla="*/ 146 h 3242"/>
                <a:gd name="T2" fmla="*/ 2549 w 3284"/>
                <a:gd name="T3" fmla="*/ 146 h 3242"/>
                <a:gd name="T4" fmla="*/ 2623 w 3284"/>
                <a:gd name="T5" fmla="*/ 262 h 3242"/>
                <a:gd name="T6" fmla="*/ 2748 w 3284"/>
                <a:gd name="T7" fmla="*/ 608 h 3242"/>
                <a:gd name="T8" fmla="*/ 2633 w 3284"/>
                <a:gd name="T9" fmla="*/ 1007 h 3242"/>
                <a:gd name="T10" fmla="*/ 2161 w 3284"/>
                <a:gd name="T11" fmla="*/ 1206 h 3242"/>
                <a:gd name="T12" fmla="*/ 1710 w 3284"/>
                <a:gd name="T13" fmla="*/ 1007 h 3242"/>
                <a:gd name="T14" fmla="*/ 1585 w 3284"/>
                <a:gd name="T15" fmla="*/ 608 h 3242"/>
                <a:gd name="T16" fmla="*/ 1731 w 3284"/>
                <a:gd name="T17" fmla="*/ 251 h 3242"/>
                <a:gd name="T18" fmla="*/ 1815 w 3284"/>
                <a:gd name="T19" fmla="*/ 115 h 3242"/>
                <a:gd name="T20" fmla="*/ 1815 w 3284"/>
                <a:gd name="T21" fmla="*/ 0 h 3242"/>
                <a:gd name="T22" fmla="*/ 1207 w 3284"/>
                <a:gd name="T23" fmla="*/ 0 h 3242"/>
                <a:gd name="T24" fmla="*/ 1207 w 3284"/>
                <a:gd name="T25" fmla="*/ 1468 h 3242"/>
                <a:gd name="T26" fmla="*/ 829 w 3284"/>
                <a:gd name="T27" fmla="*/ 1468 h 3242"/>
                <a:gd name="T28" fmla="*/ 578 w 3284"/>
                <a:gd name="T29" fmla="*/ 1352 h 3242"/>
                <a:gd name="T30" fmla="*/ 368 w 3284"/>
                <a:gd name="T31" fmla="*/ 1268 h 3242"/>
                <a:gd name="T32" fmla="*/ 116 w 3284"/>
                <a:gd name="T33" fmla="*/ 1342 h 3242"/>
                <a:gd name="T34" fmla="*/ 0 w 3284"/>
                <a:gd name="T35" fmla="*/ 1615 h 3242"/>
                <a:gd name="T36" fmla="*/ 116 w 3284"/>
                <a:gd name="T37" fmla="*/ 1898 h 3242"/>
                <a:gd name="T38" fmla="*/ 368 w 3284"/>
                <a:gd name="T39" fmla="*/ 1971 h 3242"/>
                <a:gd name="T40" fmla="*/ 578 w 3284"/>
                <a:gd name="T41" fmla="*/ 1877 h 3242"/>
                <a:gd name="T42" fmla="*/ 839 w 3284"/>
                <a:gd name="T43" fmla="*/ 1740 h 3242"/>
                <a:gd name="T44" fmla="*/ 850 w 3284"/>
                <a:gd name="T45" fmla="*/ 1740 h 3242"/>
                <a:gd name="T46" fmla="*/ 1207 w 3284"/>
                <a:gd name="T47" fmla="*/ 1740 h 3242"/>
                <a:gd name="T48" fmla="*/ 1207 w 3284"/>
                <a:gd name="T49" fmla="*/ 3241 h 3242"/>
                <a:gd name="T50" fmla="*/ 1815 w 3284"/>
                <a:gd name="T51" fmla="*/ 3241 h 3242"/>
                <a:gd name="T52" fmla="*/ 1815 w 3284"/>
                <a:gd name="T53" fmla="*/ 3104 h 3242"/>
                <a:gd name="T54" fmla="*/ 1731 w 3284"/>
                <a:gd name="T55" fmla="*/ 2968 h 3242"/>
                <a:gd name="T56" fmla="*/ 1585 w 3284"/>
                <a:gd name="T57" fmla="*/ 2611 h 3242"/>
                <a:gd name="T58" fmla="*/ 1710 w 3284"/>
                <a:gd name="T59" fmla="*/ 2202 h 3242"/>
                <a:gd name="T60" fmla="*/ 2161 w 3284"/>
                <a:gd name="T61" fmla="*/ 2013 h 3242"/>
                <a:gd name="T62" fmla="*/ 2633 w 3284"/>
                <a:gd name="T63" fmla="*/ 2202 h 3242"/>
                <a:gd name="T64" fmla="*/ 2748 w 3284"/>
                <a:gd name="T65" fmla="*/ 2611 h 3242"/>
                <a:gd name="T66" fmla="*/ 2623 w 3284"/>
                <a:gd name="T67" fmla="*/ 2957 h 3242"/>
                <a:gd name="T68" fmla="*/ 2549 w 3284"/>
                <a:gd name="T69" fmla="*/ 3073 h 3242"/>
                <a:gd name="T70" fmla="*/ 2549 w 3284"/>
                <a:gd name="T71" fmla="*/ 3241 h 3242"/>
                <a:gd name="T72" fmla="*/ 3179 w 3284"/>
                <a:gd name="T73" fmla="*/ 3241 h 3242"/>
                <a:gd name="T74" fmla="*/ 3283 w 3284"/>
                <a:gd name="T75" fmla="*/ 3073 h 3242"/>
                <a:gd name="T76" fmla="*/ 3283 w 3284"/>
                <a:gd name="T77" fmla="*/ 1363 h 3242"/>
                <a:gd name="T78" fmla="*/ 3283 w 3284"/>
                <a:gd name="T79" fmla="*/ 0 h 3242"/>
                <a:gd name="T80" fmla="*/ 2549 w 3284"/>
                <a:gd name="T81" fmla="*/ 0 h 3242"/>
                <a:gd name="T82" fmla="*/ 2549 w 3284"/>
                <a:gd name="T83" fmla="*/ 146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84" h="3242">
                  <a:moveTo>
                    <a:pt x="2549" y="146"/>
                  </a:moveTo>
                  <a:lnTo>
                    <a:pt x="2549" y="146"/>
                  </a:lnTo>
                  <a:cubicBezTo>
                    <a:pt x="2549" y="167"/>
                    <a:pt x="2560" y="167"/>
                    <a:pt x="2623" y="262"/>
                  </a:cubicBezTo>
                  <a:cubicBezTo>
                    <a:pt x="2685" y="335"/>
                    <a:pt x="2748" y="462"/>
                    <a:pt x="2748" y="608"/>
                  </a:cubicBezTo>
                  <a:cubicBezTo>
                    <a:pt x="2748" y="745"/>
                    <a:pt x="2728" y="891"/>
                    <a:pt x="2633" y="1007"/>
                  </a:cubicBezTo>
                  <a:cubicBezTo>
                    <a:pt x="2539" y="1121"/>
                    <a:pt x="2360" y="1206"/>
                    <a:pt x="2161" y="1206"/>
                  </a:cubicBezTo>
                  <a:cubicBezTo>
                    <a:pt x="1973" y="1195"/>
                    <a:pt x="1805" y="1121"/>
                    <a:pt x="1710" y="1007"/>
                  </a:cubicBezTo>
                  <a:cubicBezTo>
                    <a:pt x="1616" y="891"/>
                    <a:pt x="1585" y="745"/>
                    <a:pt x="1585" y="608"/>
                  </a:cubicBezTo>
                  <a:cubicBezTo>
                    <a:pt x="1585" y="451"/>
                    <a:pt x="1668" y="335"/>
                    <a:pt x="1731" y="251"/>
                  </a:cubicBezTo>
                  <a:cubicBezTo>
                    <a:pt x="1794" y="157"/>
                    <a:pt x="1815" y="146"/>
                    <a:pt x="1815" y="115"/>
                  </a:cubicBezTo>
                  <a:cubicBezTo>
                    <a:pt x="1815" y="0"/>
                    <a:pt x="1815" y="0"/>
                    <a:pt x="1815" y="0"/>
                  </a:cubicBezTo>
                  <a:cubicBezTo>
                    <a:pt x="1207" y="0"/>
                    <a:pt x="1207" y="0"/>
                    <a:pt x="1207" y="0"/>
                  </a:cubicBezTo>
                  <a:cubicBezTo>
                    <a:pt x="1207" y="1468"/>
                    <a:pt x="1207" y="1468"/>
                    <a:pt x="1207" y="1468"/>
                  </a:cubicBezTo>
                  <a:cubicBezTo>
                    <a:pt x="829" y="1468"/>
                    <a:pt x="829" y="1468"/>
                    <a:pt x="829" y="1468"/>
                  </a:cubicBezTo>
                  <a:cubicBezTo>
                    <a:pt x="714" y="1468"/>
                    <a:pt x="651" y="1405"/>
                    <a:pt x="578" y="1352"/>
                  </a:cubicBezTo>
                  <a:cubicBezTo>
                    <a:pt x="515" y="1300"/>
                    <a:pt x="452" y="1268"/>
                    <a:pt x="368" y="1268"/>
                  </a:cubicBezTo>
                  <a:cubicBezTo>
                    <a:pt x="273" y="1268"/>
                    <a:pt x="179" y="1290"/>
                    <a:pt x="116" y="1342"/>
                  </a:cubicBezTo>
                  <a:cubicBezTo>
                    <a:pt x="43" y="1395"/>
                    <a:pt x="0" y="1468"/>
                    <a:pt x="0" y="1615"/>
                  </a:cubicBezTo>
                  <a:cubicBezTo>
                    <a:pt x="11" y="1772"/>
                    <a:pt x="53" y="1846"/>
                    <a:pt x="116" y="1898"/>
                  </a:cubicBezTo>
                  <a:cubicBezTo>
                    <a:pt x="179" y="1951"/>
                    <a:pt x="263" y="1971"/>
                    <a:pt x="368" y="1971"/>
                  </a:cubicBezTo>
                  <a:cubicBezTo>
                    <a:pt x="452" y="1971"/>
                    <a:pt x="515" y="1940"/>
                    <a:pt x="578" y="1877"/>
                  </a:cubicBezTo>
                  <a:cubicBezTo>
                    <a:pt x="651" y="1824"/>
                    <a:pt x="724" y="1751"/>
                    <a:pt x="839" y="1740"/>
                  </a:cubicBezTo>
                  <a:cubicBezTo>
                    <a:pt x="839" y="1740"/>
                    <a:pt x="839" y="1740"/>
                    <a:pt x="850" y="1740"/>
                  </a:cubicBezTo>
                  <a:cubicBezTo>
                    <a:pt x="1207" y="1740"/>
                    <a:pt x="1207" y="1740"/>
                    <a:pt x="1207" y="1740"/>
                  </a:cubicBezTo>
                  <a:cubicBezTo>
                    <a:pt x="1207" y="3241"/>
                    <a:pt x="1207" y="3241"/>
                    <a:pt x="1207" y="3241"/>
                  </a:cubicBezTo>
                  <a:cubicBezTo>
                    <a:pt x="1815" y="3241"/>
                    <a:pt x="1815" y="3241"/>
                    <a:pt x="1815" y="3241"/>
                  </a:cubicBezTo>
                  <a:cubicBezTo>
                    <a:pt x="1815" y="3104"/>
                    <a:pt x="1815" y="3104"/>
                    <a:pt x="1815" y="3104"/>
                  </a:cubicBezTo>
                  <a:cubicBezTo>
                    <a:pt x="1815" y="3073"/>
                    <a:pt x="1794" y="3052"/>
                    <a:pt x="1731" y="2968"/>
                  </a:cubicBezTo>
                  <a:cubicBezTo>
                    <a:pt x="1668" y="2884"/>
                    <a:pt x="1585" y="2758"/>
                    <a:pt x="1585" y="2611"/>
                  </a:cubicBezTo>
                  <a:cubicBezTo>
                    <a:pt x="1585" y="2475"/>
                    <a:pt x="1616" y="2328"/>
                    <a:pt x="1710" y="2202"/>
                  </a:cubicBezTo>
                  <a:cubicBezTo>
                    <a:pt x="1805" y="2097"/>
                    <a:pt x="1973" y="2013"/>
                    <a:pt x="2161" y="2013"/>
                  </a:cubicBezTo>
                  <a:cubicBezTo>
                    <a:pt x="2360" y="2013"/>
                    <a:pt x="2539" y="2097"/>
                    <a:pt x="2633" y="2202"/>
                  </a:cubicBezTo>
                  <a:cubicBezTo>
                    <a:pt x="2728" y="2328"/>
                    <a:pt x="2748" y="2475"/>
                    <a:pt x="2748" y="2611"/>
                  </a:cubicBezTo>
                  <a:cubicBezTo>
                    <a:pt x="2748" y="2758"/>
                    <a:pt x="2685" y="2874"/>
                    <a:pt x="2623" y="2957"/>
                  </a:cubicBezTo>
                  <a:cubicBezTo>
                    <a:pt x="2560" y="3041"/>
                    <a:pt x="2549" y="3052"/>
                    <a:pt x="2549" y="3073"/>
                  </a:cubicBezTo>
                  <a:cubicBezTo>
                    <a:pt x="2549" y="3241"/>
                    <a:pt x="2549" y="3241"/>
                    <a:pt x="2549" y="3241"/>
                  </a:cubicBezTo>
                  <a:cubicBezTo>
                    <a:pt x="3179" y="3241"/>
                    <a:pt x="3179" y="3241"/>
                    <a:pt x="3179" y="3241"/>
                  </a:cubicBezTo>
                  <a:cubicBezTo>
                    <a:pt x="3231" y="3167"/>
                    <a:pt x="3273" y="3114"/>
                    <a:pt x="3283" y="3073"/>
                  </a:cubicBezTo>
                  <a:cubicBezTo>
                    <a:pt x="3283" y="1363"/>
                    <a:pt x="3283" y="1363"/>
                    <a:pt x="3283" y="1363"/>
                  </a:cubicBezTo>
                  <a:cubicBezTo>
                    <a:pt x="3283" y="0"/>
                    <a:pt x="3283" y="0"/>
                    <a:pt x="3283" y="0"/>
                  </a:cubicBezTo>
                  <a:cubicBezTo>
                    <a:pt x="2549" y="0"/>
                    <a:pt x="2549" y="0"/>
                    <a:pt x="2549" y="0"/>
                  </a:cubicBezTo>
                  <a:lnTo>
                    <a:pt x="2549" y="146"/>
                  </a:ln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6" name="Freeform 23"/>
            <p:cNvSpPr>
              <a:spLocks noChangeArrowheads="1"/>
            </p:cNvSpPr>
            <p:nvPr/>
          </p:nvSpPr>
          <p:spPr bwMode="auto">
            <a:xfrm>
              <a:off x="13545676" y="5587309"/>
              <a:ext cx="600795" cy="1326424"/>
            </a:xfrm>
            <a:custGeom>
              <a:avLst/>
              <a:gdLst>
                <a:gd name="T0" fmla="*/ 599 w 1470"/>
                <a:gd name="T1" fmla="*/ 0 h 3242"/>
                <a:gd name="T2" fmla="*/ 599 w 1470"/>
                <a:gd name="T3" fmla="*/ 0 h 3242"/>
                <a:gd name="T4" fmla="*/ 32 w 1470"/>
                <a:gd name="T5" fmla="*/ 0 h 3242"/>
                <a:gd name="T6" fmla="*/ 32 w 1470"/>
                <a:gd name="T7" fmla="*/ 3177 h 3242"/>
                <a:gd name="T8" fmla="*/ 0 w 1470"/>
                <a:gd name="T9" fmla="*/ 3241 h 3242"/>
                <a:gd name="T10" fmla="*/ 347 w 1470"/>
                <a:gd name="T11" fmla="*/ 3241 h 3242"/>
                <a:gd name="T12" fmla="*/ 358 w 1470"/>
                <a:gd name="T13" fmla="*/ 3220 h 3242"/>
                <a:gd name="T14" fmla="*/ 1469 w 1470"/>
                <a:gd name="T15" fmla="*/ 1562 h 3242"/>
                <a:gd name="T16" fmla="*/ 599 w 1470"/>
                <a:gd name="T17" fmla="*/ 0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0" h="3242">
                  <a:moveTo>
                    <a:pt x="599" y="0"/>
                  </a:moveTo>
                  <a:lnTo>
                    <a:pt x="599" y="0"/>
                  </a:lnTo>
                  <a:cubicBezTo>
                    <a:pt x="32" y="0"/>
                    <a:pt x="32" y="0"/>
                    <a:pt x="32" y="0"/>
                  </a:cubicBezTo>
                  <a:cubicBezTo>
                    <a:pt x="32" y="3177"/>
                    <a:pt x="32" y="3177"/>
                    <a:pt x="32" y="3177"/>
                  </a:cubicBezTo>
                  <a:cubicBezTo>
                    <a:pt x="22" y="3198"/>
                    <a:pt x="11" y="3220"/>
                    <a:pt x="0" y="3241"/>
                  </a:cubicBezTo>
                  <a:cubicBezTo>
                    <a:pt x="347" y="3241"/>
                    <a:pt x="347" y="3241"/>
                    <a:pt x="347" y="3241"/>
                  </a:cubicBezTo>
                  <a:cubicBezTo>
                    <a:pt x="347" y="3230"/>
                    <a:pt x="358" y="3220"/>
                    <a:pt x="358" y="3220"/>
                  </a:cubicBezTo>
                  <a:cubicBezTo>
                    <a:pt x="997" y="3030"/>
                    <a:pt x="1469" y="3052"/>
                    <a:pt x="1469" y="1562"/>
                  </a:cubicBezTo>
                  <a:cubicBezTo>
                    <a:pt x="1469" y="870"/>
                    <a:pt x="1113" y="272"/>
                    <a:pt x="599" y="0"/>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7" name="Freeform 24"/>
            <p:cNvSpPr>
              <a:spLocks noChangeArrowheads="1"/>
            </p:cNvSpPr>
            <p:nvPr/>
          </p:nvSpPr>
          <p:spPr bwMode="auto">
            <a:xfrm>
              <a:off x="11346372" y="6504075"/>
              <a:ext cx="1926872" cy="2069943"/>
            </a:xfrm>
            <a:custGeom>
              <a:avLst/>
              <a:gdLst>
                <a:gd name="T0" fmla="*/ 4079 w 4710"/>
                <a:gd name="T1" fmla="*/ 829 h 5056"/>
                <a:gd name="T2" fmla="*/ 4079 w 4710"/>
                <a:gd name="T3" fmla="*/ 829 h 5056"/>
                <a:gd name="T4" fmla="*/ 4195 w 4710"/>
                <a:gd name="T5" fmla="*/ 577 h 5056"/>
                <a:gd name="T6" fmla="*/ 4279 w 4710"/>
                <a:gd name="T7" fmla="*/ 357 h 5056"/>
                <a:gd name="T8" fmla="*/ 4205 w 4710"/>
                <a:gd name="T9" fmla="*/ 105 h 5056"/>
                <a:gd name="T10" fmla="*/ 3933 w 4710"/>
                <a:gd name="T11" fmla="*/ 0 h 5056"/>
                <a:gd name="T12" fmla="*/ 3650 w 4710"/>
                <a:gd name="T13" fmla="*/ 105 h 5056"/>
                <a:gd name="T14" fmla="*/ 3576 w 4710"/>
                <a:gd name="T15" fmla="*/ 357 h 5056"/>
                <a:gd name="T16" fmla="*/ 3670 w 4710"/>
                <a:gd name="T17" fmla="*/ 577 h 5056"/>
                <a:gd name="T18" fmla="*/ 3807 w 4710"/>
                <a:gd name="T19" fmla="*/ 829 h 5056"/>
                <a:gd name="T20" fmla="*/ 3807 w 4710"/>
                <a:gd name="T21" fmla="*/ 839 h 5056"/>
                <a:gd name="T22" fmla="*/ 3807 w 4710"/>
                <a:gd name="T23" fmla="*/ 1269 h 5056"/>
                <a:gd name="T24" fmla="*/ 1584 w 4710"/>
                <a:gd name="T25" fmla="*/ 1269 h 5056"/>
                <a:gd name="T26" fmla="*/ 1584 w 4710"/>
                <a:gd name="T27" fmla="*/ 1364 h 5056"/>
                <a:gd name="T28" fmla="*/ 1657 w 4710"/>
                <a:gd name="T29" fmla="*/ 1479 h 5056"/>
                <a:gd name="T30" fmla="*/ 1793 w 4710"/>
                <a:gd name="T31" fmla="*/ 1825 h 5056"/>
                <a:gd name="T32" fmla="*/ 1667 w 4710"/>
                <a:gd name="T33" fmla="*/ 2223 h 5056"/>
                <a:gd name="T34" fmla="*/ 1206 w 4710"/>
                <a:gd name="T35" fmla="*/ 2423 h 5056"/>
                <a:gd name="T36" fmla="*/ 744 w 4710"/>
                <a:gd name="T37" fmla="*/ 2223 h 5056"/>
                <a:gd name="T38" fmla="*/ 619 w 4710"/>
                <a:gd name="T39" fmla="*/ 1825 h 5056"/>
                <a:gd name="T40" fmla="*/ 765 w 4710"/>
                <a:gd name="T41" fmla="*/ 1468 h 5056"/>
                <a:gd name="T42" fmla="*/ 859 w 4710"/>
                <a:gd name="T43" fmla="*/ 1332 h 5056"/>
                <a:gd name="T44" fmla="*/ 859 w 4710"/>
                <a:gd name="T45" fmla="*/ 1269 h 5056"/>
                <a:gd name="T46" fmla="*/ 0 w 4710"/>
                <a:gd name="T47" fmla="*/ 1269 h 5056"/>
                <a:gd name="T48" fmla="*/ 200 w 4710"/>
                <a:gd name="T49" fmla="*/ 3555 h 5056"/>
                <a:gd name="T50" fmla="*/ 1562 w 4710"/>
                <a:gd name="T51" fmla="*/ 5055 h 5056"/>
                <a:gd name="T52" fmla="*/ 2317 w 4710"/>
                <a:gd name="T53" fmla="*/ 5055 h 5056"/>
                <a:gd name="T54" fmla="*/ 4269 w 4710"/>
                <a:gd name="T55" fmla="*/ 3545 h 5056"/>
                <a:gd name="T56" fmla="*/ 4205 w 4710"/>
                <a:gd name="T57" fmla="*/ 3146 h 5056"/>
                <a:gd name="T58" fmla="*/ 4195 w 4710"/>
                <a:gd name="T59" fmla="*/ 3146 h 5056"/>
                <a:gd name="T60" fmla="*/ 3891 w 4710"/>
                <a:gd name="T61" fmla="*/ 3304 h 5056"/>
                <a:gd name="T62" fmla="*/ 3880 w 4710"/>
                <a:gd name="T63" fmla="*/ 3304 h 5056"/>
                <a:gd name="T64" fmla="*/ 3723 w 4710"/>
                <a:gd name="T65" fmla="*/ 3377 h 5056"/>
                <a:gd name="T66" fmla="*/ 3723 w 4710"/>
                <a:gd name="T67" fmla="*/ 3377 h 5056"/>
                <a:gd name="T68" fmla="*/ 3702 w 4710"/>
                <a:gd name="T69" fmla="*/ 3387 h 5056"/>
                <a:gd name="T70" fmla="*/ 3670 w 4710"/>
                <a:gd name="T71" fmla="*/ 3397 h 5056"/>
                <a:gd name="T72" fmla="*/ 3670 w 4710"/>
                <a:gd name="T73" fmla="*/ 3387 h 5056"/>
                <a:gd name="T74" fmla="*/ 3503 w 4710"/>
                <a:gd name="T75" fmla="*/ 3419 h 5056"/>
                <a:gd name="T76" fmla="*/ 3367 w 4710"/>
                <a:gd name="T77" fmla="*/ 3597 h 5056"/>
                <a:gd name="T78" fmla="*/ 3072 w 4710"/>
                <a:gd name="T79" fmla="*/ 3755 h 5056"/>
                <a:gd name="T80" fmla="*/ 2957 w 4710"/>
                <a:gd name="T81" fmla="*/ 3776 h 5056"/>
                <a:gd name="T82" fmla="*/ 2947 w 4710"/>
                <a:gd name="T83" fmla="*/ 3776 h 5056"/>
                <a:gd name="T84" fmla="*/ 2433 w 4710"/>
                <a:gd name="T85" fmla="*/ 3838 h 5056"/>
                <a:gd name="T86" fmla="*/ 2423 w 4710"/>
                <a:gd name="T87" fmla="*/ 3838 h 5056"/>
                <a:gd name="T88" fmla="*/ 1982 w 4710"/>
                <a:gd name="T89" fmla="*/ 3745 h 5056"/>
                <a:gd name="T90" fmla="*/ 1698 w 4710"/>
                <a:gd name="T91" fmla="*/ 3304 h 5056"/>
                <a:gd name="T92" fmla="*/ 1698 w 4710"/>
                <a:gd name="T93" fmla="*/ 3293 h 5056"/>
                <a:gd name="T94" fmla="*/ 1678 w 4710"/>
                <a:gd name="T95" fmla="*/ 2874 h 5056"/>
                <a:gd name="T96" fmla="*/ 1877 w 4710"/>
                <a:gd name="T97" fmla="*/ 2412 h 5056"/>
                <a:gd name="T98" fmla="*/ 2297 w 4710"/>
                <a:gd name="T99" fmla="*/ 2223 h 5056"/>
                <a:gd name="T100" fmla="*/ 2307 w 4710"/>
                <a:gd name="T101" fmla="*/ 2223 h 5056"/>
                <a:gd name="T102" fmla="*/ 2832 w 4710"/>
                <a:gd name="T103" fmla="*/ 2181 h 5056"/>
                <a:gd name="T104" fmla="*/ 2832 w 4710"/>
                <a:gd name="T105" fmla="*/ 2181 h 5056"/>
                <a:gd name="T106" fmla="*/ 3283 w 4710"/>
                <a:gd name="T107" fmla="*/ 2287 h 5056"/>
                <a:gd name="T108" fmla="*/ 3324 w 4710"/>
                <a:gd name="T109" fmla="*/ 2328 h 5056"/>
                <a:gd name="T110" fmla="*/ 3324 w 4710"/>
                <a:gd name="T111" fmla="*/ 2318 h 5056"/>
                <a:gd name="T112" fmla="*/ 4446 w 4710"/>
                <a:gd name="T113" fmla="*/ 1563 h 5056"/>
                <a:gd name="T114" fmla="*/ 4709 w 4710"/>
                <a:gd name="T115" fmla="*/ 1269 h 5056"/>
                <a:gd name="T116" fmla="*/ 4079 w 4710"/>
                <a:gd name="T117" fmla="*/ 1269 h 5056"/>
                <a:gd name="T118" fmla="*/ 4079 w 4710"/>
                <a:gd name="T119" fmla="*/ 829 h 5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10" h="5056">
                  <a:moveTo>
                    <a:pt x="4079" y="829"/>
                  </a:moveTo>
                  <a:lnTo>
                    <a:pt x="4079" y="829"/>
                  </a:lnTo>
                  <a:cubicBezTo>
                    <a:pt x="4079" y="713"/>
                    <a:pt x="4153" y="640"/>
                    <a:pt x="4195" y="577"/>
                  </a:cubicBezTo>
                  <a:cubicBezTo>
                    <a:pt x="4247" y="503"/>
                    <a:pt x="4279" y="441"/>
                    <a:pt x="4279" y="357"/>
                  </a:cubicBezTo>
                  <a:cubicBezTo>
                    <a:pt x="4279" y="262"/>
                    <a:pt x="4257" y="168"/>
                    <a:pt x="4205" y="105"/>
                  </a:cubicBezTo>
                  <a:cubicBezTo>
                    <a:pt x="4153" y="42"/>
                    <a:pt x="4079" y="0"/>
                    <a:pt x="3933" y="0"/>
                  </a:cubicBezTo>
                  <a:cubicBezTo>
                    <a:pt x="3775" y="0"/>
                    <a:pt x="3702" y="52"/>
                    <a:pt x="3650" y="105"/>
                  </a:cubicBezTo>
                  <a:cubicBezTo>
                    <a:pt x="3597" y="168"/>
                    <a:pt x="3576" y="262"/>
                    <a:pt x="3576" y="357"/>
                  </a:cubicBezTo>
                  <a:cubicBezTo>
                    <a:pt x="3576" y="451"/>
                    <a:pt x="3618" y="503"/>
                    <a:pt x="3670" y="577"/>
                  </a:cubicBezTo>
                  <a:cubicBezTo>
                    <a:pt x="3723" y="640"/>
                    <a:pt x="3796" y="713"/>
                    <a:pt x="3807" y="829"/>
                  </a:cubicBezTo>
                  <a:cubicBezTo>
                    <a:pt x="3818" y="839"/>
                    <a:pt x="3818" y="839"/>
                    <a:pt x="3807" y="839"/>
                  </a:cubicBezTo>
                  <a:cubicBezTo>
                    <a:pt x="3807" y="1269"/>
                    <a:pt x="3807" y="1269"/>
                    <a:pt x="3807" y="1269"/>
                  </a:cubicBezTo>
                  <a:cubicBezTo>
                    <a:pt x="1584" y="1269"/>
                    <a:pt x="1584" y="1269"/>
                    <a:pt x="1584" y="1269"/>
                  </a:cubicBezTo>
                  <a:cubicBezTo>
                    <a:pt x="1584" y="1364"/>
                    <a:pt x="1584" y="1364"/>
                    <a:pt x="1584" y="1364"/>
                  </a:cubicBezTo>
                  <a:cubicBezTo>
                    <a:pt x="1584" y="1385"/>
                    <a:pt x="1594" y="1385"/>
                    <a:pt x="1657" y="1479"/>
                  </a:cubicBezTo>
                  <a:cubicBezTo>
                    <a:pt x="1720" y="1552"/>
                    <a:pt x="1793" y="1678"/>
                    <a:pt x="1793" y="1825"/>
                  </a:cubicBezTo>
                  <a:cubicBezTo>
                    <a:pt x="1793" y="1961"/>
                    <a:pt x="1761" y="2108"/>
                    <a:pt x="1667" y="2223"/>
                  </a:cubicBezTo>
                  <a:cubicBezTo>
                    <a:pt x="1573" y="2339"/>
                    <a:pt x="1394" y="2423"/>
                    <a:pt x="1206" y="2423"/>
                  </a:cubicBezTo>
                  <a:cubicBezTo>
                    <a:pt x="1007" y="2412"/>
                    <a:pt x="839" y="2339"/>
                    <a:pt x="744" y="2223"/>
                  </a:cubicBezTo>
                  <a:cubicBezTo>
                    <a:pt x="650" y="2108"/>
                    <a:pt x="619" y="1961"/>
                    <a:pt x="619" y="1825"/>
                  </a:cubicBezTo>
                  <a:cubicBezTo>
                    <a:pt x="619" y="1668"/>
                    <a:pt x="703" y="1552"/>
                    <a:pt x="765" y="1468"/>
                  </a:cubicBezTo>
                  <a:cubicBezTo>
                    <a:pt x="839" y="1374"/>
                    <a:pt x="849" y="1364"/>
                    <a:pt x="859" y="1332"/>
                  </a:cubicBezTo>
                  <a:cubicBezTo>
                    <a:pt x="859" y="1269"/>
                    <a:pt x="859" y="1269"/>
                    <a:pt x="859" y="1269"/>
                  </a:cubicBezTo>
                  <a:cubicBezTo>
                    <a:pt x="0" y="1269"/>
                    <a:pt x="0" y="1269"/>
                    <a:pt x="0" y="1269"/>
                  </a:cubicBezTo>
                  <a:cubicBezTo>
                    <a:pt x="200" y="1972"/>
                    <a:pt x="420" y="2360"/>
                    <a:pt x="200" y="3555"/>
                  </a:cubicBezTo>
                  <a:cubicBezTo>
                    <a:pt x="1237" y="4572"/>
                    <a:pt x="1143" y="4814"/>
                    <a:pt x="1562" y="5055"/>
                  </a:cubicBezTo>
                  <a:cubicBezTo>
                    <a:pt x="2317" y="5055"/>
                    <a:pt x="2317" y="5055"/>
                    <a:pt x="2317" y="5055"/>
                  </a:cubicBezTo>
                  <a:cubicBezTo>
                    <a:pt x="2863" y="4730"/>
                    <a:pt x="3586" y="4164"/>
                    <a:pt x="4269" y="3545"/>
                  </a:cubicBezTo>
                  <a:cubicBezTo>
                    <a:pt x="4216" y="3409"/>
                    <a:pt x="4205" y="3272"/>
                    <a:pt x="4205" y="3146"/>
                  </a:cubicBezTo>
                  <a:cubicBezTo>
                    <a:pt x="4195" y="3146"/>
                    <a:pt x="4195" y="3146"/>
                    <a:pt x="4195" y="3146"/>
                  </a:cubicBezTo>
                  <a:cubicBezTo>
                    <a:pt x="4069" y="3210"/>
                    <a:pt x="3974" y="3262"/>
                    <a:pt x="3891" y="3304"/>
                  </a:cubicBezTo>
                  <a:lnTo>
                    <a:pt x="3880" y="3304"/>
                  </a:lnTo>
                  <a:cubicBezTo>
                    <a:pt x="3796" y="3345"/>
                    <a:pt x="3734" y="3366"/>
                    <a:pt x="3723" y="3377"/>
                  </a:cubicBezTo>
                  <a:lnTo>
                    <a:pt x="3723" y="3377"/>
                  </a:lnTo>
                  <a:cubicBezTo>
                    <a:pt x="3712" y="3387"/>
                    <a:pt x="3712" y="3387"/>
                    <a:pt x="3702" y="3387"/>
                  </a:cubicBezTo>
                  <a:lnTo>
                    <a:pt x="3670" y="3397"/>
                  </a:lnTo>
                  <a:cubicBezTo>
                    <a:pt x="3670" y="3387"/>
                    <a:pt x="3670" y="3387"/>
                    <a:pt x="3670" y="3387"/>
                  </a:cubicBezTo>
                  <a:cubicBezTo>
                    <a:pt x="3618" y="3419"/>
                    <a:pt x="3566" y="3419"/>
                    <a:pt x="3503" y="3419"/>
                  </a:cubicBezTo>
                  <a:cubicBezTo>
                    <a:pt x="3471" y="3493"/>
                    <a:pt x="3419" y="3555"/>
                    <a:pt x="3367" y="3597"/>
                  </a:cubicBezTo>
                  <a:cubicBezTo>
                    <a:pt x="3283" y="3671"/>
                    <a:pt x="3188" y="3723"/>
                    <a:pt x="3072" y="3755"/>
                  </a:cubicBezTo>
                  <a:cubicBezTo>
                    <a:pt x="3031" y="3765"/>
                    <a:pt x="2999" y="3776"/>
                    <a:pt x="2957" y="3776"/>
                  </a:cubicBezTo>
                  <a:lnTo>
                    <a:pt x="2947" y="3776"/>
                  </a:lnTo>
                  <a:cubicBezTo>
                    <a:pt x="2433" y="3838"/>
                    <a:pt x="2433" y="3838"/>
                    <a:pt x="2433" y="3838"/>
                  </a:cubicBezTo>
                  <a:cubicBezTo>
                    <a:pt x="2433" y="3838"/>
                    <a:pt x="2433" y="3838"/>
                    <a:pt x="2423" y="3838"/>
                  </a:cubicBezTo>
                  <a:cubicBezTo>
                    <a:pt x="2265" y="3859"/>
                    <a:pt x="2118" y="3828"/>
                    <a:pt x="1982" y="3745"/>
                  </a:cubicBezTo>
                  <a:cubicBezTo>
                    <a:pt x="1845" y="3661"/>
                    <a:pt x="1720" y="3503"/>
                    <a:pt x="1698" y="3304"/>
                  </a:cubicBezTo>
                  <a:lnTo>
                    <a:pt x="1698" y="3293"/>
                  </a:lnTo>
                  <a:cubicBezTo>
                    <a:pt x="1678" y="2874"/>
                    <a:pt x="1678" y="2874"/>
                    <a:pt x="1678" y="2874"/>
                  </a:cubicBezTo>
                  <a:cubicBezTo>
                    <a:pt x="1657" y="2674"/>
                    <a:pt x="1761" y="2517"/>
                    <a:pt x="1877" y="2412"/>
                  </a:cubicBezTo>
                  <a:cubicBezTo>
                    <a:pt x="1993" y="2307"/>
                    <a:pt x="2129" y="2244"/>
                    <a:pt x="2297" y="2223"/>
                  </a:cubicBezTo>
                  <a:cubicBezTo>
                    <a:pt x="2297" y="2223"/>
                    <a:pt x="2297" y="2223"/>
                    <a:pt x="2307" y="2223"/>
                  </a:cubicBezTo>
                  <a:cubicBezTo>
                    <a:pt x="2832" y="2181"/>
                    <a:pt x="2832" y="2181"/>
                    <a:pt x="2832" y="2181"/>
                  </a:cubicBezTo>
                  <a:lnTo>
                    <a:pt x="2832" y="2181"/>
                  </a:lnTo>
                  <a:cubicBezTo>
                    <a:pt x="2999" y="2160"/>
                    <a:pt x="3146" y="2203"/>
                    <a:pt x="3283" y="2287"/>
                  </a:cubicBezTo>
                  <a:cubicBezTo>
                    <a:pt x="3293" y="2297"/>
                    <a:pt x="3314" y="2318"/>
                    <a:pt x="3324" y="2328"/>
                  </a:cubicBezTo>
                  <a:cubicBezTo>
                    <a:pt x="3324" y="2318"/>
                    <a:pt x="3324" y="2318"/>
                    <a:pt x="3324" y="2318"/>
                  </a:cubicBezTo>
                  <a:cubicBezTo>
                    <a:pt x="3324" y="2318"/>
                    <a:pt x="4006" y="2045"/>
                    <a:pt x="4446" y="1563"/>
                  </a:cubicBezTo>
                  <a:cubicBezTo>
                    <a:pt x="4551" y="1458"/>
                    <a:pt x="4635" y="1353"/>
                    <a:pt x="4709" y="1269"/>
                  </a:cubicBezTo>
                  <a:cubicBezTo>
                    <a:pt x="4079" y="1269"/>
                    <a:pt x="4079" y="1269"/>
                    <a:pt x="4079" y="1269"/>
                  </a:cubicBezTo>
                  <a:lnTo>
                    <a:pt x="4079" y="829"/>
                  </a:lnTo>
                </a:path>
              </a:pathLst>
            </a:custGeom>
            <a:solidFill>
              <a:schemeClr val="accent2"/>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8" name="Freeform 25"/>
            <p:cNvSpPr>
              <a:spLocks noChangeArrowheads="1"/>
            </p:cNvSpPr>
            <p:nvPr/>
          </p:nvSpPr>
          <p:spPr bwMode="auto">
            <a:xfrm>
              <a:off x="11580916" y="8689516"/>
              <a:ext cx="909311" cy="1404023"/>
            </a:xfrm>
            <a:custGeom>
              <a:avLst/>
              <a:gdLst>
                <a:gd name="T0" fmla="*/ 1594 w 2224"/>
                <a:gd name="T1" fmla="*/ 0 h 3431"/>
                <a:gd name="T2" fmla="*/ 1594 w 2224"/>
                <a:gd name="T3" fmla="*/ 0 h 3431"/>
                <a:gd name="T4" fmla="*/ 325 w 2224"/>
                <a:gd name="T5" fmla="*/ 0 h 3431"/>
                <a:gd name="T6" fmla="*/ 157 w 2224"/>
                <a:gd name="T7" fmla="*/ 252 h 3431"/>
                <a:gd name="T8" fmla="*/ 587 w 2224"/>
                <a:gd name="T9" fmla="*/ 1521 h 3431"/>
                <a:gd name="T10" fmla="*/ 314 w 2224"/>
                <a:gd name="T11" fmla="*/ 2192 h 3431"/>
                <a:gd name="T12" fmla="*/ 860 w 2224"/>
                <a:gd name="T13" fmla="*/ 2192 h 3431"/>
                <a:gd name="T14" fmla="*/ 860 w 2224"/>
                <a:gd name="T15" fmla="*/ 2580 h 3431"/>
                <a:gd name="T16" fmla="*/ 860 w 2224"/>
                <a:gd name="T17" fmla="*/ 2590 h 3431"/>
                <a:gd name="T18" fmla="*/ 713 w 2224"/>
                <a:gd name="T19" fmla="*/ 2842 h 3431"/>
                <a:gd name="T20" fmla="*/ 618 w 2224"/>
                <a:gd name="T21" fmla="*/ 3062 h 3431"/>
                <a:gd name="T22" fmla="*/ 692 w 2224"/>
                <a:gd name="T23" fmla="*/ 3315 h 3431"/>
                <a:gd name="T24" fmla="*/ 975 w 2224"/>
                <a:gd name="T25" fmla="*/ 3419 h 3431"/>
                <a:gd name="T26" fmla="*/ 1258 w 2224"/>
                <a:gd name="T27" fmla="*/ 3315 h 3431"/>
                <a:gd name="T28" fmla="*/ 1332 w 2224"/>
                <a:gd name="T29" fmla="*/ 3062 h 3431"/>
                <a:gd name="T30" fmla="*/ 1248 w 2224"/>
                <a:gd name="T31" fmla="*/ 2842 h 3431"/>
                <a:gd name="T32" fmla="*/ 1121 w 2224"/>
                <a:gd name="T33" fmla="*/ 2590 h 3431"/>
                <a:gd name="T34" fmla="*/ 1121 w 2224"/>
                <a:gd name="T35" fmla="*/ 2192 h 3431"/>
                <a:gd name="T36" fmla="*/ 1751 w 2224"/>
                <a:gd name="T37" fmla="*/ 2192 h 3431"/>
                <a:gd name="T38" fmla="*/ 1783 w 2224"/>
                <a:gd name="T39" fmla="*/ 1279 h 3431"/>
                <a:gd name="T40" fmla="*/ 2139 w 2224"/>
                <a:gd name="T41" fmla="*/ 263 h 3431"/>
                <a:gd name="T42" fmla="*/ 1594 w 2224"/>
                <a:gd name="T43" fmla="*/ 0 h 3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4" h="3431">
                  <a:moveTo>
                    <a:pt x="1594" y="0"/>
                  </a:moveTo>
                  <a:lnTo>
                    <a:pt x="1594" y="0"/>
                  </a:lnTo>
                  <a:cubicBezTo>
                    <a:pt x="325" y="0"/>
                    <a:pt x="325" y="0"/>
                    <a:pt x="325" y="0"/>
                  </a:cubicBezTo>
                  <a:cubicBezTo>
                    <a:pt x="251" y="63"/>
                    <a:pt x="198" y="147"/>
                    <a:pt x="157" y="252"/>
                  </a:cubicBezTo>
                  <a:cubicBezTo>
                    <a:pt x="0" y="671"/>
                    <a:pt x="545" y="1080"/>
                    <a:pt x="587" y="1521"/>
                  </a:cubicBezTo>
                  <a:cubicBezTo>
                    <a:pt x="503" y="1773"/>
                    <a:pt x="409" y="1982"/>
                    <a:pt x="314" y="2192"/>
                  </a:cubicBezTo>
                  <a:cubicBezTo>
                    <a:pt x="860" y="2192"/>
                    <a:pt x="860" y="2192"/>
                    <a:pt x="860" y="2192"/>
                  </a:cubicBezTo>
                  <a:cubicBezTo>
                    <a:pt x="860" y="2580"/>
                    <a:pt x="860" y="2580"/>
                    <a:pt x="860" y="2580"/>
                  </a:cubicBezTo>
                  <a:lnTo>
                    <a:pt x="860" y="2590"/>
                  </a:lnTo>
                  <a:cubicBezTo>
                    <a:pt x="849" y="2706"/>
                    <a:pt x="765" y="2780"/>
                    <a:pt x="713" y="2842"/>
                  </a:cubicBezTo>
                  <a:cubicBezTo>
                    <a:pt x="660" y="2916"/>
                    <a:pt x="618" y="2979"/>
                    <a:pt x="618" y="3062"/>
                  </a:cubicBezTo>
                  <a:cubicBezTo>
                    <a:pt x="618" y="3157"/>
                    <a:pt x="639" y="3251"/>
                    <a:pt x="692" y="3315"/>
                  </a:cubicBezTo>
                  <a:cubicBezTo>
                    <a:pt x="744" y="3377"/>
                    <a:pt x="828" y="3419"/>
                    <a:pt x="975" y="3419"/>
                  </a:cubicBezTo>
                  <a:cubicBezTo>
                    <a:pt x="1121" y="3430"/>
                    <a:pt x="1205" y="3377"/>
                    <a:pt x="1258" y="3315"/>
                  </a:cubicBezTo>
                  <a:cubicBezTo>
                    <a:pt x="1300" y="3251"/>
                    <a:pt x="1332" y="3157"/>
                    <a:pt x="1332" y="3062"/>
                  </a:cubicBezTo>
                  <a:cubicBezTo>
                    <a:pt x="1332" y="2979"/>
                    <a:pt x="1289" y="2916"/>
                    <a:pt x="1248" y="2842"/>
                  </a:cubicBezTo>
                  <a:cubicBezTo>
                    <a:pt x="1195" y="2780"/>
                    <a:pt x="1121" y="2706"/>
                    <a:pt x="1121" y="2590"/>
                  </a:cubicBezTo>
                  <a:cubicBezTo>
                    <a:pt x="1121" y="2192"/>
                    <a:pt x="1121" y="2192"/>
                    <a:pt x="1121" y="2192"/>
                  </a:cubicBezTo>
                  <a:cubicBezTo>
                    <a:pt x="1751" y="2192"/>
                    <a:pt x="1751" y="2192"/>
                    <a:pt x="1751" y="2192"/>
                  </a:cubicBezTo>
                  <a:cubicBezTo>
                    <a:pt x="1751" y="1909"/>
                    <a:pt x="1762" y="1615"/>
                    <a:pt x="1783" y="1279"/>
                  </a:cubicBezTo>
                  <a:cubicBezTo>
                    <a:pt x="1877" y="818"/>
                    <a:pt x="2223" y="598"/>
                    <a:pt x="2139" y="263"/>
                  </a:cubicBezTo>
                  <a:cubicBezTo>
                    <a:pt x="2066" y="11"/>
                    <a:pt x="1814" y="73"/>
                    <a:pt x="1594" y="0"/>
                  </a:cubicBezTo>
                </a:path>
              </a:pathLst>
            </a:custGeom>
            <a:solidFill>
              <a:schemeClr val="accent2"/>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19" name="Freeform 26"/>
            <p:cNvSpPr>
              <a:spLocks noChangeArrowheads="1"/>
            </p:cNvSpPr>
            <p:nvPr/>
          </p:nvSpPr>
          <p:spPr bwMode="auto">
            <a:xfrm>
              <a:off x="12701316" y="7023816"/>
              <a:ext cx="923744" cy="750738"/>
            </a:xfrm>
            <a:custGeom>
              <a:avLst/>
              <a:gdLst>
                <a:gd name="T0" fmla="*/ 1395 w 2256"/>
                <a:gd name="T1" fmla="*/ 546 h 1836"/>
                <a:gd name="T2" fmla="*/ 1395 w 2256"/>
                <a:gd name="T3" fmla="*/ 546 h 1836"/>
                <a:gd name="T4" fmla="*/ 136 w 2256"/>
                <a:gd name="T5" fmla="*/ 1395 h 1836"/>
                <a:gd name="T6" fmla="*/ 21 w 2256"/>
                <a:gd name="T7" fmla="*/ 1657 h 1836"/>
                <a:gd name="T8" fmla="*/ 230 w 2256"/>
                <a:gd name="T9" fmla="*/ 1793 h 1836"/>
                <a:gd name="T10" fmla="*/ 1604 w 2256"/>
                <a:gd name="T11" fmla="*/ 860 h 1836"/>
                <a:gd name="T12" fmla="*/ 2255 w 2256"/>
                <a:gd name="T13" fmla="*/ 0 h 1836"/>
                <a:gd name="T14" fmla="*/ 1888 w 2256"/>
                <a:gd name="T15" fmla="*/ 0 h 1836"/>
                <a:gd name="T16" fmla="*/ 1395 w 2256"/>
                <a:gd name="T17" fmla="*/ 546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6" h="1836">
                  <a:moveTo>
                    <a:pt x="1395" y="546"/>
                  </a:moveTo>
                  <a:lnTo>
                    <a:pt x="1395" y="546"/>
                  </a:lnTo>
                  <a:cubicBezTo>
                    <a:pt x="881" y="1112"/>
                    <a:pt x="136" y="1395"/>
                    <a:pt x="136" y="1395"/>
                  </a:cubicBezTo>
                  <a:cubicBezTo>
                    <a:pt x="53" y="1416"/>
                    <a:pt x="0" y="1541"/>
                    <a:pt x="21" y="1657"/>
                  </a:cubicBezTo>
                  <a:cubicBezTo>
                    <a:pt x="42" y="1762"/>
                    <a:pt x="157" y="1835"/>
                    <a:pt x="230" y="1793"/>
                  </a:cubicBezTo>
                  <a:cubicBezTo>
                    <a:pt x="230" y="1793"/>
                    <a:pt x="1017" y="1500"/>
                    <a:pt x="1604" y="860"/>
                  </a:cubicBezTo>
                  <a:cubicBezTo>
                    <a:pt x="1919" y="524"/>
                    <a:pt x="2129" y="220"/>
                    <a:pt x="2255" y="0"/>
                  </a:cubicBezTo>
                  <a:cubicBezTo>
                    <a:pt x="1888" y="0"/>
                    <a:pt x="1888" y="0"/>
                    <a:pt x="1888" y="0"/>
                  </a:cubicBezTo>
                  <a:cubicBezTo>
                    <a:pt x="1762" y="147"/>
                    <a:pt x="1604" y="325"/>
                    <a:pt x="1395" y="546"/>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0" name="Freeform 27"/>
            <p:cNvSpPr>
              <a:spLocks noChangeArrowheads="1"/>
            </p:cNvSpPr>
            <p:nvPr/>
          </p:nvSpPr>
          <p:spPr bwMode="auto">
            <a:xfrm>
              <a:off x="12174494" y="7539949"/>
              <a:ext cx="488935" cy="400634"/>
            </a:xfrm>
            <a:custGeom>
              <a:avLst/>
              <a:gdLst>
                <a:gd name="T0" fmla="*/ 871 w 1196"/>
                <a:gd name="T1" fmla="*/ 11 h 977"/>
                <a:gd name="T2" fmla="*/ 871 w 1196"/>
                <a:gd name="T3" fmla="*/ 11 h 977"/>
                <a:gd name="T4" fmla="*/ 849 w 1196"/>
                <a:gd name="T5" fmla="*/ 11 h 977"/>
                <a:gd name="T6" fmla="*/ 304 w 1196"/>
                <a:gd name="T7" fmla="*/ 53 h 977"/>
                <a:gd name="T8" fmla="*/ 10 w 1196"/>
                <a:gd name="T9" fmla="*/ 326 h 977"/>
                <a:gd name="T10" fmla="*/ 42 w 1196"/>
                <a:gd name="T11" fmla="*/ 756 h 977"/>
                <a:gd name="T12" fmla="*/ 367 w 1196"/>
                <a:gd name="T13" fmla="*/ 954 h 977"/>
                <a:gd name="T14" fmla="*/ 891 w 1196"/>
                <a:gd name="T15" fmla="*/ 892 h 977"/>
                <a:gd name="T16" fmla="*/ 1195 w 1196"/>
                <a:gd name="T17" fmla="*/ 619 h 977"/>
                <a:gd name="T18" fmla="*/ 1164 w 1196"/>
                <a:gd name="T19" fmla="*/ 211 h 977"/>
                <a:gd name="T20" fmla="*/ 871 w 1196"/>
                <a:gd name="T21" fmla="*/ 11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6" h="977">
                  <a:moveTo>
                    <a:pt x="871" y="11"/>
                  </a:moveTo>
                  <a:lnTo>
                    <a:pt x="871" y="11"/>
                  </a:lnTo>
                  <a:cubicBezTo>
                    <a:pt x="871" y="11"/>
                    <a:pt x="860" y="11"/>
                    <a:pt x="849" y="11"/>
                  </a:cubicBezTo>
                  <a:cubicBezTo>
                    <a:pt x="304" y="53"/>
                    <a:pt x="304" y="53"/>
                    <a:pt x="304" y="53"/>
                  </a:cubicBezTo>
                  <a:cubicBezTo>
                    <a:pt x="147" y="74"/>
                    <a:pt x="0" y="200"/>
                    <a:pt x="10" y="326"/>
                  </a:cubicBezTo>
                  <a:cubicBezTo>
                    <a:pt x="42" y="756"/>
                    <a:pt x="42" y="756"/>
                    <a:pt x="42" y="756"/>
                  </a:cubicBezTo>
                  <a:cubicBezTo>
                    <a:pt x="53" y="882"/>
                    <a:pt x="209" y="976"/>
                    <a:pt x="367" y="954"/>
                  </a:cubicBezTo>
                  <a:cubicBezTo>
                    <a:pt x="891" y="892"/>
                    <a:pt x="891" y="892"/>
                    <a:pt x="891" y="892"/>
                  </a:cubicBezTo>
                  <a:cubicBezTo>
                    <a:pt x="1059" y="882"/>
                    <a:pt x="1195" y="745"/>
                    <a:pt x="1195" y="619"/>
                  </a:cubicBezTo>
                  <a:cubicBezTo>
                    <a:pt x="1164" y="211"/>
                    <a:pt x="1164" y="211"/>
                    <a:pt x="1164" y="211"/>
                  </a:cubicBezTo>
                  <a:cubicBezTo>
                    <a:pt x="1154" y="95"/>
                    <a:pt x="1027" y="0"/>
                    <a:pt x="871" y="11"/>
                  </a:cubicBezTo>
                </a:path>
              </a:pathLst>
            </a:custGeom>
            <a:solidFill>
              <a:schemeClr val="accent1"/>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1" name="Freeform 28"/>
            <p:cNvSpPr>
              <a:spLocks noChangeArrowheads="1"/>
            </p:cNvSpPr>
            <p:nvPr/>
          </p:nvSpPr>
          <p:spPr bwMode="auto">
            <a:xfrm>
              <a:off x="12710338" y="8187821"/>
              <a:ext cx="992303" cy="1404023"/>
            </a:xfrm>
            <a:custGeom>
              <a:avLst/>
              <a:gdLst>
                <a:gd name="T0" fmla="*/ 1049 w 2424"/>
                <a:gd name="T1" fmla="*/ 0 h 3430"/>
                <a:gd name="T2" fmla="*/ 1049 w 2424"/>
                <a:gd name="T3" fmla="*/ 0 h 3430"/>
                <a:gd name="T4" fmla="*/ 0 w 2424"/>
                <a:gd name="T5" fmla="*/ 3419 h 3430"/>
                <a:gd name="T6" fmla="*/ 1059 w 2424"/>
                <a:gd name="T7" fmla="*/ 3419 h 3430"/>
                <a:gd name="T8" fmla="*/ 1059 w 2424"/>
                <a:gd name="T9" fmla="*/ 3314 h 3430"/>
                <a:gd name="T10" fmla="*/ 986 w 2424"/>
                <a:gd name="T11" fmla="*/ 3188 h 3430"/>
                <a:gd name="T12" fmla="*/ 860 w 2424"/>
                <a:gd name="T13" fmla="*/ 2842 h 3430"/>
                <a:gd name="T14" fmla="*/ 986 w 2424"/>
                <a:gd name="T15" fmla="*/ 2444 h 3430"/>
                <a:gd name="T16" fmla="*/ 1447 w 2424"/>
                <a:gd name="T17" fmla="*/ 2255 h 3430"/>
                <a:gd name="T18" fmla="*/ 1898 w 2424"/>
                <a:gd name="T19" fmla="*/ 2444 h 3430"/>
                <a:gd name="T20" fmla="*/ 2024 w 2424"/>
                <a:gd name="T21" fmla="*/ 2842 h 3430"/>
                <a:gd name="T22" fmla="*/ 1888 w 2424"/>
                <a:gd name="T23" fmla="*/ 3199 h 3430"/>
                <a:gd name="T24" fmla="*/ 1793 w 2424"/>
                <a:gd name="T25" fmla="*/ 3335 h 3430"/>
                <a:gd name="T26" fmla="*/ 1793 w 2424"/>
                <a:gd name="T27" fmla="*/ 3419 h 3430"/>
                <a:gd name="T28" fmla="*/ 2391 w 2424"/>
                <a:gd name="T29" fmla="*/ 3419 h 3430"/>
                <a:gd name="T30" fmla="*/ 2423 w 2424"/>
                <a:gd name="T31" fmla="*/ 3429 h 3430"/>
                <a:gd name="T32" fmla="*/ 2423 w 2424"/>
                <a:gd name="T33" fmla="*/ 1101 h 3430"/>
                <a:gd name="T34" fmla="*/ 1049 w 2424"/>
                <a:gd name="T35" fmla="*/ 0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4" h="3430">
                  <a:moveTo>
                    <a:pt x="1049" y="0"/>
                  </a:moveTo>
                  <a:lnTo>
                    <a:pt x="1049" y="0"/>
                  </a:lnTo>
                  <a:cubicBezTo>
                    <a:pt x="828" y="1269"/>
                    <a:pt x="409" y="2307"/>
                    <a:pt x="0" y="3419"/>
                  </a:cubicBezTo>
                  <a:cubicBezTo>
                    <a:pt x="1059" y="3419"/>
                    <a:pt x="1059" y="3419"/>
                    <a:pt x="1059" y="3419"/>
                  </a:cubicBezTo>
                  <a:cubicBezTo>
                    <a:pt x="1059" y="3314"/>
                    <a:pt x="1059" y="3314"/>
                    <a:pt x="1059" y="3314"/>
                  </a:cubicBezTo>
                  <a:cubicBezTo>
                    <a:pt x="1059" y="3293"/>
                    <a:pt x="1049" y="3283"/>
                    <a:pt x="986" y="3188"/>
                  </a:cubicBezTo>
                  <a:cubicBezTo>
                    <a:pt x="934" y="3115"/>
                    <a:pt x="860" y="3000"/>
                    <a:pt x="860" y="2842"/>
                  </a:cubicBezTo>
                  <a:cubicBezTo>
                    <a:pt x="860" y="2706"/>
                    <a:pt x="881" y="2569"/>
                    <a:pt x="986" y="2444"/>
                  </a:cubicBezTo>
                  <a:cubicBezTo>
                    <a:pt x="1070" y="2329"/>
                    <a:pt x="1248" y="2245"/>
                    <a:pt x="1447" y="2255"/>
                  </a:cubicBezTo>
                  <a:cubicBezTo>
                    <a:pt x="1636" y="2255"/>
                    <a:pt x="1814" y="2329"/>
                    <a:pt x="1898" y="2444"/>
                  </a:cubicBezTo>
                  <a:cubicBezTo>
                    <a:pt x="2003" y="2559"/>
                    <a:pt x="2024" y="2706"/>
                    <a:pt x="2024" y="2842"/>
                  </a:cubicBezTo>
                  <a:cubicBezTo>
                    <a:pt x="2024" y="3000"/>
                    <a:pt x="1940" y="3125"/>
                    <a:pt x="1888" y="3199"/>
                  </a:cubicBezTo>
                  <a:cubicBezTo>
                    <a:pt x="1814" y="3293"/>
                    <a:pt x="1793" y="3314"/>
                    <a:pt x="1793" y="3335"/>
                  </a:cubicBezTo>
                  <a:cubicBezTo>
                    <a:pt x="1793" y="3419"/>
                    <a:pt x="1793" y="3419"/>
                    <a:pt x="1793" y="3419"/>
                  </a:cubicBezTo>
                  <a:cubicBezTo>
                    <a:pt x="2391" y="3419"/>
                    <a:pt x="2391" y="3419"/>
                    <a:pt x="2391" y="3419"/>
                  </a:cubicBezTo>
                  <a:cubicBezTo>
                    <a:pt x="2402" y="3419"/>
                    <a:pt x="2412" y="3419"/>
                    <a:pt x="2423" y="3429"/>
                  </a:cubicBezTo>
                  <a:cubicBezTo>
                    <a:pt x="2423" y="1101"/>
                    <a:pt x="2423" y="1101"/>
                    <a:pt x="2423" y="1101"/>
                  </a:cubicBezTo>
                  <a:cubicBezTo>
                    <a:pt x="1741" y="671"/>
                    <a:pt x="1174" y="283"/>
                    <a:pt x="1049" y="0"/>
                  </a:cubicBezTo>
                </a:path>
              </a:pathLst>
            </a:custGeom>
            <a:solidFill>
              <a:schemeClr val="accent2"/>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2" name="Freeform 29"/>
            <p:cNvSpPr>
              <a:spLocks noChangeArrowheads="1"/>
            </p:cNvSpPr>
            <p:nvPr/>
          </p:nvSpPr>
          <p:spPr bwMode="auto">
            <a:xfrm>
              <a:off x="9392437" y="8393551"/>
              <a:ext cx="1845684" cy="1709010"/>
            </a:xfrm>
            <a:custGeom>
              <a:avLst/>
              <a:gdLst>
                <a:gd name="T0" fmla="*/ 0 w 4511"/>
                <a:gd name="T1" fmla="*/ 2915 h 4175"/>
                <a:gd name="T2" fmla="*/ 0 w 4511"/>
                <a:gd name="T3" fmla="*/ 2915 h 4175"/>
                <a:gd name="T4" fmla="*/ 2999 w 4511"/>
                <a:gd name="T5" fmla="*/ 2915 h 4175"/>
                <a:gd name="T6" fmla="*/ 2999 w 4511"/>
                <a:gd name="T7" fmla="*/ 3324 h 4175"/>
                <a:gd name="T8" fmla="*/ 2999 w 4511"/>
                <a:gd name="T9" fmla="*/ 3335 h 4175"/>
                <a:gd name="T10" fmla="*/ 2852 w 4511"/>
                <a:gd name="T11" fmla="*/ 3597 h 4175"/>
                <a:gd name="T12" fmla="*/ 2759 w 4511"/>
                <a:gd name="T13" fmla="*/ 3806 h 4175"/>
                <a:gd name="T14" fmla="*/ 2832 w 4511"/>
                <a:gd name="T15" fmla="*/ 4058 h 4175"/>
                <a:gd name="T16" fmla="*/ 3115 w 4511"/>
                <a:gd name="T17" fmla="*/ 4163 h 4175"/>
                <a:gd name="T18" fmla="*/ 3398 w 4511"/>
                <a:gd name="T19" fmla="*/ 4058 h 4175"/>
                <a:gd name="T20" fmla="*/ 3471 w 4511"/>
                <a:gd name="T21" fmla="*/ 3806 h 4175"/>
                <a:gd name="T22" fmla="*/ 3387 w 4511"/>
                <a:gd name="T23" fmla="*/ 3597 h 4175"/>
                <a:gd name="T24" fmla="*/ 3262 w 4511"/>
                <a:gd name="T25" fmla="*/ 3335 h 4175"/>
                <a:gd name="T26" fmla="*/ 3262 w 4511"/>
                <a:gd name="T27" fmla="*/ 2915 h 4175"/>
                <a:gd name="T28" fmla="*/ 4447 w 4511"/>
                <a:gd name="T29" fmla="*/ 2915 h 4175"/>
                <a:gd name="T30" fmla="*/ 4437 w 4511"/>
                <a:gd name="T31" fmla="*/ 0 h 4175"/>
                <a:gd name="T32" fmla="*/ 0 w 4511"/>
                <a:gd name="T33" fmla="*/ 2915 h 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11" h="4175">
                  <a:moveTo>
                    <a:pt x="0" y="2915"/>
                  </a:moveTo>
                  <a:lnTo>
                    <a:pt x="0" y="2915"/>
                  </a:lnTo>
                  <a:cubicBezTo>
                    <a:pt x="2999" y="2915"/>
                    <a:pt x="2999" y="2915"/>
                    <a:pt x="2999" y="2915"/>
                  </a:cubicBezTo>
                  <a:cubicBezTo>
                    <a:pt x="2999" y="3324"/>
                    <a:pt x="2999" y="3324"/>
                    <a:pt x="2999" y="3324"/>
                  </a:cubicBezTo>
                  <a:cubicBezTo>
                    <a:pt x="2999" y="3335"/>
                    <a:pt x="2999" y="3335"/>
                    <a:pt x="2999" y="3335"/>
                  </a:cubicBezTo>
                  <a:cubicBezTo>
                    <a:pt x="2989" y="3450"/>
                    <a:pt x="2905" y="3523"/>
                    <a:pt x="2852" y="3597"/>
                  </a:cubicBezTo>
                  <a:cubicBezTo>
                    <a:pt x="2800" y="3659"/>
                    <a:pt x="2759" y="3722"/>
                    <a:pt x="2759" y="3806"/>
                  </a:cubicBezTo>
                  <a:cubicBezTo>
                    <a:pt x="2759" y="3911"/>
                    <a:pt x="2780" y="3995"/>
                    <a:pt x="2832" y="4058"/>
                  </a:cubicBezTo>
                  <a:cubicBezTo>
                    <a:pt x="2884" y="4122"/>
                    <a:pt x="2968" y="4163"/>
                    <a:pt x="3115" y="4163"/>
                  </a:cubicBezTo>
                  <a:cubicBezTo>
                    <a:pt x="3262" y="4174"/>
                    <a:pt x="3346" y="4132"/>
                    <a:pt x="3398" y="4058"/>
                  </a:cubicBezTo>
                  <a:cubicBezTo>
                    <a:pt x="3440" y="3995"/>
                    <a:pt x="3471" y="3901"/>
                    <a:pt x="3471" y="3806"/>
                  </a:cubicBezTo>
                  <a:cubicBezTo>
                    <a:pt x="3471" y="3722"/>
                    <a:pt x="3430" y="3659"/>
                    <a:pt x="3387" y="3597"/>
                  </a:cubicBezTo>
                  <a:cubicBezTo>
                    <a:pt x="3335" y="3523"/>
                    <a:pt x="3262" y="3450"/>
                    <a:pt x="3262" y="3335"/>
                  </a:cubicBezTo>
                  <a:cubicBezTo>
                    <a:pt x="3262" y="2915"/>
                    <a:pt x="3262" y="2915"/>
                    <a:pt x="3262" y="2915"/>
                  </a:cubicBezTo>
                  <a:cubicBezTo>
                    <a:pt x="4447" y="2915"/>
                    <a:pt x="4447" y="2915"/>
                    <a:pt x="4447" y="2915"/>
                  </a:cubicBezTo>
                  <a:cubicBezTo>
                    <a:pt x="4468" y="2013"/>
                    <a:pt x="4510" y="1079"/>
                    <a:pt x="4437" y="0"/>
                  </a:cubicBezTo>
                  <a:cubicBezTo>
                    <a:pt x="3262" y="628"/>
                    <a:pt x="577" y="1719"/>
                    <a:pt x="0" y="2915"/>
                  </a:cubicBezTo>
                </a:path>
              </a:pathLst>
            </a:custGeom>
            <a:solidFill>
              <a:schemeClr val="accent2"/>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3" name="Freeform 30"/>
            <p:cNvSpPr>
              <a:spLocks noChangeArrowheads="1"/>
            </p:cNvSpPr>
            <p:nvPr/>
          </p:nvSpPr>
          <p:spPr bwMode="auto">
            <a:xfrm>
              <a:off x="13818109" y="8711171"/>
              <a:ext cx="1322469" cy="2485013"/>
            </a:xfrm>
            <a:custGeom>
              <a:avLst/>
              <a:gdLst>
                <a:gd name="T0" fmla="*/ 3230 w 3231"/>
                <a:gd name="T1" fmla="*/ 4867 h 6074"/>
                <a:gd name="T2" fmla="*/ 3230 w 3231"/>
                <a:gd name="T3" fmla="*/ 4867 h 6074"/>
                <a:gd name="T4" fmla="*/ 2821 w 3231"/>
                <a:gd name="T5" fmla="*/ 2371 h 6074"/>
                <a:gd name="T6" fmla="*/ 0 w 3231"/>
                <a:gd name="T7" fmla="*/ 0 h 6074"/>
                <a:gd name="T8" fmla="*/ 0 w 3231"/>
                <a:gd name="T9" fmla="*/ 3347 h 6074"/>
                <a:gd name="T10" fmla="*/ 125 w 3231"/>
                <a:gd name="T11" fmla="*/ 3347 h 6074"/>
                <a:gd name="T12" fmla="*/ 241 w 3231"/>
                <a:gd name="T13" fmla="*/ 3273 h 6074"/>
                <a:gd name="T14" fmla="*/ 587 w 3231"/>
                <a:gd name="T15" fmla="*/ 3147 h 6074"/>
                <a:gd name="T16" fmla="*/ 996 w 3231"/>
                <a:gd name="T17" fmla="*/ 3273 h 6074"/>
                <a:gd name="T18" fmla="*/ 1184 w 3231"/>
                <a:gd name="T19" fmla="*/ 3734 h 6074"/>
                <a:gd name="T20" fmla="*/ 985 w 3231"/>
                <a:gd name="T21" fmla="*/ 4196 h 6074"/>
                <a:gd name="T22" fmla="*/ 587 w 3231"/>
                <a:gd name="T23" fmla="*/ 4321 h 6074"/>
                <a:gd name="T24" fmla="*/ 230 w 3231"/>
                <a:gd name="T25" fmla="*/ 4174 h 6074"/>
                <a:gd name="T26" fmla="*/ 94 w 3231"/>
                <a:gd name="T27" fmla="*/ 4080 h 6074"/>
                <a:gd name="T28" fmla="*/ 0 w 3231"/>
                <a:gd name="T29" fmla="*/ 4080 h 6074"/>
                <a:gd name="T30" fmla="*/ 0 w 3231"/>
                <a:gd name="T31" fmla="*/ 4867 h 6074"/>
                <a:gd name="T32" fmla="*/ 1458 w 3231"/>
                <a:gd name="T33" fmla="*/ 4867 h 6074"/>
                <a:gd name="T34" fmla="*/ 1458 w 3231"/>
                <a:gd name="T35" fmla="*/ 5224 h 6074"/>
                <a:gd name="T36" fmla="*/ 1458 w 3231"/>
                <a:gd name="T37" fmla="*/ 5234 h 6074"/>
                <a:gd name="T38" fmla="*/ 1321 w 3231"/>
                <a:gd name="T39" fmla="*/ 5496 h 6074"/>
                <a:gd name="T40" fmla="*/ 1227 w 3231"/>
                <a:gd name="T41" fmla="*/ 5706 h 6074"/>
                <a:gd name="T42" fmla="*/ 1300 w 3231"/>
                <a:gd name="T43" fmla="*/ 5958 h 6074"/>
                <a:gd name="T44" fmla="*/ 1583 w 3231"/>
                <a:gd name="T45" fmla="*/ 6073 h 6074"/>
                <a:gd name="T46" fmla="*/ 1856 w 3231"/>
                <a:gd name="T47" fmla="*/ 5968 h 6074"/>
                <a:gd name="T48" fmla="*/ 1930 w 3231"/>
                <a:gd name="T49" fmla="*/ 5706 h 6074"/>
                <a:gd name="T50" fmla="*/ 1846 w 3231"/>
                <a:gd name="T51" fmla="*/ 5496 h 6074"/>
                <a:gd name="T52" fmla="*/ 1730 w 3231"/>
                <a:gd name="T53" fmla="*/ 5244 h 6074"/>
                <a:gd name="T54" fmla="*/ 1730 w 3231"/>
                <a:gd name="T55" fmla="*/ 4867 h 6074"/>
                <a:gd name="T56" fmla="*/ 3230 w 3231"/>
                <a:gd name="T57" fmla="*/ 4867 h 6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31" h="6074">
                  <a:moveTo>
                    <a:pt x="3230" y="4867"/>
                  </a:moveTo>
                  <a:lnTo>
                    <a:pt x="3230" y="4867"/>
                  </a:lnTo>
                  <a:cubicBezTo>
                    <a:pt x="2821" y="2371"/>
                    <a:pt x="2821" y="2371"/>
                    <a:pt x="2821" y="2371"/>
                  </a:cubicBezTo>
                  <a:cubicBezTo>
                    <a:pt x="2705" y="1657"/>
                    <a:pt x="1227" y="766"/>
                    <a:pt x="0" y="0"/>
                  </a:cubicBezTo>
                  <a:cubicBezTo>
                    <a:pt x="0" y="3347"/>
                    <a:pt x="0" y="3347"/>
                    <a:pt x="0" y="3347"/>
                  </a:cubicBezTo>
                  <a:cubicBezTo>
                    <a:pt x="125" y="3347"/>
                    <a:pt x="125" y="3347"/>
                    <a:pt x="125" y="3347"/>
                  </a:cubicBezTo>
                  <a:cubicBezTo>
                    <a:pt x="146" y="3347"/>
                    <a:pt x="146" y="3347"/>
                    <a:pt x="241" y="3273"/>
                  </a:cubicBezTo>
                  <a:cubicBezTo>
                    <a:pt x="325" y="3220"/>
                    <a:pt x="440" y="3147"/>
                    <a:pt x="587" y="3147"/>
                  </a:cubicBezTo>
                  <a:cubicBezTo>
                    <a:pt x="723" y="3147"/>
                    <a:pt x="870" y="3167"/>
                    <a:pt x="996" y="3273"/>
                  </a:cubicBezTo>
                  <a:cubicBezTo>
                    <a:pt x="1100" y="3357"/>
                    <a:pt x="1184" y="3535"/>
                    <a:pt x="1184" y="3734"/>
                  </a:cubicBezTo>
                  <a:cubicBezTo>
                    <a:pt x="1184" y="3934"/>
                    <a:pt x="1100" y="4101"/>
                    <a:pt x="985" y="4196"/>
                  </a:cubicBezTo>
                  <a:cubicBezTo>
                    <a:pt x="870" y="4290"/>
                    <a:pt x="723" y="4321"/>
                    <a:pt x="587" y="4321"/>
                  </a:cubicBezTo>
                  <a:cubicBezTo>
                    <a:pt x="440" y="4321"/>
                    <a:pt x="314" y="4237"/>
                    <a:pt x="230" y="4174"/>
                  </a:cubicBezTo>
                  <a:cubicBezTo>
                    <a:pt x="146" y="4101"/>
                    <a:pt x="125" y="4080"/>
                    <a:pt x="94" y="4080"/>
                  </a:cubicBezTo>
                  <a:cubicBezTo>
                    <a:pt x="0" y="4080"/>
                    <a:pt x="0" y="4080"/>
                    <a:pt x="0" y="4080"/>
                  </a:cubicBezTo>
                  <a:cubicBezTo>
                    <a:pt x="0" y="4867"/>
                    <a:pt x="0" y="4867"/>
                    <a:pt x="0" y="4867"/>
                  </a:cubicBezTo>
                  <a:cubicBezTo>
                    <a:pt x="1458" y="4867"/>
                    <a:pt x="1458" y="4867"/>
                    <a:pt x="1458" y="4867"/>
                  </a:cubicBezTo>
                  <a:cubicBezTo>
                    <a:pt x="1458" y="5224"/>
                    <a:pt x="1458" y="5224"/>
                    <a:pt x="1458" y="5224"/>
                  </a:cubicBezTo>
                  <a:cubicBezTo>
                    <a:pt x="1458" y="5234"/>
                    <a:pt x="1458" y="5234"/>
                    <a:pt x="1458" y="5234"/>
                  </a:cubicBezTo>
                  <a:cubicBezTo>
                    <a:pt x="1447" y="5349"/>
                    <a:pt x="1374" y="5423"/>
                    <a:pt x="1321" y="5496"/>
                  </a:cubicBezTo>
                  <a:cubicBezTo>
                    <a:pt x="1258" y="5559"/>
                    <a:pt x="1227" y="5622"/>
                    <a:pt x="1227" y="5706"/>
                  </a:cubicBezTo>
                  <a:cubicBezTo>
                    <a:pt x="1227" y="5811"/>
                    <a:pt x="1247" y="5895"/>
                    <a:pt x="1300" y="5958"/>
                  </a:cubicBezTo>
                  <a:cubicBezTo>
                    <a:pt x="1352" y="6020"/>
                    <a:pt x="1426" y="6062"/>
                    <a:pt x="1583" y="6073"/>
                  </a:cubicBezTo>
                  <a:cubicBezTo>
                    <a:pt x="1730" y="6073"/>
                    <a:pt x="1803" y="6031"/>
                    <a:pt x="1856" y="5968"/>
                  </a:cubicBezTo>
                  <a:cubicBezTo>
                    <a:pt x="1908" y="5895"/>
                    <a:pt x="1930" y="5800"/>
                    <a:pt x="1930" y="5706"/>
                  </a:cubicBezTo>
                  <a:cubicBezTo>
                    <a:pt x="1930" y="5622"/>
                    <a:pt x="1898" y="5559"/>
                    <a:pt x="1846" y="5496"/>
                  </a:cubicBezTo>
                  <a:cubicBezTo>
                    <a:pt x="1803" y="5423"/>
                    <a:pt x="1730" y="5360"/>
                    <a:pt x="1730" y="5244"/>
                  </a:cubicBezTo>
                  <a:cubicBezTo>
                    <a:pt x="1730" y="4867"/>
                    <a:pt x="1730" y="4867"/>
                    <a:pt x="1730" y="4867"/>
                  </a:cubicBezTo>
                  <a:lnTo>
                    <a:pt x="3230" y="4867"/>
                  </a:lnTo>
                </a:path>
              </a:pathLst>
            </a:custGeom>
            <a:solidFill>
              <a:schemeClr val="accent2"/>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4" name="Freeform 31"/>
            <p:cNvSpPr>
              <a:spLocks noChangeArrowheads="1"/>
            </p:cNvSpPr>
            <p:nvPr/>
          </p:nvSpPr>
          <p:spPr bwMode="auto">
            <a:xfrm>
              <a:off x="12387388" y="9200233"/>
              <a:ext cx="1820425" cy="1503280"/>
            </a:xfrm>
            <a:custGeom>
              <a:avLst/>
              <a:gdLst>
                <a:gd name="T0" fmla="*/ 4342 w 4448"/>
                <a:gd name="T1" fmla="*/ 2255 h 3672"/>
                <a:gd name="T2" fmla="*/ 4342 w 4448"/>
                <a:gd name="T3" fmla="*/ 2255 h 3672"/>
                <a:gd name="T4" fmla="*/ 4080 w 4448"/>
                <a:gd name="T5" fmla="*/ 2182 h 3672"/>
                <a:gd name="T6" fmla="*/ 3870 w 4448"/>
                <a:gd name="T7" fmla="*/ 2265 h 3672"/>
                <a:gd name="T8" fmla="*/ 3618 w 4448"/>
                <a:gd name="T9" fmla="*/ 2391 h 3672"/>
                <a:gd name="T10" fmla="*/ 3210 w 4448"/>
                <a:gd name="T11" fmla="*/ 2391 h 3672"/>
                <a:gd name="T12" fmla="*/ 3210 w 4448"/>
                <a:gd name="T13" fmla="*/ 1216 h 3672"/>
                <a:gd name="T14" fmla="*/ 3178 w 4448"/>
                <a:gd name="T15" fmla="*/ 1228 h 3672"/>
                <a:gd name="T16" fmla="*/ 2349 w 4448"/>
                <a:gd name="T17" fmla="*/ 1228 h 3672"/>
                <a:gd name="T18" fmla="*/ 2349 w 4448"/>
                <a:gd name="T19" fmla="*/ 849 h 3672"/>
                <a:gd name="T20" fmla="*/ 2349 w 4448"/>
                <a:gd name="T21" fmla="*/ 839 h 3672"/>
                <a:gd name="T22" fmla="*/ 2486 w 4448"/>
                <a:gd name="T23" fmla="*/ 587 h 3672"/>
                <a:gd name="T24" fmla="*/ 2580 w 4448"/>
                <a:gd name="T25" fmla="*/ 367 h 3672"/>
                <a:gd name="T26" fmla="*/ 2507 w 4448"/>
                <a:gd name="T27" fmla="*/ 115 h 3672"/>
                <a:gd name="T28" fmla="*/ 2224 w 4448"/>
                <a:gd name="T29" fmla="*/ 10 h 3672"/>
                <a:gd name="T30" fmla="*/ 1951 w 4448"/>
                <a:gd name="T31" fmla="*/ 115 h 3672"/>
                <a:gd name="T32" fmla="*/ 1877 w 4448"/>
                <a:gd name="T33" fmla="*/ 367 h 3672"/>
                <a:gd name="T34" fmla="*/ 1961 w 4448"/>
                <a:gd name="T35" fmla="*/ 577 h 3672"/>
                <a:gd name="T36" fmla="*/ 2077 w 4448"/>
                <a:gd name="T37" fmla="*/ 839 h 3672"/>
                <a:gd name="T38" fmla="*/ 2077 w 4448"/>
                <a:gd name="T39" fmla="*/ 1228 h 3672"/>
                <a:gd name="T40" fmla="*/ 692 w 4448"/>
                <a:gd name="T41" fmla="*/ 1228 h 3672"/>
                <a:gd name="T42" fmla="*/ 0 w 4448"/>
                <a:gd name="T43" fmla="*/ 3671 h 3672"/>
                <a:gd name="T44" fmla="*/ 1395 w 4448"/>
                <a:gd name="T45" fmla="*/ 3671 h 3672"/>
                <a:gd name="T46" fmla="*/ 1395 w 4448"/>
                <a:gd name="T47" fmla="*/ 3556 h 3672"/>
                <a:gd name="T48" fmla="*/ 1322 w 4448"/>
                <a:gd name="T49" fmla="*/ 3440 h 3672"/>
                <a:gd name="T50" fmla="*/ 1186 w 4448"/>
                <a:gd name="T51" fmla="*/ 3094 h 3672"/>
                <a:gd name="T52" fmla="*/ 1311 w 4448"/>
                <a:gd name="T53" fmla="*/ 2695 h 3672"/>
                <a:gd name="T54" fmla="*/ 1783 w 4448"/>
                <a:gd name="T55" fmla="*/ 2496 h 3672"/>
                <a:gd name="T56" fmla="*/ 2234 w 4448"/>
                <a:gd name="T57" fmla="*/ 2695 h 3672"/>
                <a:gd name="T58" fmla="*/ 2360 w 4448"/>
                <a:gd name="T59" fmla="*/ 3094 h 3672"/>
                <a:gd name="T60" fmla="*/ 2213 w 4448"/>
                <a:gd name="T61" fmla="*/ 3451 h 3672"/>
                <a:gd name="T62" fmla="*/ 2129 w 4448"/>
                <a:gd name="T63" fmla="*/ 3587 h 3672"/>
                <a:gd name="T64" fmla="*/ 2129 w 4448"/>
                <a:gd name="T65" fmla="*/ 3671 h 3672"/>
                <a:gd name="T66" fmla="*/ 3210 w 4448"/>
                <a:gd name="T67" fmla="*/ 3671 h 3672"/>
                <a:gd name="T68" fmla="*/ 3210 w 4448"/>
                <a:gd name="T69" fmla="*/ 2654 h 3672"/>
                <a:gd name="T70" fmla="*/ 3608 w 4448"/>
                <a:gd name="T71" fmla="*/ 2654 h 3672"/>
                <a:gd name="T72" fmla="*/ 3618 w 4448"/>
                <a:gd name="T73" fmla="*/ 2654 h 3672"/>
                <a:gd name="T74" fmla="*/ 3870 w 4448"/>
                <a:gd name="T75" fmla="*/ 2800 h 3672"/>
                <a:gd name="T76" fmla="*/ 4080 w 4448"/>
                <a:gd name="T77" fmla="*/ 2884 h 3672"/>
                <a:gd name="T78" fmla="*/ 4342 w 4448"/>
                <a:gd name="T79" fmla="*/ 2810 h 3672"/>
                <a:gd name="T80" fmla="*/ 4447 w 4448"/>
                <a:gd name="T81" fmla="*/ 2538 h 3672"/>
                <a:gd name="T82" fmla="*/ 4342 w 4448"/>
                <a:gd name="T83" fmla="*/ 2255 h 3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8" h="3672">
                  <a:moveTo>
                    <a:pt x="4342" y="2255"/>
                  </a:moveTo>
                  <a:lnTo>
                    <a:pt x="4342" y="2255"/>
                  </a:lnTo>
                  <a:cubicBezTo>
                    <a:pt x="4279" y="2203"/>
                    <a:pt x="4185" y="2182"/>
                    <a:pt x="4080" y="2182"/>
                  </a:cubicBezTo>
                  <a:cubicBezTo>
                    <a:pt x="4006" y="2182"/>
                    <a:pt x="3944" y="2223"/>
                    <a:pt x="3870" y="2265"/>
                  </a:cubicBezTo>
                  <a:cubicBezTo>
                    <a:pt x="3807" y="2318"/>
                    <a:pt x="3734" y="2391"/>
                    <a:pt x="3618" y="2391"/>
                  </a:cubicBezTo>
                  <a:cubicBezTo>
                    <a:pt x="3210" y="2391"/>
                    <a:pt x="3210" y="2391"/>
                    <a:pt x="3210" y="2391"/>
                  </a:cubicBezTo>
                  <a:cubicBezTo>
                    <a:pt x="3210" y="1216"/>
                    <a:pt x="3210" y="1216"/>
                    <a:pt x="3210" y="1216"/>
                  </a:cubicBezTo>
                  <a:cubicBezTo>
                    <a:pt x="3199" y="1216"/>
                    <a:pt x="3189" y="1228"/>
                    <a:pt x="3178" y="1228"/>
                  </a:cubicBezTo>
                  <a:cubicBezTo>
                    <a:pt x="2349" y="1228"/>
                    <a:pt x="2349" y="1228"/>
                    <a:pt x="2349" y="1228"/>
                  </a:cubicBezTo>
                  <a:cubicBezTo>
                    <a:pt x="2349" y="849"/>
                    <a:pt x="2349" y="849"/>
                    <a:pt x="2349" y="849"/>
                  </a:cubicBezTo>
                  <a:lnTo>
                    <a:pt x="2349" y="839"/>
                  </a:lnTo>
                  <a:cubicBezTo>
                    <a:pt x="2360" y="724"/>
                    <a:pt x="2433" y="650"/>
                    <a:pt x="2486" y="587"/>
                  </a:cubicBezTo>
                  <a:cubicBezTo>
                    <a:pt x="2548" y="514"/>
                    <a:pt x="2580" y="451"/>
                    <a:pt x="2580" y="367"/>
                  </a:cubicBezTo>
                  <a:cubicBezTo>
                    <a:pt x="2580" y="273"/>
                    <a:pt x="2560" y="178"/>
                    <a:pt x="2507" y="115"/>
                  </a:cubicBezTo>
                  <a:cubicBezTo>
                    <a:pt x="2454" y="53"/>
                    <a:pt x="2380" y="10"/>
                    <a:pt x="2224" y="10"/>
                  </a:cubicBezTo>
                  <a:cubicBezTo>
                    <a:pt x="2077" y="0"/>
                    <a:pt x="2003" y="53"/>
                    <a:pt x="1951" y="115"/>
                  </a:cubicBezTo>
                  <a:cubicBezTo>
                    <a:pt x="1898" y="178"/>
                    <a:pt x="1877" y="273"/>
                    <a:pt x="1877" y="367"/>
                  </a:cubicBezTo>
                  <a:cubicBezTo>
                    <a:pt x="1877" y="451"/>
                    <a:pt x="1909" y="514"/>
                    <a:pt x="1961" y="577"/>
                  </a:cubicBezTo>
                  <a:cubicBezTo>
                    <a:pt x="2014" y="650"/>
                    <a:pt x="2077" y="724"/>
                    <a:pt x="2077" y="839"/>
                  </a:cubicBezTo>
                  <a:cubicBezTo>
                    <a:pt x="2077" y="1228"/>
                    <a:pt x="2077" y="1228"/>
                    <a:pt x="2077" y="1228"/>
                  </a:cubicBezTo>
                  <a:cubicBezTo>
                    <a:pt x="692" y="1228"/>
                    <a:pt x="692" y="1228"/>
                    <a:pt x="692" y="1228"/>
                  </a:cubicBezTo>
                  <a:cubicBezTo>
                    <a:pt x="420" y="1971"/>
                    <a:pt x="179" y="2758"/>
                    <a:pt x="0" y="3671"/>
                  </a:cubicBezTo>
                  <a:cubicBezTo>
                    <a:pt x="1395" y="3671"/>
                    <a:pt x="1395" y="3671"/>
                    <a:pt x="1395" y="3671"/>
                  </a:cubicBezTo>
                  <a:cubicBezTo>
                    <a:pt x="1395" y="3556"/>
                    <a:pt x="1395" y="3556"/>
                    <a:pt x="1395" y="3556"/>
                  </a:cubicBezTo>
                  <a:cubicBezTo>
                    <a:pt x="1395" y="3545"/>
                    <a:pt x="1385" y="3535"/>
                    <a:pt x="1322" y="3440"/>
                  </a:cubicBezTo>
                  <a:cubicBezTo>
                    <a:pt x="1259" y="3367"/>
                    <a:pt x="1186" y="3241"/>
                    <a:pt x="1186" y="3094"/>
                  </a:cubicBezTo>
                  <a:cubicBezTo>
                    <a:pt x="1186" y="2957"/>
                    <a:pt x="1217" y="2810"/>
                    <a:pt x="1311" y="2695"/>
                  </a:cubicBezTo>
                  <a:cubicBezTo>
                    <a:pt x="1406" y="2580"/>
                    <a:pt x="1584" y="2496"/>
                    <a:pt x="1783" y="2496"/>
                  </a:cubicBezTo>
                  <a:cubicBezTo>
                    <a:pt x="1972" y="2506"/>
                    <a:pt x="2140" y="2580"/>
                    <a:pt x="2234" y="2695"/>
                  </a:cubicBezTo>
                  <a:cubicBezTo>
                    <a:pt x="2328" y="2810"/>
                    <a:pt x="2360" y="2957"/>
                    <a:pt x="2360" y="3094"/>
                  </a:cubicBezTo>
                  <a:cubicBezTo>
                    <a:pt x="2360" y="3251"/>
                    <a:pt x="2276" y="3377"/>
                    <a:pt x="2213" y="3451"/>
                  </a:cubicBezTo>
                  <a:cubicBezTo>
                    <a:pt x="2150" y="3545"/>
                    <a:pt x="2129" y="3566"/>
                    <a:pt x="2129" y="3587"/>
                  </a:cubicBezTo>
                  <a:cubicBezTo>
                    <a:pt x="2129" y="3671"/>
                    <a:pt x="2129" y="3671"/>
                    <a:pt x="2129" y="3671"/>
                  </a:cubicBezTo>
                  <a:cubicBezTo>
                    <a:pt x="3210" y="3671"/>
                    <a:pt x="3210" y="3671"/>
                    <a:pt x="3210" y="3671"/>
                  </a:cubicBezTo>
                  <a:cubicBezTo>
                    <a:pt x="3210" y="2654"/>
                    <a:pt x="3210" y="2654"/>
                    <a:pt x="3210" y="2654"/>
                  </a:cubicBezTo>
                  <a:cubicBezTo>
                    <a:pt x="3608" y="2654"/>
                    <a:pt x="3608" y="2654"/>
                    <a:pt x="3608" y="2654"/>
                  </a:cubicBezTo>
                  <a:cubicBezTo>
                    <a:pt x="3608" y="2654"/>
                    <a:pt x="3608" y="2654"/>
                    <a:pt x="3618" y="2654"/>
                  </a:cubicBezTo>
                  <a:cubicBezTo>
                    <a:pt x="3734" y="2664"/>
                    <a:pt x="3797" y="2738"/>
                    <a:pt x="3870" y="2800"/>
                  </a:cubicBezTo>
                  <a:cubicBezTo>
                    <a:pt x="3944" y="2853"/>
                    <a:pt x="3996" y="2884"/>
                    <a:pt x="4080" y="2884"/>
                  </a:cubicBezTo>
                  <a:cubicBezTo>
                    <a:pt x="4185" y="2884"/>
                    <a:pt x="4279" y="2863"/>
                    <a:pt x="4342" y="2810"/>
                  </a:cubicBezTo>
                  <a:cubicBezTo>
                    <a:pt x="4394" y="2769"/>
                    <a:pt x="4447" y="2685"/>
                    <a:pt x="4447" y="2538"/>
                  </a:cubicBezTo>
                  <a:cubicBezTo>
                    <a:pt x="4447" y="2381"/>
                    <a:pt x="4405" y="2307"/>
                    <a:pt x="4342" y="2255"/>
                  </a:cubicBez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5" name="Freeform 32"/>
            <p:cNvSpPr>
              <a:spLocks noChangeArrowheads="1"/>
            </p:cNvSpPr>
            <p:nvPr/>
          </p:nvSpPr>
          <p:spPr bwMode="auto">
            <a:xfrm>
              <a:off x="9233668" y="9701928"/>
              <a:ext cx="2029711" cy="999780"/>
            </a:xfrm>
            <a:custGeom>
              <a:avLst/>
              <a:gdLst>
                <a:gd name="T0" fmla="*/ 4825 w 4962"/>
                <a:gd name="T1" fmla="*/ 0 h 2444"/>
                <a:gd name="T2" fmla="*/ 4825 w 4962"/>
                <a:gd name="T3" fmla="*/ 0 h 2444"/>
                <a:gd name="T4" fmla="*/ 3880 w 4962"/>
                <a:gd name="T5" fmla="*/ 0 h 2444"/>
                <a:gd name="T6" fmla="*/ 3880 w 4962"/>
                <a:gd name="T7" fmla="*/ 146 h 2444"/>
                <a:gd name="T8" fmla="*/ 3964 w 4962"/>
                <a:gd name="T9" fmla="*/ 261 h 2444"/>
                <a:gd name="T10" fmla="*/ 4090 w 4962"/>
                <a:gd name="T11" fmla="*/ 607 h 2444"/>
                <a:gd name="T12" fmla="*/ 3964 w 4962"/>
                <a:gd name="T13" fmla="*/ 1006 h 2444"/>
                <a:gd name="T14" fmla="*/ 3503 w 4962"/>
                <a:gd name="T15" fmla="*/ 1205 h 2444"/>
                <a:gd name="T16" fmla="*/ 3041 w 4962"/>
                <a:gd name="T17" fmla="*/ 1006 h 2444"/>
                <a:gd name="T18" fmla="*/ 2916 w 4962"/>
                <a:gd name="T19" fmla="*/ 607 h 2444"/>
                <a:gd name="T20" fmla="*/ 3063 w 4962"/>
                <a:gd name="T21" fmla="*/ 251 h 2444"/>
                <a:gd name="T22" fmla="*/ 3157 w 4962"/>
                <a:gd name="T23" fmla="*/ 114 h 2444"/>
                <a:gd name="T24" fmla="*/ 3157 w 4962"/>
                <a:gd name="T25" fmla="*/ 0 h 2444"/>
                <a:gd name="T26" fmla="*/ 304 w 4962"/>
                <a:gd name="T27" fmla="*/ 0 h 2444"/>
                <a:gd name="T28" fmla="*/ 294 w 4962"/>
                <a:gd name="T29" fmla="*/ 62 h 2444"/>
                <a:gd name="T30" fmla="*/ 0 w 4962"/>
                <a:gd name="T31" fmla="*/ 2443 h 2444"/>
                <a:gd name="T32" fmla="*/ 1311 w 4962"/>
                <a:gd name="T33" fmla="*/ 2443 h 2444"/>
                <a:gd name="T34" fmla="*/ 1311 w 4962"/>
                <a:gd name="T35" fmla="*/ 2359 h 2444"/>
                <a:gd name="T36" fmla="*/ 1227 w 4962"/>
                <a:gd name="T37" fmla="*/ 2223 h 2444"/>
                <a:gd name="T38" fmla="*/ 1080 w 4962"/>
                <a:gd name="T39" fmla="*/ 1866 h 2444"/>
                <a:gd name="T40" fmla="*/ 1207 w 4962"/>
                <a:gd name="T41" fmla="*/ 1467 h 2444"/>
                <a:gd name="T42" fmla="*/ 1657 w 4962"/>
                <a:gd name="T43" fmla="*/ 1268 h 2444"/>
                <a:gd name="T44" fmla="*/ 2129 w 4962"/>
                <a:gd name="T45" fmla="*/ 1467 h 2444"/>
                <a:gd name="T46" fmla="*/ 2245 w 4962"/>
                <a:gd name="T47" fmla="*/ 1866 h 2444"/>
                <a:gd name="T48" fmla="*/ 2118 w 4962"/>
                <a:gd name="T49" fmla="*/ 2212 h 2444"/>
                <a:gd name="T50" fmla="*/ 2045 w 4962"/>
                <a:gd name="T51" fmla="*/ 2328 h 2444"/>
                <a:gd name="T52" fmla="*/ 2045 w 4962"/>
                <a:gd name="T53" fmla="*/ 2443 h 2444"/>
                <a:gd name="T54" fmla="*/ 4961 w 4962"/>
                <a:gd name="T55" fmla="*/ 2443 h 2444"/>
                <a:gd name="T56" fmla="*/ 4825 w 4962"/>
                <a:gd name="T57" fmla="*/ 0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62" h="2444">
                  <a:moveTo>
                    <a:pt x="4825" y="0"/>
                  </a:moveTo>
                  <a:lnTo>
                    <a:pt x="4825" y="0"/>
                  </a:lnTo>
                  <a:cubicBezTo>
                    <a:pt x="3880" y="0"/>
                    <a:pt x="3880" y="0"/>
                    <a:pt x="3880" y="0"/>
                  </a:cubicBezTo>
                  <a:cubicBezTo>
                    <a:pt x="3880" y="146"/>
                    <a:pt x="3880" y="146"/>
                    <a:pt x="3880" y="146"/>
                  </a:cubicBezTo>
                  <a:cubicBezTo>
                    <a:pt x="3880" y="156"/>
                    <a:pt x="3891" y="167"/>
                    <a:pt x="3964" y="261"/>
                  </a:cubicBezTo>
                  <a:cubicBezTo>
                    <a:pt x="4017" y="335"/>
                    <a:pt x="4090" y="460"/>
                    <a:pt x="4090" y="607"/>
                  </a:cubicBezTo>
                  <a:cubicBezTo>
                    <a:pt x="4090" y="743"/>
                    <a:pt x="4058" y="880"/>
                    <a:pt x="3964" y="1006"/>
                  </a:cubicBezTo>
                  <a:cubicBezTo>
                    <a:pt x="3870" y="1121"/>
                    <a:pt x="3691" y="1205"/>
                    <a:pt x="3503" y="1205"/>
                  </a:cubicBezTo>
                  <a:cubicBezTo>
                    <a:pt x="3303" y="1194"/>
                    <a:pt x="3136" y="1121"/>
                    <a:pt x="3041" y="1006"/>
                  </a:cubicBezTo>
                  <a:cubicBezTo>
                    <a:pt x="2947" y="891"/>
                    <a:pt x="2916" y="743"/>
                    <a:pt x="2916" y="607"/>
                  </a:cubicBezTo>
                  <a:cubicBezTo>
                    <a:pt x="2916" y="450"/>
                    <a:pt x="3000" y="324"/>
                    <a:pt x="3063" y="251"/>
                  </a:cubicBezTo>
                  <a:cubicBezTo>
                    <a:pt x="3136" y="156"/>
                    <a:pt x="3147" y="136"/>
                    <a:pt x="3157" y="114"/>
                  </a:cubicBezTo>
                  <a:cubicBezTo>
                    <a:pt x="3157" y="0"/>
                    <a:pt x="3157" y="0"/>
                    <a:pt x="3157" y="0"/>
                  </a:cubicBezTo>
                  <a:cubicBezTo>
                    <a:pt x="304" y="0"/>
                    <a:pt x="304" y="0"/>
                    <a:pt x="304" y="0"/>
                  </a:cubicBezTo>
                  <a:cubicBezTo>
                    <a:pt x="294" y="20"/>
                    <a:pt x="294" y="41"/>
                    <a:pt x="294" y="62"/>
                  </a:cubicBezTo>
                  <a:cubicBezTo>
                    <a:pt x="0" y="2443"/>
                    <a:pt x="0" y="2443"/>
                    <a:pt x="0" y="2443"/>
                  </a:cubicBezTo>
                  <a:cubicBezTo>
                    <a:pt x="1311" y="2443"/>
                    <a:pt x="1311" y="2443"/>
                    <a:pt x="1311" y="2443"/>
                  </a:cubicBezTo>
                  <a:cubicBezTo>
                    <a:pt x="1311" y="2359"/>
                    <a:pt x="1311" y="2359"/>
                    <a:pt x="1311" y="2359"/>
                  </a:cubicBezTo>
                  <a:cubicBezTo>
                    <a:pt x="1311" y="2338"/>
                    <a:pt x="1291" y="2317"/>
                    <a:pt x="1227" y="2223"/>
                  </a:cubicBezTo>
                  <a:cubicBezTo>
                    <a:pt x="1164" y="2149"/>
                    <a:pt x="1080" y="2023"/>
                    <a:pt x="1080" y="1866"/>
                  </a:cubicBezTo>
                  <a:cubicBezTo>
                    <a:pt x="1080" y="1729"/>
                    <a:pt x="1111" y="1582"/>
                    <a:pt x="1207" y="1467"/>
                  </a:cubicBezTo>
                  <a:cubicBezTo>
                    <a:pt x="1301" y="1352"/>
                    <a:pt x="1468" y="1278"/>
                    <a:pt x="1657" y="1268"/>
                  </a:cubicBezTo>
                  <a:cubicBezTo>
                    <a:pt x="1856" y="1268"/>
                    <a:pt x="2034" y="1352"/>
                    <a:pt x="2129" y="1467"/>
                  </a:cubicBezTo>
                  <a:cubicBezTo>
                    <a:pt x="2224" y="1582"/>
                    <a:pt x="2245" y="1729"/>
                    <a:pt x="2245" y="1866"/>
                  </a:cubicBezTo>
                  <a:cubicBezTo>
                    <a:pt x="2245" y="2013"/>
                    <a:pt x="2181" y="2139"/>
                    <a:pt x="2118" y="2212"/>
                  </a:cubicBezTo>
                  <a:cubicBezTo>
                    <a:pt x="2056" y="2307"/>
                    <a:pt x="2045" y="2317"/>
                    <a:pt x="2045" y="2328"/>
                  </a:cubicBezTo>
                  <a:cubicBezTo>
                    <a:pt x="2045" y="2443"/>
                    <a:pt x="2045" y="2443"/>
                    <a:pt x="2045" y="2443"/>
                  </a:cubicBezTo>
                  <a:cubicBezTo>
                    <a:pt x="4961" y="2443"/>
                    <a:pt x="4961" y="2443"/>
                    <a:pt x="4961" y="2443"/>
                  </a:cubicBezTo>
                  <a:cubicBezTo>
                    <a:pt x="4814" y="1582"/>
                    <a:pt x="4803" y="796"/>
                    <a:pt x="4825" y="0"/>
                  </a:cubicBez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6" name="Freeform 33"/>
            <p:cNvSpPr>
              <a:spLocks noChangeArrowheads="1"/>
            </p:cNvSpPr>
            <p:nvPr/>
          </p:nvSpPr>
          <p:spPr bwMode="auto">
            <a:xfrm>
              <a:off x="11312092" y="9701928"/>
              <a:ext cx="1055450" cy="1523131"/>
            </a:xfrm>
            <a:custGeom>
              <a:avLst/>
              <a:gdLst>
                <a:gd name="T0" fmla="*/ 2580 w 2581"/>
                <a:gd name="T1" fmla="*/ 2443 h 3723"/>
                <a:gd name="T2" fmla="*/ 2580 w 2581"/>
                <a:gd name="T3" fmla="*/ 2443 h 3723"/>
                <a:gd name="T4" fmla="*/ 2423 w 2581"/>
                <a:gd name="T5" fmla="*/ 0 h 3723"/>
                <a:gd name="T6" fmla="*/ 2013 w 2581"/>
                <a:gd name="T7" fmla="*/ 0 h 3723"/>
                <a:gd name="T8" fmla="*/ 2013 w 2581"/>
                <a:gd name="T9" fmla="*/ 114 h 3723"/>
                <a:gd name="T10" fmla="*/ 2087 w 2581"/>
                <a:gd name="T11" fmla="*/ 240 h 3723"/>
                <a:gd name="T12" fmla="*/ 2223 w 2581"/>
                <a:gd name="T13" fmla="*/ 586 h 3723"/>
                <a:gd name="T14" fmla="*/ 2097 w 2581"/>
                <a:gd name="T15" fmla="*/ 985 h 3723"/>
                <a:gd name="T16" fmla="*/ 1636 w 2581"/>
                <a:gd name="T17" fmla="*/ 1174 h 3723"/>
                <a:gd name="T18" fmla="*/ 1175 w 2581"/>
                <a:gd name="T19" fmla="*/ 985 h 3723"/>
                <a:gd name="T20" fmla="*/ 1049 w 2581"/>
                <a:gd name="T21" fmla="*/ 586 h 3723"/>
                <a:gd name="T22" fmla="*/ 1195 w 2581"/>
                <a:gd name="T23" fmla="*/ 230 h 3723"/>
                <a:gd name="T24" fmla="*/ 1290 w 2581"/>
                <a:gd name="T25" fmla="*/ 93 h 3723"/>
                <a:gd name="T26" fmla="*/ 1290 w 2581"/>
                <a:gd name="T27" fmla="*/ 0 h 3723"/>
                <a:gd name="T28" fmla="*/ 849 w 2581"/>
                <a:gd name="T29" fmla="*/ 0 h 3723"/>
                <a:gd name="T30" fmla="*/ 0 w 2581"/>
                <a:gd name="T31" fmla="*/ 2443 h 3723"/>
                <a:gd name="T32" fmla="*/ 1154 w 2581"/>
                <a:gd name="T33" fmla="*/ 2443 h 3723"/>
                <a:gd name="T34" fmla="*/ 1154 w 2581"/>
                <a:gd name="T35" fmla="*/ 2872 h 3723"/>
                <a:gd name="T36" fmla="*/ 1154 w 2581"/>
                <a:gd name="T37" fmla="*/ 2883 h 3723"/>
                <a:gd name="T38" fmla="*/ 1007 w 2581"/>
                <a:gd name="T39" fmla="*/ 3146 h 3723"/>
                <a:gd name="T40" fmla="*/ 912 w 2581"/>
                <a:gd name="T41" fmla="*/ 3355 h 3723"/>
                <a:gd name="T42" fmla="*/ 986 w 2581"/>
                <a:gd name="T43" fmla="*/ 3607 h 3723"/>
                <a:gd name="T44" fmla="*/ 1269 w 2581"/>
                <a:gd name="T45" fmla="*/ 3711 h 3723"/>
                <a:gd name="T46" fmla="*/ 1542 w 2581"/>
                <a:gd name="T47" fmla="*/ 3607 h 3723"/>
                <a:gd name="T48" fmla="*/ 1615 w 2581"/>
                <a:gd name="T49" fmla="*/ 3355 h 3723"/>
                <a:gd name="T50" fmla="*/ 1531 w 2581"/>
                <a:gd name="T51" fmla="*/ 3146 h 3723"/>
                <a:gd name="T52" fmla="*/ 1416 w 2581"/>
                <a:gd name="T53" fmla="*/ 2893 h 3723"/>
                <a:gd name="T54" fmla="*/ 1416 w 2581"/>
                <a:gd name="T55" fmla="*/ 2443 h 3723"/>
                <a:gd name="T56" fmla="*/ 2580 w 2581"/>
                <a:gd name="T57" fmla="*/ 2443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81" h="3723">
                  <a:moveTo>
                    <a:pt x="2580" y="2443"/>
                  </a:moveTo>
                  <a:lnTo>
                    <a:pt x="2580" y="2443"/>
                  </a:lnTo>
                  <a:cubicBezTo>
                    <a:pt x="2528" y="1541"/>
                    <a:pt x="2444" y="839"/>
                    <a:pt x="2423" y="0"/>
                  </a:cubicBezTo>
                  <a:cubicBezTo>
                    <a:pt x="2013" y="0"/>
                    <a:pt x="2013" y="0"/>
                    <a:pt x="2013" y="0"/>
                  </a:cubicBezTo>
                  <a:cubicBezTo>
                    <a:pt x="2013" y="114"/>
                    <a:pt x="2013" y="114"/>
                    <a:pt x="2013" y="114"/>
                  </a:cubicBezTo>
                  <a:cubicBezTo>
                    <a:pt x="2013" y="136"/>
                    <a:pt x="2024" y="146"/>
                    <a:pt x="2087" y="240"/>
                  </a:cubicBezTo>
                  <a:cubicBezTo>
                    <a:pt x="2150" y="314"/>
                    <a:pt x="2223" y="429"/>
                    <a:pt x="2223" y="586"/>
                  </a:cubicBezTo>
                  <a:cubicBezTo>
                    <a:pt x="2223" y="723"/>
                    <a:pt x="2192" y="859"/>
                    <a:pt x="2097" y="985"/>
                  </a:cubicBezTo>
                  <a:cubicBezTo>
                    <a:pt x="2003" y="1100"/>
                    <a:pt x="1825" y="1184"/>
                    <a:pt x="1636" y="1174"/>
                  </a:cubicBezTo>
                  <a:cubicBezTo>
                    <a:pt x="1437" y="1174"/>
                    <a:pt x="1269" y="1100"/>
                    <a:pt x="1175" y="985"/>
                  </a:cubicBezTo>
                  <a:cubicBezTo>
                    <a:pt x="1080" y="859"/>
                    <a:pt x="1049" y="723"/>
                    <a:pt x="1049" y="586"/>
                  </a:cubicBezTo>
                  <a:cubicBezTo>
                    <a:pt x="1049" y="429"/>
                    <a:pt x="1133" y="304"/>
                    <a:pt x="1195" y="230"/>
                  </a:cubicBezTo>
                  <a:cubicBezTo>
                    <a:pt x="1269" y="136"/>
                    <a:pt x="1279" y="114"/>
                    <a:pt x="1290" y="93"/>
                  </a:cubicBezTo>
                  <a:cubicBezTo>
                    <a:pt x="1290" y="0"/>
                    <a:pt x="1290" y="0"/>
                    <a:pt x="1290" y="0"/>
                  </a:cubicBezTo>
                  <a:cubicBezTo>
                    <a:pt x="849" y="0"/>
                    <a:pt x="849" y="0"/>
                    <a:pt x="849" y="0"/>
                  </a:cubicBezTo>
                  <a:cubicBezTo>
                    <a:pt x="608" y="534"/>
                    <a:pt x="336" y="1163"/>
                    <a:pt x="0" y="2443"/>
                  </a:cubicBezTo>
                  <a:cubicBezTo>
                    <a:pt x="1154" y="2443"/>
                    <a:pt x="1154" y="2443"/>
                    <a:pt x="1154" y="2443"/>
                  </a:cubicBezTo>
                  <a:cubicBezTo>
                    <a:pt x="1154" y="2872"/>
                    <a:pt x="1154" y="2872"/>
                    <a:pt x="1154" y="2872"/>
                  </a:cubicBezTo>
                  <a:lnTo>
                    <a:pt x="1154" y="2883"/>
                  </a:lnTo>
                  <a:cubicBezTo>
                    <a:pt x="1133" y="2999"/>
                    <a:pt x="1059" y="3072"/>
                    <a:pt x="1007" y="3146"/>
                  </a:cubicBezTo>
                  <a:cubicBezTo>
                    <a:pt x="955" y="3208"/>
                    <a:pt x="912" y="3271"/>
                    <a:pt x="912" y="3355"/>
                  </a:cubicBezTo>
                  <a:cubicBezTo>
                    <a:pt x="912" y="3460"/>
                    <a:pt x="933" y="3544"/>
                    <a:pt x="986" y="3607"/>
                  </a:cubicBezTo>
                  <a:cubicBezTo>
                    <a:pt x="1039" y="3670"/>
                    <a:pt x="1111" y="3711"/>
                    <a:pt x="1269" y="3711"/>
                  </a:cubicBezTo>
                  <a:cubicBezTo>
                    <a:pt x="1416" y="3722"/>
                    <a:pt x="1489" y="3670"/>
                    <a:pt x="1542" y="3607"/>
                  </a:cubicBezTo>
                  <a:cubicBezTo>
                    <a:pt x="1594" y="3544"/>
                    <a:pt x="1615" y="3450"/>
                    <a:pt x="1615" y="3355"/>
                  </a:cubicBezTo>
                  <a:cubicBezTo>
                    <a:pt x="1615" y="3271"/>
                    <a:pt x="1584" y="3208"/>
                    <a:pt x="1531" y="3146"/>
                  </a:cubicBezTo>
                  <a:cubicBezTo>
                    <a:pt x="1489" y="3072"/>
                    <a:pt x="1416" y="2999"/>
                    <a:pt x="1416" y="2893"/>
                  </a:cubicBezTo>
                  <a:cubicBezTo>
                    <a:pt x="1416" y="2443"/>
                    <a:pt x="1416" y="2443"/>
                    <a:pt x="1416" y="2443"/>
                  </a:cubicBezTo>
                  <a:lnTo>
                    <a:pt x="2580" y="2443"/>
                  </a:ln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7" name="Freeform 34"/>
            <p:cNvSpPr>
              <a:spLocks noChangeArrowheads="1"/>
            </p:cNvSpPr>
            <p:nvPr/>
          </p:nvSpPr>
          <p:spPr bwMode="auto">
            <a:xfrm>
              <a:off x="9152481" y="10315512"/>
              <a:ext cx="2073011" cy="1434703"/>
            </a:xfrm>
            <a:custGeom>
              <a:avLst/>
              <a:gdLst>
                <a:gd name="T0" fmla="*/ 2013 w 5066"/>
                <a:gd name="T1" fmla="*/ 830 h 3505"/>
                <a:gd name="T2" fmla="*/ 2013 w 5066"/>
                <a:gd name="T3" fmla="*/ 830 h 3505"/>
                <a:gd name="T4" fmla="*/ 2129 w 5066"/>
                <a:gd name="T5" fmla="*/ 578 h 3505"/>
                <a:gd name="T6" fmla="*/ 2213 w 5066"/>
                <a:gd name="T7" fmla="*/ 368 h 3505"/>
                <a:gd name="T8" fmla="*/ 2139 w 5066"/>
                <a:gd name="T9" fmla="*/ 116 h 3505"/>
                <a:gd name="T10" fmla="*/ 1867 w 5066"/>
                <a:gd name="T11" fmla="*/ 0 h 3505"/>
                <a:gd name="T12" fmla="*/ 1583 w 5066"/>
                <a:gd name="T13" fmla="*/ 116 h 3505"/>
                <a:gd name="T14" fmla="*/ 1510 w 5066"/>
                <a:gd name="T15" fmla="*/ 368 h 3505"/>
                <a:gd name="T16" fmla="*/ 1604 w 5066"/>
                <a:gd name="T17" fmla="*/ 578 h 3505"/>
                <a:gd name="T18" fmla="*/ 1741 w 5066"/>
                <a:gd name="T19" fmla="*/ 840 h 3505"/>
                <a:gd name="T20" fmla="*/ 1741 w 5066"/>
                <a:gd name="T21" fmla="*/ 850 h 3505"/>
                <a:gd name="T22" fmla="*/ 1741 w 5066"/>
                <a:gd name="T23" fmla="*/ 1228 h 3505"/>
                <a:gd name="T24" fmla="*/ 168 w 5066"/>
                <a:gd name="T25" fmla="*/ 1228 h 3505"/>
                <a:gd name="T26" fmla="*/ 157 w 5066"/>
                <a:gd name="T27" fmla="*/ 1291 h 3505"/>
                <a:gd name="T28" fmla="*/ 3240 w 5066"/>
                <a:gd name="T29" fmla="*/ 3504 h 3505"/>
                <a:gd name="T30" fmla="*/ 5065 w 5066"/>
                <a:gd name="T31" fmla="*/ 3504 h 3505"/>
                <a:gd name="T32" fmla="*/ 5065 w 5066"/>
                <a:gd name="T33" fmla="*/ 2717 h 3505"/>
                <a:gd name="T34" fmla="*/ 4897 w 5066"/>
                <a:gd name="T35" fmla="*/ 2717 h 3505"/>
                <a:gd name="T36" fmla="*/ 4761 w 5066"/>
                <a:gd name="T37" fmla="*/ 2811 h 3505"/>
                <a:gd name="T38" fmla="*/ 4405 w 5066"/>
                <a:gd name="T39" fmla="*/ 2948 h 3505"/>
                <a:gd name="T40" fmla="*/ 4006 w 5066"/>
                <a:gd name="T41" fmla="*/ 2822 h 3505"/>
                <a:gd name="T42" fmla="*/ 3807 w 5066"/>
                <a:gd name="T43" fmla="*/ 2371 h 3505"/>
                <a:gd name="T44" fmla="*/ 4006 w 5066"/>
                <a:gd name="T45" fmla="*/ 1909 h 3505"/>
                <a:gd name="T46" fmla="*/ 4405 w 5066"/>
                <a:gd name="T47" fmla="*/ 1784 h 3505"/>
                <a:gd name="T48" fmla="*/ 4750 w 5066"/>
                <a:gd name="T49" fmla="*/ 1909 h 3505"/>
                <a:gd name="T50" fmla="*/ 4866 w 5066"/>
                <a:gd name="T51" fmla="*/ 1983 h 3505"/>
                <a:gd name="T52" fmla="*/ 5065 w 5066"/>
                <a:gd name="T53" fmla="*/ 1983 h 3505"/>
                <a:gd name="T54" fmla="*/ 5065 w 5066"/>
                <a:gd name="T55" fmla="*/ 1228 h 3505"/>
                <a:gd name="T56" fmla="*/ 2013 w 5066"/>
                <a:gd name="T57" fmla="*/ 1228 h 3505"/>
                <a:gd name="T58" fmla="*/ 2013 w 5066"/>
                <a:gd name="T59" fmla="*/ 830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66" h="3505">
                  <a:moveTo>
                    <a:pt x="2013" y="830"/>
                  </a:moveTo>
                  <a:lnTo>
                    <a:pt x="2013" y="830"/>
                  </a:lnTo>
                  <a:cubicBezTo>
                    <a:pt x="2013" y="725"/>
                    <a:pt x="2087" y="651"/>
                    <a:pt x="2129" y="578"/>
                  </a:cubicBezTo>
                  <a:cubicBezTo>
                    <a:pt x="2181" y="515"/>
                    <a:pt x="2213" y="451"/>
                    <a:pt x="2213" y="368"/>
                  </a:cubicBezTo>
                  <a:cubicBezTo>
                    <a:pt x="2213" y="274"/>
                    <a:pt x="2192" y="179"/>
                    <a:pt x="2139" y="116"/>
                  </a:cubicBezTo>
                  <a:cubicBezTo>
                    <a:pt x="2087" y="43"/>
                    <a:pt x="2013" y="0"/>
                    <a:pt x="1867" y="0"/>
                  </a:cubicBezTo>
                  <a:cubicBezTo>
                    <a:pt x="1709" y="12"/>
                    <a:pt x="1636" y="53"/>
                    <a:pt x="1583" y="116"/>
                  </a:cubicBezTo>
                  <a:cubicBezTo>
                    <a:pt x="1531" y="179"/>
                    <a:pt x="1510" y="263"/>
                    <a:pt x="1510" y="368"/>
                  </a:cubicBezTo>
                  <a:cubicBezTo>
                    <a:pt x="1510" y="451"/>
                    <a:pt x="1542" y="515"/>
                    <a:pt x="1604" y="578"/>
                  </a:cubicBezTo>
                  <a:cubicBezTo>
                    <a:pt x="1657" y="651"/>
                    <a:pt x="1730" y="725"/>
                    <a:pt x="1741" y="840"/>
                  </a:cubicBezTo>
                  <a:cubicBezTo>
                    <a:pt x="1741" y="840"/>
                    <a:pt x="1741" y="840"/>
                    <a:pt x="1741" y="850"/>
                  </a:cubicBezTo>
                  <a:cubicBezTo>
                    <a:pt x="1741" y="1228"/>
                    <a:pt x="1741" y="1228"/>
                    <a:pt x="1741" y="1228"/>
                  </a:cubicBezTo>
                  <a:cubicBezTo>
                    <a:pt x="168" y="1228"/>
                    <a:pt x="168" y="1228"/>
                    <a:pt x="168" y="1228"/>
                  </a:cubicBezTo>
                  <a:cubicBezTo>
                    <a:pt x="157" y="1291"/>
                    <a:pt x="157" y="1291"/>
                    <a:pt x="157" y="1291"/>
                  </a:cubicBezTo>
                  <a:cubicBezTo>
                    <a:pt x="0" y="2791"/>
                    <a:pt x="1814" y="3504"/>
                    <a:pt x="3240" y="3504"/>
                  </a:cubicBezTo>
                  <a:cubicBezTo>
                    <a:pt x="5065" y="3504"/>
                    <a:pt x="5065" y="3504"/>
                    <a:pt x="5065" y="3504"/>
                  </a:cubicBezTo>
                  <a:cubicBezTo>
                    <a:pt x="5065" y="2717"/>
                    <a:pt x="5065" y="2717"/>
                    <a:pt x="5065" y="2717"/>
                  </a:cubicBezTo>
                  <a:cubicBezTo>
                    <a:pt x="4897" y="2717"/>
                    <a:pt x="4897" y="2717"/>
                    <a:pt x="4897" y="2717"/>
                  </a:cubicBezTo>
                  <a:cubicBezTo>
                    <a:pt x="4866" y="2717"/>
                    <a:pt x="4856" y="2738"/>
                    <a:pt x="4761" y="2811"/>
                  </a:cubicBezTo>
                  <a:cubicBezTo>
                    <a:pt x="4688" y="2875"/>
                    <a:pt x="4562" y="2948"/>
                    <a:pt x="4405" y="2948"/>
                  </a:cubicBezTo>
                  <a:cubicBezTo>
                    <a:pt x="4268" y="2948"/>
                    <a:pt x="4121" y="2927"/>
                    <a:pt x="4006" y="2822"/>
                  </a:cubicBezTo>
                  <a:cubicBezTo>
                    <a:pt x="3890" y="2738"/>
                    <a:pt x="3818" y="2560"/>
                    <a:pt x="3807" y="2371"/>
                  </a:cubicBezTo>
                  <a:cubicBezTo>
                    <a:pt x="3807" y="2172"/>
                    <a:pt x="3890" y="1993"/>
                    <a:pt x="4006" y="1909"/>
                  </a:cubicBezTo>
                  <a:cubicBezTo>
                    <a:pt x="4121" y="1805"/>
                    <a:pt x="4268" y="1784"/>
                    <a:pt x="4405" y="1784"/>
                  </a:cubicBezTo>
                  <a:cubicBezTo>
                    <a:pt x="4552" y="1784"/>
                    <a:pt x="4677" y="1857"/>
                    <a:pt x="4750" y="1909"/>
                  </a:cubicBezTo>
                  <a:cubicBezTo>
                    <a:pt x="4845" y="1973"/>
                    <a:pt x="4856" y="1983"/>
                    <a:pt x="4866" y="1983"/>
                  </a:cubicBezTo>
                  <a:cubicBezTo>
                    <a:pt x="5065" y="1983"/>
                    <a:pt x="5065" y="1983"/>
                    <a:pt x="5065" y="1983"/>
                  </a:cubicBezTo>
                  <a:cubicBezTo>
                    <a:pt x="5065" y="1228"/>
                    <a:pt x="5065" y="1228"/>
                    <a:pt x="5065" y="1228"/>
                  </a:cubicBezTo>
                  <a:cubicBezTo>
                    <a:pt x="2013" y="1228"/>
                    <a:pt x="2013" y="1228"/>
                    <a:pt x="2013" y="1228"/>
                  </a:cubicBezTo>
                  <a:lnTo>
                    <a:pt x="2013" y="830"/>
                  </a:ln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8" name="Freeform 35"/>
            <p:cNvSpPr>
              <a:spLocks noChangeArrowheads="1"/>
            </p:cNvSpPr>
            <p:nvPr/>
          </p:nvSpPr>
          <p:spPr bwMode="auto">
            <a:xfrm>
              <a:off x="10805116" y="10819011"/>
              <a:ext cx="2047752" cy="931203"/>
            </a:xfrm>
            <a:custGeom>
              <a:avLst/>
              <a:gdLst>
                <a:gd name="T0" fmla="*/ 4887 w 5003"/>
                <a:gd name="T1" fmla="*/ 860 h 2277"/>
                <a:gd name="T2" fmla="*/ 4887 w 5003"/>
                <a:gd name="T3" fmla="*/ 860 h 2277"/>
                <a:gd name="T4" fmla="*/ 4635 w 5003"/>
                <a:gd name="T5" fmla="*/ 786 h 2277"/>
                <a:gd name="T6" fmla="*/ 4425 w 5003"/>
                <a:gd name="T7" fmla="*/ 870 h 2277"/>
                <a:gd name="T8" fmla="*/ 4163 w 5003"/>
                <a:gd name="T9" fmla="*/ 985 h 2277"/>
                <a:gd name="T10" fmla="*/ 3691 w 5003"/>
                <a:gd name="T11" fmla="*/ 985 h 2277"/>
                <a:gd name="T12" fmla="*/ 3691 w 5003"/>
                <a:gd name="T13" fmla="*/ 0 h 2277"/>
                <a:gd name="T14" fmla="*/ 2883 w 5003"/>
                <a:gd name="T15" fmla="*/ 0 h 2277"/>
                <a:gd name="T16" fmla="*/ 2883 w 5003"/>
                <a:gd name="T17" fmla="*/ 167 h 2277"/>
                <a:gd name="T18" fmla="*/ 2957 w 5003"/>
                <a:gd name="T19" fmla="*/ 283 h 2277"/>
                <a:gd name="T20" fmla="*/ 3082 w 5003"/>
                <a:gd name="T21" fmla="*/ 629 h 2277"/>
                <a:gd name="T22" fmla="*/ 2967 w 5003"/>
                <a:gd name="T23" fmla="*/ 1028 h 2277"/>
                <a:gd name="T24" fmla="*/ 2495 w 5003"/>
                <a:gd name="T25" fmla="*/ 1227 h 2277"/>
                <a:gd name="T26" fmla="*/ 2044 w 5003"/>
                <a:gd name="T27" fmla="*/ 1028 h 2277"/>
                <a:gd name="T28" fmla="*/ 1919 w 5003"/>
                <a:gd name="T29" fmla="*/ 629 h 2277"/>
                <a:gd name="T30" fmla="*/ 2065 w 5003"/>
                <a:gd name="T31" fmla="*/ 273 h 2277"/>
                <a:gd name="T32" fmla="*/ 2149 w 5003"/>
                <a:gd name="T33" fmla="*/ 136 h 2277"/>
                <a:gd name="T34" fmla="*/ 2149 w 5003"/>
                <a:gd name="T35" fmla="*/ 0 h 2277"/>
                <a:gd name="T36" fmla="*/ 1310 w 5003"/>
                <a:gd name="T37" fmla="*/ 0 h 2277"/>
                <a:gd name="T38" fmla="*/ 1310 w 5003"/>
                <a:gd name="T39" fmla="*/ 985 h 2277"/>
                <a:gd name="T40" fmla="*/ 828 w 5003"/>
                <a:gd name="T41" fmla="*/ 985 h 2277"/>
                <a:gd name="T42" fmla="*/ 576 w 5003"/>
                <a:gd name="T43" fmla="*/ 870 h 2277"/>
                <a:gd name="T44" fmla="*/ 367 w 5003"/>
                <a:gd name="T45" fmla="*/ 786 h 2277"/>
                <a:gd name="T46" fmla="*/ 104 w 5003"/>
                <a:gd name="T47" fmla="*/ 860 h 2277"/>
                <a:gd name="T48" fmla="*/ 0 w 5003"/>
                <a:gd name="T49" fmla="*/ 1132 h 2277"/>
                <a:gd name="T50" fmla="*/ 115 w 5003"/>
                <a:gd name="T51" fmla="*/ 1416 h 2277"/>
                <a:gd name="T52" fmla="*/ 367 w 5003"/>
                <a:gd name="T53" fmla="*/ 1489 h 2277"/>
                <a:gd name="T54" fmla="*/ 576 w 5003"/>
                <a:gd name="T55" fmla="*/ 1395 h 2277"/>
                <a:gd name="T56" fmla="*/ 838 w 5003"/>
                <a:gd name="T57" fmla="*/ 1259 h 2277"/>
                <a:gd name="T58" fmla="*/ 849 w 5003"/>
                <a:gd name="T59" fmla="*/ 1259 h 2277"/>
                <a:gd name="T60" fmla="*/ 1310 w 5003"/>
                <a:gd name="T61" fmla="*/ 1259 h 2277"/>
                <a:gd name="T62" fmla="*/ 1310 w 5003"/>
                <a:gd name="T63" fmla="*/ 2276 h 2277"/>
                <a:gd name="T64" fmla="*/ 3691 w 5003"/>
                <a:gd name="T65" fmla="*/ 2276 h 2277"/>
                <a:gd name="T66" fmla="*/ 3691 w 5003"/>
                <a:gd name="T67" fmla="*/ 1259 h 2277"/>
                <a:gd name="T68" fmla="*/ 4153 w 5003"/>
                <a:gd name="T69" fmla="*/ 1259 h 2277"/>
                <a:gd name="T70" fmla="*/ 4163 w 5003"/>
                <a:gd name="T71" fmla="*/ 1259 h 2277"/>
                <a:gd name="T72" fmla="*/ 4415 w 5003"/>
                <a:gd name="T73" fmla="*/ 1395 h 2277"/>
                <a:gd name="T74" fmla="*/ 4635 w 5003"/>
                <a:gd name="T75" fmla="*/ 1489 h 2277"/>
                <a:gd name="T76" fmla="*/ 4887 w 5003"/>
                <a:gd name="T77" fmla="*/ 1416 h 2277"/>
                <a:gd name="T78" fmla="*/ 4991 w 5003"/>
                <a:gd name="T79" fmla="*/ 1132 h 2277"/>
                <a:gd name="T80" fmla="*/ 4887 w 5003"/>
                <a:gd name="T81" fmla="*/ 860 h 2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3" h="2277">
                  <a:moveTo>
                    <a:pt x="4887" y="860"/>
                  </a:moveTo>
                  <a:lnTo>
                    <a:pt x="4887" y="860"/>
                  </a:lnTo>
                  <a:cubicBezTo>
                    <a:pt x="4824" y="808"/>
                    <a:pt x="4729" y="786"/>
                    <a:pt x="4635" y="786"/>
                  </a:cubicBezTo>
                  <a:cubicBezTo>
                    <a:pt x="4551" y="786"/>
                    <a:pt x="4488" y="818"/>
                    <a:pt x="4425" y="870"/>
                  </a:cubicBezTo>
                  <a:cubicBezTo>
                    <a:pt x="4352" y="923"/>
                    <a:pt x="4278" y="985"/>
                    <a:pt x="4163" y="985"/>
                  </a:cubicBezTo>
                  <a:cubicBezTo>
                    <a:pt x="3691" y="985"/>
                    <a:pt x="3691" y="985"/>
                    <a:pt x="3691" y="985"/>
                  </a:cubicBezTo>
                  <a:cubicBezTo>
                    <a:pt x="3691" y="0"/>
                    <a:pt x="3691" y="0"/>
                    <a:pt x="3691" y="0"/>
                  </a:cubicBezTo>
                  <a:cubicBezTo>
                    <a:pt x="2883" y="0"/>
                    <a:pt x="2883" y="0"/>
                    <a:pt x="2883" y="0"/>
                  </a:cubicBezTo>
                  <a:cubicBezTo>
                    <a:pt x="2883" y="167"/>
                    <a:pt x="2883" y="167"/>
                    <a:pt x="2883" y="167"/>
                  </a:cubicBezTo>
                  <a:cubicBezTo>
                    <a:pt x="2883" y="178"/>
                    <a:pt x="2894" y="189"/>
                    <a:pt x="2957" y="283"/>
                  </a:cubicBezTo>
                  <a:cubicBezTo>
                    <a:pt x="3019" y="357"/>
                    <a:pt x="3082" y="482"/>
                    <a:pt x="3082" y="629"/>
                  </a:cubicBezTo>
                  <a:cubicBezTo>
                    <a:pt x="3082" y="765"/>
                    <a:pt x="3062" y="902"/>
                    <a:pt x="2967" y="1028"/>
                  </a:cubicBezTo>
                  <a:cubicBezTo>
                    <a:pt x="2873" y="1143"/>
                    <a:pt x="2695" y="1227"/>
                    <a:pt x="2495" y="1227"/>
                  </a:cubicBezTo>
                  <a:cubicBezTo>
                    <a:pt x="2307" y="1216"/>
                    <a:pt x="2139" y="1143"/>
                    <a:pt x="2044" y="1028"/>
                  </a:cubicBezTo>
                  <a:cubicBezTo>
                    <a:pt x="1950" y="912"/>
                    <a:pt x="1919" y="765"/>
                    <a:pt x="1919" y="629"/>
                  </a:cubicBezTo>
                  <a:cubicBezTo>
                    <a:pt x="1919" y="472"/>
                    <a:pt x="2003" y="346"/>
                    <a:pt x="2065" y="273"/>
                  </a:cubicBezTo>
                  <a:cubicBezTo>
                    <a:pt x="2128" y="178"/>
                    <a:pt x="2149" y="157"/>
                    <a:pt x="2149" y="136"/>
                  </a:cubicBezTo>
                  <a:cubicBezTo>
                    <a:pt x="2149" y="0"/>
                    <a:pt x="2149" y="0"/>
                    <a:pt x="2149" y="0"/>
                  </a:cubicBezTo>
                  <a:cubicBezTo>
                    <a:pt x="1310" y="0"/>
                    <a:pt x="1310" y="0"/>
                    <a:pt x="1310" y="0"/>
                  </a:cubicBezTo>
                  <a:cubicBezTo>
                    <a:pt x="1310" y="985"/>
                    <a:pt x="1310" y="985"/>
                    <a:pt x="1310" y="985"/>
                  </a:cubicBezTo>
                  <a:cubicBezTo>
                    <a:pt x="828" y="985"/>
                    <a:pt x="828" y="985"/>
                    <a:pt x="828" y="985"/>
                  </a:cubicBezTo>
                  <a:cubicBezTo>
                    <a:pt x="712" y="985"/>
                    <a:pt x="650" y="923"/>
                    <a:pt x="576" y="870"/>
                  </a:cubicBezTo>
                  <a:cubicBezTo>
                    <a:pt x="514" y="818"/>
                    <a:pt x="451" y="786"/>
                    <a:pt x="367" y="786"/>
                  </a:cubicBezTo>
                  <a:cubicBezTo>
                    <a:pt x="262" y="786"/>
                    <a:pt x="178" y="808"/>
                    <a:pt x="104" y="860"/>
                  </a:cubicBezTo>
                  <a:cubicBezTo>
                    <a:pt x="41" y="912"/>
                    <a:pt x="0" y="985"/>
                    <a:pt x="0" y="1132"/>
                  </a:cubicBezTo>
                  <a:cubicBezTo>
                    <a:pt x="0" y="1290"/>
                    <a:pt x="52" y="1364"/>
                    <a:pt x="115" y="1416"/>
                  </a:cubicBezTo>
                  <a:cubicBezTo>
                    <a:pt x="178" y="1468"/>
                    <a:pt x="262" y="1489"/>
                    <a:pt x="367" y="1489"/>
                  </a:cubicBezTo>
                  <a:cubicBezTo>
                    <a:pt x="451" y="1489"/>
                    <a:pt x="514" y="1457"/>
                    <a:pt x="576" y="1395"/>
                  </a:cubicBezTo>
                  <a:cubicBezTo>
                    <a:pt x="650" y="1343"/>
                    <a:pt x="712" y="1269"/>
                    <a:pt x="838" y="1259"/>
                  </a:cubicBezTo>
                  <a:cubicBezTo>
                    <a:pt x="838" y="1259"/>
                    <a:pt x="838" y="1259"/>
                    <a:pt x="849" y="1259"/>
                  </a:cubicBezTo>
                  <a:cubicBezTo>
                    <a:pt x="1310" y="1259"/>
                    <a:pt x="1310" y="1259"/>
                    <a:pt x="1310" y="1259"/>
                  </a:cubicBezTo>
                  <a:cubicBezTo>
                    <a:pt x="1310" y="2276"/>
                    <a:pt x="1310" y="2276"/>
                    <a:pt x="1310" y="2276"/>
                  </a:cubicBezTo>
                  <a:cubicBezTo>
                    <a:pt x="3691" y="2276"/>
                    <a:pt x="3691" y="2276"/>
                    <a:pt x="3691" y="2276"/>
                  </a:cubicBezTo>
                  <a:cubicBezTo>
                    <a:pt x="3691" y="1259"/>
                    <a:pt x="3691" y="1259"/>
                    <a:pt x="3691" y="1259"/>
                  </a:cubicBezTo>
                  <a:cubicBezTo>
                    <a:pt x="4153" y="1259"/>
                    <a:pt x="4153" y="1259"/>
                    <a:pt x="4153" y="1259"/>
                  </a:cubicBezTo>
                  <a:lnTo>
                    <a:pt x="4163" y="1259"/>
                  </a:lnTo>
                  <a:cubicBezTo>
                    <a:pt x="4278" y="1269"/>
                    <a:pt x="4352" y="1343"/>
                    <a:pt x="4415" y="1395"/>
                  </a:cubicBezTo>
                  <a:cubicBezTo>
                    <a:pt x="4488" y="1457"/>
                    <a:pt x="4551" y="1489"/>
                    <a:pt x="4635" y="1489"/>
                  </a:cubicBezTo>
                  <a:cubicBezTo>
                    <a:pt x="4729" y="1489"/>
                    <a:pt x="4824" y="1468"/>
                    <a:pt x="4887" y="1416"/>
                  </a:cubicBezTo>
                  <a:cubicBezTo>
                    <a:pt x="4949" y="1364"/>
                    <a:pt x="4991" y="1290"/>
                    <a:pt x="4991" y="1132"/>
                  </a:cubicBezTo>
                  <a:cubicBezTo>
                    <a:pt x="5002" y="985"/>
                    <a:pt x="4949" y="912"/>
                    <a:pt x="4887" y="860"/>
                  </a:cubicBez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sp>
          <p:nvSpPr>
            <p:cNvPr id="29" name="Freeform 36"/>
            <p:cNvSpPr>
              <a:spLocks noChangeArrowheads="1"/>
            </p:cNvSpPr>
            <p:nvPr/>
          </p:nvSpPr>
          <p:spPr bwMode="auto">
            <a:xfrm>
              <a:off x="12430689" y="10315512"/>
              <a:ext cx="2832574" cy="1434703"/>
            </a:xfrm>
            <a:custGeom>
              <a:avLst/>
              <a:gdLst>
                <a:gd name="T0" fmla="*/ 6670 w 6923"/>
                <a:gd name="T1" fmla="*/ 1228 h 3505"/>
                <a:gd name="T2" fmla="*/ 6670 w 6923"/>
                <a:gd name="T3" fmla="*/ 1228 h 3505"/>
                <a:gd name="T4" fmla="*/ 5349 w 6923"/>
                <a:gd name="T5" fmla="*/ 1228 h 3505"/>
                <a:gd name="T6" fmla="*/ 5349 w 6923"/>
                <a:gd name="T7" fmla="*/ 1322 h 3505"/>
                <a:gd name="T8" fmla="*/ 5422 w 6923"/>
                <a:gd name="T9" fmla="*/ 1438 h 3505"/>
                <a:gd name="T10" fmla="*/ 5548 w 6923"/>
                <a:gd name="T11" fmla="*/ 1784 h 3505"/>
                <a:gd name="T12" fmla="*/ 5422 w 6923"/>
                <a:gd name="T13" fmla="*/ 2182 h 3505"/>
                <a:gd name="T14" fmla="*/ 4960 w 6923"/>
                <a:gd name="T15" fmla="*/ 2381 h 3505"/>
                <a:gd name="T16" fmla="*/ 4510 w 6923"/>
                <a:gd name="T17" fmla="*/ 2182 h 3505"/>
                <a:gd name="T18" fmla="*/ 4384 w 6923"/>
                <a:gd name="T19" fmla="*/ 1784 h 3505"/>
                <a:gd name="T20" fmla="*/ 4520 w 6923"/>
                <a:gd name="T21" fmla="*/ 1427 h 3505"/>
                <a:gd name="T22" fmla="*/ 4615 w 6923"/>
                <a:gd name="T23" fmla="*/ 1291 h 3505"/>
                <a:gd name="T24" fmla="*/ 4615 w 6923"/>
                <a:gd name="T25" fmla="*/ 1228 h 3505"/>
                <a:gd name="T26" fmla="*/ 3272 w 6923"/>
                <a:gd name="T27" fmla="*/ 1228 h 3505"/>
                <a:gd name="T28" fmla="*/ 3220 w 6923"/>
                <a:gd name="T29" fmla="*/ 1228 h 3505"/>
                <a:gd name="T30" fmla="*/ 1783 w 6923"/>
                <a:gd name="T31" fmla="*/ 1228 h 3505"/>
                <a:gd name="T32" fmla="*/ 1783 w 6923"/>
                <a:gd name="T33" fmla="*/ 850 h 3505"/>
                <a:gd name="T34" fmla="*/ 1783 w 6923"/>
                <a:gd name="T35" fmla="*/ 840 h 3505"/>
                <a:gd name="T36" fmla="*/ 1930 w 6923"/>
                <a:gd name="T37" fmla="*/ 578 h 3505"/>
                <a:gd name="T38" fmla="*/ 2024 w 6923"/>
                <a:gd name="T39" fmla="*/ 368 h 3505"/>
                <a:gd name="T40" fmla="*/ 1951 w 6923"/>
                <a:gd name="T41" fmla="*/ 116 h 3505"/>
                <a:gd name="T42" fmla="*/ 1668 w 6923"/>
                <a:gd name="T43" fmla="*/ 0 h 3505"/>
                <a:gd name="T44" fmla="*/ 1395 w 6923"/>
                <a:gd name="T45" fmla="*/ 116 h 3505"/>
                <a:gd name="T46" fmla="*/ 1321 w 6923"/>
                <a:gd name="T47" fmla="*/ 368 h 3505"/>
                <a:gd name="T48" fmla="*/ 1405 w 6923"/>
                <a:gd name="T49" fmla="*/ 578 h 3505"/>
                <a:gd name="T50" fmla="*/ 1520 w 6923"/>
                <a:gd name="T51" fmla="*/ 830 h 3505"/>
                <a:gd name="T52" fmla="*/ 1520 w 6923"/>
                <a:gd name="T53" fmla="*/ 1228 h 3505"/>
                <a:gd name="T54" fmla="*/ 0 w 6923"/>
                <a:gd name="T55" fmla="*/ 1228 h 3505"/>
                <a:gd name="T56" fmla="*/ 0 w 6923"/>
                <a:gd name="T57" fmla="*/ 1983 h 3505"/>
                <a:gd name="T58" fmla="*/ 199 w 6923"/>
                <a:gd name="T59" fmla="*/ 1983 h 3505"/>
                <a:gd name="T60" fmla="*/ 315 w 6923"/>
                <a:gd name="T61" fmla="*/ 1909 h 3505"/>
                <a:gd name="T62" fmla="*/ 661 w 6923"/>
                <a:gd name="T63" fmla="*/ 1784 h 3505"/>
                <a:gd name="T64" fmla="*/ 1059 w 6923"/>
                <a:gd name="T65" fmla="*/ 1909 h 3505"/>
                <a:gd name="T66" fmla="*/ 1249 w 6923"/>
                <a:gd name="T67" fmla="*/ 2371 h 3505"/>
                <a:gd name="T68" fmla="*/ 1059 w 6923"/>
                <a:gd name="T69" fmla="*/ 2822 h 3505"/>
                <a:gd name="T70" fmla="*/ 661 w 6923"/>
                <a:gd name="T71" fmla="*/ 2948 h 3505"/>
                <a:gd name="T72" fmla="*/ 304 w 6923"/>
                <a:gd name="T73" fmla="*/ 2811 h 3505"/>
                <a:gd name="T74" fmla="*/ 168 w 6923"/>
                <a:gd name="T75" fmla="*/ 2717 h 3505"/>
                <a:gd name="T76" fmla="*/ 0 w 6923"/>
                <a:gd name="T77" fmla="*/ 2717 h 3505"/>
                <a:gd name="T78" fmla="*/ 0 w 6923"/>
                <a:gd name="T79" fmla="*/ 3504 h 3505"/>
                <a:gd name="T80" fmla="*/ 3587 w 6923"/>
                <a:gd name="T81" fmla="*/ 3504 h 3505"/>
                <a:gd name="T82" fmla="*/ 6670 w 6923"/>
                <a:gd name="T83" fmla="*/ 1291 h 3505"/>
                <a:gd name="T84" fmla="*/ 6670 w 6923"/>
                <a:gd name="T85" fmla="*/ 1228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23" h="3505">
                  <a:moveTo>
                    <a:pt x="6670" y="1228"/>
                  </a:moveTo>
                  <a:lnTo>
                    <a:pt x="6670" y="1228"/>
                  </a:lnTo>
                  <a:cubicBezTo>
                    <a:pt x="5349" y="1228"/>
                    <a:pt x="5349" y="1228"/>
                    <a:pt x="5349" y="1228"/>
                  </a:cubicBezTo>
                  <a:cubicBezTo>
                    <a:pt x="5349" y="1322"/>
                    <a:pt x="5349" y="1322"/>
                    <a:pt x="5349" y="1322"/>
                  </a:cubicBezTo>
                  <a:cubicBezTo>
                    <a:pt x="5349" y="1333"/>
                    <a:pt x="5359" y="1343"/>
                    <a:pt x="5422" y="1438"/>
                  </a:cubicBezTo>
                  <a:cubicBezTo>
                    <a:pt x="5474" y="1511"/>
                    <a:pt x="5548" y="1637"/>
                    <a:pt x="5548" y="1784"/>
                  </a:cubicBezTo>
                  <a:cubicBezTo>
                    <a:pt x="5548" y="1920"/>
                    <a:pt x="5527" y="2067"/>
                    <a:pt x="5422" y="2182"/>
                  </a:cubicBezTo>
                  <a:cubicBezTo>
                    <a:pt x="5338" y="2297"/>
                    <a:pt x="5160" y="2381"/>
                    <a:pt x="4960" y="2381"/>
                  </a:cubicBezTo>
                  <a:cubicBezTo>
                    <a:pt x="4772" y="2371"/>
                    <a:pt x="4594" y="2297"/>
                    <a:pt x="4510" y="2182"/>
                  </a:cubicBezTo>
                  <a:cubicBezTo>
                    <a:pt x="4405" y="2067"/>
                    <a:pt x="4384" y="1920"/>
                    <a:pt x="4384" y="1784"/>
                  </a:cubicBezTo>
                  <a:cubicBezTo>
                    <a:pt x="4384" y="1626"/>
                    <a:pt x="4468" y="1511"/>
                    <a:pt x="4520" y="1427"/>
                  </a:cubicBezTo>
                  <a:cubicBezTo>
                    <a:pt x="4594" y="1333"/>
                    <a:pt x="4615" y="1322"/>
                    <a:pt x="4615" y="1291"/>
                  </a:cubicBezTo>
                  <a:cubicBezTo>
                    <a:pt x="4615" y="1228"/>
                    <a:pt x="4615" y="1228"/>
                    <a:pt x="4615" y="1228"/>
                  </a:cubicBezTo>
                  <a:cubicBezTo>
                    <a:pt x="3272" y="1228"/>
                    <a:pt x="3272" y="1228"/>
                    <a:pt x="3272" y="1228"/>
                  </a:cubicBezTo>
                  <a:cubicBezTo>
                    <a:pt x="3262" y="1228"/>
                    <a:pt x="3241" y="1228"/>
                    <a:pt x="3220" y="1228"/>
                  </a:cubicBezTo>
                  <a:cubicBezTo>
                    <a:pt x="1783" y="1228"/>
                    <a:pt x="1783" y="1228"/>
                    <a:pt x="1783" y="1228"/>
                  </a:cubicBezTo>
                  <a:cubicBezTo>
                    <a:pt x="1783" y="850"/>
                    <a:pt x="1783" y="850"/>
                    <a:pt x="1783" y="850"/>
                  </a:cubicBezTo>
                  <a:cubicBezTo>
                    <a:pt x="1783" y="840"/>
                    <a:pt x="1783" y="840"/>
                    <a:pt x="1783" y="840"/>
                  </a:cubicBezTo>
                  <a:cubicBezTo>
                    <a:pt x="1804" y="725"/>
                    <a:pt x="1877" y="651"/>
                    <a:pt x="1930" y="578"/>
                  </a:cubicBezTo>
                  <a:cubicBezTo>
                    <a:pt x="1982" y="515"/>
                    <a:pt x="2024" y="451"/>
                    <a:pt x="2024" y="368"/>
                  </a:cubicBezTo>
                  <a:cubicBezTo>
                    <a:pt x="2024" y="263"/>
                    <a:pt x="2003" y="179"/>
                    <a:pt x="1951" y="116"/>
                  </a:cubicBezTo>
                  <a:cubicBezTo>
                    <a:pt x="1898" y="53"/>
                    <a:pt x="1814" y="12"/>
                    <a:pt x="1668" y="0"/>
                  </a:cubicBezTo>
                  <a:cubicBezTo>
                    <a:pt x="1520" y="0"/>
                    <a:pt x="1448" y="43"/>
                    <a:pt x="1395" y="116"/>
                  </a:cubicBezTo>
                  <a:cubicBezTo>
                    <a:pt x="1342" y="179"/>
                    <a:pt x="1321" y="274"/>
                    <a:pt x="1321" y="368"/>
                  </a:cubicBezTo>
                  <a:cubicBezTo>
                    <a:pt x="1321" y="451"/>
                    <a:pt x="1353" y="515"/>
                    <a:pt x="1405" y="578"/>
                  </a:cubicBezTo>
                  <a:cubicBezTo>
                    <a:pt x="1448" y="651"/>
                    <a:pt x="1520" y="714"/>
                    <a:pt x="1520" y="830"/>
                  </a:cubicBezTo>
                  <a:cubicBezTo>
                    <a:pt x="1520" y="1228"/>
                    <a:pt x="1520" y="1228"/>
                    <a:pt x="1520" y="1228"/>
                  </a:cubicBezTo>
                  <a:cubicBezTo>
                    <a:pt x="0" y="1228"/>
                    <a:pt x="0" y="1228"/>
                    <a:pt x="0" y="1228"/>
                  </a:cubicBezTo>
                  <a:cubicBezTo>
                    <a:pt x="0" y="1983"/>
                    <a:pt x="0" y="1983"/>
                    <a:pt x="0" y="1983"/>
                  </a:cubicBezTo>
                  <a:cubicBezTo>
                    <a:pt x="199" y="1983"/>
                    <a:pt x="199" y="1983"/>
                    <a:pt x="199" y="1983"/>
                  </a:cubicBezTo>
                  <a:cubicBezTo>
                    <a:pt x="210" y="1983"/>
                    <a:pt x="220" y="1973"/>
                    <a:pt x="315" y="1909"/>
                  </a:cubicBezTo>
                  <a:cubicBezTo>
                    <a:pt x="388" y="1857"/>
                    <a:pt x="503" y="1784"/>
                    <a:pt x="661" y="1784"/>
                  </a:cubicBezTo>
                  <a:cubicBezTo>
                    <a:pt x="797" y="1784"/>
                    <a:pt x="933" y="1805"/>
                    <a:pt x="1059" y="1909"/>
                  </a:cubicBezTo>
                  <a:cubicBezTo>
                    <a:pt x="1175" y="1993"/>
                    <a:pt x="1259" y="2172"/>
                    <a:pt x="1249" y="2371"/>
                  </a:cubicBezTo>
                  <a:cubicBezTo>
                    <a:pt x="1249" y="2560"/>
                    <a:pt x="1175" y="2738"/>
                    <a:pt x="1059" y="2822"/>
                  </a:cubicBezTo>
                  <a:cubicBezTo>
                    <a:pt x="944" y="2927"/>
                    <a:pt x="797" y="2948"/>
                    <a:pt x="661" y="2948"/>
                  </a:cubicBezTo>
                  <a:cubicBezTo>
                    <a:pt x="503" y="2948"/>
                    <a:pt x="378" y="2875"/>
                    <a:pt x="304" y="2811"/>
                  </a:cubicBezTo>
                  <a:cubicBezTo>
                    <a:pt x="210" y="2738"/>
                    <a:pt x="189" y="2717"/>
                    <a:pt x="168" y="2717"/>
                  </a:cubicBezTo>
                  <a:cubicBezTo>
                    <a:pt x="0" y="2717"/>
                    <a:pt x="0" y="2717"/>
                    <a:pt x="0" y="2717"/>
                  </a:cubicBezTo>
                  <a:cubicBezTo>
                    <a:pt x="0" y="3504"/>
                    <a:pt x="0" y="3504"/>
                    <a:pt x="0" y="3504"/>
                  </a:cubicBezTo>
                  <a:cubicBezTo>
                    <a:pt x="3587" y="3504"/>
                    <a:pt x="3587" y="3504"/>
                    <a:pt x="3587" y="3504"/>
                  </a:cubicBezTo>
                  <a:cubicBezTo>
                    <a:pt x="5023" y="3504"/>
                    <a:pt x="6922" y="2780"/>
                    <a:pt x="6670" y="1291"/>
                  </a:cubicBezTo>
                  <a:lnTo>
                    <a:pt x="6670" y="1228"/>
                  </a:lnTo>
                </a:path>
              </a:pathLst>
            </a:custGeom>
            <a:solidFill>
              <a:schemeClr val="accent3"/>
            </a:solidFill>
            <a:ln>
              <a:noFill/>
            </a:ln>
            <a:effectLst/>
          </p:spPr>
          <p:txBody>
            <a:bodyPr wrap="none" lIns="76183" tIns="38092" rIns="76183" bIns="38092" anchor="ctr"/>
            <a:lstStyle/>
            <a:p>
              <a:pPr>
                <a:lnSpc>
                  <a:spcPts val="1500"/>
                </a:lnSpc>
              </a:pPr>
              <a:endParaRPr lang="en-US" sz="1200" dirty="0">
                <a:solidFill>
                  <a:prstClr val="black"/>
                </a:solidFill>
                <a:latin typeface="Calibri Light" panose="020F0302020204030204"/>
                <a:ea typeface="微软雅黑" panose="020B0503020204020204" pitchFamily="34" charset="-122"/>
              </a:endParaRPr>
            </a:p>
          </p:txBody>
        </p:sp>
      </p:grpSp>
      <p:cxnSp>
        <p:nvCxnSpPr>
          <p:cNvPr id="30" name="Straight Connector 105"/>
          <p:cNvCxnSpPr/>
          <p:nvPr/>
        </p:nvCxnSpPr>
        <p:spPr>
          <a:xfrm flipH="1">
            <a:off x="7646093" y="2240739"/>
            <a:ext cx="1254147" cy="1233576"/>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106"/>
          <p:cNvCxnSpPr/>
          <p:nvPr/>
        </p:nvCxnSpPr>
        <p:spPr>
          <a:xfrm flipH="1" flipV="1">
            <a:off x="7695023" y="3823072"/>
            <a:ext cx="1179608" cy="12203"/>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107"/>
          <p:cNvCxnSpPr/>
          <p:nvPr/>
        </p:nvCxnSpPr>
        <p:spPr>
          <a:xfrm flipH="1" flipV="1">
            <a:off x="7656805" y="4190789"/>
            <a:ext cx="1217819" cy="1197539"/>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3" name="Group 10"/>
          <p:cNvGrpSpPr/>
          <p:nvPr/>
        </p:nvGrpSpPr>
        <p:grpSpPr>
          <a:xfrm>
            <a:off x="8955064" y="3425403"/>
            <a:ext cx="1951765" cy="376533"/>
            <a:chOff x="17906953" y="6850809"/>
            <a:chExt cx="3903529" cy="753065"/>
          </a:xfrm>
        </p:grpSpPr>
        <p:sp>
          <p:nvSpPr>
            <p:cNvPr id="34" name="Round Same Side Corner Rectangle 108"/>
            <p:cNvSpPr/>
            <p:nvPr/>
          </p:nvSpPr>
          <p:spPr>
            <a:xfrm rot="5400000">
              <a:off x="19482185" y="5275577"/>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35" name="Rectangle 111"/>
            <p:cNvSpPr/>
            <p:nvPr/>
          </p:nvSpPr>
          <p:spPr>
            <a:xfrm>
              <a:off x="19329383" y="6858017"/>
              <a:ext cx="1058682" cy="562041"/>
            </a:xfrm>
            <a:prstGeom prst="rect">
              <a:avLst/>
            </a:prstGeom>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Fast</a:t>
              </a:r>
              <a:endParaRPr lang="en-US" sz="1200" dirty="0">
                <a:solidFill>
                  <a:prstClr val="white"/>
                </a:solidFill>
                <a:latin typeface="Lato Regular"/>
                <a:ea typeface="微软雅黑" panose="020B0503020204020204" pitchFamily="34" charset="-122"/>
                <a:cs typeface="Lato Regular"/>
              </a:endParaRPr>
            </a:p>
          </p:txBody>
        </p:sp>
      </p:grpSp>
      <p:grpSp>
        <p:nvGrpSpPr>
          <p:cNvPr id="36" name="Group 11"/>
          <p:cNvGrpSpPr/>
          <p:nvPr/>
        </p:nvGrpSpPr>
        <p:grpSpPr>
          <a:xfrm>
            <a:off x="8955064" y="3852946"/>
            <a:ext cx="1951765" cy="376533"/>
            <a:chOff x="17906953" y="7705893"/>
            <a:chExt cx="3903529" cy="753065"/>
          </a:xfrm>
          <a:solidFill>
            <a:srgbClr val="BDBDBD"/>
          </a:solidFill>
        </p:grpSpPr>
        <p:sp>
          <p:nvSpPr>
            <p:cNvPr id="37" name="Round Same Side Corner Rectangle 109"/>
            <p:cNvSpPr/>
            <p:nvPr/>
          </p:nvSpPr>
          <p:spPr>
            <a:xfrm rot="5400000">
              <a:off x="19482185" y="6130661"/>
              <a:ext cx="753065" cy="3903529"/>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38" name="Rectangle 112"/>
            <p:cNvSpPr/>
            <p:nvPr/>
          </p:nvSpPr>
          <p:spPr>
            <a:xfrm>
              <a:off x="19329369" y="7725453"/>
              <a:ext cx="1058682" cy="562041"/>
            </a:xfrm>
            <a:prstGeom prst="rect">
              <a:avLst/>
            </a:prstGeom>
            <a:grpFill/>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Free</a:t>
              </a:r>
              <a:endParaRPr lang="en-US" sz="1200" dirty="0">
                <a:solidFill>
                  <a:prstClr val="white"/>
                </a:solidFill>
                <a:latin typeface="Lato Regular"/>
                <a:ea typeface="微软雅黑" panose="020B0503020204020204" pitchFamily="34" charset="-122"/>
                <a:cs typeface="Lato Regular"/>
              </a:endParaRPr>
            </a:p>
          </p:txBody>
        </p:sp>
      </p:grpSp>
      <p:grpSp>
        <p:nvGrpSpPr>
          <p:cNvPr id="39" name="Group 12"/>
          <p:cNvGrpSpPr/>
          <p:nvPr/>
        </p:nvGrpSpPr>
        <p:grpSpPr>
          <a:xfrm>
            <a:off x="8966204" y="4978471"/>
            <a:ext cx="1951765" cy="376533"/>
            <a:chOff x="17929233" y="9956950"/>
            <a:chExt cx="3903529" cy="753065"/>
          </a:xfrm>
        </p:grpSpPr>
        <p:sp>
          <p:nvSpPr>
            <p:cNvPr id="40" name="Round Same Side Corner Rectangle 114"/>
            <p:cNvSpPr/>
            <p:nvPr/>
          </p:nvSpPr>
          <p:spPr>
            <a:xfrm rot="5400000">
              <a:off x="19504465" y="8381718"/>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41" name="Rectangle 117"/>
            <p:cNvSpPr/>
            <p:nvPr/>
          </p:nvSpPr>
          <p:spPr>
            <a:xfrm>
              <a:off x="19351663" y="9964158"/>
              <a:ext cx="1058682" cy="562041"/>
            </a:xfrm>
            <a:prstGeom prst="rect">
              <a:avLst/>
            </a:prstGeom>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Fast</a:t>
              </a:r>
              <a:endParaRPr lang="en-US" sz="1200" dirty="0">
                <a:solidFill>
                  <a:prstClr val="white"/>
                </a:solidFill>
                <a:latin typeface="Lato Regular"/>
                <a:ea typeface="微软雅黑" panose="020B0503020204020204" pitchFamily="34" charset="-122"/>
                <a:cs typeface="Lato Regular"/>
              </a:endParaRPr>
            </a:p>
          </p:txBody>
        </p:sp>
      </p:grpSp>
      <p:grpSp>
        <p:nvGrpSpPr>
          <p:cNvPr id="42" name="Group 13"/>
          <p:cNvGrpSpPr/>
          <p:nvPr/>
        </p:nvGrpSpPr>
        <p:grpSpPr>
          <a:xfrm>
            <a:off x="8966204" y="5406011"/>
            <a:ext cx="1951765" cy="376533"/>
            <a:chOff x="17929233" y="10812034"/>
            <a:chExt cx="3903529" cy="753065"/>
          </a:xfrm>
          <a:solidFill>
            <a:srgbClr val="BDBDBD"/>
          </a:solidFill>
        </p:grpSpPr>
        <p:sp>
          <p:nvSpPr>
            <p:cNvPr id="43" name="Round Same Side Corner Rectangle 115"/>
            <p:cNvSpPr/>
            <p:nvPr/>
          </p:nvSpPr>
          <p:spPr>
            <a:xfrm rot="5400000">
              <a:off x="19504465" y="9236802"/>
              <a:ext cx="753065" cy="3903529"/>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500"/>
                </a:lnSpc>
              </a:pPr>
              <a:endParaRPr lang="bg-BG" sz="1200" dirty="0">
                <a:solidFill>
                  <a:prstClr val="white"/>
                </a:solidFill>
                <a:latin typeface="Calibri Light" panose="020F0302020204030204"/>
                <a:ea typeface="微软雅黑" panose="020B0503020204020204" pitchFamily="34" charset="-122"/>
              </a:endParaRPr>
            </a:p>
          </p:txBody>
        </p:sp>
        <p:sp>
          <p:nvSpPr>
            <p:cNvPr id="44" name="Rectangle 118"/>
            <p:cNvSpPr/>
            <p:nvPr/>
          </p:nvSpPr>
          <p:spPr>
            <a:xfrm>
              <a:off x="19351649" y="10831594"/>
              <a:ext cx="1058682" cy="562041"/>
            </a:xfrm>
            <a:prstGeom prst="rect">
              <a:avLst/>
            </a:prstGeom>
            <a:grpFill/>
          </p:spPr>
          <p:txBody>
            <a:bodyPr wrap="none" lIns="109711" tIns="54855" rIns="109711" bIns="54855">
              <a:spAutoFit/>
            </a:bodyPr>
            <a:lstStyle/>
            <a:p>
              <a:pPr algn="ctr">
                <a:lnSpc>
                  <a:spcPts val="1500"/>
                </a:lnSpc>
              </a:pPr>
              <a:r>
                <a:rPr lang="en-US" sz="1200" dirty="0">
                  <a:solidFill>
                    <a:prstClr val="white"/>
                  </a:solidFill>
                  <a:latin typeface="Lato Regular"/>
                  <a:ea typeface="微软雅黑" panose="020B0503020204020204" pitchFamily="34" charset="-122"/>
                  <a:cs typeface="Lato Regular"/>
                </a:rPr>
                <a:t>Free</a:t>
              </a:r>
              <a:endParaRPr lang="en-US" sz="1200" dirty="0">
                <a:solidFill>
                  <a:prstClr val="white"/>
                </a:solidFill>
                <a:latin typeface="Lato Regular"/>
                <a:ea typeface="微软雅黑" panose="020B0503020204020204" pitchFamily="34" charset="-122"/>
                <a:cs typeface="Lato Regular"/>
              </a:endParaRPr>
            </a:p>
          </p:txBody>
        </p:sp>
      </p:grpSp>
      <p:sp>
        <p:nvSpPr>
          <p:cNvPr id="45" name="矩形 44"/>
          <p:cNvSpPr/>
          <p:nvPr/>
        </p:nvSpPr>
        <p:spPr>
          <a:xfrm>
            <a:off x="1345473" y="1996291"/>
            <a:ext cx="3028512" cy="1054135"/>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双击输入替换内容双击输入替换内容双击输入替换内容双击输入替换内容双击输入替换内容双击输入替换内容双击输入替换内容双击输入替换内容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a:p>
            <a:pPr fontAlgn="base">
              <a:lnSpc>
                <a:spcPts val="1500"/>
              </a:lnSpc>
              <a:spcBef>
                <a:spcPct val="0"/>
              </a:spcBef>
              <a:spcAft>
                <a:spcPct val="0"/>
              </a:spcAft>
            </a:pP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教学反思</a:t>
            </a:r>
            <a:endParaRPr lang="zh-CN" altLang="en-US" sz="2400" dirty="0">
              <a:solidFill>
                <a:srgbClr val="59AFAB"/>
              </a:solidFill>
              <a:latin typeface="微软雅黑" panose="020B0503020204020204" pitchFamily="34" charset="-122"/>
              <a:ea typeface="微软雅黑" panose="020B0503020204020204" pitchFamily="34" charset="-122"/>
            </a:endParaRPr>
          </a:p>
        </p:txBody>
      </p:sp>
      <p:sp>
        <p:nvSpPr>
          <p:cNvPr id="3" name="그림 개체 틀 8"/>
          <p:cNvSpPr txBox="1"/>
          <p:nvPr/>
        </p:nvSpPr>
        <p:spPr>
          <a:xfrm>
            <a:off x="8046674" y="3352281"/>
            <a:ext cx="907911" cy="908136"/>
          </a:xfrm>
          <a:prstGeom prst="ellipse">
            <a:avLst/>
          </a:prstGeom>
          <a:solidFill>
            <a:schemeClr val="accent2">
              <a:lumMod val="75000"/>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4" name="그림 개체 틀 8"/>
          <p:cNvSpPr txBox="1"/>
          <p:nvPr/>
        </p:nvSpPr>
        <p:spPr>
          <a:xfrm>
            <a:off x="8720879" y="4800238"/>
            <a:ext cx="722103" cy="722281"/>
          </a:xfrm>
          <a:prstGeom prst="ellipse">
            <a:avLst/>
          </a:prstGeom>
          <a:solidFill>
            <a:schemeClr val="accent2">
              <a:lumMod val="75000"/>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5" name="그림 개체 틀 8"/>
          <p:cNvSpPr txBox="1"/>
          <p:nvPr/>
        </p:nvSpPr>
        <p:spPr>
          <a:xfrm>
            <a:off x="8751853" y="3523595"/>
            <a:ext cx="561875" cy="562012"/>
          </a:xfrm>
          <a:prstGeom prst="ellipse">
            <a:avLst/>
          </a:prstGeom>
          <a:solidFill>
            <a:schemeClr val="accent2">
              <a:lumMod val="50000"/>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6" name="그림 개체 틀 8"/>
          <p:cNvSpPr txBox="1"/>
          <p:nvPr/>
        </p:nvSpPr>
        <p:spPr>
          <a:xfrm>
            <a:off x="7673892" y="3680139"/>
            <a:ext cx="366829" cy="366919"/>
          </a:xfrm>
          <a:prstGeom prst="ellipse">
            <a:avLst/>
          </a:prstGeom>
          <a:solidFill>
            <a:schemeClr val="accent2">
              <a:lumMod val="50000"/>
              <a:alpha val="67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7" name="그림 개체 틀 8"/>
          <p:cNvSpPr txBox="1"/>
          <p:nvPr/>
        </p:nvSpPr>
        <p:spPr>
          <a:xfrm>
            <a:off x="7822427" y="4185683"/>
            <a:ext cx="1108983" cy="1109256"/>
          </a:xfrm>
          <a:prstGeom prst="ellipse">
            <a:avLst/>
          </a:prstGeom>
          <a:solidFill>
            <a:schemeClr val="accent2">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8" name="그림 개체 틀 8"/>
          <p:cNvSpPr txBox="1"/>
          <p:nvPr/>
        </p:nvSpPr>
        <p:spPr>
          <a:xfrm>
            <a:off x="9032791" y="3834018"/>
            <a:ext cx="722103" cy="722281"/>
          </a:xfrm>
          <a:prstGeom prst="ellipse">
            <a:avLst/>
          </a:prstGeom>
          <a:solidFill>
            <a:schemeClr val="tx2">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9" name="그림 개체 틀 8"/>
          <p:cNvSpPr txBox="1"/>
          <p:nvPr/>
        </p:nvSpPr>
        <p:spPr>
          <a:xfrm>
            <a:off x="7229299" y="3824310"/>
            <a:ext cx="722103" cy="722281"/>
          </a:xfrm>
          <a:prstGeom prst="ellipse">
            <a:avLst/>
          </a:prstGeom>
          <a:solidFill>
            <a:schemeClr val="accent2">
              <a:lumMod val="75000"/>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10" name="그림 개체 틀 8"/>
          <p:cNvSpPr txBox="1"/>
          <p:nvPr/>
        </p:nvSpPr>
        <p:spPr>
          <a:xfrm>
            <a:off x="9602395" y="3841983"/>
            <a:ext cx="504576" cy="504701"/>
          </a:xfrm>
          <a:prstGeom prst="ellipse">
            <a:avLst/>
          </a:prstGeom>
          <a:solidFill>
            <a:schemeClr val="accent2">
              <a:lumMod val="75000"/>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11" name="그림 개체 틀 8"/>
          <p:cNvSpPr txBox="1"/>
          <p:nvPr/>
        </p:nvSpPr>
        <p:spPr>
          <a:xfrm>
            <a:off x="7669311" y="4438431"/>
            <a:ext cx="252287" cy="252351"/>
          </a:xfrm>
          <a:prstGeom prst="ellipse">
            <a:avLst/>
          </a:prstGeom>
          <a:solidFill>
            <a:schemeClr val="tx2">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12" name="그림 개체 틀 8"/>
          <p:cNvSpPr txBox="1"/>
          <p:nvPr/>
        </p:nvSpPr>
        <p:spPr>
          <a:xfrm>
            <a:off x="8673015" y="3096596"/>
            <a:ext cx="504576" cy="504701"/>
          </a:xfrm>
          <a:prstGeom prst="ellipse">
            <a:avLst/>
          </a:prstGeom>
          <a:solidFill>
            <a:schemeClr val="accent2">
              <a:lumMod val="40000"/>
              <a:lumOff val="60000"/>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13" name="그림 개체 틀 8"/>
          <p:cNvSpPr txBox="1"/>
          <p:nvPr/>
        </p:nvSpPr>
        <p:spPr>
          <a:xfrm>
            <a:off x="7048147" y="2987808"/>
            <a:ext cx="722103" cy="722281"/>
          </a:xfrm>
          <a:prstGeom prst="ellipse">
            <a:avLst/>
          </a:prstGeom>
          <a:solidFill>
            <a:schemeClr val="accent2">
              <a:lumMod val="75000"/>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14" name="도넛 9"/>
          <p:cNvSpPr/>
          <p:nvPr/>
        </p:nvSpPr>
        <p:spPr>
          <a:xfrm rot="5400000" flipH="1" flipV="1">
            <a:off x="9278295" y="3903659"/>
            <a:ext cx="192143" cy="192092"/>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white"/>
              </a:solidFill>
              <a:latin typeface="Calibri Light" panose="020F0302020204030204"/>
            </a:endParaRPr>
          </a:p>
        </p:txBody>
      </p:sp>
      <p:sp>
        <p:nvSpPr>
          <p:cNvPr id="15" name="직사각형 217"/>
          <p:cNvSpPr/>
          <p:nvPr/>
        </p:nvSpPr>
        <p:spPr>
          <a:xfrm rot="16200000" flipH="1" flipV="1">
            <a:off x="8964974" y="4407679"/>
            <a:ext cx="722735" cy="96047"/>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16" name="도넛 9"/>
          <p:cNvSpPr/>
          <p:nvPr/>
        </p:nvSpPr>
        <p:spPr>
          <a:xfrm rot="5400000">
            <a:off x="9183626" y="4817095"/>
            <a:ext cx="192143" cy="192092"/>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white"/>
              </a:solidFill>
              <a:latin typeface="Calibri Light" panose="020F0302020204030204"/>
            </a:endParaRPr>
          </a:p>
        </p:txBody>
      </p:sp>
      <p:sp>
        <p:nvSpPr>
          <p:cNvPr id="17" name="직사각형 220"/>
          <p:cNvSpPr/>
          <p:nvPr/>
        </p:nvSpPr>
        <p:spPr>
          <a:xfrm rot="10800000" flipH="1" flipV="1">
            <a:off x="8998658" y="4913129"/>
            <a:ext cx="184999" cy="96071"/>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18" name="도넛 9"/>
          <p:cNvSpPr/>
          <p:nvPr/>
        </p:nvSpPr>
        <p:spPr>
          <a:xfrm rot="16200000" flipV="1">
            <a:off x="8142875" y="3863626"/>
            <a:ext cx="192143" cy="192092"/>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black"/>
              </a:solidFill>
              <a:latin typeface="Calibri Light" panose="020F0302020204030204"/>
            </a:endParaRPr>
          </a:p>
        </p:txBody>
      </p:sp>
      <p:sp>
        <p:nvSpPr>
          <p:cNvPr id="19" name="직사각형 223"/>
          <p:cNvSpPr/>
          <p:nvPr/>
        </p:nvSpPr>
        <p:spPr>
          <a:xfrm rot="5400000" flipV="1">
            <a:off x="8007594" y="4287095"/>
            <a:ext cx="558751" cy="96045"/>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20" name="도넛 9"/>
          <p:cNvSpPr/>
          <p:nvPr/>
        </p:nvSpPr>
        <p:spPr>
          <a:xfrm rot="16200000" flipH="1">
            <a:off x="7951377" y="3767638"/>
            <a:ext cx="192143" cy="192092"/>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black"/>
              </a:solidFill>
              <a:latin typeface="Calibri Light" panose="020F0302020204030204"/>
            </a:endParaRPr>
          </a:p>
        </p:txBody>
      </p:sp>
      <p:sp>
        <p:nvSpPr>
          <p:cNvPr id="21" name="직사각형 226"/>
          <p:cNvSpPr/>
          <p:nvPr/>
        </p:nvSpPr>
        <p:spPr>
          <a:xfrm rot="5400000" flipV="1">
            <a:off x="7925686" y="3645852"/>
            <a:ext cx="147473" cy="96045"/>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22" name="도넛 9"/>
          <p:cNvSpPr/>
          <p:nvPr/>
        </p:nvSpPr>
        <p:spPr>
          <a:xfrm rot="16200000" flipH="1">
            <a:off x="8237545" y="4614519"/>
            <a:ext cx="192143" cy="192092"/>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black"/>
              </a:solidFill>
              <a:latin typeface="Calibri Light" panose="020F0302020204030204"/>
            </a:endParaRPr>
          </a:p>
        </p:txBody>
      </p:sp>
      <p:sp>
        <p:nvSpPr>
          <p:cNvPr id="23" name="직사각형 228"/>
          <p:cNvSpPr/>
          <p:nvPr/>
        </p:nvSpPr>
        <p:spPr>
          <a:xfrm rot="10800000" flipV="1">
            <a:off x="8429660" y="4710565"/>
            <a:ext cx="72035" cy="96071"/>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24" name="직사각형 202"/>
          <p:cNvSpPr/>
          <p:nvPr/>
        </p:nvSpPr>
        <p:spPr>
          <a:xfrm flipV="1">
            <a:off x="7582166" y="4089613"/>
            <a:ext cx="323817" cy="96072"/>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25" name="도넛 9"/>
          <p:cNvSpPr/>
          <p:nvPr/>
        </p:nvSpPr>
        <p:spPr>
          <a:xfrm rot="16200000" flipV="1">
            <a:off x="7905961" y="4089642"/>
            <a:ext cx="192143" cy="192092"/>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black"/>
              </a:solidFill>
              <a:latin typeface="Calibri Light" panose="020F0302020204030204"/>
            </a:endParaRPr>
          </a:p>
        </p:txBody>
      </p:sp>
      <p:sp>
        <p:nvSpPr>
          <p:cNvPr id="26" name="한쪽 모서리가 둥근 사각형 194"/>
          <p:cNvSpPr/>
          <p:nvPr/>
        </p:nvSpPr>
        <p:spPr>
          <a:xfrm>
            <a:off x="8501699" y="4710559"/>
            <a:ext cx="496951" cy="1407028"/>
          </a:xfrm>
          <a:prstGeom prst="round1Rect">
            <a:avLst>
              <a:gd name="adj" fmla="val 27451"/>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white"/>
              </a:solidFill>
              <a:latin typeface="Calibri Light" panose="020F0302020204030204"/>
            </a:endParaRPr>
          </a:p>
        </p:txBody>
      </p:sp>
      <p:sp>
        <p:nvSpPr>
          <p:cNvPr id="27" name="직사각형 217"/>
          <p:cNvSpPr/>
          <p:nvPr/>
        </p:nvSpPr>
        <p:spPr>
          <a:xfrm rot="16200000" flipH="1" flipV="1">
            <a:off x="9193006" y="4877953"/>
            <a:ext cx="722735" cy="96047"/>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28" name="도넛 9"/>
          <p:cNvSpPr/>
          <p:nvPr/>
        </p:nvSpPr>
        <p:spPr>
          <a:xfrm rot="5400000">
            <a:off x="9411658" y="5287367"/>
            <a:ext cx="192143" cy="192092"/>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white"/>
              </a:solidFill>
              <a:latin typeface="Calibri Light" panose="020F0302020204030204"/>
            </a:endParaRPr>
          </a:p>
        </p:txBody>
      </p:sp>
      <p:sp>
        <p:nvSpPr>
          <p:cNvPr id="29" name="직사각형 220"/>
          <p:cNvSpPr/>
          <p:nvPr/>
        </p:nvSpPr>
        <p:spPr>
          <a:xfrm rot="10800000" flipH="1" flipV="1">
            <a:off x="8998657" y="5383401"/>
            <a:ext cx="413025" cy="96071"/>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30" name="도넛 9"/>
          <p:cNvSpPr/>
          <p:nvPr/>
        </p:nvSpPr>
        <p:spPr>
          <a:xfrm rot="16200000" flipH="1">
            <a:off x="8002005" y="5003315"/>
            <a:ext cx="192143" cy="192092"/>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white"/>
              </a:solidFill>
              <a:latin typeface="Calibri Light" panose="020F0302020204030204"/>
            </a:endParaRPr>
          </a:p>
        </p:txBody>
      </p:sp>
      <p:sp>
        <p:nvSpPr>
          <p:cNvPr id="31" name="직사각형 220"/>
          <p:cNvSpPr/>
          <p:nvPr/>
        </p:nvSpPr>
        <p:spPr>
          <a:xfrm rot="10800000" flipV="1">
            <a:off x="8195496" y="5099347"/>
            <a:ext cx="306203" cy="96071"/>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32" name="직사각형 217"/>
          <p:cNvSpPr/>
          <p:nvPr/>
        </p:nvSpPr>
        <p:spPr>
          <a:xfrm rot="16200000" flipH="1" flipV="1">
            <a:off x="7688686" y="4595105"/>
            <a:ext cx="722735" cy="96047"/>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33" name="도넛 9"/>
          <p:cNvSpPr/>
          <p:nvPr/>
        </p:nvSpPr>
        <p:spPr>
          <a:xfrm rot="5400000" flipH="1" flipV="1">
            <a:off x="9506325" y="4372490"/>
            <a:ext cx="192143" cy="192092"/>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white"/>
              </a:solidFill>
              <a:latin typeface="Calibri Light" panose="020F0302020204030204"/>
            </a:endParaRPr>
          </a:p>
        </p:txBody>
      </p:sp>
      <p:sp>
        <p:nvSpPr>
          <p:cNvPr id="34" name="직사각형 215"/>
          <p:cNvSpPr/>
          <p:nvPr/>
        </p:nvSpPr>
        <p:spPr>
          <a:xfrm flipH="1" flipV="1">
            <a:off x="9698441" y="4372465"/>
            <a:ext cx="335475" cy="96071"/>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ko-KR" sz="1200" dirty="0">
                <a:solidFill>
                  <a:prstClr val="white"/>
                </a:solidFill>
                <a:latin typeface="Calibri Light" panose="020F0302020204030204"/>
                <a:ea typeface="微软雅黑" panose="020B0503020204020204" pitchFamily="34" charset="-122"/>
              </a:rPr>
              <a:t> </a:t>
            </a:r>
            <a:endParaRPr lang="ko-KR" altLang="en-US" sz="1200" dirty="0">
              <a:solidFill>
                <a:prstClr val="white"/>
              </a:solidFill>
              <a:latin typeface="Calibri Light" panose="020F0302020204030204"/>
            </a:endParaRPr>
          </a:p>
        </p:txBody>
      </p:sp>
      <p:sp>
        <p:nvSpPr>
          <p:cNvPr id="35" name="도넛 9"/>
          <p:cNvSpPr/>
          <p:nvPr/>
        </p:nvSpPr>
        <p:spPr>
          <a:xfrm rot="5400000">
            <a:off x="9466463" y="3805882"/>
            <a:ext cx="192143" cy="192092"/>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ko-KR" altLang="en-US" sz="1200" dirty="0">
              <a:solidFill>
                <a:prstClr val="white"/>
              </a:solidFill>
              <a:latin typeface="Calibri Light" panose="020F0302020204030204"/>
            </a:endParaRPr>
          </a:p>
        </p:txBody>
      </p:sp>
      <p:sp>
        <p:nvSpPr>
          <p:cNvPr id="36" name="그림 개체 틀 8"/>
          <p:cNvSpPr txBox="1"/>
          <p:nvPr/>
        </p:nvSpPr>
        <p:spPr>
          <a:xfrm>
            <a:off x="8812491" y="4252220"/>
            <a:ext cx="372328" cy="372421"/>
          </a:xfrm>
          <a:prstGeom prst="ellipse">
            <a:avLst/>
          </a:prstGeom>
          <a:solidFill>
            <a:schemeClr val="accent2">
              <a:lumMod val="75000"/>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37" name="그림 개체 틀 8"/>
          <p:cNvSpPr txBox="1"/>
          <p:nvPr/>
        </p:nvSpPr>
        <p:spPr>
          <a:xfrm>
            <a:off x="6240192" y="3464328"/>
            <a:ext cx="1341973" cy="1342307"/>
          </a:xfrm>
          <a:prstGeom prst="ellipse">
            <a:avLst/>
          </a:prstGeom>
          <a:solidFill>
            <a:schemeClr val="accent1"/>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grpSp>
        <p:nvGrpSpPr>
          <p:cNvPr id="38" name="Group 161"/>
          <p:cNvGrpSpPr/>
          <p:nvPr/>
        </p:nvGrpSpPr>
        <p:grpSpPr>
          <a:xfrm>
            <a:off x="6714957" y="3713046"/>
            <a:ext cx="389823" cy="344775"/>
            <a:chOff x="6950300" y="2347916"/>
            <a:chExt cx="483524" cy="427536"/>
          </a:xfrm>
          <a:solidFill>
            <a:schemeClr val="bg1"/>
          </a:solidFill>
        </p:grpSpPr>
        <p:sp>
          <p:nvSpPr>
            <p:cNvPr id="39" name="Freeform 533"/>
            <p:cNvSpPr>
              <a:spLocks noChangeArrowheads="1"/>
            </p:cNvSpPr>
            <p:nvPr/>
          </p:nvSpPr>
          <p:spPr bwMode="auto">
            <a:xfrm>
              <a:off x="7018163" y="2563380"/>
              <a:ext cx="45808" cy="42415"/>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0" name="Freeform 534"/>
            <p:cNvSpPr>
              <a:spLocks noChangeArrowheads="1"/>
            </p:cNvSpPr>
            <p:nvPr/>
          </p:nvSpPr>
          <p:spPr bwMode="auto">
            <a:xfrm>
              <a:off x="7018163" y="2631243"/>
              <a:ext cx="45808" cy="42415"/>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1" name="Freeform 535"/>
            <p:cNvSpPr>
              <a:spLocks noChangeArrowheads="1"/>
            </p:cNvSpPr>
            <p:nvPr/>
          </p:nvSpPr>
          <p:spPr bwMode="auto">
            <a:xfrm>
              <a:off x="7092812" y="2495517"/>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2" name="Freeform 536"/>
            <p:cNvSpPr>
              <a:spLocks noChangeArrowheads="1"/>
            </p:cNvSpPr>
            <p:nvPr/>
          </p:nvSpPr>
          <p:spPr bwMode="auto">
            <a:xfrm>
              <a:off x="7092812" y="2563380"/>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3" name="Freeform 537"/>
            <p:cNvSpPr>
              <a:spLocks noChangeArrowheads="1"/>
            </p:cNvSpPr>
            <p:nvPr/>
          </p:nvSpPr>
          <p:spPr bwMode="auto">
            <a:xfrm>
              <a:off x="7092812" y="2631243"/>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44" name="Freeform 538"/>
            <p:cNvSpPr>
              <a:spLocks noChangeArrowheads="1"/>
            </p:cNvSpPr>
            <p:nvPr/>
          </p:nvSpPr>
          <p:spPr bwMode="auto">
            <a:xfrm>
              <a:off x="6950300" y="2347916"/>
              <a:ext cx="483524" cy="427536"/>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grpSp>
      <p:sp>
        <p:nvSpPr>
          <p:cNvPr id="45" name="그림 개체 틀 8"/>
          <p:cNvSpPr txBox="1"/>
          <p:nvPr/>
        </p:nvSpPr>
        <p:spPr>
          <a:xfrm>
            <a:off x="7331043" y="2277830"/>
            <a:ext cx="1341973" cy="1342308"/>
          </a:xfrm>
          <a:prstGeom prst="ellipse">
            <a:avLst/>
          </a:prstGeom>
          <a:solidFill>
            <a:schemeClr val="accent2"/>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46" name="AutoShape 114"/>
          <p:cNvSpPr/>
          <p:nvPr/>
        </p:nvSpPr>
        <p:spPr bwMode="auto">
          <a:xfrm>
            <a:off x="7867415" y="2485757"/>
            <a:ext cx="318108" cy="350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50789" tIns="50789" rIns="50789" bIns="50789" anchor="ctr"/>
          <a:lstStyle/>
          <a:p>
            <a:pPr defTabSz="457200">
              <a:lnSpc>
                <a:spcPts val="1500"/>
              </a:lnSpc>
              <a:defRPr/>
            </a:pPr>
            <a:endParaRPr lang="es-ES" sz="1200" dirty="0">
              <a:solidFill>
                <a:srgbClr val="44CEB9"/>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47" name="그림 개체 틀 8"/>
          <p:cNvSpPr txBox="1"/>
          <p:nvPr/>
        </p:nvSpPr>
        <p:spPr>
          <a:xfrm>
            <a:off x="8931408" y="2462295"/>
            <a:ext cx="1341973" cy="1342308"/>
          </a:xfrm>
          <a:prstGeom prst="ellipse">
            <a:avLst/>
          </a:prstGeom>
          <a:solidFill>
            <a:schemeClr val="accent3"/>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48" name="AutoShape 125"/>
          <p:cNvSpPr/>
          <p:nvPr/>
        </p:nvSpPr>
        <p:spPr bwMode="auto">
          <a:xfrm>
            <a:off x="9495585" y="2748307"/>
            <a:ext cx="284139" cy="283076"/>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bg1"/>
          </a:solidFill>
          <a:ln>
            <a:noFill/>
          </a:ln>
          <a:effectLst/>
        </p:spPr>
        <p:txBody>
          <a:bodyPr lIns="50789" tIns="50789" rIns="50789" bIns="50789" anchor="ctr"/>
          <a:lstStyle/>
          <a:p>
            <a:pPr defTabSz="457200">
              <a:lnSpc>
                <a:spcPts val="1500"/>
              </a:lnSpc>
              <a:defRPr/>
            </a:pPr>
            <a:endParaRPr lang="es-ES" sz="1200" dirty="0">
              <a:solidFill>
                <a:srgbClr val="44CEB9"/>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49" name="그림 개체 틀 8"/>
          <p:cNvSpPr txBox="1"/>
          <p:nvPr/>
        </p:nvSpPr>
        <p:spPr>
          <a:xfrm>
            <a:off x="10033916" y="3753956"/>
            <a:ext cx="1341973" cy="1342307"/>
          </a:xfrm>
          <a:prstGeom prst="ellipse">
            <a:avLst/>
          </a:prstGeom>
          <a:solidFill>
            <a:schemeClr val="accent4"/>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panose="020B0604020202020204"/>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lt1"/>
                </a:solidFill>
                <a:latin typeface="+mn-lt"/>
                <a:ea typeface="+mn-ea"/>
                <a:cs typeface="+mn-cs"/>
              </a:defRPr>
            </a:lvl9pPr>
          </a:lstStyle>
          <a:p>
            <a:pPr>
              <a:lnSpc>
                <a:spcPts val="1500"/>
              </a:lnSpc>
            </a:pPr>
            <a:endParaRPr lang="en-US" sz="1200">
              <a:solidFill>
                <a:prstClr val="white">
                  <a:lumMod val="65000"/>
                </a:prstClr>
              </a:solidFill>
              <a:latin typeface="Calibri Light" panose="020F0302020204030204"/>
              <a:ea typeface="微软雅黑" panose="020B0503020204020204" pitchFamily="34" charset="-122"/>
            </a:endParaRPr>
          </a:p>
        </p:txBody>
      </p:sp>
      <p:sp>
        <p:nvSpPr>
          <p:cNvPr id="50" name="AutoShape 41"/>
          <p:cNvSpPr/>
          <p:nvPr/>
        </p:nvSpPr>
        <p:spPr bwMode="auto">
          <a:xfrm>
            <a:off x="10539274" y="3964967"/>
            <a:ext cx="358564" cy="357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bg1"/>
          </a:solidFill>
          <a:ln>
            <a:noFill/>
          </a:ln>
          <a:effectLst/>
        </p:spPr>
        <p:txBody>
          <a:bodyPr lIns="50789" tIns="50789" rIns="50789" bIns="50789" anchor="ctr"/>
          <a:lstStyle/>
          <a:p>
            <a:pPr defTabSz="457200">
              <a:lnSpc>
                <a:spcPts val="1500"/>
              </a:lnSpc>
              <a:defRPr/>
            </a:pPr>
            <a:endParaRPr lang="es-ES" sz="1200" dirty="0">
              <a:solidFill>
                <a:srgbClr val="44CEB9"/>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51" name="Freeform 538"/>
          <p:cNvSpPr>
            <a:spLocks noChangeArrowheads="1"/>
          </p:cNvSpPr>
          <p:nvPr/>
        </p:nvSpPr>
        <p:spPr bwMode="auto">
          <a:xfrm>
            <a:off x="1160194" y="4118124"/>
            <a:ext cx="389823" cy="344776"/>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solidFill>
            <a:schemeClr val="accent1"/>
          </a:solidFill>
          <a:ln>
            <a:noFill/>
          </a:ln>
          <a:effectLst/>
        </p:spPr>
        <p:txBody>
          <a:bodyPr wrap="none" anchor="ctr"/>
          <a:lstStyle/>
          <a:p>
            <a:pPr>
              <a:lnSpc>
                <a:spcPts val="1500"/>
              </a:lnSpc>
              <a:defRPr/>
            </a:pPr>
            <a:endParaRPr lang="en-US" sz="1200" dirty="0">
              <a:solidFill>
                <a:prstClr val="black"/>
              </a:solidFill>
              <a:latin typeface="Calibri Light" panose="020F0302020204030204"/>
              <a:ea typeface="微软雅黑" panose="020B0503020204020204" pitchFamily="34" charset="-122"/>
            </a:endParaRPr>
          </a:p>
        </p:txBody>
      </p:sp>
      <p:sp>
        <p:nvSpPr>
          <p:cNvPr id="52" name="AutoShape 125"/>
          <p:cNvSpPr/>
          <p:nvPr/>
        </p:nvSpPr>
        <p:spPr bwMode="auto">
          <a:xfrm>
            <a:off x="1154641" y="4927810"/>
            <a:ext cx="393903" cy="392431"/>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3"/>
          </a:solidFill>
          <a:ln>
            <a:noFill/>
          </a:ln>
          <a:effectLst/>
        </p:spPr>
        <p:txBody>
          <a:bodyPr lIns="50789" tIns="50789" rIns="50789" bIns="50789" anchor="ctr"/>
          <a:lstStyle/>
          <a:p>
            <a:pPr defTabSz="457200">
              <a:lnSpc>
                <a:spcPts val="1500"/>
              </a:lnSpc>
              <a:defRPr/>
            </a:pPr>
            <a:endParaRPr lang="es-ES" sz="1200" dirty="0">
              <a:solidFill>
                <a:srgbClr val="44CEB9"/>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53" name="AutoShape 41"/>
          <p:cNvSpPr/>
          <p:nvPr/>
        </p:nvSpPr>
        <p:spPr bwMode="auto">
          <a:xfrm>
            <a:off x="3666159" y="4908747"/>
            <a:ext cx="358564" cy="357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50789" tIns="50789" rIns="50789" bIns="50789" anchor="ctr"/>
          <a:lstStyle/>
          <a:p>
            <a:pPr defTabSz="457200">
              <a:lnSpc>
                <a:spcPts val="1500"/>
              </a:lnSpc>
              <a:defRPr/>
            </a:pPr>
            <a:endParaRPr lang="es-ES" sz="1200" dirty="0">
              <a:solidFill>
                <a:srgbClr val="44CEB9"/>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54" name="AutoShape 114"/>
          <p:cNvSpPr/>
          <p:nvPr/>
        </p:nvSpPr>
        <p:spPr bwMode="auto">
          <a:xfrm>
            <a:off x="3632737" y="4054052"/>
            <a:ext cx="439675" cy="4498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2"/>
          </a:solidFill>
          <a:ln>
            <a:noFill/>
          </a:ln>
          <a:effectLst/>
        </p:spPr>
        <p:txBody>
          <a:bodyPr lIns="50789" tIns="50789" rIns="50789" bIns="50789" anchor="ctr"/>
          <a:lstStyle/>
          <a:p>
            <a:pPr defTabSz="457200">
              <a:lnSpc>
                <a:spcPts val="1500"/>
              </a:lnSpc>
              <a:defRPr/>
            </a:pPr>
            <a:endParaRPr lang="es-ES" sz="1200" dirty="0">
              <a:solidFill>
                <a:srgbClr val="44CEB9"/>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55" name="矩形 54"/>
          <p:cNvSpPr/>
          <p:nvPr/>
        </p:nvSpPr>
        <p:spPr>
          <a:xfrm>
            <a:off x="1561846" y="4075228"/>
            <a:ext cx="1758183"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56" name="矩形 55"/>
          <p:cNvSpPr/>
          <p:nvPr/>
        </p:nvSpPr>
        <p:spPr>
          <a:xfrm>
            <a:off x="4284753" y="4094333"/>
            <a:ext cx="1758183"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57" name="矩形 56"/>
          <p:cNvSpPr/>
          <p:nvPr/>
        </p:nvSpPr>
        <p:spPr>
          <a:xfrm>
            <a:off x="4243905" y="4894172"/>
            <a:ext cx="1758183"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58" name="矩形 57"/>
          <p:cNvSpPr/>
          <p:nvPr/>
        </p:nvSpPr>
        <p:spPr>
          <a:xfrm>
            <a:off x="1510350" y="4910591"/>
            <a:ext cx="1758183"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59" name="矩形 58"/>
          <p:cNvSpPr/>
          <p:nvPr/>
        </p:nvSpPr>
        <p:spPr>
          <a:xfrm>
            <a:off x="1178072" y="2636981"/>
            <a:ext cx="5628525" cy="477054"/>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60" name="矩形 59"/>
          <p:cNvSpPr/>
          <p:nvPr/>
        </p:nvSpPr>
        <p:spPr>
          <a:xfrm>
            <a:off x="6276203" y="4058710"/>
            <a:ext cx="1415080" cy="284693"/>
          </a:xfrm>
          <a:prstGeom prst="rect">
            <a:avLst/>
          </a:prstGeom>
        </p:spPr>
        <p:txBody>
          <a:bodyPr wrap="square">
            <a:spAutoFit/>
          </a:bodyPr>
          <a:lstStyle/>
          <a:p>
            <a:pPr fontAlgn="base">
              <a:lnSpc>
                <a:spcPts val="15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61" name="矩形 60"/>
          <p:cNvSpPr/>
          <p:nvPr/>
        </p:nvSpPr>
        <p:spPr>
          <a:xfrm>
            <a:off x="7342511" y="2810765"/>
            <a:ext cx="1415080" cy="284693"/>
          </a:xfrm>
          <a:prstGeom prst="rect">
            <a:avLst/>
          </a:prstGeom>
        </p:spPr>
        <p:txBody>
          <a:bodyPr wrap="square">
            <a:spAutoFit/>
          </a:bodyPr>
          <a:lstStyle/>
          <a:p>
            <a:pPr fontAlgn="base">
              <a:lnSpc>
                <a:spcPts val="15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62" name="矩形 61"/>
          <p:cNvSpPr/>
          <p:nvPr/>
        </p:nvSpPr>
        <p:spPr>
          <a:xfrm>
            <a:off x="8914924" y="3021142"/>
            <a:ext cx="1415080" cy="284693"/>
          </a:xfrm>
          <a:prstGeom prst="rect">
            <a:avLst/>
          </a:prstGeom>
        </p:spPr>
        <p:txBody>
          <a:bodyPr wrap="square">
            <a:spAutoFit/>
          </a:bodyPr>
          <a:lstStyle/>
          <a:p>
            <a:pPr fontAlgn="base">
              <a:lnSpc>
                <a:spcPts val="15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63" name="矩形 62"/>
          <p:cNvSpPr/>
          <p:nvPr/>
        </p:nvSpPr>
        <p:spPr>
          <a:xfrm>
            <a:off x="9997361" y="4316865"/>
            <a:ext cx="1415080" cy="284693"/>
          </a:xfrm>
          <a:prstGeom prst="rect">
            <a:avLst/>
          </a:prstGeom>
        </p:spPr>
        <p:txBody>
          <a:bodyPr wrap="square">
            <a:spAutoFit/>
          </a:bodyPr>
          <a:lstStyle/>
          <a:p>
            <a:pPr fontAlgn="base">
              <a:lnSpc>
                <a:spcPts val="15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1500"/>
                            </p:stCondLst>
                            <p:childTnLst>
                              <p:par>
                                <p:cTn id="79" presetID="53" presetClass="entr" presetSubtype="16"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Effect transition="in" filter="fade">
                                      <p:cBhvr>
                                        <p:cTn id="93" dur="500"/>
                                        <p:tgtEl>
                                          <p:spTgt spid="52"/>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p:cTn id="96" dur="500" fill="hold"/>
                                        <p:tgtEl>
                                          <p:spTgt spid="53"/>
                                        </p:tgtEl>
                                        <p:attrNameLst>
                                          <p:attrName>ppt_w</p:attrName>
                                        </p:attrNameLst>
                                      </p:cBhvr>
                                      <p:tavLst>
                                        <p:tav tm="0">
                                          <p:val>
                                            <p:fltVal val="0"/>
                                          </p:val>
                                        </p:tav>
                                        <p:tav tm="100000">
                                          <p:val>
                                            <p:strVal val="#ppt_w"/>
                                          </p:val>
                                        </p:tav>
                                      </p:tavLst>
                                    </p:anim>
                                    <p:anim calcmode="lin" valueType="num">
                                      <p:cBhvr>
                                        <p:cTn id="97" dur="500" fill="hold"/>
                                        <p:tgtEl>
                                          <p:spTgt spid="53"/>
                                        </p:tgtEl>
                                        <p:attrNameLst>
                                          <p:attrName>ppt_h</p:attrName>
                                        </p:attrNameLst>
                                      </p:cBhvr>
                                      <p:tavLst>
                                        <p:tav tm="0">
                                          <p:val>
                                            <p:fltVal val="0"/>
                                          </p:val>
                                        </p:tav>
                                        <p:tav tm="100000">
                                          <p:val>
                                            <p:strVal val="#ppt_h"/>
                                          </p:val>
                                        </p:tav>
                                      </p:tavLst>
                                    </p:anim>
                                    <p:animEffect transition="in" filter="fade">
                                      <p:cBhvr>
                                        <p:cTn id="98" dur="500"/>
                                        <p:tgtEl>
                                          <p:spTgt spid="53"/>
                                        </p:tgtEl>
                                      </p:cBhvr>
                                    </p:animEffect>
                                  </p:childTnLst>
                                </p:cTn>
                              </p:par>
                            </p:childTnLst>
                          </p:cTn>
                        </p:par>
                        <p:par>
                          <p:cTn id="99" fill="hold">
                            <p:stCondLst>
                              <p:cond delay="2000"/>
                            </p:stCondLst>
                            <p:childTnLst>
                              <p:par>
                                <p:cTn id="100" presetID="10" presetClass="entr" presetSubtype="0" fill="hold" grpId="0"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500"/>
                                        <p:tgtEl>
                                          <p:spTgt spid="5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childTnLst>
                          </p:cTn>
                        </p:par>
                        <p:par>
                          <p:cTn id="112" fill="hold">
                            <p:stCondLst>
                              <p:cond delay="2500"/>
                            </p:stCondLst>
                            <p:childTnLst>
                              <p:par>
                                <p:cTn id="113" presetID="10" presetClass="entr" presetSubtype="0" fill="hold" grpId="0"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36"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教学反思</a:t>
            </a:r>
            <a:endParaRPr lang="zh-CN" altLang="en-US" sz="2400" dirty="0">
              <a:solidFill>
                <a:srgbClr val="59AFAB"/>
              </a:solidFill>
              <a:latin typeface="微软雅黑" panose="020B0503020204020204" pitchFamily="34" charset="-122"/>
              <a:ea typeface="微软雅黑" panose="020B0503020204020204" pitchFamily="34" charset="-122"/>
            </a:endParaRPr>
          </a:p>
        </p:txBody>
      </p:sp>
      <p:sp>
        <p:nvSpPr>
          <p:cNvPr id="19" name="Hexagon 31"/>
          <p:cNvSpPr/>
          <p:nvPr/>
        </p:nvSpPr>
        <p:spPr>
          <a:xfrm rot="19944453">
            <a:off x="5201120" y="3152058"/>
            <a:ext cx="1710877" cy="1474893"/>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0" name="Group 51"/>
          <p:cNvGrpSpPr/>
          <p:nvPr/>
        </p:nvGrpSpPr>
        <p:grpSpPr>
          <a:xfrm rot="14469289">
            <a:off x="4611424" y="1583033"/>
            <a:ext cx="445051" cy="2227471"/>
            <a:chOff x="2117759" y="1650038"/>
            <a:chExt cx="333788" cy="1670603"/>
          </a:xfrm>
        </p:grpSpPr>
        <p:sp>
          <p:nvSpPr>
            <p:cNvPr id="21" name="Rounded Rectangle 32"/>
            <p:cNvSpPr/>
            <p:nvPr/>
          </p:nvSpPr>
          <p:spPr>
            <a:xfrm>
              <a:off x="2184756" y="1765252"/>
              <a:ext cx="199794" cy="155538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2" name="Group 33"/>
            <p:cNvGrpSpPr/>
            <p:nvPr/>
          </p:nvGrpSpPr>
          <p:grpSpPr>
            <a:xfrm>
              <a:off x="2117759" y="1650038"/>
              <a:ext cx="333788" cy="333788"/>
              <a:chOff x="2786183" y="1189182"/>
              <a:chExt cx="921712" cy="921712"/>
            </a:xfrm>
          </p:grpSpPr>
          <p:sp>
            <p:nvSpPr>
              <p:cNvPr id="23" name="Oval 34"/>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Oval 3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25" name="Group 52"/>
          <p:cNvGrpSpPr/>
          <p:nvPr/>
        </p:nvGrpSpPr>
        <p:grpSpPr>
          <a:xfrm rot="10800000">
            <a:off x="4211900" y="3264790"/>
            <a:ext cx="445051" cy="2227471"/>
            <a:chOff x="1485809" y="1650038"/>
            <a:chExt cx="333788" cy="1670603"/>
          </a:xfrm>
        </p:grpSpPr>
        <p:sp>
          <p:nvSpPr>
            <p:cNvPr id="26" name="Rounded Rectangle 38"/>
            <p:cNvSpPr/>
            <p:nvPr/>
          </p:nvSpPr>
          <p:spPr>
            <a:xfrm>
              <a:off x="1552806" y="1765252"/>
              <a:ext cx="199794" cy="155538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7" name="Group 39"/>
            <p:cNvGrpSpPr/>
            <p:nvPr/>
          </p:nvGrpSpPr>
          <p:grpSpPr>
            <a:xfrm>
              <a:off x="1485809" y="1650038"/>
              <a:ext cx="333788" cy="333788"/>
              <a:chOff x="2786183" y="1189182"/>
              <a:chExt cx="921712" cy="921712"/>
            </a:xfrm>
          </p:grpSpPr>
          <p:sp>
            <p:nvSpPr>
              <p:cNvPr id="28" name="Oval 40"/>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Oval 41"/>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30" name="Group 63"/>
          <p:cNvGrpSpPr/>
          <p:nvPr/>
        </p:nvGrpSpPr>
        <p:grpSpPr>
          <a:xfrm rot="7518191">
            <a:off x="5410944" y="4345674"/>
            <a:ext cx="445051" cy="2227471"/>
            <a:chOff x="760548" y="1650038"/>
            <a:chExt cx="333788" cy="1670603"/>
          </a:xfrm>
        </p:grpSpPr>
        <p:sp>
          <p:nvSpPr>
            <p:cNvPr id="31" name="Rounded Rectangle 42"/>
            <p:cNvSpPr/>
            <p:nvPr/>
          </p:nvSpPr>
          <p:spPr>
            <a:xfrm>
              <a:off x="827545" y="1765252"/>
              <a:ext cx="199794" cy="155538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2" name="Group 43"/>
            <p:cNvGrpSpPr/>
            <p:nvPr/>
          </p:nvGrpSpPr>
          <p:grpSpPr>
            <a:xfrm>
              <a:off x="760548" y="1650038"/>
              <a:ext cx="333788" cy="333788"/>
              <a:chOff x="2786183" y="1189182"/>
              <a:chExt cx="921712" cy="921712"/>
            </a:xfrm>
          </p:grpSpPr>
          <p:sp>
            <p:nvSpPr>
              <p:cNvPr id="33" name="Oval 44"/>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Oval 4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35" name="Group 50"/>
          <p:cNvGrpSpPr/>
          <p:nvPr/>
        </p:nvGrpSpPr>
        <p:grpSpPr>
          <a:xfrm rot="3647897">
            <a:off x="7078564" y="3897789"/>
            <a:ext cx="445051" cy="2227471"/>
            <a:chOff x="2648116" y="1650038"/>
            <a:chExt cx="333788" cy="1670603"/>
          </a:xfrm>
        </p:grpSpPr>
        <p:sp>
          <p:nvSpPr>
            <p:cNvPr id="36" name="Rounded Rectangle 46"/>
            <p:cNvSpPr/>
            <p:nvPr/>
          </p:nvSpPr>
          <p:spPr>
            <a:xfrm>
              <a:off x="2715113" y="1765252"/>
              <a:ext cx="199794" cy="155538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7" name="Group 47"/>
            <p:cNvGrpSpPr/>
            <p:nvPr/>
          </p:nvGrpSpPr>
          <p:grpSpPr>
            <a:xfrm>
              <a:off x="2648116" y="1650038"/>
              <a:ext cx="333788" cy="333788"/>
              <a:chOff x="2786183" y="1189182"/>
              <a:chExt cx="921712" cy="921712"/>
            </a:xfrm>
          </p:grpSpPr>
          <p:sp>
            <p:nvSpPr>
              <p:cNvPr id="38" name="Oval 48"/>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Oval 49"/>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40" name="Group 57"/>
          <p:cNvGrpSpPr/>
          <p:nvPr/>
        </p:nvGrpSpPr>
        <p:grpSpPr>
          <a:xfrm>
            <a:off x="7514700" y="2219094"/>
            <a:ext cx="445051" cy="2227471"/>
            <a:chOff x="5982866" y="1650038"/>
            <a:chExt cx="333788" cy="1670603"/>
          </a:xfrm>
        </p:grpSpPr>
        <p:sp>
          <p:nvSpPr>
            <p:cNvPr id="41" name="Rounded Rectangle 53"/>
            <p:cNvSpPr/>
            <p:nvPr/>
          </p:nvSpPr>
          <p:spPr>
            <a:xfrm>
              <a:off x="6049863" y="1765252"/>
              <a:ext cx="199794" cy="155538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2" name="Group 54"/>
            <p:cNvGrpSpPr/>
            <p:nvPr/>
          </p:nvGrpSpPr>
          <p:grpSpPr>
            <a:xfrm>
              <a:off x="5982866" y="1650038"/>
              <a:ext cx="333788" cy="333788"/>
              <a:chOff x="2786183" y="1189182"/>
              <a:chExt cx="921712" cy="921712"/>
            </a:xfrm>
          </p:grpSpPr>
          <p:sp>
            <p:nvSpPr>
              <p:cNvPr id="43" name="Oval 55"/>
              <p:cNvSpPr/>
              <p:nvPr/>
            </p:nvSpPr>
            <p:spPr>
              <a:xfrm>
                <a:off x="2786183" y="1189182"/>
                <a:ext cx="921712" cy="9217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grpSp>
        <p:nvGrpSpPr>
          <p:cNvPr id="45" name="Group 58"/>
          <p:cNvGrpSpPr/>
          <p:nvPr/>
        </p:nvGrpSpPr>
        <p:grpSpPr>
          <a:xfrm rot="18356643">
            <a:off x="6341908" y="1145241"/>
            <a:ext cx="445051" cy="2227471"/>
            <a:chOff x="5982866" y="1650038"/>
            <a:chExt cx="333788" cy="1670603"/>
          </a:xfrm>
        </p:grpSpPr>
        <p:sp>
          <p:nvSpPr>
            <p:cNvPr id="46" name="Rounded Rectangle 59"/>
            <p:cNvSpPr/>
            <p:nvPr/>
          </p:nvSpPr>
          <p:spPr>
            <a:xfrm>
              <a:off x="6049863" y="1765252"/>
              <a:ext cx="199794" cy="155538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7" name="Group 60"/>
            <p:cNvGrpSpPr/>
            <p:nvPr/>
          </p:nvGrpSpPr>
          <p:grpSpPr>
            <a:xfrm>
              <a:off x="5982866" y="1650038"/>
              <a:ext cx="333788" cy="333788"/>
              <a:chOff x="2786183" y="1189182"/>
              <a:chExt cx="921712" cy="921712"/>
            </a:xfrm>
          </p:grpSpPr>
          <p:sp>
            <p:nvSpPr>
              <p:cNvPr id="48" name="Oval 61"/>
              <p:cNvSpPr/>
              <p:nvPr/>
            </p:nvSpPr>
            <p:spPr>
              <a:xfrm>
                <a:off x="2786183" y="1189182"/>
                <a:ext cx="921712" cy="9217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Oval 6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50" name="Freeform 22"/>
          <p:cNvSpPr>
            <a:spLocks noEditPoints="1"/>
          </p:cNvSpPr>
          <p:nvPr/>
        </p:nvSpPr>
        <p:spPr bwMode="auto">
          <a:xfrm>
            <a:off x="5657595" y="3444033"/>
            <a:ext cx="826103" cy="816172"/>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1" name="Text Placeholder 3"/>
          <p:cNvSpPr txBox="1"/>
          <p:nvPr/>
        </p:nvSpPr>
        <p:spPr>
          <a:xfrm rot="19804241">
            <a:off x="5039456" y="2763580"/>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1"/>
                </a:solidFill>
              </a:rPr>
              <a:t>25%</a:t>
            </a:r>
            <a:endParaRPr lang="en-US" sz="2400" dirty="0">
              <a:solidFill>
                <a:schemeClr val="accent1"/>
              </a:solidFill>
            </a:endParaRPr>
          </a:p>
        </p:txBody>
      </p:sp>
      <p:sp>
        <p:nvSpPr>
          <p:cNvPr id="52" name="Text Placeholder 3"/>
          <p:cNvSpPr txBox="1"/>
          <p:nvPr/>
        </p:nvSpPr>
        <p:spPr>
          <a:xfrm rot="19957524">
            <a:off x="6694576" y="4483370"/>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4"/>
                </a:solidFill>
              </a:rPr>
              <a:t>90%</a:t>
            </a:r>
            <a:endParaRPr lang="en-US" sz="2400" dirty="0">
              <a:solidFill>
                <a:schemeClr val="accent4"/>
              </a:solidFill>
            </a:endParaRPr>
          </a:p>
        </p:txBody>
      </p:sp>
      <p:sp>
        <p:nvSpPr>
          <p:cNvPr id="53" name="Text Placeholder 3"/>
          <p:cNvSpPr txBox="1"/>
          <p:nvPr/>
        </p:nvSpPr>
        <p:spPr>
          <a:xfrm rot="16200000">
            <a:off x="4543987" y="3995904"/>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2"/>
                </a:solidFill>
              </a:rPr>
              <a:t>50%</a:t>
            </a:r>
            <a:endParaRPr lang="en-US" sz="2400" dirty="0">
              <a:solidFill>
                <a:schemeClr val="accent2"/>
              </a:solidFill>
            </a:endParaRPr>
          </a:p>
        </p:txBody>
      </p:sp>
      <p:sp>
        <p:nvSpPr>
          <p:cNvPr id="54" name="Text Placeholder 3"/>
          <p:cNvSpPr txBox="1"/>
          <p:nvPr/>
        </p:nvSpPr>
        <p:spPr>
          <a:xfrm rot="2157338">
            <a:off x="5517076" y="4880520"/>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3"/>
                </a:solidFill>
              </a:rPr>
              <a:t>75%</a:t>
            </a:r>
            <a:endParaRPr lang="en-US" sz="2400" dirty="0">
              <a:solidFill>
                <a:schemeClr val="accent3"/>
              </a:solidFill>
            </a:endParaRPr>
          </a:p>
        </p:txBody>
      </p:sp>
      <p:sp>
        <p:nvSpPr>
          <p:cNvPr id="55" name="Text Placeholder 3"/>
          <p:cNvSpPr txBox="1"/>
          <p:nvPr/>
        </p:nvSpPr>
        <p:spPr>
          <a:xfrm rot="16200000">
            <a:off x="7077587" y="3425344"/>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5"/>
                </a:solidFill>
              </a:rPr>
              <a:t>50%</a:t>
            </a:r>
            <a:endParaRPr lang="en-US" sz="2400" dirty="0">
              <a:solidFill>
                <a:schemeClr val="accent5"/>
              </a:solidFill>
            </a:endParaRPr>
          </a:p>
        </p:txBody>
      </p:sp>
      <p:sp>
        <p:nvSpPr>
          <p:cNvPr id="56" name="Text Placeholder 3"/>
          <p:cNvSpPr txBox="1"/>
          <p:nvPr/>
        </p:nvSpPr>
        <p:spPr>
          <a:xfrm rot="2157072">
            <a:off x="6085005" y="2511739"/>
            <a:ext cx="53540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accent6"/>
                </a:solidFill>
              </a:rPr>
              <a:t>25%</a:t>
            </a:r>
            <a:endParaRPr lang="en-US" sz="2400" dirty="0">
              <a:solidFill>
                <a:schemeClr val="accent6"/>
              </a:solidFill>
            </a:endParaRPr>
          </a:p>
        </p:txBody>
      </p:sp>
      <p:sp>
        <p:nvSpPr>
          <p:cNvPr id="57" name="矩形 56"/>
          <p:cNvSpPr/>
          <p:nvPr/>
        </p:nvSpPr>
        <p:spPr>
          <a:xfrm>
            <a:off x="7977710" y="3311431"/>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7761563" y="5179357"/>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3555475" y="5664853"/>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2054616" y="3998275"/>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2607163" y="2006353"/>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6431368" y="1680966"/>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500" fill="hold"/>
                                        <p:tgtEl>
                                          <p:spTgt spid="54"/>
                                        </p:tgtEl>
                                        <p:attrNameLst>
                                          <p:attrName>ppt_w</p:attrName>
                                        </p:attrNameLst>
                                      </p:cBhvr>
                                      <p:tavLst>
                                        <p:tav tm="0">
                                          <p:val>
                                            <p:fltVal val="0"/>
                                          </p:val>
                                        </p:tav>
                                        <p:tav tm="100000">
                                          <p:val>
                                            <p:strVal val="#ppt_w"/>
                                          </p:val>
                                        </p:tav>
                                      </p:tavLst>
                                    </p:anim>
                                    <p:anim calcmode="lin" valueType="num">
                                      <p:cBhvr>
                                        <p:cTn id="50" dur="500" fill="hold"/>
                                        <p:tgtEl>
                                          <p:spTgt spid="54"/>
                                        </p:tgtEl>
                                        <p:attrNameLst>
                                          <p:attrName>ppt_h</p:attrName>
                                        </p:attrNameLst>
                                      </p:cBhvr>
                                      <p:tavLst>
                                        <p:tav tm="0">
                                          <p:val>
                                            <p:fltVal val="0"/>
                                          </p:val>
                                        </p:tav>
                                        <p:tav tm="100000">
                                          <p:val>
                                            <p:strVal val="#ppt_h"/>
                                          </p:val>
                                        </p:tav>
                                      </p:tavLst>
                                    </p:anim>
                                    <p:animEffect transition="in" filter="fade">
                                      <p:cBhvr>
                                        <p:cTn id="51" dur="500"/>
                                        <p:tgtEl>
                                          <p:spTgt spid="54"/>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500" fill="hold"/>
                                        <p:tgtEl>
                                          <p:spTgt spid="52"/>
                                        </p:tgtEl>
                                        <p:attrNameLst>
                                          <p:attrName>ppt_w</p:attrName>
                                        </p:attrNameLst>
                                      </p:cBhvr>
                                      <p:tavLst>
                                        <p:tav tm="0">
                                          <p:val>
                                            <p:fltVal val="0"/>
                                          </p:val>
                                        </p:tav>
                                        <p:tav tm="100000">
                                          <p:val>
                                            <p:strVal val="#ppt_w"/>
                                          </p:val>
                                        </p:tav>
                                      </p:tavLst>
                                    </p:anim>
                                    <p:anim calcmode="lin" valueType="num">
                                      <p:cBhvr>
                                        <p:cTn id="62" dur="500" fill="hold"/>
                                        <p:tgtEl>
                                          <p:spTgt spid="52"/>
                                        </p:tgtEl>
                                        <p:attrNameLst>
                                          <p:attrName>ppt_h</p:attrName>
                                        </p:attrNameLst>
                                      </p:cBhvr>
                                      <p:tavLst>
                                        <p:tav tm="0">
                                          <p:val>
                                            <p:fltVal val="0"/>
                                          </p:val>
                                        </p:tav>
                                        <p:tav tm="100000">
                                          <p:val>
                                            <p:strVal val="#ppt_h"/>
                                          </p:val>
                                        </p:tav>
                                      </p:tavLst>
                                    </p:anim>
                                    <p:animEffect transition="in" filter="fade">
                                      <p:cBhvr>
                                        <p:cTn id="63" dur="500"/>
                                        <p:tgtEl>
                                          <p:spTgt spid="52"/>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p:cTn id="73" dur="500" fill="hold"/>
                                        <p:tgtEl>
                                          <p:spTgt spid="55"/>
                                        </p:tgtEl>
                                        <p:attrNameLst>
                                          <p:attrName>ppt_w</p:attrName>
                                        </p:attrNameLst>
                                      </p:cBhvr>
                                      <p:tavLst>
                                        <p:tav tm="0">
                                          <p:val>
                                            <p:fltVal val="0"/>
                                          </p:val>
                                        </p:tav>
                                        <p:tav tm="100000">
                                          <p:val>
                                            <p:strVal val="#ppt_w"/>
                                          </p:val>
                                        </p:tav>
                                      </p:tavLst>
                                    </p:anim>
                                    <p:anim calcmode="lin" valueType="num">
                                      <p:cBhvr>
                                        <p:cTn id="74" dur="500" fill="hold"/>
                                        <p:tgtEl>
                                          <p:spTgt spid="55"/>
                                        </p:tgtEl>
                                        <p:attrNameLst>
                                          <p:attrName>ppt_h</p:attrName>
                                        </p:attrNameLst>
                                      </p:cBhvr>
                                      <p:tavLst>
                                        <p:tav tm="0">
                                          <p:val>
                                            <p:fltVal val="0"/>
                                          </p:val>
                                        </p:tav>
                                        <p:tav tm="100000">
                                          <p:val>
                                            <p:strVal val="#ppt_h"/>
                                          </p:val>
                                        </p:tav>
                                      </p:tavLst>
                                    </p:anim>
                                    <p:animEffect transition="in" filter="fade">
                                      <p:cBhvr>
                                        <p:cTn id="75" dur="500"/>
                                        <p:tgtEl>
                                          <p:spTgt spid="55"/>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p:cTn id="85" dur="500" fill="hold"/>
                                        <p:tgtEl>
                                          <p:spTgt spid="56"/>
                                        </p:tgtEl>
                                        <p:attrNameLst>
                                          <p:attrName>ppt_w</p:attrName>
                                        </p:attrNameLst>
                                      </p:cBhvr>
                                      <p:tavLst>
                                        <p:tav tm="0">
                                          <p:val>
                                            <p:fltVal val="0"/>
                                          </p:val>
                                        </p:tav>
                                        <p:tav tm="100000">
                                          <p:val>
                                            <p:strVal val="#ppt_w"/>
                                          </p:val>
                                        </p:tav>
                                      </p:tavLst>
                                    </p:anim>
                                    <p:anim calcmode="lin" valueType="num">
                                      <p:cBhvr>
                                        <p:cTn id="86" dur="500" fill="hold"/>
                                        <p:tgtEl>
                                          <p:spTgt spid="56"/>
                                        </p:tgtEl>
                                        <p:attrNameLst>
                                          <p:attrName>ppt_h</p:attrName>
                                        </p:attrNameLst>
                                      </p:cBhvr>
                                      <p:tavLst>
                                        <p:tav tm="0">
                                          <p:val>
                                            <p:fltVal val="0"/>
                                          </p:val>
                                        </p:tav>
                                        <p:tav tm="100000">
                                          <p:val>
                                            <p:strVal val="#ppt_h"/>
                                          </p:val>
                                        </p:tav>
                                      </p:tavLst>
                                    </p:anim>
                                    <p:animEffect transition="in" filter="fade">
                                      <p:cBhvr>
                                        <p:cTn id="87" dur="500"/>
                                        <p:tgtEl>
                                          <p:spTgt spid="56"/>
                                        </p:tgtEl>
                                      </p:cBhvr>
                                    </p:animEffect>
                                  </p:childTnLst>
                                </p:cTn>
                              </p:par>
                            </p:childTnLst>
                          </p:cTn>
                        </p:par>
                        <p:par>
                          <p:cTn id="88" fill="hold">
                            <p:stCondLst>
                              <p:cond delay="7000"/>
                            </p:stCondLst>
                            <p:childTnLst>
                              <p:par>
                                <p:cTn id="89" presetID="10" presetClass="entr" presetSubtype="0"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fade">
                                      <p:cBhvr>
                                        <p:cTn id="94" dur="500"/>
                                        <p:tgtEl>
                                          <p:spTgt spid="6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fade">
                                      <p:cBhvr>
                                        <p:cTn id="10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0" grpId="0" animBg="1"/>
      <p:bldP spid="51" grpId="0"/>
      <p:bldP spid="52" grpId="0"/>
      <p:bldP spid="53" grpId="0"/>
      <p:bldP spid="54" grpId="0"/>
      <p:bldP spid="55" grpId="0"/>
      <p:bldP spid="56" grpId="0"/>
      <p:bldP spid="57" grpId="0"/>
      <p:bldP spid="58" grpId="0"/>
      <p:bldP spid="59" grpId="0"/>
      <p:bldP spid="60" grpId="0"/>
      <p:bldP spid="61" grpId="0"/>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0F0E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4638" y="0"/>
            <a:ext cx="7479787" cy="854075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71892">
            <a:off x="9406569" y="-682511"/>
            <a:ext cx="3346006" cy="3919988"/>
          </a:xfrm>
          <a:prstGeom prst="rect">
            <a:avLst/>
          </a:prstGeom>
        </p:spPr>
      </p:pic>
      <p:sp>
        <p:nvSpPr>
          <p:cNvPr id="5" name="文本框 4"/>
          <p:cNvSpPr txBox="1"/>
          <p:nvPr/>
        </p:nvSpPr>
        <p:spPr>
          <a:xfrm>
            <a:off x="7223459" y="3576470"/>
            <a:ext cx="4026569" cy="1015663"/>
          </a:xfrm>
          <a:prstGeom prst="rect">
            <a:avLst/>
          </a:prstGeom>
          <a:noFill/>
        </p:spPr>
        <p:txBody>
          <a:bodyPr wrap="square" rtlCol="0">
            <a:spAutoFit/>
          </a:bodyPr>
          <a:lstStyle/>
          <a:p>
            <a:pPr algn="ctr"/>
            <a:r>
              <a:rPr lang="en-US" altLang="zh-CN" sz="6000" b="1" dirty="0">
                <a:solidFill>
                  <a:srgbClr val="59AFAB"/>
                </a:solidFill>
                <a:latin typeface="微软雅黑" panose="020B0503020204020204" pitchFamily="34" charset="-122"/>
                <a:ea typeface="微软雅黑" panose="020B0503020204020204" pitchFamily="34" charset="-122"/>
              </a:rPr>
              <a:t>THANKS</a:t>
            </a:r>
            <a:endParaRPr lang="zh-CN" altLang="en-US" sz="6000" b="1" dirty="0">
              <a:solidFill>
                <a:srgbClr val="59AFA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479787" y="4529686"/>
            <a:ext cx="4334879" cy="398780"/>
          </a:xfrm>
          <a:prstGeom prst="rect">
            <a:avLst/>
          </a:prstGeom>
          <a:noFill/>
        </p:spPr>
        <p:txBody>
          <a:bodyPr wrap="square" rtlCol="0">
            <a:spAutoFit/>
          </a:bodyPr>
          <a:lstStyle/>
          <a:p>
            <a:r>
              <a:rPr lang="zh-CN" altLang="en-US" sz="2000" dirty="0">
                <a:solidFill>
                  <a:srgbClr val="59AFAB"/>
                </a:solidFill>
                <a:latin typeface="微软雅黑" panose="020B0503020204020204" pitchFamily="34" charset="-122"/>
                <a:ea typeface="微软雅黑" panose="020B0503020204020204" pitchFamily="34" charset="-122"/>
              </a:rPr>
              <a:t>汇报人：</a:t>
            </a:r>
            <a:r>
              <a:rPr lang="en-US" altLang="zh-CN" sz="2000" dirty="0">
                <a:solidFill>
                  <a:srgbClr val="59AFAB"/>
                </a:solidFill>
                <a:latin typeface="微软雅黑" panose="020B0503020204020204" pitchFamily="34" charset="-122"/>
                <a:ea typeface="微软雅黑" panose="020B0503020204020204" pitchFamily="34" charset="-122"/>
              </a:rPr>
              <a:t>PPT</a:t>
            </a:r>
            <a:r>
              <a:rPr lang="zh-CN" altLang="en-US" sz="2000" dirty="0">
                <a:solidFill>
                  <a:srgbClr val="59AFAB"/>
                </a:solidFill>
                <a:latin typeface="微软雅黑" panose="020B0503020204020204" pitchFamily="34" charset="-122"/>
                <a:ea typeface="微软雅黑" panose="020B0503020204020204" pitchFamily="34" charset="-122"/>
              </a:rPr>
              <a:t>汇</a:t>
            </a:r>
            <a:r>
              <a:rPr lang="zh-CN" altLang="en-US" sz="2000" dirty="0">
                <a:solidFill>
                  <a:srgbClr val="59AFAB"/>
                </a:solidFill>
                <a:latin typeface="微软雅黑" panose="020B0503020204020204" pitchFamily="34" charset="-122"/>
                <a:ea typeface="微软雅黑" panose="020B0503020204020204" pitchFamily="34" charset="-122"/>
              </a:rPr>
              <a:t>  </a:t>
            </a:r>
            <a:r>
              <a:rPr lang="en-US" altLang="zh-CN" sz="2000" dirty="0">
                <a:solidFill>
                  <a:srgbClr val="59AFAB"/>
                </a:solidFill>
                <a:latin typeface="微软雅黑" panose="020B0503020204020204" pitchFamily="34" charset="-122"/>
                <a:ea typeface="微软雅黑" panose="020B0503020204020204" pitchFamily="34" charset="-122"/>
              </a:rPr>
              <a:t>202X</a:t>
            </a:r>
            <a:r>
              <a:rPr lang="zh-CN" altLang="en-US" sz="2000" dirty="0">
                <a:solidFill>
                  <a:srgbClr val="59AFAB"/>
                </a:solidFill>
                <a:latin typeface="微软雅黑" panose="020B0503020204020204" pitchFamily="34" charset="-122"/>
                <a:ea typeface="微软雅黑" panose="020B0503020204020204" pitchFamily="34" charset="-122"/>
              </a:rPr>
              <a:t>年</a:t>
            </a:r>
            <a:r>
              <a:rPr lang="en-US" altLang="zh-CN" sz="2000" dirty="0">
                <a:solidFill>
                  <a:srgbClr val="59AFAB"/>
                </a:solidFill>
                <a:latin typeface="微软雅黑" panose="020B0503020204020204" pitchFamily="34" charset="-122"/>
                <a:ea typeface="微软雅黑" panose="020B0503020204020204" pitchFamily="34" charset="-122"/>
              </a:rPr>
              <a:t>X</a:t>
            </a:r>
            <a:r>
              <a:rPr lang="zh-CN" altLang="en-US" sz="2000" dirty="0">
                <a:solidFill>
                  <a:srgbClr val="59AFAB"/>
                </a:solidFill>
                <a:latin typeface="微软雅黑" panose="020B0503020204020204" pitchFamily="34" charset="-122"/>
                <a:ea typeface="微软雅黑" panose="020B0503020204020204" pitchFamily="34" charset="-122"/>
              </a:rPr>
              <a:t>月</a:t>
            </a:r>
            <a:r>
              <a:rPr lang="en-US" altLang="zh-CN" sz="2000" dirty="0">
                <a:solidFill>
                  <a:srgbClr val="59AFAB"/>
                </a:solidFill>
                <a:latin typeface="微软雅黑" panose="020B0503020204020204" pitchFamily="34" charset="-122"/>
                <a:ea typeface="微软雅黑" panose="020B0503020204020204" pitchFamily="34" charset="-122"/>
              </a:rPr>
              <a:t>X</a:t>
            </a:r>
            <a:r>
              <a:rPr lang="zh-CN" altLang="en-US" sz="2000" dirty="0">
                <a:solidFill>
                  <a:srgbClr val="59AFAB"/>
                </a:solidFill>
                <a:latin typeface="微软雅黑" panose="020B0503020204020204" pitchFamily="34" charset="-122"/>
                <a:ea typeface="微软雅黑" panose="020B0503020204020204" pitchFamily="34" charset="-122"/>
              </a:rPr>
              <a:t>日</a:t>
            </a:r>
            <a:endParaRPr lang="zh-CN" altLang="en-US" sz="2000" dirty="0">
              <a:solidFill>
                <a:srgbClr val="59AFAB"/>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250"/>
                                        <p:tgtEl>
                                          <p:spTgt spid="3"/>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模板下载：</a:t>
            </a:r>
            <a:r>
              <a:rPr lang="en-US" altLang="zh-CN" sz="105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5" b="1" dirty="0">
                <a:solidFill>
                  <a:srgbClr val="FFC000"/>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行业</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dirty="0">
                <a:solidFill>
                  <a:srgbClr val="4A452A"/>
                </a:solidFill>
                <a:latin typeface="微软雅黑" panose="020B0503020204020204" pitchFamily="34" charset="-122"/>
                <a:ea typeface="微软雅黑" panose="020B0503020204020204" pitchFamily="34" charset="-122"/>
              </a:rPr>
              <a:t>工作</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5" b="1" dirty="0">
                <a:solidFill>
                  <a:srgbClr val="4A452A"/>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节日</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背景图片：</a:t>
            </a:r>
            <a:r>
              <a:rPr lang="en-US" altLang="zh-CN" sz="1055" b="1" dirty="0">
                <a:solidFill>
                  <a:srgbClr val="4A452A"/>
                </a:solidFill>
                <a:latin typeface="微软雅黑" panose="020B0503020204020204" pitchFamily="34" charset="-122"/>
                <a:ea typeface="微软雅黑" panose="020B0503020204020204" pitchFamily="34" charset="-122"/>
              </a:rPr>
              <a:t> </a:t>
            </a:r>
            <a:r>
              <a:rPr lang="en-US" altLang="zh-CN" sz="1055"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055" b="1" dirty="0">
                <a:solidFill>
                  <a:srgbClr val="4A452A"/>
                </a:solidFill>
                <a:latin typeface="微软雅黑" panose="020B0503020204020204" pitchFamily="34" charset="-122"/>
                <a:ea typeface="微软雅黑" panose="020B0503020204020204" pitchFamily="34" charset="-122"/>
              </a:rPr>
              <a:t>            PPT</a:t>
            </a:r>
            <a:r>
              <a:rPr lang="zh-CN" altLang="en-US" sz="1055" b="1" dirty="0">
                <a:solidFill>
                  <a:srgbClr val="4A452A"/>
                </a:solidFill>
                <a:latin typeface="微软雅黑" panose="020B0503020204020204" pitchFamily="34" charset="-122"/>
                <a:ea typeface="微软雅黑" panose="020B0503020204020204" pitchFamily="34" charset="-122"/>
              </a:rPr>
              <a:t>课件模板：</a:t>
            </a:r>
            <a:r>
              <a:rPr lang="en-US" altLang="zh-CN" sz="1055"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05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ONE</a:t>
            </a:r>
            <a:endParaRPr lang="zh-CN" altLang="en-US"/>
          </a:p>
          <a:p>
            <a:endParaRPr lang="zh-CN" altLang="en-US" dirty="0"/>
          </a:p>
        </p:txBody>
      </p:sp>
      <p:sp>
        <p:nvSpPr>
          <p:cNvPr id="3" name="文本占位符 2"/>
          <p:cNvSpPr>
            <a:spLocks noGrp="1"/>
          </p:cNvSpPr>
          <p:nvPr>
            <p:ph type="body" sz="quarter" idx="11"/>
          </p:nvPr>
        </p:nvSpPr>
        <p:spPr/>
        <p:txBody>
          <a:bodyPr>
            <a:normAutofit lnSpcReduction="10000"/>
          </a:bodyPr>
          <a:lstStyle/>
          <a:p>
            <a:r>
              <a:rPr lang="zh-CN" altLang="en-US"/>
              <a:t>教学分析</a:t>
            </a:r>
            <a:endParaRPr lang="zh-CN" altLang="en-US"/>
          </a:p>
          <a:p>
            <a:endParaRPr lang="zh-CN" altLang="en-US" dirty="0"/>
          </a:p>
        </p:txBody>
      </p:sp>
    </p:spTree>
  </p:cSld>
  <p:clrMapOvr>
    <a:masterClrMapping/>
  </p:clrMapOvr>
  <p:transition spd="slow" advClick="0" advTm="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a:solidFill>
                  <a:srgbClr val="59AFAB"/>
                </a:solidFill>
                <a:latin typeface="微软雅黑" panose="020B0503020204020204" pitchFamily="34" charset="-122"/>
                <a:ea typeface="微软雅黑" panose="020B0503020204020204" pitchFamily="34" charset="-122"/>
              </a:rPr>
              <a:t>教学分析</a:t>
            </a:r>
            <a:endParaRPr lang="zh-CN" altLang="en-US" sz="2400">
              <a:solidFill>
                <a:srgbClr val="59AFAB"/>
              </a:solidFill>
              <a:latin typeface="微软雅黑" panose="020B0503020204020204" pitchFamily="34" charset="-122"/>
              <a:ea typeface="微软雅黑" panose="020B0503020204020204" pitchFamily="34" charset="-122"/>
            </a:endParaRPr>
          </a:p>
        </p:txBody>
      </p:sp>
      <p:grpSp>
        <p:nvGrpSpPr>
          <p:cNvPr id="3" name="Group 33"/>
          <p:cNvGrpSpPr/>
          <p:nvPr/>
        </p:nvGrpSpPr>
        <p:grpSpPr>
          <a:xfrm>
            <a:off x="859267" y="2346764"/>
            <a:ext cx="2417999" cy="2848851"/>
            <a:chOff x="1208671" y="1659213"/>
            <a:chExt cx="2151201" cy="2534514"/>
          </a:xfrm>
          <a:solidFill>
            <a:schemeClr val="accent1"/>
          </a:solidFill>
        </p:grpSpPr>
        <p:sp>
          <p:nvSpPr>
            <p:cNvPr id="4"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a:off x="3557358" y="2346764"/>
            <a:ext cx="2417999" cy="2848851"/>
            <a:chOff x="1208671" y="1659213"/>
            <a:chExt cx="2151201" cy="2534514"/>
          </a:xfrm>
          <a:solidFill>
            <a:schemeClr val="accent2"/>
          </a:solidFill>
        </p:grpSpPr>
        <p:sp>
          <p:nvSpPr>
            <p:cNvPr id="7"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9" name="Group 33"/>
          <p:cNvGrpSpPr/>
          <p:nvPr/>
        </p:nvGrpSpPr>
        <p:grpSpPr>
          <a:xfrm>
            <a:off x="6255449" y="2346764"/>
            <a:ext cx="2417999" cy="2848851"/>
            <a:chOff x="1208671" y="1659213"/>
            <a:chExt cx="2151201" cy="2534514"/>
          </a:xfrm>
          <a:solidFill>
            <a:schemeClr val="accent3"/>
          </a:solidFill>
        </p:grpSpPr>
        <p:sp>
          <p:nvSpPr>
            <p:cNvPr id="10"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33"/>
          <p:cNvGrpSpPr/>
          <p:nvPr/>
        </p:nvGrpSpPr>
        <p:grpSpPr>
          <a:xfrm>
            <a:off x="8953538" y="2346764"/>
            <a:ext cx="2417999" cy="2848851"/>
            <a:chOff x="1208671" y="1659213"/>
            <a:chExt cx="2151201" cy="2534514"/>
          </a:xfrm>
          <a:solidFill>
            <a:schemeClr val="accent4"/>
          </a:solidFill>
        </p:grpSpPr>
        <p:sp>
          <p:nvSpPr>
            <p:cNvPr id="1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57"/>
          <p:cNvGrpSpPr/>
          <p:nvPr/>
        </p:nvGrpSpPr>
        <p:grpSpPr>
          <a:xfrm>
            <a:off x="1622197" y="2580652"/>
            <a:ext cx="892136" cy="902883"/>
            <a:chOff x="1817688" y="3025776"/>
            <a:chExt cx="658813" cy="666750"/>
          </a:xfrm>
          <a:solidFill>
            <a:schemeClr val="bg1"/>
          </a:solidFill>
        </p:grpSpPr>
        <p:sp>
          <p:nvSpPr>
            <p:cNvPr id="16" name="Freeform 101"/>
            <p:cNvSpPr/>
            <p:nvPr/>
          </p:nvSpPr>
          <p:spPr bwMode="auto">
            <a:xfrm>
              <a:off x="1833563" y="3025776"/>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920" tIns="60960" rIns="121920" bIns="60960" numCol="1" anchor="t" anchorCtr="0" compatLnSpc="1"/>
            <a:lstStyle/>
            <a:p>
              <a:endParaRPr lang="en-US" sz="2400"/>
            </a:p>
          </p:txBody>
        </p:sp>
        <p:sp>
          <p:nvSpPr>
            <p:cNvPr id="17"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8" name="Line 103"/>
            <p:cNvSpPr>
              <a:spLocks noChangeShapeType="1"/>
            </p:cNvSpPr>
            <p:nvPr/>
          </p:nvSpPr>
          <p:spPr bwMode="auto">
            <a:xfrm>
              <a:off x="2384425" y="3405189"/>
              <a:ext cx="1588" cy="250825"/>
            </a:xfrm>
            <a:prstGeom prst="line">
              <a:avLst/>
            </a:prstGeom>
            <a:grpFill/>
            <a:ln w="9525">
              <a:noFill/>
              <a:round/>
            </a:ln>
          </p:spPr>
          <p:txBody>
            <a:bodyPr vert="horz" wrap="square" lIns="121920" tIns="60960" rIns="121920" bIns="60960" numCol="1" anchor="t" anchorCtr="0" compatLnSpc="1"/>
            <a:lstStyle/>
            <a:p>
              <a:endParaRPr lang="en-US" sz="2400"/>
            </a:p>
          </p:txBody>
        </p:sp>
        <p:sp>
          <p:nvSpPr>
            <p:cNvPr id="19"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20"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920" tIns="60960" rIns="121920" bIns="60960" numCol="1" anchor="t" anchorCtr="0" compatLnSpc="1"/>
            <a:lstStyle/>
            <a:p>
              <a:endParaRPr lang="en-US" sz="2400"/>
            </a:p>
          </p:txBody>
        </p:sp>
        <p:sp>
          <p:nvSpPr>
            <p:cNvPr id="21"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920" tIns="60960" rIns="121920" bIns="60960" numCol="1" anchor="t" anchorCtr="0" compatLnSpc="1"/>
            <a:lstStyle/>
            <a:p>
              <a:endParaRPr lang="en-US" sz="2400"/>
            </a:p>
          </p:txBody>
        </p:sp>
        <p:sp>
          <p:nvSpPr>
            <p:cNvPr id="22"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23"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920" tIns="60960" rIns="121920" bIns="60960" numCol="1" anchor="t" anchorCtr="0" compatLnSpc="1"/>
            <a:lstStyle/>
            <a:p>
              <a:endParaRPr lang="en-US" sz="2400"/>
            </a:p>
          </p:txBody>
        </p:sp>
        <p:sp>
          <p:nvSpPr>
            <p:cNvPr id="24"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920" tIns="60960" rIns="121920" bIns="60960" numCol="1" anchor="t" anchorCtr="0" compatLnSpc="1"/>
            <a:lstStyle/>
            <a:p>
              <a:endParaRPr lang="en-US" sz="2400"/>
            </a:p>
          </p:txBody>
        </p:sp>
        <p:sp>
          <p:nvSpPr>
            <p:cNvPr id="25"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920" tIns="60960" rIns="121920" bIns="60960" numCol="1" anchor="t" anchorCtr="0" compatLnSpc="1"/>
            <a:lstStyle/>
            <a:p>
              <a:endParaRPr lang="en-US" sz="2400"/>
            </a:p>
          </p:txBody>
        </p:sp>
        <p:sp>
          <p:nvSpPr>
            <p:cNvPr id="26"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920" tIns="60960" rIns="121920" bIns="60960" numCol="1" anchor="t" anchorCtr="0" compatLnSpc="1"/>
            <a:lstStyle/>
            <a:p>
              <a:endParaRPr lang="en-US" sz="2400"/>
            </a:p>
          </p:txBody>
        </p:sp>
        <p:sp>
          <p:nvSpPr>
            <p:cNvPr id="27" name="Rectangle 112"/>
            <p:cNvSpPr>
              <a:spLocks noChangeArrowheads="1"/>
            </p:cNvSpPr>
            <p:nvPr/>
          </p:nvSpPr>
          <p:spPr bwMode="auto">
            <a:xfrm>
              <a:off x="1817688" y="3651251"/>
              <a:ext cx="619125" cy="4127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28"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920" tIns="60960" rIns="121920" bIns="60960" numCol="1" anchor="t" anchorCtr="0" compatLnSpc="1"/>
            <a:lstStyle/>
            <a:p>
              <a:endParaRPr lang="en-US" sz="2400"/>
            </a:p>
          </p:txBody>
        </p:sp>
      </p:grpSp>
      <p:grpSp>
        <p:nvGrpSpPr>
          <p:cNvPr id="29" name="Group 45"/>
          <p:cNvGrpSpPr/>
          <p:nvPr/>
        </p:nvGrpSpPr>
        <p:grpSpPr>
          <a:xfrm>
            <a:off x="4366706" y="2601649"/>
            <a:ext cx="799303" cy="904161"/>
            <a:chOff x="2684463" y="3948114"/>
            <a:chExt cx="641350" cy="725487"/>
          </a:xfrm>
          <a:solidFill>
            <a:schemeClr val="bg1"/>
          </a:solidFill>
        </p:grpSpPr>
        <p:sp>
          <p:nvSpPr>
            <p:cNvPr id="30" name="Freeform 90"/>
            <p:cNvSpPr/>
            <p:nvPr/>
          </p:nvSpPr>
          <p:spPr bwMode="auto">
            <a:xfrm>
              <a:off x="2684463" y="4194176"/>
              <a:ext cx="520700" cy="479425"/>
            </a:xfrm>
            <a:custGeom>
              <a:avLst/>
              <a:gdLst/>
              <a:ahLst/>
              <a:cxnLst>
                <a:cxn ang="0">
                  <a:pos x="309" y="281"/>
                </a:cxn>
                <a:cxn ang="0">
                  <a:pos x="309" y="125"/>
                </a:cxn>
                <a:cxn ang="0">
                  <a:pos x="172" y="125"/>
                </a:cxn>
                <a:cxn ang="0">
                  <a:pos x="172" y="22"/>
                </a:cxn>
                <a:cxn ang="0">
                  <a:pos x="117" y="22"/>
                </a:cxn>
                <a:cxn ang="0">
                  <a:pos x="117" y="125"/>
                </a:cxn>
                <a:cxn ang="0">
                  <a:pos x="87" y="125"/>
                </a:cxn>
                <a:cxn ang="0">
                  <a:pos x="87" y="0"/>
                </a:cxn>
                <a:cxn ang="0">
                  <a:pos x="32" y="0"/>
                </a:cxn>
                <a:cxn ang="0">
                  <a:pos x="32" y="125"/>
                </a:cxn>
                <a:cxn ang="0">
                  <a:pos x="21" y="125"/>
                </a:cxn>
                <a:cxn ang="0">
                  <a:pos x="21" y="281"/>
                </a:cxn>
                <a:cxn ang="0">
                  <a:pos x="0" y="281"/>
                </a:cxn>
                <a:cxn ang="0">
                  <a:pos x="0" y="302"/>
                </a:cxn>
                <a:cxn ang="0">
                  <a:pos x="328" y="302"/>
                </a:cxn>
                <a:cxn ang="0">
                  <a:pos x="328" y="281"/>
                </a:cxn>
                <a:cxn ang="0">
                  <a:pos x="309" y="281"/>
                </a:cxn>
              </a:cxnLst>
              <a:rect l="0" t="0" r="r" b="b"/>
              <a:pathLst>
                <a:path w="328" h="302">
                  <a:moveTo>
                    <a:pt x="309" y="281"/>
                  </a:moveTo>
                  <a:lnTo>
                    <a:pt x="309" y="125"/>
                  </a:lnTo>
                  <a:lnTo>
                    <a:pt x="172" y="125"/>
                  </a:lnTo>
                  <a:lnTo>
                    <a:pt x="172" y="22"/>
                  </a:lnTo>
                  <a:lnTo>
                    <a:pt x="117" y="22"/>
                  </a:lnTo>
                  <a:lnTo>
                    <a:pt x="117" y="125"/>
                  </a:lnTo>
                  <a:lnTo>
                    <a:pt x="87" y="125"/>
                  </a:lnTo>
                  <a:lnTo>
                    <a:pt x="87" y="0"/>
                  </a:lnTo>
                  <a:lnTo>
                    <a:pt x="32" y="0"/>
                  </a:lnTo>
                  <a:lnTo>
                    <a:pt x="32" y="125"/>
                  </a:lnTo>
                  <a:lnTo>
                    <a:pt x="21" y="125"/>
                  </a:lnTo>
                  <a:lnTo>
                    <a:pt x="21" y="281"/>
                  </a:lnTo>
                  <a:lnTo>
                    <a:pt x="0" y="281"/>
                  </a:lnTo>
                  <a:lnTo>
                    <a:pt x="0" y="302"/>
                  </a:lnTo>
                  <a:lnTo>
                    <a:pt x="328" y="302"/>
                  </a:lnTo>
                  <a:lnTo>
                    <a:pt x="328" y="281"/>
                  </a:lnTo>
                  <a:lnTo>
                    <a:pt x="309" y="281"/>
                  </a:lnTo>
                  <a:close/>
                </a:path>
              </a:pathLst>
            </a:custGeom>
            <a:grpFill/>
            <a:ln w="9525">
              <a:noFill/>
              <a:round/>
            </a:ln>
          </p:spPr>
          <p:txBody>
            <a:bodyPr vert="horz" wrap="square" lIns="121920" tIns="60960" rIns="121920" bIns="60960" numCol="1" anchor="t" anchorCtr="0" compatLnSpc="1"/>
            <a:lstStyle/>
            <a:p>
              <a:endParaRPr lang="en-US" sz="2400"/>
            </a:p>
          </p:txBody>
        </p:sp>
        <p:sp>
          <p:nvSpPr>
            <p:cNvPr id="31" name="Rectangle 91"/>
            <p:cNvSpPr>
              <a:spLocks noChangeArrowheads="1"/>
            </p:cNvSpPr>
            <p:nvPr/>
          </p:nvSpPr>
          <p:spPr bwMode="auto">
            <a:xfrm>
              <a:off x="2752725" y="4435476"/>
              <a:ext cx="58738"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2" name="Rectangle 92"/>
            <p:cNvSpPr>
              <a:spLocks noChangeArrowheads="1"/>
            </p:cNvSpPr>
            <p:nvPr/>
          </p:nvSpPr>
          <p:spPr bwMode="auto">
            <a:xfrm>
              <a:off x="2865438" y="4435476"/>
              <a:ext cx="60325"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3" name="Rectangle 93"/>
            <p:cNvSpPr>
              <a:spLocks noChangeArrowheads="1"/>
            </p:cNvSpPr>
            <p:nvPr/>
          </p:nvSpPr>
          <p:spPr bwMode="auto">
            <a:xfrm>
              <a:off x="2978150" y="4435476"/>
              <a:ext cx="60325"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4" name="Rectangle 94"/>
            <p:cNvSpPr>
              <a:spLocks noChangeArrowheads="1"/>
            </p:cNvSpPr>
            <p:nvPr/>
          </p:nvSpPr>
          <p:spPr bwMode="auto">
            <a:xfrm>
              <a:off x="3090863" y="4435476"/>
              <a:ext cx="58738"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5" name="Rectangle 95"/>
            <p:cNvSpPr>
              <a:spLocks noChangeArrowheads="1"/>
            </p:cNvSpPr>
            <p:nvPr/>
          </p:nvSpPr>
          <p:spPr bwMode="auto">
            <a:xfrm>
              <a:off x="2752725" y="4545014"/>
              <a:ext cx="58738"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6" name="Rectangle 96"/>
            <p:cNvSpPr>
              <a:spLocks noChangeArrowheads="1"/>
            </p:cNvSpPr>
            <p:nvPr/>
          </p:nvSpPr>
          <p:spPr bwMode="auto">
            <a:xfrm>
              <a:off x="2865438" y="4545014"/>
              <a:ext cx="60325"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7" name="Rectangle 97"/>
            <p:cNvSpPr>
              <a:spLocks noChangeArrowheads="1"/>
            </p:cNvSpPr>
            <p:nvPr/>
          </p:nvSpPr>
          <p:spPr bwMode="auto">
            <a:xfrm>
              <a:off x="2978150" y="4545014"/>
              <a:ext cx="60325"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8" name="Rectangle 98"/>
            <p:cNvSpPr>
              <a:spLocks noChangeArrowheads="1"/>
            </p:cNvSpPr>
            <p:nvPr/>
          </p:nvSpPr>
          <p:spPr bwMode="auto">
            <a:xfrm>
              <a:off x="3090863" y="4545014"/>
              <a:ext cx="58738"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9" name="Freeform 99"/>
            <p:cNvSpPr/>
            <p:nvPr/>
          </p:nvSpPr>
          <p:spPr bwMode="auto">
            <a:xfrm>
              <a:off x="2838450" y="3976689"/>
              <a:ext cx="487363" cy="223838"/>
            </a:xfrm>
            <a:custGeom>
              <a:avLst/>
              <a:gdLst/>
              <a:ahLst/>
              <a:cxnLst>
                <a:cxn ang="0">
                  <a:pos x="6" y="109"/>
                </a:cxn>
                <a:cxn ang="0">
                  <a:pos x="27" y="86"/>
                </a:cxn>
                <a:cxn ang="0">
                  <a:pos x="47" y="72"/>
                </a:cxn>
                <a:cxn ang="0">
                  <a:pos x="52" y="62"/>
                </a:cxn>
                <a:cxn ang="0">
                  <a:pos x="68" y="61"/>
                </a:cxn>
                <a:cxn ang="0">
                  <a:pos x="74" y="27"/>
                </a:cxn>
                <a:cxn ang="0">
                  <a:pos x="99" y="11"/>
                </a:cxn>
                <a:cxn ang="0">
                  <a:pos x="117" y="15"/>
                </a:cxn>
                <a:cxn ang="0">
                  <a:pos x="143" y="1"/>
                </a:cxn>
                <a:cxn ang="0">
                  <a:pos x="171" y="18"/>
                </a:cxn>
                <a:cxn ang="0">
                  <a:pos x="218" y="30"/>
                </a:cxn>
                <a:cxn ang="0">
                  <a:pos x="258" y="34"/>
                </a:cxn>
                <a:cxn ang="0">
                  <a:pos x="274" y="48"/>
                </a:cxn>
                <a:cxn ang="0">
                  <a:pos x="272" y="67"/>
                </a:cxn>
                <a:cxn ang="0">
                  <a:pos x="287" y="113"/>
                </a:cxn>
                <a:cxn ang="0">
                  <a:pos x="275" y="124"/>
                </a:cxn>
                <a:cxn ang="0">
                  <a:pos x="228" y="111"/>
                </a:cxn>
                <a:cxn ang="0">
                  <a:pos x="215" y="130"/>
                </a:cxn>
                <a:cxn ang="0">
                  <a:pos x="194" y="120"/>
                </a:cxn>
                <a:cxn ang="0">
                  <a:pos x="153" y="103"/>
                </a:cxn>
                <a:cxn ang="0">
                  <a:pos x="139" y="124"/>
                </a:cxn>
                <a:cxn ang="0">
                  <a:pos x="118" y="117"/>
                </a:cxn>
                <a:cxn ang="0">
                  <a:pos x="109" y="124"/>
                </a:cxn>
                <a:cxn ang="0">
                  <a:pos x="83" y="134"/>
                </a:cxn>
                <a:cxn ang="0">
                  <a:pos x="72" y="125"/>
                </a:cxn>
                <a:cxn ang="0">
                  <a:pos x="92" y="123"/>
                </a:cxn>
                <a:cxn ang="0">
                  <a:pos x="107" y="121"/>
                </a:cxn>
                <a:cxn ang="0">
                  <a:pos x="116" y="108"/>
                </a:cxn>
                <a:cxn ang="0">
                  <a:pos x="135" y="119"/>
                </a:cxn>
                <a:cxn ang="0">
                  <a:pos x="157" y="98"/>
                </a:cxn>
                <a:cxn ang="0">
                  <a:pos x="172" y="116"/>
                </a:cxn>
                <a:cxn ang="0">
                  <a:pos x="196" y="114"/>
                </a:cxn>
                <a:cxn ang="0">
                  <a:pos x="223" y="117"/>
                </a:cxn>
                <a:cxn ang="0">
                  <a:pos x="254" y="119"/>
                </a:cxn>
                <a:cxn ang="0">
                  <a:pos x="278" y="112"/>
                </a:cxn>
                <a:cxn ang="0">
                  <a:pos x="283" y="92"/>
                </a:cxn>
                <a:cxn ang="0">
                  <a:pos x="267" y="68"/>
                </a:cxn>
                <a:cxn ang="0">
                  <a:pos x="267" y="46"/>
                </a:cxn>
                <a:cxn ang="0">
                  <a:pos x="237" y="35"/>
                </a:cxn>
                <a:cxn ang="0">
                  <a:pos x="216" y="38"/>
                </a:cxn>
                <a:cxn ang="0">
                  <a:pos x="172" y="20"/>
                </a:cxn>
                <a:cxn ang="0">
                  <a:pos x="168" y="11"/>
                </a:cxn>
                <a:cxn ang="0">
                  <a:pos x="118" y="26"/>
                </a:cxn>
                <a:cxn ang="0">
                  <a:pos x="107" y="20"/>
                </a:cxn>
                <a:cxn ang="0">
                  <a:pos x="80" y="30"/>
                </a:cxn>
                <a:cxn ang="0">
                  <a:pos x="69" y="65"/>
                </a:cxn>
                <a:cxn ang="0">
                  <a:pos x="59" y="64"/>
                </a:cxn>
                <a:cxn ang="0">
                  <a:pos x="53" y="77"/>
                </a:cxn>
                <a:cxn ang="0">
                  <a:pos x="38" y="79"/>
                </a:cxn>
                <a:cxn ang="0">
                  <a:pos x="25" y="115"/>
                </a:cxn>
                <a:cxn ang="0">
                  <a:pos x="2" y="118"/>
                </a:cxn>
              </a:cxnLst>
              <a:rect l="0" t="0" r="r" b="b"/>
              <a:pathLst>
                <a:path w="292" h="134">
                  <a:moveTo>
                    <a:pt x="2" y="127"/>
                  </a:moveTo>
                  <a:cubicBezTo>
                    <a:pt x="1" y="125"/>
                    <a:pt x="0" y="121"/>
                    <a:pt x="0" y="118"/>
                  </a:cubicBezTo>
                  <a:cubicBezTo>
                    <a:pt x="0" y="116"/>
                    <a:pt x="1" y="114"/>
                    <a:pt x="2" y="113"/>
                  </a:cubicBezTo>
                  <a:cubicBezTo>
                    <a:pt x="3" y="111"/>
                    <a:pt x="4" y="110"/>
                    <a:pt x="6" y="109"/>
                  </a:cubicBezTo>
                  <a:cubicBezTo>
                    <a:pt x="9" y="108"/>
                    <a:pt x="13" y="108"/>
                    <a:pt x="16" y="108"/>
                  </a:cubicBezTo>
                  <a:cubicBezTo>
                    <a:pt x="20" y="109"/>
                    <a:pt x="23" y="110"/>
                    <a:pt x="26" y="112"/>
                  </a:cubicBezTo>
                  <a:cubicBezTo>
                    <a:pt x="23" y="113"/>
                    <a:pt x="23" y="113"/>
                    <a:pt x="23" y="113"/>
                  </a:cubicBezTo>
                  <a:cubicBezTo>
                    <a:pt x="23" y="104"/>
                    <a:pt x="24" y="95"/>
                    <a:pt x="27" y="86"/>
                  </a:cubicBezTo>
                  <a:cubicBezTo>
                    <a:pt x="29" y="82"/>
                    <a:pt x="31" y="77"/>
                    <a:pt x="35" y="74"/>
                  </a:cubicBezTo>
                  <a:cubicBezTo>
                    <a:pt x="37" y="73"/>
                    <a:pt x="38" y="73"/>
                    <a:pt x="39" y="72"/>
                  </a:cubicBezTo>
                  <a:cubicBezTo>
                    <a:pt x="41" y="72"/>
                    <a:pt x="42" y="72"/>
                    <a:pt x="43" y="72"/>
                  </a:cubicBezTo>
                  <a:cubicBezTo>
                    <a:pt x="45" y="72"/>
                    <a:pt x="46" y="72"/>
                    <a:pt x="47" y="72"/>
                  </a:cubicBezTo>
                  <a:cubicBezTo>
                    <a:pt x="49" y="73"/>
                    <a:pt x="50" y="73"/>
                    <a:pt x="51" y="74"/>
                  </a:cubicBezTo>
                  <a:cubicBezTo>
                    <a:pt x="47" y="75"/>
                    <a:pt x="47" y="75"/>
                    <a:pt x="47" y="75"/>
                  </a:cubicBezTo>
                  <a:cubicBezTo>
                    <a:pt x="47" y="73"/>
                    <a:pt x="48" y="71"/>
                    <a:pt x="49" y="69"/>
                  </a:cubicBezTo>
                  <a:cubicBezTo>
                    <a:pt x="49" y="67"/>
                    <a:pt x="50" y="65"/>
                    <a:pt x="52" y="62"/>
                  </a:cubicBezTo>
                  <a:cubicBezTo>
                    <a:pt x="53" y="61"/>
                    <a:pt x="53" y="60"/>
                    <a:pt x="55" y="59"/>
                  </a:cubicBezTo>
                  <a:cubicBezTo>
                    <a:pt x="56" y="58"/>
                    <a:pt x="58" y="57"/>
                    <a:pt x="60" y="57"/>
                  </a:cubicBezTo>
                  <a:cubicBezTo>
                    <a:pt x="62" y="58"/>
                    <a:pt x="63" y="58"/>
                    <a:pt x="65" y="59"/>
                  </a:cubicBezTo>
                  <a:cubicBezTo>
                    <a:pt x="66" y="60"/>
                    <a:pt x="67" y="61"/>
                    <a:pt x="68" y="61"/>
                  </a:cubicBezTo>
                  <a:cubicBezTo>
                    <a:pt x="62" y="63"/>
                    <a:pt x="62" y="63"/>
                    <a:pt x="62" y="63"/>
                  </a:cubicBezTo>
                  <a:cubicBezTo>
                    <a:pt x="64" y="56"/>
                    <a:pt x="65" y="49"/>
                    <a:pt x="67" y="42"/>
                  </a:cubicBezTo>
                  <a:cubicBezTo>
                    <a:pt x="68" y="38"/>
                    <a:pt x="70" y="35"/>
                    <a:pt x="71" y="31"/>
                  </a:cubicBezTo>
                  <a:cubicBezTo>
                    <a:pt x="72" y="30"/>
                    <a:pt x="73" y="28"/>
                    <a:pt x="74" y="27"/>
                  </a:cubicBezTo>
                  <a:cubicBezTo>
                    <a:pt x="76" y="24"/>
                    <a:pt x="76" y="24"/>
                    <a:pt x="76" y="24"/>
                  </a:cubicBezTo>
                  <a:cubicBezTo>
                    <a:pt x="76" y="23"/>
                    <a:pt x="77" y="23"/>
                    <a:pt x="78" y="22"/>
                  </a:cubicBezTo>
                  <a:cubicBezTo>
                    <a:pt x="80" y="19"/>
                    <a:pt x="83" y="16"/>
                    <a:pt x="87" y="14"/>
                  </a:cubicBezTo>
                  <a:cubicBezTo>
                    <a:pt x="90" y="12"/>
                    <a:pt x="94" y="11"/>
                    <a:pt x="99" y="11"/>
                  </a:cubicBezTo>
                  <a:cubicBezTo>
                    <a:pt x="103" y="11"/>
                    <a:pt x="107" y="12"/>
                    <a:pt x="111" y="15"/>
                  </a:cubicBezTo>
                  <a:cubicBezTo>
                    <a:pt x="114" y="17"/>
                    <a:pt x="116" y="21"/>
                    <a:pt x="118" y="24"/>
                  </a:cubicBezTo>
                  <a:cubicBezTo>
                    <a:pt x="113" y="25"/>
                    <a:pt x="113" y="25"/>
                    <a:pt x="113" y="25"/>
                  </a:cubicBezTo>
                  <a:cubicBezTo>
                    <a:pt x="114" y="21"/>
                    <a:pt x="115" y="18"/>
                    <a:pt x="117" y="15"/>
                  </a:cubicBezTo>
                  <a:cubicBezTo>
                    <a:pt x="119" y="12"/>
                    <a:pt x="121" y="10"/>
                    <a:pt x="124" y="8"/>
                  </a:cubicBezTo>
                  <a:cubicBezTo>
                    <a:pt x="125" y="6"/>
                    <a:pt x="126" y="5"/>
                    <a:pt x="128" y="5"/>
                  </a:cubicBezTo>
                  <a:cubicBezTo>
                    <a:pt x="130" y="4"/>
                    <a:pt x="131" y="3"/>
                    <a:pt x="133" y="3"/>
                  </a:cubicBezTo>
                  <a:cubicBezTo>
                    <a:pt x="136" y="2"/>
                    <a:pt x="139" y="1"/>
                    <a:pt x="143" y="1"/>
                  </a:cubicBezTo>
                  <a:cubicBezTo>
                    <a:pt x="149" y="0"/>
                    <a:pt x="156" y="1"/>
                    <a:pt x="162" y="3"/>
                  </a:cubicBezTo>
                  <a:cubicBezTo>
                    <a:pt x="165" y="4"/>
                    <a:pt x="168" y="6"/>
                    <a:pt x="170" y="9"/>
                  </a:cubicBezTo>
                  <a:cubicBezTo>
                    <a:pt x="172" y="12"/>
                    <a:pt x="173" y="16"/>
                    <a:pt x="173" y="19"/>
                  </a:cubicBezTo>
                  <a:cubicBezTo>
                    <a:pt x="171" y="18"/>
                    <a:pt x="171" y="18"/>
                    <a:pt x="171" y="18"/>
                  </a:cubicBezTo>
                  <a:cubicBezTo>
                    <a:pt x="175" y="15"/>
                    <a:pt x="180" y="13"/>
                    <a:pt x="185" y="12"/>
                  </a:cubicBezTo>
                  <a:cubicBezTo>
                    <a:pt x="191" y="11"/>
                    <a:pt x="196" y="11"/>
                    <a:pt x="201" y="13"/>
                  </a:cubicBezTo>
                  <a:cubicBezTo>
                    <a:pt x="207" y="15"/>
                    <a:pt x="211" y="18"/>
                    <a:pt x="215" y="22"/>
                  </a:cubicBezTo>
                  <a:cubicBezTo>
                    <a:pt x="216" y="24"/>
                    <a:pt x="217" y="27"/>
                    <a:pt x="218" y="30"/>
                  </a:cubicBezTo>
                  <a:cubicBezTo>
                    <a:pt x="219" y="32"/>
                    <a:pt x="219" y="35"/>
                    <a:pt x="219" y="38"/>
                  </a:cubicBezTo>
                  <a:cubicBezTo>
                    <a:pt x="217" y="36"/>
                    <a:pt x="217" y="36"/>
                    <a:pt x="217" y="36"/>
                  </a:cubicBezTo>
                  <a:cubicBezTo>
                    <a:pt x="223" y="33"/>
                    <a:pt x="230" y="32"/>
                    <a:pt x="237" y="31"/>
                  </a:cubicBezTo>
                  <a:cubicBezTo>
                    <a:pt x="244" y="31"/>
                    <a:pt x="251" y="32"/>
                    <a:pt x="258" y="34"/>
                  </a:cubicBezTo>
                  <a:cubicBezTo>
                    <a:pt x="260" y="35"/>
                    <a:pt x="261" y="35"/>
                    <a:pt x="263" y="36"/>
                  </a:cubicBezTo>
                  <a:cubicBezTo>
                    <a:pt x="265" y="37"/>
                    <a:pt x="266" y="38"/>
                    <a:pt x="268" y="39"/>
                  </a:cubicBezTo>
                  <a:cubicBezTo>
                    <a:pt x="269" y="40"/>
                    <a:pt x="270" y="42"/>
                    <a:pt x="272" y="43"/>
                  </a:cubicBezTo>
                  <a:cubicBezTo>
                    <a:pt x="273" y="45"/>
                    <a:pt x="274" y="47"/>
                    <a:pt x="274" y="48"/>
                  </a:cubicBezTo>
                  <a:cubicBezTo>
                    <a:pt x="276" y="52"/>
                    <a:pt x="276" y="56"/>
                    <a:pt x="276" y="60"/>
                  </a:cubicBezTo>
                  <a:cubicBezTo>
                    <a:pt x="275" y="62"/>
                    <a:pt x="275" y="63"/>
                    <a:pt x="275" y="65"/>
                  </a:cubicBezTo>
                  <a:cubicBezTo>
                    <a:pt x="274" y="67"/>
                    <a:pt x="273" y="69"/>
                    <a:pt x="273" y="70"/>
                  </a:cubicBezTo>
                  <a:cubicBezTo>
                    <a:pt x="272" y="67"/>
                    <a:pt x="272" y="67"/>
                    <a:pt x="272" y="67"/>
                  </a:cubicBezTo>
                  <a:cubicBezTo>
                    <a:pt x="276" y="70"/>
                    <a:pt x="279" y="73"/>
                    <a:pt x="282" y="77"/>
                  </a:cubicBezTo>
                  <a:cubicBezTo>
                    <a:pt x="285" y="81"/>
                    <a:pt x="288" y="85"/>
                    <a:pt x="290" y="90"/>
                  </a:cubicBezTo>
                  <a:cubicBezTo>
                    <a:pt x="292" y="95"/>
                    <a:pt x="292" y="101"/>
                    <a:pt x="290" y="106"/>
                  </a:cubicBezTo>
                  <a:cubicBezTo>
                    <a:pt x="290" y="109"/>
                    <a:pt x="288" y="111"/>
                    <a:pt x="287" y="113"/>
                  </a:cubicBezTo>
                  <a:cubicBezTo>
                    <a:pt x="286" y="114"/>
                    <a:pt x="285" y="115"/>
                    <a:pt x="284" y="116"/>
                  </a:cubicBezTo>
                  <a:cubicBezTo>
                    <a:pt x="284" y="117"/>
                    <a:pt x="283" y="117"/>
                    <a:pt x="283" y="118"/>
                  </a:cubicBezTo>
                  <a:cubicBezTo>
                    <a:pt x="282" y="119"/>
                    <a:pt x="282" y="119"/>
                    <a:pt x="282" y="119"/>
                  </a:cubicBezTo>
                  <a:cubicBezTo>
                    <a:pt x="280" y="121"/>
                    <a:pt x="278" y="122"/>
                    <a:pt x="275" y="124"/>
                  </a:cubicBezTo>
                  <a:cubicBezTo>
                    <a:pt x="273" y="125"/>
                    <a:pt x="271" y="126"/>
                    <a:pt x="268" y="127"/>
                  </a:cubicBezTo>
                  <a:cubicBezTo>
                    <a:pt x="263" y="128"/>
                    <a:pt x="258" y="129"/>
                    <a:pt x="252" y="127"/>
                  </a:cubicBezTo>
                  <a:cubicBezTo>
                    <a:pt x="247" y="126"/>
                    <a:pt x="242" y="124"/>
                    <a:pt x="238" y="121"/>
                  </a:cubicBezTo>
                  <a:cubicBezTo>
                    <a:pt x="234" y="118"/>
                    <a:pt x="231" y="114"/>
                    <a:pt x="228" y="111"/>
                  </a:cubicBezTo>
                  <a:cubicBezTo>
                    <a:pt x="235" y="108"/>
                    <a:pt x="235" y="108"/>
                    <a:pt x="235" y="108"/>
                  </a:cubicBezTo>
                  <a:cubicBezTo>
                    <a:pt x="235" y="111"/>
                    <a:pt x="234" y="113"/>
                    <a:pt x="233" y="116"/>
                  </a:cubicBezTo>
                  <a:cubicBezTo>
                    <a:pt x="232" y="118"/>
                    <a:pt x="231" y="121"/>
                    <a:pt x="229" y="123"/>
                  </a:cubicBezTo>
                  <a:cubicBezTo>
                    <a:pt x="225" y="127"/>
                    <a:pt x="220" y="129"/>
                    <a:pt x="215" y="130"/>
                  </a:cubicBezTo>
                  <a:cubicBezTo>
                    <a:pt x="210" y="131"/>
                    <a:pt x="205" y="131"/>
                    <a:pt x="200" y="129"/>
                  </a:cubicBezTo>
                  <a:cubicBezTo>
                    <a:pt x="198" y="128"/>
                    <a:pt x="195" y="126"/>
                    <a:pt x="193" y="124"/>
                  </a:cubicBezTo>
                  <a:cubicBezTo>
                    <a:pt x="191" y="123"/>
                    <a:pt x="190" y="121"/>
                    <a:pt x="189" y="118"/>
                  </a:cubicBezTo>
                  <a:cubicBezTo>
                    <a:pt x="194" y="120"/>
                    <a:pt x="194" y="120"/>
                    <a:pt x="194" y="120"/>
                  </a:cubicBezTo>
                  <a:cubicBezTo>
                    <a:pt x="191" y="122"/>
                    <a:pt x="187" y="124"/>
                    <a:pt x="182" y="125"/>
                  </a:cubicBezTo>
                  <a:cubicBezTo>
                    <a:pt x="178" y="126"/>
                    <a:pt x="173" y="125"/>
                    <a:pt x="169" y="123"/>
                  </a:cubicBezTo>
                  <a:cubicBezTo>
                    <a:pt x="164" y="121"/>
                    <a:pt x="161" y="117"/>
                    <a:pt x="159" y="114"/>
                  </a:cubicBezTo>
                  <a:cubicBezTo>
                    <a:pt x="157" y="110"/>
                    <a:pt x="155" y="107"/>
                    <a:pt x="153" y="103"/>
                  </a:cubicBezTo>
                  <a:cubicBezTo>
                    <a:pt x="160" y="102"/>
                    <a:pt x="160" y="102"/>
                    <a:pt x="160" y="102"/>
                  </a:cubicBezTo>
                  <a:cubicBezTo>
                    <a:pt x="159" y="107"/>
                    <a:pt x="157" y="113"/>
                    <a:pt x="154" y="117"/>
                  </a:cubicBezTo>
                  <a:cubicBezTo>
                    <a:pt x="152" y="119"/>
                    <a:pt x="149" y="121"/>
                    <a:pt x="147" y="122"/>
                  </a:cubicBezTo>
                  <a:cubicBezTo>
                    <a:pt x="145" y="123"/>
                    <a:pt x="142" y="124"/>
                    <a:pt x="139" y="124"/>
                  </a:cubicBezTo>
                  <a:cubicBezTo>
                    <a:pt x="138" y="125"/>
                    <a:pt x="137" y="125"/>
                    <a:pt x="136" y="125"/>
                  </a:cubicBezTo>
                  <a:cubicBezTo>
                    <a:pt x="134" y="125"/>
                    <a:pt x="133" y="125"/>
                    <a:pt x="132" y="125"/>
                  </a:cubicBezTo>
                  <a:cubicBezTo>
                    <a:pt x="129" y="124"/>
                    <a:pt x="126" y="123"/>
                    <a:pt x="124" y="122"/>
                  </a:cubicBezTo>
                  <a:cubicBezTo>
                    <a:pt x="121" y="120"/>
                    <a:pt x="120" y="118"/>
                    <a:pt x="118" y="117"/>
                  </a:cubicBezTo>
                  <a:cubicBezTo>
                    <a:pt x="116" y="115"/>
                    <a:pt x="115" y="113"/>
                    <a:pt x="113" y="112"/>
                  </a:cubicBezTo>
                  <a:cubicBezTo>
                    <a:pt x="117" y="110"/>
                    <a:pt x="117" y="110"/>
                    <a:pt x="117" y="110"/>
                  </a:cubicBezTo>
                  <a:cubicBezTo>
                    <a:pt x="117" y="113"/>
                    <a:pt x="117" y="116"/>
                    <a:pt x="115" y="118"/>
                  </a:cubicBezTo>
                  <a:cubicBezTo>
                    <a:pt x="114" y="121"/>
                    <a:pt x="111" y="123"/>
                    <a:pt x="109" y="124"/>
                  </a:cubicBezTo>
                  <a:cubicBezTo>
                    <a:pt x="104" y="126"/>
                    <a:pt x="98" y="127"/>
                    <a:pt x="93" y="125"/>
                  </a:cubicBezTo>
                  <a:cubicBezTo>
                    <a:pt x="95" y="124"/>
                    <a:pt x="95" y="124"/>
                    <a:pt x="95" y="124"/>
                  </a:cubicBezTo>
                  <a:cubicBezTo>
                    <a:pt x="94" y="127"/>
                    <a:pt x="92" y="129"/>
                    <a:pt x="90" y="131"/>
                  </a:cubicBezTo>
                  <a:cubicBezTo>
                    <a:pt x="88" y="132"/>
                    <a:pt x="86" y="133"/>
                    <a:pt x="83" y="134"/>
                  </a:cubicBezTo>
                  <a:cubicBezTo>
                    <a:pt x="80" y="134"/>
                    <a:pt x="78" y="133"/>
                    <a:pt x="76" y="131"/>
                  </a:cubicBezTo>
                  <a:cubicBezTo>
                    <a:pt x="73" y="130"/>
                    <a:pt x="72" y="127"/>
                    <a:pt x="72" y="125"/>
                  </a:cubicBezTo>
                  <a:cubicBezTo>
                    <a:pt x="72" y="124"/>
                    <a:pt x="72" y="124"/>
                    <a:pt x="72" y="124"/>
                  </a:cubicBezTo>
                  <a:cubicBezTo>
                    <a:pt x="72" y="125"/>
                    <a:pt x="72" y="125"/>
                    <a:pt x="72" y="125"/>
                  </a:cubicBezTo>
                  <a:cubicBezTo>
                    <a:pt x="73" y="127"/>
                    <a:pt x="74" y="129"/>
                    <a:pt x="76" y="130"/>
                  </a:cubicBezTo>
                  <a:cubicBezTo>
                    <a:pt x="78" y="131"/>
                    <a:pt x="81" y="132"/>
                    <a:pt x="83" y="132"/>
                  </a:cubicBezTo>
                  <a:cubicBezTo>
                    <a:pt x="85" y="131"/>
                    <a:pt x="87" y="130"/>
                    <a:pt x="89" y="129"/>
                  </a:cubicBezTo>
                  <a:cubicBezTo>
                    <a:pt x="90" y="127"/>
                    <a:pt x="91" y="125"/>
                    <a:pt x="92" y="123"/>
                  </a:cubicBezTo>
                  <a:cubicBezTo>
                    <a:pt x="92" y="123"/>
                    <a:pt x="93" y="122"/>
                    <a:pt x="94" y="122"/>
                  </a:cubicBezTo>
                  <a:cubicBezTo>
                    <a:pt x="94" y="122"/>
                    <a:pt x="94" y="122"/>
                    <a:pt x="94" y="122"/>
                  </a:cubicBezTo>
                  <a:cubicBezTo>
                    <a:pt x="94" y="122"/>
                    <a:pt x="94" y="122"/>
                    <a:pt x="94" y="122"/>
                  </a:cubicBezTo>
                  <a:cubicBezTo>
                    <a:pt x="98" y="123"/>
                    <a:pt x="103" y="123"/>
                    <a:pt x="107" y="121"/>
                  </a:cubicBezTo>
                  <a:cubicBezTo>
                    <a:pt x="109" y="120"/>
                    <a:pt x="111" y="118"/>
                    <a:pt x="111" y="116"/>
                  </a:cubicBezTo>
                  <a:cubicBezTo>
                    <a:pt x="112" y="115"/>
                    <a:pt x="113" y="112"/>
                    <a:pt x="112" y="110"/>
                  </a:cubicBezTo>
                  <a:cubicBezTo>
                    <a:pt x="112" y="109"/>
                    <a:pt x="113" y="108"/>
                    <a:pt x="114" y="108"/>
                  </a:cubicBezTo>
                  <a:cubicBezTo>
                    <a:pt x="115" y="108"/>
                    <a:pt x="115" y="108"/>
                    <a:pt x="116" y="108"/>
                  </a:cubicBezTo>
                  <a:cubicBezTo>
                    <a:pt x="116" y="108"/>
                    <a:pt x="116" y="108"/>
                    <a:pt x="116" y="108"/>
                  </a:cubicBezTo>
                  <a:cubicBezTo>
                    <a:pt x="120" y="111"/>
                    <a:pt x="123" y="115"/>
                    <a:pt x="127" y="117"/>
                  </a:cubicBezTo>
                  <a:cubicBezTo>
                    <a:pt x="128" y="118"/>
                    <a:pt x="130" y="119"/>
                    <a:pt x="132" y="119"/>
                  </a:cubicBezTo>
                  <a:cubicBezTo>
                    <a:pt x="133" y="119"/>
                    <a:pt x="134" y="119"/>
                    <a:pt x="135" y="119"/>
                  </a:cubicBezTo>
                  <a:cubicBezTo>
                    <a:pt x="136" y="119"/>
                    <a:pt x="138" y="118"/>
                    <a:pt x="138" y="118"/>
                  </a:cubicBezTo>
                  <a:cubicBezTo>
                    <a:pt x="142" y="117"/>
                    <a:pt x="146" y="116"/>
                    <a:pt x="149" y="112"/>
                  </a:cubicBezTo>
                  <a:cubicBezTo>
                    <a:pt x="151" y="109"/>
                    <a:pt x="152" y="105"/>
                    <a:pt x="153" y="101"/>
                  </a:cubicBezTo>
                  <a:cubicBezTo>
                    <a:pt x="153" y="99"/>
                    <a:pt x="155" y="98"/>
                    <a:pt x="157" y="98"/>
                  </a:cubicBezTo>
                  <a:cubicBezTo>
                    <a:pt x="158" y="98"/>
                    <a:pt x="159" y="99"/>
                    <a:pt x="160" y="100"/>
                  </a:cubicBezTo>
                  <a:cubicBezTo>
                    <a:pt x="160" y="100"/>
                    <a:pt x="160" y="100"/>
                    <a:pt x="160" y="100"/>
                  </a:cubicBezTo>
                  <a:cubicBezTo>
                    <a:pt x="161" y="104"/>
                    <a:pt x="163" y="107"/>
                    <a:pt x="165" y="110"/>
                  </a:cubicBezTo>
                  <a:cubicBezTo>
                    <a:pt x="167" y="113"/>
                    <a:pt x="169" y="115"/>
                    <a:pt x="172" y="116"/>
                  </a:cubicBezTo>
                  <a:cubicBezTo>
                    <a:pt x="175" y="118"/>
                    <a:pt x="178" y="118"/>
                    <a:pt x="181" y="117"/>
                  </a:cubicBezTo>
                  <a:cubicBezTo>
                    <a:pt x="184" y="116"/>
                    <a:pt x="187" y="115"/>
                    <a:pt x="190" y="113"/>
                  </a:cubicBezTo>
                  <a:cubicBezTo>
                    <a:pt x="192" y="112"/>
                    <a:pt x="194" y="112"/>
                    <a:pt x="196" y="114"/>
                  </a:cubicBezTo>
                  <a:cubicBezTo>
                    <a:pt x="196" y="114"/>
                    <a:pt x="196" y="114"/>
                    <a:pt x="196" y="114"/>
                  </a:cubicBezTo>
                  <a:cubicBezTo>
                    <a:pt x="196" y="114"/>
                    <a:pt x="196" y="114"/>
                    <a:pt x="196" y="114"/>
                  </a:cubicBezTo>
                  <a:cubicBezTo>
                    <a:pt x="197" y="117"/>
                    <a:pt x="200" y="120"/>
                    <a:pt x="203" y="121"/>
                  </a:cubicBezTo>
                  <a:cubicBezTo>
                    <a:pt x="207" y="122"/>
                    <a:pt x="210" y="122"/>
                    <a:pt x="214" y="122"/>
                  </a:cubicBezTo>
                  <a:cubicBezTo>
                    <a:pt x="217" y="121"/>
                    <a:pt x="220" y="119"/>
                    <a:pt x="223" y="117"/>
                  </a:cubicBezTo>
                  <a:cubicBezTo>
                    <a:pt x="225" y="114"/>
                    <a:pt x="226" y="111"/>
                    <a:pt x="227" y="108"/>
                  </a:cubicBezTo>
                  <a:cubicBezTo>
                    <a:pt x="227" y="105"/>
                    <a:pt x="229" y="104"/>
                    <a:pt x="231" y="104"/>
                  </a:cubicBezTo>
                  <a:cubicBezTo>
                    <a:pt x="232" y="104"/>
                    <a:pt x="233" y="104"/>
                    <a:pt x="234" y="105"/>
                  </a:cubicBezTo>
                  <a:cubicBezTo>
                    <a:pt x="240" y="112"/>
                    <a:pt x="246" y="118"/>
                    <a:pt x="254" y="119"/>
                  </a:cubicBezTo>
                  <a:cubicBezTo>
                    <a:pt x="258" y="120"/>
                    <a:pt x="262" y="120"/>
                    <a:pt x="266" y="119"/>
                  </a:cubicBezTo>
                  <a:cubicBezTo>
                    <a:pt x="268" y="119"/>
                    <a:pt x="270" y="118"/>
                    <a:pt x="271" y="117"/>
                  </a:cubicBezTo>
                  <a:cubicBezTo>
                    <a:pt x="273" y="116"/>
                    <a:pt x="275" y="115"/>
                    <a:pt x="276" y="113"/>
                  </a:cubicBezTo>
                  <a:cubicBezTo>
                    <a:pt x="278" y="112"/>
                    <a:pt x="278" y="112"/>
                    <a:pt x="278" y="112"/>
                  </a:cubicBezTo>
                  <a:cubicBezTo>
                    <a:pt x="279" y="111"/>
                    <a:pt x="279" y="111"/>
                    <a:pt x="279" y="111"/>
                  </a:cubicBezTo>
                  <a:cubicBezTo>
                    <a:pt x="279" y="110"/>
                    <a:pt x="280" y="110"/>
                    <a:pt x="281" y="109"/>
                  </a:cubicBezTo>
                  <a:cubicBezTo>
                    <a:pt x="282" y="107"/>
                    <a:pt x="283" y="105"/>
                    <a:pt x="283" y="104"/>
                  </a:cubicBezTo>
                  <a:cubicBezTo>
                    <a:pt x="284" y="100"/>
                    <a:pt x="284" y="96"/>
                    <a:pt x="283" y="92"/>
                  </a:cubicBezTo>
                  <a:cubicBezTo>
                    <a:pt x="282" y="88"/>
                    <a:pt x="280" y="85"/>
                    <a:pt x="277" y="81"/>
                  </a:cubicBezTo>
                  <a:cubicBezTo>
                    <a:pt x="274" y="78"/>
                    <a:pt x="271" y="74"/>
                    <a:pt x="268" y="71"/>
                  </a:cubicBezTo>
                  <a:cubicBezTo>
                    <a:pt x="267" y="71"/>
                    <a:pt x="266" y="69"/>
                    <a:pt x="267" y="68"/>
                  </a:cubicBezTo>
                  <a:cubicBezTo>
                    <a:pt x="267" y="68"/>
                    <a:pt x="267" y="68"/>
                    <a:pt x="267" y="68"/>
                  </a:cubicBezTo>
                  <a:cubicBezTo>
                    <a:pt x="268" y="66"/>
                    <a:pt x="268" y="65"/>
                    <a:pt x="269" y="63"/>
                  </a:cubicBezTo>
                  <a:cubicBezTo>
                    <a:pt x="269" y="62"/>
                    <a:pt x="269" y="60"/>
                    <a:pt x="270" y="59"/>
                  </a:cubicBezTo>
                  <a:cubicBezTo>
                    <a:pt x="270" y="56"/>
                    <a:pt x="270" y="53"/>
                    <a:pt x="269" y="50"/>
                  </a:cubicBezTo>
                  <a:cubicBezTo>
                    <a:pt x="269" y="49"/>
                    <a:pt x="268" y="48"/>
                    <a:pt x="267" y="46"/>
                  </a:cubicBezTo>
                  <a:cubicBezTo>
                    <a:pt x="266" y="45"/>
                    <a:pt x="265" y="44"/>
                    <a:pt x="264" y="43"/>
                  </a:cubicBezTo>
                  <a:cubicBezTo>
                    <a:pt x="263" y="42"/>
                    <a:pt x="262" y="41"/>
                    <a:pt x="261" y="40"/>
                  </a:cubicBezTo>
                  <a:cubicBezTo>
                    <a:pt x="259" y="40"/>
                    <a:pt x="258" y="39"/>
                    <a:pt x="256" y="38"/>
                  </a:cubicBezTo>
                  <a:cubicBezTo>
                    <a:pt x="250" y="36"/>
                    <a:pt x="244" y="35"/>
                    <a:pt x="237" y="35"/>
                  </a:cubicBezTo>
                  <a:cubicBezTo>
                    <a:pt x="231" y="35"/>
                    <a:pt x="224" y="37"/>
                    <a:pt x="218" y="39"/>
                  </a:cubicBezTo>
                  <a:cubicBezTo>
                    <a:pt x="218" y="39"/>
                    <a:pt x="218" y="39"/>
                    <a:pt x="218" y="39"/>
                  </a:cubicBezTo>
                  <a:cubicBezTo>
                    <a:pt x="217" y="40"/>
                    <a:pt x="216" y="39"/>
                    <a:pt x="216" y="38"/>
                  </a:cubicBezTo>
                  <a:cubicBezTo>
                    <a:pt x="216" y="38"/>
                    <a:pt x="216" y="38"/>
                    <a:pt x="216" y="38"/>
                  </a:cubicBezTo>
                  <a:cubicBezTo>
                    <a:pt x="216" y="35"/>
                    <a:pt x="216" y="33"/>
                    <a:pt x="215" y="30"/>
                  </a:cubicBezTo>
                  <a:cubicBezTo>
                    <a:pt x="215" y="28"/>
                    <a:pt x="214" y="26"/>
                    <a:pt x="212" y="24"/>
                  </a:cubicBezTo>
                  <a:cubicBezTo>
                    <a:pt x="210" y="20"/>
                    <a:pt x="205" y="17"/>
                    <a:pt x="201" y="15"/>
                  </a:cubicBezTo>
                  <a:cubicBezTo>
                    <a:pt x="191" y="12"/>
                    <a:pt x="180" y="14"/>
                    <a:pt x="172" y="20"/>
                  </a:cubicBezTo>
                  <a:cubicBezTo>
                    <a:pt x="172" y="21"/>
                    <a:pt x="171" y="21"/>
                    <a:pt x="171" y="20"/>
                  </a:cubicBezTo>
                  <a:cubicBezTo>
                    <a:pt x="170" y="19"/>
                    <a:pt x="170" y="19"/>
                    <a:pt x="170" y="19"/>
                  </a:cubicBezTo>
                  <a:cubicBezTo>
                    <a:pt x="170" y="19"/>
                    <a:pt x="170" y="19"/>
                    <a:pt x="170" y="19"/>
                  </a:cubicBezTo>
                  <a:cubicBezTo>
                    <a:pt x="170" y="16"/>
                    <a:pt x="169" y="13"/>
                    <a:pt x="168" y="11"/>
                  </a:cubicBezTo>
                  <a:cubicBezTo>
                    <a:pt x="166" y="9"/>
                    <a:pt x="164" y="7"/>
                    <a:pt x="161" y="6"/>
                  </a:cubicBezTo>
                  <a:cubicBezTo>
                    <a:pt x="155" y="4"/>
                    <a:pt x="149" y="4"/>
                    <a:pt x="143" y="5"/>
                  </a:cubicBezTo>
                  <a:cubicBezTo>
                    <a:pt x="137" y="6"/>
                    <a:pt x="131" y="8"/>
                    <a:pt x="127" y="11"/>
                  </a:cubicBezTo>
                  <a:cubicBezTo>
                    <a:pt x="123" y="15"/>
                    <a:pt x="120" y="21"/>
                    <a:pt x="118" y="26"/>
                  </a:cubicBezTo>
                  <a:cubicBezTo>
                    <a:pt x="118" y="28"/>
                    <a:pt x="116" y="29"/>
                    <a:pt x="115" y="28"/>
                  </a:cubicBezTo>
                  <a:cubicBezTo>
                    <a:pt x="114" y="28"/>
                    <a:pt x="113" y="28"/>
                    <a:pt x="113" y="27"/>
                  </a:cubicBezTo>
                  <a:cubicBezTo>
                    <a:pt x="113" y="27"/>
                    <a:pt x="113" y="27"/>
                    <a:pt x="113" y="27"/>
                  </a:cubicBezTo>
                  <a:cubicBezTo>
                    <a:pt x="111" y="24"/>
                    <a:pt x="109" y="21"/>
                    <a:pt x="107" y="20"/>
                  </a:cubicBezTo>
                  <a:cubicBezTo>
                    <a:pt x="105" y="18"/>
                    <a:pt x="102" y="17"/>
                    <a:pt x="99" y="18"/>
                  </a:cubicBezTo>
                  <a:cubicBezTo>
                    <a:pt x="93" y="18"/>
                    <a:pt x="87" y="22"/>
                    <a:pt x="83" y="27"/>
                  </a:cubicBezTo>
                  <a:cubicBezTo>
                    <a:pt x="83" y="27"/>
                    <a:pt x="82" y="28"/>
                    <a:pt x="82" y="28"/>
                  </a:cubicBezTo>
                  <a:cubicBezTo>
                    <a:pt x="80" y="30"/>
                    <a:pt x="80" y="30"/>
                    <a:pt x="80" y="30"/>
                  </a:cubicBezTo>
                  <a:cubicBezTo>
                    <a:pt x="79" y="32"/>
                    <a:pt x="78" y="33"/>
                    <a:pt x="78" y="35"/>
                  </a:cubicBezTo>
                  <a:cubicBezTo>
                    <a:pt x="76" y="38"/>
                    <a:pt x="75" y="41"/>
                    <a:pt x="74" y="44"/>
                  </a:cubicBezTo>
                  <a:cubicBezTo>
                    <a:pt x="72" y="51"/>
                    <a:pt x="71" y="58"/>
                    <a:pt x="69" y="65"/>
                  </a:cubicBezTo>
                  <a:cubicBezTo>
                    <a:pt x="69" y="65"/>
                    <a:pt x="69" y="65"/>
                    <a:pt x="69" y="65"/>
                  </a:cubicBezTo>
                  <a:cubicBezTo>
                    <a:pt x="68" y="67"/>
                    <a:pt x="67" y="68"/>
                    <a:pt x="65" y="67"/>
                  </a:cubicBezTo>
                  <a:cubicBezTo>
                    <a:pt x="64" y="67"/>
                    <a:pt x="64" y="67"/>
                    <a:pt x="63" y="66"/>
                  </a:cubicBezTo>
                  <a:cubicBezTo>
                    <a:pt x="62" y="65"/>
                    <a:pt x="60" y="64"/>
                    <a:pt x="60" y="64"/>
                  </a:cubicBezTo>
                  <a:cubicBezTo>
                    <a:pt x="59" y="64"/>
                    <a:pt x="59" y="64"/>
                    <a:pt x="59" y="64"/>
                  </a:cubicBezTo>
                  <a:cubicBezTo>
                    <a:pt x="58" y="65"/>
                    <a:pt x="58" y="65"/>
                    <a:pt x="57" y="66"/>
                  </a:cubicBezTo>
                  <a:cubicBezTo>
                    <a:pt x="56" y="67"/>
                    <a:pt x="55" y="69"/>
                    <a:pt x="55" y="71"/>
                  </a:cubicBezTo>
                  <a:cubicBezTo>
                    <a:pt x="54" y="73"/>
                    <a:pt x="53" y="75"/>
                    <a:pt x="53" y="77"/>
                  </a:cubicBezTo>
                  <a:cubicBezTo>
                    <a:pt x="53" y="77"/>
                    <a:pt x="53" y="77"/>
                    <a:pt x="53" y="77"/>
                  </a:cubicBezTo>
                  <a:cubicBezTo>
                    <a:pt x="52" y="79"/>
                    <a:pt x="50" y="80"/>
                    <a:pt x="49" y="79"/>
                  </a:cubicBezTo>
                  <a:cubicBezTo>
                    <a:pt x="49" y="79"/>
                    <a:pt x="49" y="79"/>
                    <a:pt x="49" y="79"/>
                  </a:cubicBezTo>
                  <a:cubicBezTo>
                    <a:pt x="47" y="78"/>
                    <a:pt x="45" y="78"/>
                    <a:pt x="43" y="78"/>
                  </a:cubicBezTo>
                  <a:cubicBezTo>
                    <a:pt x="42" y="78"/>
                    <a:pt x="40" y="78"/>
                    <a:pt x="38" y="79"/>
                  </a:cubicBezTo>
                  <a:cubicBezTo>
                    <a:pt x="35" y="81"/>
                    <a:pt x="33" y="84"/>
                    <a:pt x="32" y="88"/>
                  </a:cubicBezTo>
                  <a:cubicBezTo>
                    <a:pt x="28" y="96"/>
                    <a:pt x="27" y="105"/>
                    <a:pt x="27" y="114"/>
                  </a:cubicBezTo>
                  <a:cubicBezTo>
                    <a:pt x="27" y="114"/>
                    <a:pt x="27" y="114"/>
                    <a:pt x="27" y="114"/>
                  </a:cubicBezTo>
                  <a:cubicBezTo>
                    <a:pt x="26" y="115"/>
                    <a:pt x="26" y="116"/>
                    <a:pt x="25" y="115"/>
                  </a:cubicBezTo>
                  <a:cubicBezTo>
                    <a:pt x="24" y="115"/>
                    <a:pt x="24" y="115"/>
                    <a:pt x="24" y="115"/>
                  </a:cubicBezTo>
                  <a:cubicBezTo>
                    <a:pt x="21" y="113"/>
                    <a:pt x="19" y="112"/>
                    <a:pt x="16" y="111"/>
                  </a:cubicBezTo>
                  <a:cubicBezTo>
                    <a:pt x="13" y="110"/>
                    <a:pt x="10" y="111"/>
                    <a:pt x="7" y="112"/>
                  </a:cubicBezTo>
                  <a:cubicBezTo>
                    <a:pt x="4" y="113"/>
                    <a:pt x="2" y="115"/>
                    <a:pt x="2" y="118"/>
                  </a:cubicBezTo>
                  <a:cubicBezTo>
                    <a:pt x="1" y="121"/>
                    <a:pt x="2" y="124"/>
                    <a:pt x="3" y="127"/>
                  </a:cubicBezTo>
                  <a:cubicBezTo>
                    <a:pt x="3" y="128"/>
                    <a:pt x="3" y="128"/>
                    <a:pt x="3" y="128"/>
                  </a:cubicBezTo>
                  <a:cubicBezTo>
                    <a:pt x="2" y="127"/>
                    <a:pt x="2" y="127"/>
                    <a:pt x="2" y="127"/>
                  </a:cubicBezTo>
                </a:path>
              </a:pathLst>
            </a:custGeom>
            <a:grpFill/>
            <a:ln w="9525">
              <a:noFill/>
              <a:round/>
            </a:ln>
          </p:spPr>
          <p:txBody>
            <a:bodyPr vert="horz" wrap="square" lIns="121920" tIns="60960" rIns="121920" bIns="60960" numCol="1" anchor="t" anchorCtr="0" compatLnSpc="1"/>
            <a:lstStyle/>
            <a:p>
              <a:endParaRPr lang="en-US" sz="2400"/>
            </a:p>
          </p:txBody>
        </p:sp>
        <p:sp>
          <p:nvSpPr>
            <p:cNvPr id="40" name="Freeform 100"/>
            <p:cNvSpPr/>
            <p:nvPr/>
          </p:nvSpPr>
          <p:spPr bwMode="auto">
            <a:xfrm>
              <a:off x="2724150" y="3948114"/>
              <a:ext cx="276225" cy="231775"/>
            </a:xfrm>
            <a:custGeom>
              <a:avLst/>
              <a:gdLst/>
              <a:ahLst/>
              <a:cxnLst>
                <a:cxn ang="0">
                  <a:pos x="1" y="127"/>
                </a:cxn>
                <a:cxn ang="0">
                  <a:pos x="4" y="102"/>
                </a:cxn>
                <a:cxn ang="0">
                  <a:pos x="21" y="97"/>
                </a:cxn>
                <a:cxn ang="0">
                  <a:pos x="22" y="102"/>
                </a:cxn>
                <a:cxn ang="0">
                  <a:pos x="21" y="92"/>
                </a:cxn>
                <a:cxn ang="0">
                  <a:pos x="29" y="82"/>
                </a:cxn>
                <a:cxn ang="0">
                  <a:pos x="40" y="84"/>
                </a:cxn>
                <a:cxn ang="0">
                  <a:pos x="34" y="80"/>
                </a:cxn>
                <a:cxn ang="0">
                  <a:pos x="48" y="47"/>
                </a:cxn>
                <a:cxn ang="0">
                  <a:pos x="66" y="50"/>
                </a:cxn>
                <a:cxn ang="0">
                  <a:pos x="68" y="55"/>
                </a:cxn>
                <a:cxn ang="0">
                  <a:pos x="79" y="40"/>
                </a:cxn>
                <a:cxn ang="0">
                  <a:pos x="89" y="45"/>
                </a:cxn>
                <a:cxn ang="0">
                  <a:pos x="83" y="28"/>
                </a:cxn>
                <a:cxn ang="0">
                  <a:pos x="90" y="11"/>
                </a:cxn>
                <a:cxn ang="0">
                  <a:pos x="95" y="6"/>
                </a:cxn>
                <a:cxn ang="0">
                  <a:pos x="111" y="0"/>
                </a:cxn>
                <a:cxn ang="0">
                  <a:pos x="125" y="17"/>
                </a:cxn>
                <a:cxn ang="0">
                  <a:pos x="126" y="8"/>
                </a:cxn>
                <a:cxn ang="0">
                  <a:pos x="138" y="5"/>
                </a:cxn>
                <a:cxn ang="0">
                  <a:pos x="146" y="14"/>
                </a:cxn>
                <a:cxn ang="0">
                  <a:pos x="145" y="16"/>
                </a:cxn>
                <a:cxn ang="0">
                  <a:pos x="155" y="12"/>
                </a:cxn>
                <a:cxn ang="0">
                  <a:pos x="164" y="19"/>
                </a:cxn>
                <a:cxn ang="0">
                  <a:pos x="166" y="30"/>
                </a:cxn>
                <a:cxn ang="0">
                  <a:pos x="165" y="28"/>
                </a:cxn>
                <a:cxn ang="0">
                  <a:pos x="160" y="19"/>
                </a:cxn>
                <a:cxn ang="0">
                  <a:pos x="152" y="16"/>
                </a:cxn>
                <a:cxn ang="0">
                  <a:pos x="148" y="20"/>
                </a:cxn>
                <a:cxn ang="0">
                  <a:pos x="142" y="22"/>
                </a:cxn>
                <a:cxn ang="0">
                  <a:pos x="138" y="12"/>
                </a:cxn>
                <a:cxn ang="0">
                  <a:pos x="129" y="14"/>
                </a:cxn>
                <a:cxn ang="0">
                  <a:pos x="119" y="19"/>
                </a:cxn>
                <a:cxn ang="0">
                  <a:pos x="116" y="10"/>
                </a:cxn>
                <a:cxn ang="0">
                  <a:pos x="104" y="11"/>
                </a:cxn>
                <a:cxn ang="0">
                  <a:pos x="99" y="14"/>
                </a:cxn>
                <a:cxn ang="0">
                  <a:pos x="93" y="21"/>
                </a:cxn>
                <a:cxn ang="0">
                  <a:pos x="90" y="38"/>
                </a:cxn>
                <a:cxn ang="0">
                  <a:pos x="84" y="49"/>
                </a:cxn>
                <a:cxn ang="0">
                  <a:pos x="80" y="46"/>
                </a:cxn>
                <a:cxn ang="0">
                  <a:pos x="72" y="55"/>
                </a:cxn>
                <a:cxn ang="0">
                  <a:pos x="68" y="59"/>
                </a:cxn>
                <a:cxn ang="0">
                  <a:pos x="57" y="48"/>
                </a:cxn>
                <a:cxn ang="0">
                  <a:pos x="37" y="71"/>
                </a:cxn>
                <a:cxn ang="0">
                  <a:pos x="41" y="90"/>
                </a:cxn>
                <a:cxn ang="0">
                  <a:pos x="35" y="88"/>
                </a:cxn>
                <a:cxn ang="0">
                  <a:pos x="30" y="89"/>
                </a:cxn>
                <a:cxn ang="0">
                  <a:pos x="28" y="95"/>
                </a:cxn>
                <a:cxn ang="0">
                  <a:pos x="29" y="100"/>
                </a:cxn>
                <a:cxn ang="0">
                  <a:pos x="26" y="106"/>
                </a:cxn>
                <a:cxn ang="0">
                  <a:pos x="11" y="104"/>
                </a:cxn>
                <a:cxn ang="0">
                  <a:pos x="5" y="126"/>
                </a:cxn>
                <a:cxn ang="0">
                  <a:pos x="12" y="138"/>
                </a:cxn>
              </a:cxnLst>
              <a:rect l="0" t="0" r="r" b="b"/>
              <a:pathLst>
                <a:path w="166" h="139">
                  <a:moveTo>
                    <a:pt x="12" y="139"/>
                  </a:moveTo>
                  <a:cubicBezTo>
                    <a:pt x="11" y="139"/>
                    <a:pt x="9" y="139"/>
                    <a:pt x="8" y="138"/>
                  </a:cubicBezTo>
                  <a:cubicBezTo>
                    <a:pt x="6" y="137"/>
                    <a:pt x="6" y="136"/>
                    <a:pt x="5" y="135"/>
                  </a:cubicBezTo>
                  <a:cubicBezTo>
                    <a:pt x="3" y="132"/>
                    <a:pt x="2" y="130"/>
                    <a:pt x="1" y="127"/>
                  </a:cubicBezTo>
                  <a:cubicBezTo>
                    <a:pt x="1" y="125"/>
                    <a:pt x="0" y="122"/>
                    <a:pt x="0" y="119"/>
                  </a:cubicBezTo>
                  <a:cubicBezTo>
                    <a:pt x="0" y="116"/>
                    <a:pt x="0" y="113"/>
                    <a:pt x="1" y="111"/>
                  </a:cubicBezTo>
                  <a:cubicBezTo>
                    <a:pt x="1" y="109"/>
                    <a:pt x="1" y="108"/>
                    <a:pt x="2" y="106"/>
                  </a:cubicBezTo>
                  <a:cubicBezTo>
                    <a:pt x="2" y="105"/>
                    <a:pt x="3" y="104"/>
                    <a:pt x="4" y="102"/>
                  </a:cubicBezTo>
                  <a:cubicBezTo>
                    <a:pt x="5" y="101"/>
                    <a:pt x="6" y="100"/>
                    <a:pt x="7" y="99"/>
                  </a:cubicBezTo>
                  <a:cubicBezTo>
                    <a:pt x="9" y="98"/>
                    <a:pt x="10" y="97"/>
                    <a:pt x="12" y="97"/>
                  </a:cubicBezTo>
                  <a:cubicBezTo>
                    <a:pt x="14" y="96"/>
                    <a:pt x="15" y="96"/>
                    <a:pt x="17" y="96"/>
                  </a:cubicBezTo>
                  <a:cubicBezTo>
                    <a:pt x="18" y="96"/>
                    <a:pt x="20" y="96"/>
                    <a:pt x="21" y="97"/>
                  </a:cubicBezTo>
                  <a:cubicBezTo>
                    <a:pt x="24" y="98"/>
                    <a:pt x="27" y="99"/>
                    <a:pt x="29" y="100"/>
                  </a:cubicBezTo>
                  <a:cubicBezTo>
                    <a:pt x="25" y="106"/>
                    <a:pt x="25" y="106"/>
                    <a:pt x="25" y="106"/>
                  </a:cubicBezTo>
                  <a:cubicBezTo>
                    <a:pt x="23" y="104"/>
                    <a:pt x="23" y="104"/>
                    <a:pt x="23" y="104"/>
                  </a:cubicBezTo>
                  <a:cubicBezTo>
                    <a:pt x="23" y="103"/>
                    <a:pt x="22" y="103"/>
                    <a:pt x="22" y="102"/>
                  </a:cubicBezTo>
                  <a:cubicBezTo>
                    <a:pt x="22" y="101"/>
                    <a:pt x="21" y="100"/>
                    <a:pt x="21" y="99"/>
                  </a:cubicBezTo>
                  <a:cubicBezTo>
                    <a:pt x="21" y="99"/>
                    <a:pt x="21" y="98"/>
                    <a:pt x="21" y="97"/>
                  </a:cubicBezTo>
                  <a:cubicBezTo>
                    <a:pt x="20" y="96"/>
                    <a:pt x="20" y="95"/>
                    <a:pt x="20" y="94"/>
                  </a:cubicBezTo>
                  <a:cubicBezTo>
                    <a:pt x="20" y="93"/>
                    <a:pt x="21" y="93"/>
                    <a:pt x="21" y="92"/>
                  </a:cubicBezTo>
                  <a:cubicBezTo>
                    <a:pt x="21" y="91"/>
                    <a:pt x="21" y="90"/>
                    <a:pt x="22" y="89"/>
                  </a:cubicBezTo>
                  <a:cubicBezTo>
                    <a:pt x="22" y="88"/>
                    <a:pt x="22" y="88"/>
                    <a:pt x="23" y="87"/>
                  </a:cubicBezTo>
                  <a:cubicBezTo>
                    <a:pt x="24" y="85"/>
                    <a:pt x="25" y="84"/>
                    <a:pt x="27" y="83"/>
                  </a:cubicBezTo>
                  <a:cubicBezTo>
                    <a:pt x="28" y="83"/>
                    <a:pt x="28" y="82"/>
                    <a:pt x="29" y="82"/>
                  </a:cubicBezTo>
                  <a:cubicBezTo>
                    <a:pt x="30" y="82"/>
                    <a:pt x="31" y="81"/>
                    <a:pt x="32" y="81"/>
                  </a:cubicBezTo>
                  <a:cubicBezTo>
                    <a:pt x="33" y="81"/>
                    <a:pt x="34" y="81"/>
                    <a:pt x="35" y="82"/>
                  </a:cubicBezTo>
                  <a:cubicBezTo>
                    <a:pt x="36" y="82"/>
                    <a:pt x="37" y="82"/>
                    <a:pt x="38" y="83"/>
                  </a:cubicBezTo>
                  <a:cubicBezTo>
                    <a:pt x="38" y="83"/>
                    <a:pt x="39" y="84"/>
                    <a:pt x="40" y="84"/>
                  </a:cubicBezTo>
                  <a:cubicBezTo>
                    <a:pt x="41" y="86"/>
                    <a:pt x="41" y="86"/>
                    <a:pt x="41" y="86"/>
                  </a:cubicBezTo>
                  <a:cubicBezTo>
                    <a:pt x="37" y="90"/>
                    <a:pt x="37" y="90"/>
                    <a:pt x="37" y="90"/>
                  </a:cubicBezTo>
                  <a:cubicBezTo>
                    <a:pt x="36" y="88"/>
                    <a:pt x="35" y="87"/>
                    <a:pt x="35" y="85"/>
                  </a:cubicBezTo>
                  <a:cubicBezTo>
                    <a:pt x="34" y="83"/>
                    <a:pt x="34" y="82"/>
                    <a:pt x="34" y="80"/>
                  </a:cubicBezTo>
                  <a:cubicBezTo>
                    <a:pt x="33" y="77"/>
                    <a:pt x="33" y="74"/>
                    <a:pt x="33" y="71"/>
                  </a:cubicBezTo>
                  <a:cubicBezTo>
                    <a:pt x="34" y="64"/>
                    <a:pt x="36" y="58"/>
                    <a:pt x="40" y="53"/>
                  </a:cubicBezTo>
                  <a:cubicBezTo>
                    <a:pt x="41" y="52"/>
                    <a:pt x="43" y="51"/>
                    <a:pt x="44" y="50"/>
                  </a:cubicBezTo>
                  <a:cubicBezTo>
                    <a:pt x="45" y="49"/>
                    <a:pt x="46" y="48"/>
                    <a:pt x="48" y="47"/>
                  </a:cubicBezTo>
                  <a:cubicBezTo>
                    <a:pt x="49" y="46"/>
                    <a:pt x="51" y="46"/>
                    <a:pt x="52" y="45"/>
                  </a:cubicBezTo>
                  <a:cubicBezTo>
                    <a:pt x="54" y="45"/>
                    <a:pt x="56" y="45"/>
                    <a:pt x="57" y="45"/>
                  </a:cubicBezTo>
                  <a:cubicBezTo>
                    <a:pt x="59" y="46"/>
                    <a:pt x="61" y="46"/>
                    <a:pt x="62" y="47"/>
                  </a:cubicBezTo>
                  <a:cubicBezTo>
                    <a:pt x="64" y="48"/>
                    <a:pt x="65" y="49"/>
                    <a:pt x="66" y="50"/>
                  </a:cubicBezTo>
                  <a:cubicBezTo>
                    <a:pt x="67" y="51"/>
                    <a:pt x="69" y="52"/>
                    <a:pt x="69" y="53"/>
                  </a:cubicBezTo>
                  <a:cubicBezTo>
                    <a:pt x="71" y="55"/>
                    <a:pt x="71" y="56"/>
                    <a:pt x="72" y="57"/>
                  </a:cubicBezTo>
                  <a:cubicBezTo>
                    <a:pt x="68" y="59"/>
                    <a:pt x="68" y="59"/>
                    <a:pt x="68" y="59"/>
                  </a:cubicBezTo>
                  <a:cubicBezTo>
                    <a:pt x="68" y="57"/>
                    <a:pt x="68" y="56"/>
                    <a:pt x="68" y="55"/>
                  </a:cubicBezTo>
                  <a:cubicBezTo>
                    <a:pt x="68" y="53"/>
                    <a:pt x="68" y="52"/>
                    <a:pt x="69" y="51"/>
                  </a:cubicBezTo>
                  <a:cubicBezTo>
                    <a:pt x="69" y="48"/>
                    <a:pt x="71" y="46"/>
                    <a:pt x="73" y="44"/>
                  </a:cubicBezTo>
                  <a:cubicBezTo>
                    <a:pt x="74" y="42"/>
                    <a:pt x="75" y="42"/>
                    <a:pt x="76" y="41"/>
                  </a:cubicBezTo>
                  <a:cubicBezTo>
                    <a:pt x="77" y="41"/>
                    <a:pt x="78" y="40"/>
                    <a:pt x="79" y="40"/>
                  </a:cubicBezTo>
                  <a:cubicBezTo>
                    <a:pt x="80" y="40"/>
                    <a:pt x="81" y="40"/>
                    <a:pt x="81" y="40"/>
                  </a:cubicBezTo>
                  <a:cubicBezTo>
                    <a:pt x="83" y="40"/>
                    <a:pt x="85" y="41"/>
                    <a:pt x="86" y="42"/>
                  </a:cubicBezTo>
                  <a:cubicBezTo>
                    <a:pt x="87" y="42"/>
                    <a:pt x="87" y="43"/>
                    <a:pt x="88" y="43"/>
                  </a:cubicBezTo>
                  <a:cubicBezTo>
                    <a:pt x="89" y="45"/>
                    <a:pt x="89" y="45"/>
                    <a:pt x="89" y="45"/>
                  </a:cubicBezTo>
                  <a:cubicBezTo>
                    <a:pt x="83" y="47"/>
                    <a:pt x="83" y="47"/>
                    <a:pt x="83" y="47"/>
                  </a:cubicBezTo>
                  <a:cubicBezTo>
                    <a:pt x="83" y="38"/>
                    <a:pt x="83" y="38"/>
                    <a:pt x="83" y="38"/>
                  </a:cubicBezTo>
                  <a:cubicBezTo>
                    <a:pt x="83" y="36"/>
                    <a:pt x="83" y="35"/>
                    <a:pt x="83" y="33"/>
                  </a:cubicBezTo>
                  <a:cubicBezTo>
                    <a:pt x="83" y="31"/>
                    <a:pt x="83" y="30"/>
                    <a:pt x="83" y="28"/>
                  </a:cubicBezTo>
                  <a:cubicBezTo>
                    <a:pt x="83" y="26"/>
                    <a:pt x="83" y="25"/>
                    <a:pt x="84" y="23"/>
                  </a:cubicBezTo>
                  <a:cubicBezTo>
                    <a:pt x="84" y="21"/>
                    <a:pt x="85" y="20"/>
                    <a:pt x="85" y="18"/>
                  </a:cubicBezTo>
                  <a:cubicBezTo>
                    <a:pt x="86" y="16"/>
                    <a:pt x="87" y="15"/>
                    <a:pt x="88" y="13"/>
                  </a:cubicBezTo>
                  <a:cubicBezTo>
                    <a:pt x="89" y="13"/>
                    <a:pt x="89" y="12"/>
                    <a:pt x="90" y="11"/>
                  </a:cubicBezTo>
                  <a:cubicBezTo>
                    <a:pt x="92" y="9"/>
                    <a:pt x="92" y="9"/>
                    <a:pt x="92" y="9"/>
                  </a:cubicBezTo>
                  <a:cubicBezTo>
                    <a:pt x="93" y="7"/>
                    <a:pt x="93" y="7"/>
                    <a:pt x="93" y="7"/>
                  </a:cubicBezTo>
                  <a:cubicBezTo>
                    <a:pt x="94" y="7"/>
                    <a:pt x="94" y="7"/>
                    <a:pt x="94" y="7"/>
                  </a:cubicBezTo>
                  <a:cubicBezTo>
                    <a:pt x="95" y="6"/>
                    <a:pt x="95" y="6"/>
                    <a:pt x="95" y="6"/>
                  </a:cubicBezTo>
                  <a:cubicBezTo>
                    <a:pt x="95" y="6"/>
                    <a:pt x="95" y="6"/>
                    <a:pt x="95" y="6"/>
                  </a:cubicBezTo>
                  <a:cubicBezTo>
                    <a:pt x="97" y="5"/>
                    <a:pt x="99" y="4"/>
                    <a:pt x="100" y="3"/>
                  </a:cubicBezTo>
                  <a:cubicBezTo>
                    <a:pt x="102" y="2"/>
                    <a:pt x="103" y="2"/>
                    <a:pt x="105" y="1"/>
                  </a:cubicBezTo>
                  <a:cubicBezTo>
                    <a:pt x="107" y="1"/>
                    <a:pt x="109" y="0"/>
                    <a:pt x="111" y="0"/>
                  </a:cubicBezTo>
                  <a:cubicBezTo>
                    <a:pt x="113" y="0"/>
                    <a:pt x="115" y="0"/>
                    <a:pt x="117" y="1"/>
                  </a:cubicBezTo>
                  <a:cubicBezTo>
                    <a:pt x="119" y="2"/>
                    <a:pt x="121" y="3"/>
                    <a:pt x="122" y="5"/>
                  </a:cubicBezTo>
                  <a:cubicBezTo>
                    <a:pt x="124" y="7"/>
                    <a:pt x="125" y="9"/>
                    <a:pt x="125" y="11"/>
                  </a:cubicBezTo>
                  <a:cubicBezTo>
                    <a:pt x="126" y="13"/>
                    <a:pt x="125" y="15"/>
                    <a:pt x="125" y="17"/>
                  </a:cubicBezTo>
                  <a:cubicBezTo>
                    <a:pt x="118" y="14"/>
                    <a:pt x="118" y="14"/>
                    <a:pt x="118" y="14"/>
                  </a:cubicBezTo>
                  <a:cubicBezTo>
                    <a:pt x="120" y="12"/>
                    <a:pt x="120" y="12"/>
                    <a:pt x="120" y="12"/>
                  </a:cubicBezTo>
                  <a:cubicBezTo>
                    <a:pt x="121" y="11"/>
                    <a:pt x="122" y="10"/>
                    <a:pt x="123" y="10"/>
                  </a:cubicBezTo>
                  <a:cubicBezTo>
                    <a:pt x="124" y="9"/>
                    <a:pt x="125" y="8"/>
                    <a:pt x="126" y="8"/>
                  </a:cubicBezTo>
                  <a:cubicBezTo>
                    <a:pt x="127" y="7"/>
                    <a:pt x="128" y="7"/>
                    <a:pt x="129" y="6"/>
                  </a:cubicBezTo>
                  <a:cubicBezTo>
                    <a:pt x="130" y="6"/>
                    <a:pt x="131" y="6"/>
                    <a:pt x="132" y="6"/>
                  </a:cubicBezTo>
                  <a:cubicBezTo>
                    <a:pt x="133" y="6"/>
                    <a:pt x="134" y="5"/>
                    <a:pt x="135" y="5"/>
                  </a:cubicBezTo>
                  <a:cubicBezTo>
                    <a:pt x="136" y="5"/>
                    <a:pt x="137" y="5"/>
                    <a:pt x="138" y="5"/>
                  </a:cubicBezTo>
                  <a:cubicBezTo>
                    <a:pt x="141" y="6"/>
                    <a:pt x="141" y="6"/>
                    <a:pt x="141" y="6"/>
                  </a:cubicBezTo>
                  <a:cubicBezTo>
                    <a:pt x="142" y="6"/>
                    <a:pt x="142" y="6"/>
                    <a:pt x="142" y="6"/>
                  </a:cubicBezTo>
                  <a:cubicBezTo>
                    <a:pt x="143" y="6"/>
                    <a:pt x="144" y="7"/>
                    <a:pt x="144" y="8"/>
                  </a:cubicBezTo>
                  <a:cubicBezTo>
                    <a:pt x="146" y="14"/>
                    <a:pt x="146" y="14"/>
                    <a:pt x="146" y="14"/>
                  </a:cubicBezTo>
                  <a:cubicBezTo>
                    <a:pt x="147" y="16"/>
                    <a:pt x="147" y="18"/>
                    <a:pt x="148" y="20"/>
                  </a:cubicBezTo>
                  <a:cubicBezTo>
                    <a:pt x="142" y="20"/>
                    <a:pt x="142" y="20"/>
                    <a:pt x="142" y="20"/>
                  </a:cubicBezTo>
                  <a:cubicBezTo>
                    <a:pt x="143" y="18"/>
                    <a:pt x="143" y="18"/>
                    <a:pt x="143" y="18"/>
                  </a:cubicBezTo>
                  <a:cubicBezTo>
                    <a:pt x="144" y="17"/>
                    <a:pt x="144" y="16"/>
                    <a:pt x="145" y="16"/>
                  </a:cubicBezTo>
                  <a:cubicBezTo>
                    <a:pt x="145" y="15"/>
                    <a:pt x="146" y="14"/>
                    <a:pt x="147" y="14"/>
                  </a:cubicBezTo>
                  <a:cubicBezTo>
                    <a:pt x="147" y="13"/>
                    <a:pt x="148" y="13"/>
                    <a:pt x="149" y="12"/>
                  </a:cubicBezTo>
                  <a:cubicBezTo>
                    <a:pt x="150" y="12"/>
                    <a:pt x="151" y="12"/>
                    <a:pt x="152" y="11"/>
                  </a:cubicBezTo>
                  <a:cubicBezTo>
                    <a:pt x="153" y="11"/>
                    <a:pt x="154" y="11"/>
                    <a:pt x="155" y="12"/>
                  </a:cubicBezTo>
                  <a:cubicBezTo>
                    <a:pt x="155" y="12"/>
                    <a:pt x="156" y="12"/>
                    <a:pt x="157" y="13"/>
                  </a:cubicBezTo>
                  <a:cubicBezTo>
                    <a:pt x="158" y="13"/>
                    <a:pt x="159" y="13"/>
                    <a:pt x="159" y="14"/>
                  </a:cubicBezTo>
                  <a:cubicBezTo>
                    <a:pt x="160" y="15"/>
                    <a:pt x="162" y="16"/>
                    <a:pt x="163" y="17"/>
                  </a:cubicBezTo>
                  <a:cubicBezTo>
                    <a:pt x="163" y="18"/>
                    <a:pt x="163" y="18"/>
                    <a:pt x="164" y="19"/>
                  </a:cubicBezTo>
                  <a:cubicBezTo>
                    <a:pt x="164" y="20"/>
                    <a:pt x="165" y="20"/>
                    <a:pt x="165" y="21"/>
                  </a:cubicBezTo>
                  <a:cubicBezTo>
                    <a:pt x="166" y="23"/>
                    <a:pt x="166" y="24"/>
                    <a:pt x="166" y="26"/>
                  </a:cubicBezTo>
                  <a:cubicBezTo>
                    <a:pt x="166" y="26"/>
                    <a:pt x="166" y="27"/>
                    <a:pt x="166" y="28"/>
                  </a:cubicBezTo>
                  <a:cubicBezTo>
                    <a:pt x="166" y="30"/>
                    <a:pt x="166" y="30"/>
                    <a:pt x="166" y="30"/>
                  </a:cubicBezTo>
                  <a:cubicBezTo>
                    <a:pt x="166" y="31"/>
                    <a:pt x="166" y="31"/>
                    <a:pt x="166" y="31"/>
                  </a:cubicBezTo>
                  <a:cubicBezTo>
                    <a:pt x="165" y="30"/>
                    <a:pt x="165" y="30"/>
                    <a:pt x="165" y="30"/>
                  </a:cubicBezTo>
                  <a:cubicBezTo>
                    <a:pt x="165" y="30"/>
                    <a:pt x="165" y="30"/>
                    <a:pt x="165" y="30"/>
                  </a:cubicBezTo>
                  <a:cubicBezTo>
                    <a:pt x="165" y="28"/>
                    <a:pt x="165" y="28"/>
                    <a:pt x="165" y="28"/>
                  </a:cubicBezTo>
                  <a:cubicBezTo>
                    <a:pt x="165" y="27"/>
                    <a:pt x="165" y="27"/>
                    <a:pt x="165" y="26"/>
                  </a:cubicBezTo>
                  <a:cubicBezTo>
                    <a:pt x="164" y="25"/>
                    <a:pt x="164" y="23"/>
                    <a:pt x="163" y="22"/>
                  </a:cubicBezTo>
                  <a:cubicBezTo>
                    <a:pt x="163" y="22"/>
                    <a:pt x="162" y="21"/>
                    <a:pt x="162" y="21"/>
                  </a:cubicBezTo>
                  <a:cubicBezTo>
                    <a:pt x="161" y="20"/>
                    <a:pt x="161" y="20"/>
                    <a:pt x="160" y="19"/>
                  </a:cubicBezTo>
                  <a:cubicBezTo>
                    <a:pt x="159" y="18"/>
                    <a:pt x="158" y="17"/>
                    <a:pt x="157" y="17"/>
                  </a:cubicBezTo>
                  <a:cubicBezTo>
                    <a:pt x="157" y="16"/>
                    <a:pt x="156" y="16"/>
                    <a:pt x="155" y="16"/>
                  </a:cubicBezTo>
                  <a:cubicBezTo>
                    <a:pt x="155" y="16"/>
                    <a:pt x="154" y="16"/>
                    <a:pt x="154" y="16"/>
                  </a:cubicBezTo>
                  <a:cubicBezTo>
                    <a:pt x="153" y="16"/>
                    <a:pt x="153" y="16"/>
                    <a:pt x="152" y="16"/>
                  </a:cubicBezTo>
                  <a:cubicBezTo>
                    <a:pt x="152" y="16"/>
                    <a:pt x="151" y="16"/>
                    <a:pt x="151" y="16"/>
                  </a:cubicBezTo>
                  <a:cubicBezTo>
                    <a:pt x="151" y="17"/>
                    <a:pt x="150" y="17"/>
                    <a:pt x="150" y="17"/>
                  </a:cubicBezTo>
                  <a:cubicBezTo>
                    <a:pt x="149" y="18"/>
                    <a:pt x="149" y="18"/>
                    <a:pt x="149" y="18"/>
                  </a:cubicBezTo>
                  <a:cubicBezTo>
                    <a:pt x="149" y="19"/>
                    <a:pt x="148" y="19"/>
                    <a:pt x="148" y="20"/>
                  </a:cubicBezTo>
                  <a:cubicBezTo>
                    <a:pt x="148" y="22"/>
                    <a:pt x="148" y="22"/>
                    <a:pt x="148" y="22"/>
                  </a:cubicBezTo>
                  <a:cubicBezTo>
                    <a:pt x="147" y="23"/>
                    <a:pt x="146" y="24"/>
                    <a:pt x="144" y="24"/>
                  </a:cubicBezTo>
                  <a:cubicBezTo>
                    <a:pt x="143" y="23"/>
                    <a:pt x="143" y="23"/>
                    <a:pt x="142" y="22"/>
                  </a:cubicBezTo>
                  <a:cubicBezTo>
                    <a:pt x="142" y="22"/>
                    <a:pt x="142" y="22"/>
                    <a:pt x="142" y="22"/>
                  </a:cubicBezTo>
                  <a:cubicBezTo>
                    <a:pt x="140" y="16"/>
                    <a:pt x="140" y="16"/>
                    <a:pt x="140" y="16"/>
                  </a:cubicBezTo>
                  <a:cubicBezTo>
                    <a:pt x="138" y="11"/>
                    <a:pt x="138" y="11"/>
                    <a:pt x="138" y="11"/>
                  </a:cubicBezTo>
                  <a:cubicBezTo>
                    <a:pt x="140" y="13"/>
                    <a:pt x="140" y="13"/>
                    <a:pt x="140" y="13"/>
                  </a:cubicBezTo>
                  <a:cubicBezTo>
                    <a:pt x="138" y="12"/>
                    <a:pt x="138" y="12"/>
                    <a:pt x="138" y="12"/>
                  </a:cubicBezTo>
                  <a:cubicBezTo>
                    <a:pt x="137" y="12"/>
                    <a:pt x="136" y="12"/>
                    <a:pt x="136" y="12"/>
                  </a:cubicBezTo>
                  <a:cubicBezTo>
                    <a:pt x="135" y="12"/>
                    <a:pt x="134" y="13"/>
                    <a:pt x="133" y="13"/>
                  </a:cubicBezTo>
                  <a:cubicBezTo>
                    <a:pt x="133" y="13"/>
                    <a:pt x="132" y="13"/>
                    <a:pt x="131" y="13"/>
                  </a:cubicBezTo>
                  <a:cubicBezTo>
                    <a:pt x="131" y="14"/>
                    <a:pt x="130" y="14"/>
                    <a:pt x="129" y="14"/>
                  </a:cubicBezTo>
                  <a:cubicBezTo>
                    <a:pt x="128" y="16"/>
                    <a:pt x="128" y="16"/>
                    <a:pt x="128" y="16"/>
                  </a:cubicBezTo>
                  <a:cubicBezTo>
                    <a:pt x="126" y="17"/>
                    <a:pt x="126" y="17"/>
                    <a:pt x="126" y="17"/>
                  </a:cubicBezTo>
                  <a:cubicBezTo>
                    <a:pt x="124" y="19"/>
                    <a:pt x="124" y="19"/>
                    <a:pt x="124" y="19"/>
                  </a:cubicBezTo>
                  <a:cubicBezTo>
                    <a:pt x="123" y="21"/>
                    <a:pt x="120" y="21"/>
                    <a:pt x="119" y="19"/>
                  </a:cubicBezTo>
                  <a:cubicBezTo>
                    <a:pt x="118" y="19"/>
                    <a:pt x="117" y="17"/>
                    <a:pt x="117" y="16"/>
                  </a:cubicBezTo>
                  <a:cubicBezTo>
                    <a:pt x="117" y="16"/>
                    <a:pt x="117" y="16"/>
                    <a:pt x="117" y="16"/>
                  </a:cubicBezTo>
                  <a:cubicBezTo>
                    <a:pt x="117" y="15"/>
                    <a:pt x="117" y="14"/>
                    <a:pt x="117" y="13"/>
                  </a:cubicBezTo>
                  <a:cubicBezTo>
                    <a:pt x="117" y="12"/>
                    <a:pt x="117" y="11"/>
                    <a:pt x="116" y="10"/>
                  </a:cubicBezTo>
                  <a:cubicBezTo>
                    <a:pt x="116" y="10"/>
                    <a:pt x="115" y="9"/>
                    <a:pt x="114" y="9"/>
                  </a:cubicBezTo>
                  <a:cubicBezTo>
                    <a:pt x="113" y="9"/>
                    <a:pt x="112" y="9"/>
                    <a:pt x="111" y="9"/>
                  </a:cubicBezTo>
                  <a:cubicBezTo>
                    <a:pt x="110" y="9"/>
                    <a:pt x="109" y="9"/>
                    <a:pt x="107" y="10"/>
                  </a:cubicBezTo>
                  <a:cubicBezTo>
                    <a:pt x="106" y="10"/>
                    <a:pt x="105" y="10"/>
                    <a:pt x="104" y="11"/>
                  </a:cubicBezTo>
                  <a:cubicBezTo>
                    <a:pt x="102" y="11"/>
                    <a:pt x="102" y="12"/>
                    <a:pt x="100" y="13"/>
                  </a:cubicBezTo>
                  <a:cubicBezTo>
                    <a:pt x="99" y="13"/>
                    <a:pt x="99" y="13"/>
                    <a:pt x="99" y="13"/>
                  </a:cubicBezTo>
                  <a:cubicBezTo>
                    <a:pt x="99" y="14"/>
                    <a:pt x="99" y="14"/>
                    <a:pt x="99" y="14"/>
                  </a:cubicBezTo>
                  <a:cubicBezTo>
                    <a:pt x="99" y="14"/>
                    <a:pt x="99" y="14"/>
                    <a:pt x="99" y="14"/>
                  </a:cubicBezTo>
                  <a:cubicBezTo>
                    <a:pt x="97" y="15"/>
                    <a:pt x="97" y="15"/>
                    <a:pt x="97" y="15"/>
                  </a:cubicBezTo>
                  <a:cubicBezTo>
                    <a:pt x="96" y="17"/>
                    <a:pt x="96" y="17"/>
                    <a:pt x="96" y="17"/>
                  </a:cubicBezTo>
                  <a:cubicBezTo>
                    <a:pt x="95" y="18"/>
                    <a:pt x="95" y="18"/>
                    <a:pt x="95" y="18"/>
                  </a:cubicBezTo>
                  <a:cubicBezTo>
                    <a:pt x="94" y="19"/>
                    <a:pt x="93" y="20"/>
                    <a:pt x="93" y="21"/>
                  </a:cubicBezTo>
                  <a:cubicBezTo>
                    <a:pt x="92" y="23"/>
                    <a:pt x="92" y="24"/>
                    <a:pt x="91" y="25"/>
                  </a:cubicBezTo>
                  <a:cubicBezTo>
                    <a:pt x="91" y="26"/>
                    <a:pt x="91" y="28"/>
                    <a:pt x="90" y="29"/>
                  </a:cubicBezTo>
                  <a:cubicBezTo>
                    <a:pt x="90" y="31"/>
                    <a:pt x="90" y="32"/>
                    <a:pt x="90" y="33"/>
                  </a:cubicBezTo>
                  <a:cubicBezTo>
                    <a:pt x="90" y="35"/>
                    <a:pt x="90" y="36"/>
                    <a:pt x="90" y="38"/>
                  </a:cubicBezTo>
                  <a:cubicBezTo>
                    <a:pt x="90" y="47"/>
                    <a:pt x="90" y="47"/>
                    <a:pt x="90" y="47"/>
                  </a:cubicBezTo>
                  <a:cubicBezTo>
                    <a:pt x="90" y="49"/>
                    <a:pt x="88" y="50"/>
                    <a:pt x="86" y="50"/>
                  </a:cubicBezTo>
                  <a:cubicBezTo>
                    <a:pt x="85" y="50"/>
                    <a:pt x="84" y="50"/>
                    <a:pt x="84" y="49"/>
                  </a:cubicBezTo>
                  <a:cubicBezTo>
                    <a:pt x="84" y="49"/>
                    <a:pt x="84" y="49"/>
                    <a:pt x="84" y="49"/>
                  </a:cubicBezTo>
                  <a:cubicBezTo>
                    <a:pt x="83" y="48"/>
                    <a:pt x="83" y="48"/>
                    <a:pt x="83" y="48"/>
                  </a:cubicBezTo>
                  <a:cubicBezTo>
                    <a:pt x="83" y="48"/>
                    <a:pt x="82" y="48"/>
                    <a:pt x="82" y="47"/>
                  </a:cubicBezTo>
                  <a:cubicBezTo>
                    <a:pt x="82" y="47"/>
                    <a:pt x="81" y="47"/>
                    <a:pt x="80" y="46"/>
                  </a:cubicBezTo>
                  <a:cubicBezTo>
                    <a:pt x="80" y="46"/>
                    <a:pt x="80" y="46"/>
                    <a:pt x="80" y="46"/>
                  </a:cubicBezTo>
                  <a:cubicBezTo>
                    <a:pt x="79" y="46"/>
                    <a:pt x="79" y="46"/>
                    <a:pt x="79" y="46"/>
                  </a:cubicBezTo>
                  <a:cubicBezTo>
                    <a:pt x="78" y="47"/>
                    <a:pt x="77" y="47"/>
                    <a:pt x="76" y="48"/>
                  </a:cubicBezTo>
                  <a:cubicBezTo>
                    <a:pt x="75" y="49"/>
                    <a:pt x="74" y="50"/>
                    <a:pt x="73" y="52"/>
                  </a:cubicBezTo>
                  <a:cubicBezTo>
                    <a:pt x="73" y="53"/>
                    <a:pt x="73" y="54"/>
                    <a:pt x="72" y="55"/>
                  </a:cubicBezTo>
                  <a:cubicBezTo>
                    <a:pt x="72" y="56"/>
                    <a:pt x="72" y="57"/>
                    <a:pt x="72" y="58"/>
                  </a:cubicBezTo>
                  <a:cubicBezTo>
                    <a:pt x="72" y="58"/>
                    <a:pt x="72" y="58"/>
                    <a:pt x="72" y="58"/>
                  </a:cubicBezTo>
                  <a:cubicBezTo>
                    <a:pt x="73" y="59"/>
                    <a:pt x="72" y="60"/>
                    <a:pt x="71" y="60"/>
                  </a:cubicBezTo>
                  <a:cubicBezTo>
                    <a:pt x="70" y="60"/>
                    <a:pt x="69" y="60"/>
                    <a:pt x="68" y="59"/>
                  </a:cubicBezTo>
                  <a:cubicBezTo>
                    <a:pt x="68" y="58"/>
                    <a:pt x="67" y="57"/>
                    <a:pt x="66" y="56"/>
                  </a:cubicBezTo>
                  <a:cubicBezTo>
                    <a:pt x="66" y="54"/>
                    <a:pt x="65" y="53"/>
                    <a:pt x="64" y="52"/>
                  </a:cubicBezTo>
                  <a:cubicBezTo>
                    <a:pt x="63" y="51"/>
                    <a:pt x="62" y="50"/>
                    <a:pt x="61" y="50"/>
                  </a:cubicBezTo>
                  <a:cubicBezTo>
                    <a:pt x="59" y="49"/>
                    <a:pt x="58" y="48"/>
                    <a:pt x="57" y="48"/>
                  </a:cubicBezTo>
                  <a:cubicBezTo>
                    <a:pt x="54" y="48"/>
                    <a:pt x="51" y="48"/>
                    <a:pt x="49" y="49"/>
                  </a:cubicBezTo>
                  <a:cubicBezTo>
                    <a:pt x="48" y="50"/>
                    <a:pt x="46" y="51"/>
                    <a:pt x="45" y="52"/>
                  </a:cubicBezTo>
                  <a:cubicBezTo>
                    <a:pt x="44" y="53"/>
                    <a:pt x="43" y="54"/>
                    <a:pt x="42" y="55"/>
                  </a:cubicBezTo>
                  <a:cubicBezTo>
                    <a:pt x="39" y="59"/>
                    <a:pt x="37" y="65"/>
                    <a:pt x="37" y="71"/>
                  </a:cubicBezTo>
                  <a:cubicBezTo>
                    <a:pt x="37" y="74"/>
                    <a:pt x="37" y="76"/>
                    <a:pt x="38" y="79"/>
                  </a:cubicBezTo>
                  <a:cubicBezTo>
                    <a:pt x="39" y="80"/>
                    <a:pt x="39" y="82"/>
                    <a:pt x="40" y="83"/>
                  </a:cubicBezTo>
                  <a:cubicBezTo>
                    <a:pt x="40" y="84"/>
                    <a:pt x="41" y="85"/>
                    <a:pt x="42" y="87"/>
                  </a:cubicBezTo>
                  <a:cubicBezTo>
                    <a:pt x="43" y="88"/>
                    <a:pt x="42" y="90"/>
                    <a:pt x="41" y="90"/>
                  </a:cubicBezTo>
                  <a:cubicBezTo>
                    <a:pt x="40" y="91"/>
                    <a:pt x="39" y="91"/>
                    <a:pt x="38" y="90"/>
                  </a:cubicBezTo>
                  <a:cubicBezTo>
                    <a:pt x="37" y="90"/>
                    <a:pt x="37" y="90"/>
                    <a:pt x="37" y="90"/>
                  </a:cubicBezTo>
                  <a:cubicBezTo>
                    <a:pt x="36" y="89"/>
                    <a:pt x="36" y="89"/>
                    <a:pt x="36" y="89"/>
                  </a:cubicBezTo>
                  <a:cubicBezTo>
                    <a:pt x="36" y="89"/>
                    <a:pt x="35" y="89"/>
                    <a:pt x="35" y="88"/>
                  </a:cubicBezTo>
                  <a:cubicBezTo>
                    <a:pt x="34" y="88"/>
                    <a:pt x="34" y="88"/>
                    <a:pt x="34" y="88"/>
                  </a:cubicBezTo>
                  <a:cubicBezTo>
                    <a:pt x="33" y="88"/>
                    <a:pt x="33" y="88"/>
                    <a:pt x="32" y="88"/>
                  </a:cubicBezTo>
                  <a:cubicBezTo>
                    <a:pt x="32" y="88"/>
                    <a:pt x="32" y="88"/>
                    <a:pt x="31" y="88"/>
                  </a:cubicBezTo>
                  <a:cubicBezTo>
                    <a:pt x="30" y="89"/>
                    <a:pt x="30" y="89"/>
                    <a:pt x="30" y="89"/>
                  </a:cubicBezTo>
                  <a:cubicBezTo>
                    <a:pt x="30" y="89"/>
                    <a:pt x="29" y="90"/>
                    <a:pt x="29" y="91"/>
                  </a:cubicBezTo>
                  <a:cubicBezTo>
                    <a:pt x="29" y="91"/>
                    <a:pt x="28" y="91"/>
                    <a:pt x="28" y="92"/>
                  </a:cubicBezTo>
                  <a:cubicBezTo>
                    <a:pt x="28" y="92"/>
                    <a:pt x="28" y="93"/>
                    <a:pt x="28" y="93"/>
                  </a:cubicBezTo>
                  <a:cubicBezTo>
                    <a:pt x="28" y="94"/>
                    <a:pt x="28" y="94"/>
                    <a:pt x="28" y="95"/>
                  </a:cubicBezTo>
                  <a:cubicBezTo>
                    <a:pt x="28" y="95"/>
                    <a:pt x="27" y="96"/>
                    <a:pt x="28" y="96"/>
                  </a:cubicBezTo>
                  <a:cubicBezTo>
                    <a:pt x="28" y="96"/>
                    <a:pt x="28" y="97"/>
                    <a:pt x="28" y="97"/>
                  </a:cubicBezTo>
                  <a:cubicBezTo>
                    <a:pt x="28" y="98"/>
                    <a:pt x="28" y="98"/>
                    <a:pt x="28" y="99"/>
                  </a:cubicBezTo>
                  <a:cubicBezTo>
                    <a:pt x="29" y="99"/>
                    <a:pt x="29" y="99"/>
                    <a:pt x="29" y="100"/>
                  </a:cubicBezTo>
                  <a:cubicBezTo>
                    <a:pt x="29" y="100"/>
                    <a:pt x="30" y="100"/>
                    <a:pt x="30" y="101"/>
                  </a:cubicBezTo>
                  <a:cubicBezTo>
                    <a:pt x="30" y="101"/>
                    <a:pt x="30" y="101"/>
                    <a:pt x="30" y="101"/>
                  </a:cubicBezTo>
                  <a:cubicBezTo>
                    <a:pt x="32" y="103"/>
                    <a:pt x="31" y="105"/>
                    <a:pt x="30" y="106"/>
                  </a:cubicBezTo>
                  <a:cubicBezTo>
                    <a:pt x="29" y="107"/>
                    <a:pt x="27" y="107"/>
                    <a:pt x="26" y="106"/>
                  </a:cubicBezTo>
                  <a:cubicBezTo>
                    <a:pt x="24" y="105"/>
                    <a:pt x="22" y="104"/>
                    <a:pt x="20" y="103"/>
                  </a:cubicBezTo>
                  <a:cubicBezTo>
                    <a:pt x="18" y="103"/>
                    <a:pt x="17" y="103"/>
                    <a:pt x="16" y="103"/>
                  </a:cubicBezTo>
                  <a:cubicBezTo>
                    <a:pt x="15" y="103"/>
                    <a:pt x="14" y="103"/>
                    <a:pt x="14" y="103"/>
                  </a:cubicBezTo>
                  <a:cubicBezTo>
                    <a:pt x="13" y="103"/>
                    <a:pt x="12" y="103"/>
                    <a:pt x="11" y="104"/>
                  </a:cubicBezTo>
                  <a:cubicBezTo>
                    <a:pt x="10" y="104"/>
                    <a:pt x="10" y="105"/>
                    <a:pt x="9" y="106"/>
                  </a:cubicBezTo>
                  <a:cubicBezTo>
                    <a:pt x="8" y="107"/>
                    <a:pt x="8" y="108"/>
                    <a:pt x="7" y="109"/>
                  </a:cubicBezTo>
                  <a:cubicBezTo>
                    <a:pt x="7" y="110"/>
                    <a:pt x="6" y="111"/>
                    <a:pt x="6" y="112"/>
                  </a:cubicBezTo>
                  <a:cubicBezTo>
                    <a:pt x="5" y="116"/>
                    <a:pt x="4" y="122"/>
                    <a:pt x="5" y="126"/>
                  </a:cubicBezTo>
                  <a:cubicBezTo>
                    <a:pt x="5" y="129"/>
                    <a:pt x="6" y="131"/>
                    <a:pt x="7" y="134"/>
                  </a:cubicBezTo>
                  <a:cubicBezTo>
                    <a:pt x="7" y="135"/>
                    <a:pt x="8" y="136"/>
                    <a:pt x="9" y="137"/>
                  </a:cubicBezTo>
                  <a:cubicBezTo>
                    <a:pt x="10" y="137"/>
                    <a:pt x="10" y="138"/>
                    <a:pt x="12" y="138"/>
                  </a:cubicBezTo>
                  <a:cubicBezTo>
                    <a:pt x="12" y="138"/>
                    <a:pt x="12" y="138"/>
                    <a:pt x="12" y="138"/>
                  </a:cubicBezTo>
                  <a:cubicBezTo>
                    <a:pt x="12" y="138"/>
                    <a:pt x="12" y="138"/>
                    <a:pt x="12" y="138"/>
                  </a:cubicBezTo>
                  <a:lnTo>
                    <a:pt x="12" y="139"/>
                  </a:ln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41" name="Group 71"/>
          <p:cNvGrpSpPr/>
          <p:nvPr/>
        </p:nvGrpSpPr>
        <p:grpSpPr>
          <a:xfrm>
            <a:off x="6957864" y="2580652"/>
            <a:ext cx="1013165" cy="890229"/>
            <a:chOff x="4338638" y="4006851"/>
            <a:chExt cx="758825" cy="666750"/>
          </a:xfrm>
          <a:solidFill>
            <a:schemeClr val="bg1"/>
          </a:solidFill>
        </p:grpSpPr>
        <p:sp>
          <p:nvSpPr>
            <p:cNvPr id="42" name="Rectangle 114"/>
            <p:cNvSpPr>
              <a:spLocks noChangeArrowheads="1"/>
            </p:cNvSpPr>
            <p:nvPr/>
          </p:nvSpPr>
          <p:spPr bwMode="auto">
            <a:xfrm>
              <a:off x="4338638" y="4638676"/>
              <a:ext cx="665163" cy="349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43" name="Freeform 115"/>
            <p:cNvSpPr/>
            <p:nvPr/>
          </p:nvSpPr>
          <p:spPr bwMode="auto">
            <a:xfrm>
              <a:off x="4376738" y="4275139"/>
              <a:ext cx="327025" cy="377825"/>
            </a:xfrm>
            <a:custGeom>
              <a:avLst/>
              <a:gdLst/>
              <a:ahLst/>
              <a:cxnLst>
                <a:cxn ang="0">
                  <a:pos x="0" y="227"/>
                </a:cxn>
                <a:cxn ang="0">
                  <a:pos x="35" y="0"/>
                </a:cxn>
                <a:cxn ang="0">
                  <a:pos x="156" y="0"/>
                </a:cxn>
                <a:cxn ang="0">
                  <a:pos x="197" y="226"/>
                </a:cxn>
                <a:cxn ang="0">
                  <a:pos x="0" y="226"/>
                </a:cxn>
              </a:cxnLst>
              <a:rect l="0" t="0" r="r" b="b"/>
              <a:pathLst>
                <a:path w="197" h="227">
                  <a:moveTo>
                    <a:pt x="0" y="227"/>
                  </a:moveTo>
                  <a:cubicBezTo>
                    <a:pt x="0" y="227"/>
                    <a:pt x="87" y="121"/>
                    <a:pt x="35" y="0"/>
                  </a:cubicBezTo>
                  <a:cubicBezTo>
                    <a:pt x="156" y="0"/>
                    <a:pt x="156" y="0"/>
                    <a:pt x="156" y="0"/>
                  </a:cubicBezTo>
                  <a:cubicBezTo>
                    <a:pt x="156" y="0"/>
                    <a:pt x="111" y="150"/>
                    <a:pt x="197" y="226"/>
                  </a:cubicBezTo>
                  <a:cubicBezTo>
                    <a:pt x="0" y="226"/>
                    <a:pt x="0" y="226"/>
                    <a:pt x="0" y="226"/>
                  </a:cubicBezTo>
                </a:path>
              </a:pathLst>
            </a:custGeom>
            <a:grpFill/>
            <a:ln w="9525">
              <a:noFill/>
              <a:round/>
            </a:ln>
          </p:spPr>
          <p:txBody>
            <a:bodyPr vert="horz" wrap="square" lIns="121920" tIns="60960" rIns="121920" bIns="60960" numCol="1" anchor="t" anchorCtr="0" compatLnSpc="1"/>
            <a:lstStyle/>
            <a:p>
              <a:endParaRPr lang="en-US" sz="2400"/>
            </a:p>
          </p:txBody>
        </p:sp>
        <p:sp>
          <p:nvSpPr>
            <p:cNvPr id="44" name="Freeform 116"/>
            <p:cNvSpPr/>
            <p:nvPr/>
          </p:nvSpPr>
          <p:spPr bwMode="auto">
            <a:xfrm>
              <a:off x="4665663" y="4273551"/>
              <a:ext cx="300038" cy="374650"/>
            </a:xfrm>
            <a:custGeom>
              <a:avLst/>
              <a:gdLst/>
              <a:ahLst/>
              <a:cxnLst>
                <a:cxn ang="0">
                  <a:pos x="180" y="225"/>
                </a:cxn>
                <a:cxn ang="0">
                  <a:pos x="139" y="0"/>
                </a:cxn>
                <a:cxn ang="0">
                  <a:pos x="18" y="0"/>
                </a:cxn>
                <a:cxn ang="0">
                  <a:pos x="0" y="178"/>
                </a:cxn>
                <a:cxn ang="0">
                  <a:pos x="26" y="225"/>
                </a:cxn>
                <a:cxn ang="0">
                  <a:pos x="180" y="225"/>
                </a:cxn>
              </a:cxnLst>
              <a:rect l="0" t="0" r="r" b="b"/>
              <a:pathLst>
                <a:path w="180" h="225">
                  <a:moveTo>
                    <a:pt x="180" y="225"/>
                  </a:moveTo>
                  <a:cubicBezTo>
                    <a:pt x="100" y="153"/>
                    <a:pt x="139" y="0"/>
                    <a:pt x="139" y="0"/>
                  </a:cubicBezTo>
                  <a:cubicBezTo>
                    <a:pt x="18" y="0"/>
                    <a:pt x="18" y="0"/>
                    <a:pt x="18" y="0"/>
                  </a:cubicBezTo>
                  <a:cubicBezTo>
                    <a:pt x="35" y="64"/>
                    <a:pt x="38" y="140"/>
                    <a:pt x="0" y="178"/>
                  </a:cubicBezTo>
                  <a:cubicBezTo>
                    <a:pt x="8" y="189"/>
                    <a:pt x="23" y="194"/>
                    <a:pt x="26" y="225"/>
                  </a:cubicBezTo>
                  <a:lnTo>
                    <a:pt x="180" y="225"/>
                  </a:lnTo>
                  <a:close/>
                </a:path>
              </a:pathLst>
            </a:custGeom>
            <a:grpFill/>
            <a:ln w="9525">
              <a:noFill/>
              <a:round/>
            </a:ln>
          </p:spPr>
          <p:txBody>
            <a:bodyPr vert="horz" wrap="square" lIns="121920" tIns="60960" rIns="121920" bIns="60960" numCol="1" anchor="t" anchorCtr="0" compatLnSpc="1"/>
            <a:lstStyle/>
            <a:p>
              <a:endParaRPr lang="en-US" sz="2400"/>
            </a:p>
          </p:txBody>
        </p:sp>
        <p:sp>
          <p:nvSpPr>
            <p:cNvPr id="45" name="Freeform 117"/>
            <p:cNvSpPr/>
            <p:nvPr/>
          </p:nvSpPr>
          <p:spPr bwMode="auto">
            <a:xfrm>
              <a:off x="4659313" y="4068764"/>
              <a:ext cx="438150" cy="201613"/>
            </a:xfrm>
            <a:custGeom>
              <a:avLst/>
              <a:gdLst/>
              <a:ahLst/>
              <a:cxnLst>
                <a:cxn ang="0">
                  <a:pos x="1" y="98"/>
                </a:cxn>
                <a:cxn ang="0">
                  <a:pos x="5" y="79"/>
                </a:cxn>
                <a:cxn ang="0">
                  <a:pos x="32" y="79"/>
                </a:cxn>
                <a:cxn ang="0">
                  <a:pos x="47" y="59"/>
                </a:cxn>
                <a:cxn ang="0">
                  <a:pos x="50" y="37"/>
                </a:cxn>
                <a:cxn ang="0">
                  <a:pos x="56" y="29"/>
                </a:cxn>
                <a:cxn ang="0">
                  <a:pos x="77" y="24"/>
                </a:cxn>
                <a:cxn ang="0">
                  <a:pos x="90" y="23"/>
                </a:cxn>
                <a:cxn ang="0">
                  <a:pos x="99" y="18"/>
                </a:cxn>
                <a:cxn ang="0">
                  <a:pos x="114" y="13"/>
                </a:cxn>
                <a:cxn ang="0">
                  <a:pos x="139" y="0"/>
                </a:cxn>
                <a:cxn ang="0">
                  <a:pos x="154" y="14"/>
                </a:cxn>
                <a:cxn ang="0">
                  <a:pos x="173" y="6"/>
                </a:cxn>
                <a:cxn ang="0">
                  <a:pos x="189" y="19"/>
                </a:cxn>
                <a:cxn ang="0">
                  <a:pos x="207" y="19"/>
                </a:cxn>
                <a:cxn ang="0">
                  <a:pos x="222" y="37"/>
                </a:cxn>
                <a:cxn ang="0">
                  <a:pos x="240" y="39"/>
                </a:cxn>
                <a:cxn ang="0">
                  <a:pos x="248" y="42"/>
                </a:cxn>
                <a:cxn ang="0">
                  <a:pos x="261" y="60"/>
                </a:cxn>
                <a:cxn ang="0">
                  <a:pos x="263" y="73"/>
                </a:cxn>
                <a:cxn ang="0">
                  <a:pos x="255" y="89"/>
                </a:cxn>
                <a:cxn ang="0">
                  <a:pos x="243" y="96"/>
                </a:cxn>
                <a:cxn ang="0">
                  <a:pos x="220" y="92"/>
                </a:cxn>
                <a:cxn ang="0">
                  <a:pos x="219" y="109"/>
                </a:cxn>
                <a:cxn ang="0">
                  <a:pos x="213" y="113"/>
                </a:cxn>
                <a:cxn ang="0">
                  <a:pos x="197" y="107"/>
                </a:cxn>
                <a:cxn ang="0">
                  <a:pos x="181" y="120"/>
                </a:cxn>
                <a:cxn ang="0">
                  <a:pos x="157" y="108"/>
                </a:cxn>
                <a:cxn ang="0">
                  <a:pos x="178" y="117"/>
                </a:cxn>
                <a:cxn ang="0">
                  <a:pos x="192" y="109"/>
                </a:cxn>
                <a:cxn ang="0">
                  <a:pos x="207" y="108"/>
                </a:cxn>
                <a:cxn ang="0">
                  <a:pos x="211" y="107"/>
                </a:cxn>
                <a:cxn ang="0">
                  <a:pos x="216" y="101"/>
                </a:cxn>
                <a:cxn ang="0">
                  <a:pos x="223" y="85"/>
                </a:cxn>
                <a:cxn ang="0">
                  <a:pos x="241" y="88"/>
                </a:cxn>
                <a:cxn ang="0">
                  <a:pos x="245" y="87"/>
                </a:cxn>
                <a:cxn ang="0">
                  <a:pos x="255" y="74"/>
                </a:cxn>
                <a:cxn ang="0">
                  <a:pos x="255" y="72"/>
                </a:cxn>
                <a:cxn ang="0">
                  <a:pos x="248" y="52"/>
                </a:cxn>
                <a:cxn ang="0">
                  <a:pos x="244" y="49"/>
                </a:cxn>
                <a:cxn ang="0">
                  <a:pos x="226" y="47"/>
                </a:cxn>
                <a:cxn ang="0">
                  <a:pos x="214" y="33"/>
                </a:cxn>
                <a:cxn ang="0">
                  <a:pos x="198" y="25"/>
                </a:cxn>
                <a:cxn ang="0">
                  <a:pos x="184" y="20"/>
                </a:cxn>
                <a:cxn ang="0">
                  <a:pos x="172" y="11"/>
                </a:cxn>
                <a:cxn ang="0">
                  <a:pos x="156" y="16"/>
                </a:cxn>
                <a:cxn ang="0">
                  <a:pos x="146" y="4"/>
                </a:cxn>
                <a:cxn ang="0">
                  <a:pos x="121" y="9"/>
                </a:cxn>
                <a:cxn ang="0">
                  <a:pos x="108" y="25"/>
                </a:cxn>
                <a:cxn ang="0">
                  <a:pos x="96" y="23"/>
                </a:cxn>
                <a:cxn ang="0">
                  <a:pos x="90" y="33"/>
                </a:cxn>
                <a:cxn ang="0">
                  <a:pos x="69" y="30"/>
                </a:cxn>
                <a:cxn ang="0">
                  <a:pos x="54" y="47"/>
                </a:cxn>
                <a:cxn ang="0">
                  <a:pos x="46" y="66"/>
                </a:cxn>
                <a:cxn ang="0">
                  <a:pos x="38" y="72"/>
                </a:cxn>
                <a:cxn ang="0">
                  <a:pos x="12" y="79"/>
                </a:cxn>
                <a:cxn ang="0">
                  <a:pos x="3" y="98"/>
                </a:cxn>
                <a:cxn ang="0">
                  <a:pos x="10" y="110"/>
                </a:cxn>
              </a:cxnLst>
              <a:rect l="0" t="0" r="r" b="b"/>
              <a:pathLst>
                <a:path w="263" h="121">
                  <a:moveTo>
                    <a:pt x="10" y="111"/>
                  </a:moveTo>
                  <a:cubicBezTo>
                    <a:pt x="9" y="111"/>
                    <a:pt x="8" y="111"/>
                    <a:pt x="8" y="111"/>
                  </a:cubicBezTo>
                  <a:cubicBezTo>
                    <a:pt x="7" y="110"/>
                    <a:pt x="6" y="110"/>
                    <a:pt x="6" y="110"/>
                  </a:cubicBezTo>
                  <a:cubicBezTo>
                    <a:pt x="5" y="109"/>
                    <a:pt x="4" y="109"/>
                    <a:pt x="4" y="108"/>
                  </a:cubicBezTo>
                  <a:cubicBezTo>
                    <a:pt x="3" y="107"/>
                    <a:pt x="3" y="107"/>
                    <a:pt x="3" y="106"/>
                  </a:cubicBezTo>
                  <a:cubicBezTo>
                    <a:pt x="2" y="105"/>
                    <a:pt x="2" y="103"/>
                    <a:pt x="1" y="102"/>
                  </a:cubicBezTo>
                  <a:cubicBezTo>
                    <a:pt x="1" y="101"/>
                    <a:pt x="1" y="99"/>
                    <a:pt x="1" y="98"/>
                  </a:cubicBezTo>
                  <a:cubicBezTo>
                    <a:pt x="0" y="95"/>
                    <a:pt x="0" y="92"/>
                    <a:pt x="1" y="89"/>
                  </a:cubicBezTo>
                  <a:cubicBezTo>
                    <a:pt x="1" y="88"/>
                    <a:pt x="1" y="87"/>
                    <a:pt x="2" y="85"/>
                  </a:cubicBezTo>
                  <a:cubicBezTo>
                    <a:pt x="2" y="84"/>
                    <a:pt x="2" y="84"/>
                    <a:pt x="2" y="83"/>
                  </a:cubicBezTo>
                  <a:cubicBezTo>
                    <a:pt x="3" y="82"/>
                    <a:pt x="3" y="82"/>
                    <a:pt x="3" y="82"/>
                  </a:cubicBezTo>
                  <a:cubicBezTo>
                    <a:pt x="3" y="81"/>
                    <a:pt x="3" y="81"/>
                    <a:pt x="3" y="81"/>
                  </a:cubicBezTo>
                  <a:cubicBezTo>
                    <a:pt x="4" y="81"/>
                    <a:pt x="4" y="81"/>
                    <a:pt x="4" y="81"/>
                  </a:cubicBezTo>
                  <a:cubicBezTo>
                    <a:pt x="4" y="80"/>
                    <a:pt x="4" y="80"/>
                    <a:pt x="5" y="79"/>
                  </a:cubicBezTo>
                  <a:cubicBezTo>
                    <a:pt x="7" y="77"/>
                    <a:pt x="7" y="77"/>
                    <a:pt x="7" y="77"/>
                  </a:cubicBezTo>
                  <a:cubicBezTo>
                    <a:pt x="8" y="76"/>
                    <a:pt x="8" y="76"/>
                    <a:pt x="8" y="76"/>
                  </a:cubicBezTo>
                  <a:cubicBezTo>
                    <a:pt x="10" y="75"/>
                    <a:pt x="10" y="75"/>
                    <a:pt x="10" y="75"/>
                  </a:cubicBezTo>
                  <a:cubicBezTo>
                    <a:pt x="12" y="74"/>
                    <a:pt x="13" y="73"/>
                    <a:pt x="15" y="73"/>
                  </a:cubicBezTo>
                  <a:cubicBezTo>
                    <a:pt x="16" y="73"/>
                    <a:pt x="18" y="72"/>
                    <a:pt x="19" y="72"/>
                  </a:cubicBezTo>
                  <a:cubicBezTo>
                    <a:pt x="25" y="72"/>
                    <a:pt x="31" y="74"/>
                    <a:pt x="36" y="76"/>
                  </a:cubicBezTo>
                  <a:cubicBezTo>
                    <a:pt x="32" y="79"/>
                    <a:pt x="32" y="79"/>
                    <a:pt x="32" y="79"/>
                  </a:cubicBezTo>
                  <a:cubicBezTo>
                    <a:pt x="32" y="77"/>
                    <a:pt x="31" y="74"/>
                    <a:pt x="32" y="71"/>
                  </a:cubicBezTo>
                  <a:cubicBezTo>
                    <a:pt x="32" y="69"/>
                    <a:pt x="32" y="66"/>
                    <a:pt x="34" y="63"/>
                  </a:cubicBezTo>
                  <a:cubicBezTo>
                    <a:pt x="35" y="63"/>
                    <a:pt x="35" y="62"/>
                    <a:pt x="36" y="61"/>
                  </a:cubicBezTo>
                  <a:cubicBezTo>
                    <a:pt x="37" y="61"/>
                    <a:pt x="37" y="60"/>
                    <a:pt x="38" y="60"/>
                  </a:cubicBezTo>
                  <a:cubicBezTo>
                    <a:pt x="40" y="59"/>
                    <a:pt x="41" y="59"/>
                    <a:pt x="43" y="59"/>
                  </a:cubicBezTo>
                  <a:cubicBezTo>
                    <a:pt x="43" y="59"/>
                    <a:pt x="44" y="59"/>
                    <a:pt x="45" y="59"/>
                  </a:cubicBezTo>
                  <a:cubicBezTo>
                    <a:pt x="46" y="59"/>
                    <a:pt x="46" y="59"/>
                    <a:pt x="47" y="59"/>
                  </a:cubicBezTo>
                  <a:cubicBezTo>
                    <a:pt x="48" y="59"/>
                    <a:pt x="50" y="59"/>
                    <a:pt x="51" y="60"/>
                  </a:cubicBezTo>
                  <a:cubicBezTo>
                    <a:pt x="46" y="63"/>
                    <a:pt x="46" y="63"/>
                    <a:pt x="46" y="63"/>
                  </a:cubicBezTo>
                  <a:cubicBezTo>
                    <a:pt x="46" y="60"/>
                    <a:pt x="46" y="58"/>
                    <a:pt x="46" y="55"/>
                  </a:cubicBezTo>
                  <a:cubicBezTo>
                    <a:pt x="47" y="51"/>
                    <a:pt x="47" y="51"/>
                    <a:pt x="47" y="51"/>
                  </a:cubicBezTo>
                  <a:cubicBezTo>
                    <a:pt x="47" y="49"/>
                    <a:pt x="47" y="48"/>
                    <a:pt x="47" y="46"/>
                  </a:cubicBezTo>
                  <a:cubicBezTo>
                    <a:pt x="47" y="45"/>
                    <a:pt x="48" y="43"/>
                    <a:pt x="48" y="42"/>
                  </a:cubicBezTo>
                  <a:cubicBezTo>
                    <a:pt x="48" y="40"/>
                    <a:pt x="49" y="39"/>
                    <a:pt x="50" y="37"/>
                  </a:cubicBezTo>
                  <a:cubicBezTo>
                    <a:pt x="50" y="36"/>
                    <a:pt x="51" y="35"/>
                    <a:pt x="52" y="33"/>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29"/>
                    <a:pt x="56" y="29"/>
                    <a:pt x="56" y="29"/>
                  </a:cubicBezTo>
                  <a:cubicBezTo>
                    <a:pt x="56" y="29"/>
                    <a:pt x="56" y="29"/>
                    <a:pt x="56" y="29"/>
                  </a:cubicBezTo>
                  <a:cubicBezTo>
                    <a:pt x="57" y="28"/>
                    <a:pt x="57" y="28"/>
                    <a:pt x="57" y="28"/>
                  </a:cubicBezTo>
                  <a:cubicBezTo>
                    <a:pt x="59" y="27"/>
                    <a:pt x="59" y="27"/>
                    <a:pt x="59" y="27"/>
                  </a:cubicBezTo>
                  <a:cubicBezTo>
                    <a:pt x="60" y="26"/>
                    <a:pt x="62" y="26"/>
                    <a:pt x="63" y="25"/>
                  </a:cubicBezTo>
                  <a:cubicBezTo>
                    <a:pt x="65" y="24"/>
                    <a:pt x="66" y="24"/>
                    <a:pt x="68" y="24"/>
                  </a:cubicBezTo>
                  <a:cubicBezTo>
                    <a:pt x="69" y="24"/>
                    <a:pt x="71" y="24"/>
                    <a:pt x="72" y="24"/>
                  </a:cubicBezTo>
                  <a:cubicBezTo>
                    <a:pt x="77" y="24"/>
                    <a:pt x="77" y="24"/>
                    <a:pt x="77" y="24"/>
                  </a:cubicBezTo>
                  <a:cubicBezTo>
                    <a:pt x="81" y="26"/>
                    <a:pt x="81" y="26"/>
                    <a:pt x="81" y="26"/>
                  </a:cubicBezTo>
                  <a:cubicBezTo>
                    <a:pt x="85" y="27"/>
                    <a:pt x="85" y="27"/>
                    <a:pt x="85" y="27"/>
                  </a:cubicBezTo>
                  <a:cubicBezTo>
                    <a:pt x="89" y="29"/>
                    <a:pt x="89" y="29"/>
                    <a:pt x="89" y="29"/>
                  </a:cubicBezTo>
                  <a:cubicBezTo>
                    <a:pt x="86" y="30"/>
                    <a:pt x="86" y="30"/>
                    <a:pt x="86" y="30"/>
                  </a:cubicBezTo>
                  <a:cubicBezTo>
                    <a:pt x="86" y="29"/>
                    <a:pt x="87" y="29"/>
                    <a:pt x="87" y="28"/>
                  </a:cubicBezTo>
                  <a:cubicBezTo>
                    <a:pt x="88" y="27"/>
                    <a:pt x="88" y="25"/>
                    <a:pt x="89" y="24"/>
                  </a:cubicBezTo>
                  <a:cubicBezTo>
                    <a:pt x="89" y="24"/>
                    <a:pt x="90" y="23"/>
                    <a:pt x="90" y="23"/>
                  </a:cubicBezTo>
                  <a:cubicBezTo>
                    <a:pt x="90" y="22"/>
                    <a:pt x="91" y="21"/>
                    <a:pt x="91" y="21"/>
                  </a:cubicBezTo>
                  <a:cubicBezTo>
                    <a:pt x="92" y="20"/>
                    <a:pt x="92" y="20"/>
                    <a:pt x="93" y="20"/>
                  </a:cubicBezTo>
                  <a:cubicBezTo>
                    <a:pt x="94" y="19"/>
                    <a:pt x="94" y="19"/>
                    <a:pt x="94" y="19"/>
                  </a:cubicBezTo>
                  <a:cubicBezTo>
                    <a:pt x="94" y="19"/>
                    <a:pt x="94" y="19"/>
                    <a:pt x="95" y="19"/>
                  </a:cubicBezTo>
                  <a:cubicBezTo>
                    <a:pt x="95" y="19"/>
                    <a:pt x="95" y="19"/>
                    <a:pt x="95" y="19"/>
                  </a:cubicBezTo>
                  <a:cubicBezTo>
                    <a:pt x="96" y="18"/>
                    <a:pt x="96" y="18"/>
                    <a:pt x="97" y="18"/>
                  </a:cubicBezTo>
                  <a:cubicBezTo>
                    <a:pt x="98" y="18"/>
                    <a:pt x="99" y="18"/>
                    <a:pt x="99" y="18"/>
                  </a:cubicBezTo>
                  <a:cubicBezTo>
                    <a:pt x="101" y="18"/>
                    <a:pt x="102" y="19"/>
                    <a:pt x="103" y="19"/>
                  </a:cubicBezTo>
                  <a:cubicBezTo>
                    <a:pt x="105" y="19"/>
                    <a:pt x="106" y="20"/>
                    <a:pt x="107" y="20"/>
                  </a:cubicBezTo>
                  <a:cubicBezTo>
                    <a:pt x="108" y="21"/>
                    <a:pt x="109" y="22"/>
                    <a:pt x="110" y="23"/>
                  </a:cubicBezTo>
                  <a:cubicBezTo>
                    <a:pt x="108" y="23"/>
                    <a:pt x="108" y="23"/>
                    <a:pt x="108" y="23"/>
                  </a:cubicBezTo>
                  <a:cubicBezTo>
                    <a:pt x="108" y="22"/>
                    <a:pt x="109" y="21"/>
                    <a:pt x="109" y="19"/>
                  </a:cubicBezTo>
                  <a:cubicBezTo>
                    <a:pt x="111" y="16"/>
                    <a:pt x="111" y="16"/>
                    <a:pt x="111" y="16"/>
                  </a:cubicBezTo>
                  <a:cubicBezTo>
                    <a:pt x="114" y="13"/>
                    <a:pt x="114" y="13"/>
                    <a:pt x="114" y="13"/>
                  </a:cubicBezTo>
                  <a:cubicBezTo>
                    <a:pt x="117" y="10"/>
                    <a:pt x="117" y="10"/>
                    <a:pt x="117" y="10"/>
                  </a:cubicBezTo>
                  <a:cubicBezTo>
                    <a:pt x="120" y="7"/>
                    <a:pt x="120" y="7"/>
                    <a:pt x="120" y="7"/>
                  </a:cubicBezTo>
                  <a:cubicBezTo>
                    <a:pt x="121" y="7"/>
                    <a:pt x="122" y="6"/>
                    <a:pt x="123" y="5"/>
                  </a:cubicBezTo>
                  <a:cubicBezTo>
                    <a:pt x="124" y="4"/>
                    <a:pt x="126" y="4"/>
                    <a:pt x="127" y="3"/>
                  </a:cubicBezTo>
                  <a:cubicBezTo>
                    <a:pt x="128" y="3"/>
                    <a:pt x="129" y="2"/>
                    <a:pt x="131" y="2"/>
                  </a:cubicBezTo>
                  <a:cubicBezTo>
                    <a:pt x="132" y="1"/>
                    <a:pt x="133" y="1"/>
                    <a:pt x="134" y="1"/>
                  </a:cubicBezTo>
                  <a:cubicBezTo>
                    <a:pt x="136" y="1"/>
                    <a:pt x="137" y="1"/>
                    <a:pt x="139" y="0"/>
                  </a:cubicBezTo>
                  <a:cubicBezTo>
                    <a:pt x="140" y="0"/>
                    <a:pt x="141" y="1"/>
                    <a:pt x="143" y="1"/>
                  </a:cubicBezTo>
                  <a:cubicBezTo>
                    <a:pt x="144" y="1"/>
                    <a:pt x="145" y="1"/>
                    <a:pt x="147" y="2"/>
                  </a:cubicBezTo>
                  <a:cubicBezTo>
                    <a:pt x="148" y="3"/>
                    <a:pt x="149" y="3"/>
                    <a:pt x="150" y="4"/>
                  </a:cubicBezTo>
                  <a:cubicBezTo>
                    <a:pt x="151" y="5"/>
                    <a:pt x="152" y="6"/>
                    <a:pt x="153" y="7"/>
                  </a:cubicBezTo>
                  <a:cubicBezTo>
                    <a:pt x="154" y="9"/>
                    <a:pt x="155" y="10"/>
                    <a:pt x="155" y="11"/>
                  </a:cubicBezTo>
                  <a:cubicBezTo>
                    <a:pt x="157" y="15"/>
                    <a:pt x="157" y="15"/>
                    <a:pt x="157" y="15"/>
                  </a:cubicBezTo>
                  <a:cubicBezTo>
                    <a:pt x="154" y="14"/>
                    <a:pt x="154" y="14"/>
                    <a:pt x="154" y="14"/>
                  </a:cubicBezTo>
                  <a:cubicBezTo>
                    <a:pt x="156" y="12"/>
                    <a:pt x="156" y="12"/>
                    <a:pt x="156" y="12"/>
                  </a:cubicBezTo>
                  <a:cubicBezTo>
                    <a:pt x="157" y="11"/>
                    <a:pt x="157" y="11"/>
                    <a:pt x="158" y="10"/>
                  </a:cubicBezTo>
                  <a:cubicBezTo>
                    <a:pt x="159" y="9"/>
                    <a:pt x="160" y="9"/>
                    <a:pt x="161" y="8"/>
                  </a:cubicBezTo>
                  <a:cubicBezTo>
                    <a:pt x="162" y="8"/>
                    <a:pt x="163" y="8"/>
                    <a:pt x="164" y="7"/>
                  </a:cubicBezTo>
                  <a:cubicBezTo>
                    <a:pt x="164" y="7"/>
                    <a:pt x="165" y="7"/>
                    <a:pt x="166" y="7"/>
                  </a:cubicBezTo>
                  <a:cubicBezTo>
                    <a:pt x="167" y="6"/>
                    <a:pt x="168" y="6"/>
                    <a:pt x="169" y="6"/>
                  </a:cubicBezTo>
                  <a:cubicBezTo>
                    <a:pt x="173" y="6"/>
                    <a:pt x="173" y="6"/>
                    <a:pt x="173" y="6"/>
                  </a:cubicBezTo>
                  <a:cubicBezTo>
                    <a:pt x="176" y="7"/>
                    <a:pt x="176" y="7"/>
                    <a:pt x="176" y="7"/>
                  </a:cubicBezTo>
                  <a:cubicBezTo>
                    <a:pt x="177" y="7"/>
                    <a:pt x="178" y="7"/>
                    <a:pt x="179" y="8"/>
                  </a:cubicBezTo>
                  <a:cubicBezTo>
                    <a:pt x="179" y="8"/>
                    <a:pt x="180" y="8"/>
                    <a:pt x="181" y="9"/>
                  </a:cubicBezTo>
                  <a:cubicBezTo>
                    <a:pt x="182" y="10"/>
                    <a:pt x="183" y="10"/>
                    <a:pt x="184" y="11"/>
                  </a:cubicBezTo>
                  <a:cubicBezTo>
                    <a:pt x="185" y="12"/>
                    <a:pt x="186" y="12"/>
                    <a:pt x="186" y="13"/>
                  </a:cubicBezTo>
                  <a:cubicBezTo>
                    <a:pt x="187" y="14"/>
                    <a:pt x="187" y="15"/>
                    <a:pt x="188" y="16"/>
                  </a:cubicBezTo>
                  <a:cubicBezTo>
                    <a:pt x="188" y="17"/>
                    <a:pt x="189" y="18"/>
                    <a:pt x="189" y="19"/>
                  </a:cubicBezTo>
                  <a:cubicBezTo>
                    <a:pt x="189" y="20"/>
                    <a:pt x="190" y="21"/>
                    <a:pt x="190" y="22"/>
                  </a:cubicBezTo>
                  <a:cubicBezTo>
                    <a:pt x="190" y="25"/>
                    <a:pt x="190" y="25"/>
                    <a:pt x="190" y="25"/>
                  </a:cubicBezTo>
                  <a:cubicBezTo>
                    <a:pt x="185" y="23"/>
                    <a:pt x="185" y="23"/>
                    <a:pt x="185" y="23"/>
                  </a:cubicBezTo>
                  <a:cubicBezTo>
                    <a:pt x="187" y="22"/>
                    <a:pt x="189" y="21"/>
                    <a:pt x="191" y="20"/>
                  </a:cubicBezTo>
                  <a:cubicBezTo>
                    <a:pt x="193" y="20"/>
                    <a:pt x="195" y="19"/>
                    <a:pt x="197" y="19"/>
                  </a:cubicBezTo>
                  <a:cubicBezTo>
                    <a:pt x="200" y="19"/>
                    <a:pt x="202" y="19"/>
                    <a:pt x="204" y="19"/>
                  </a:cubicBezTo>
                  <a:cubicBezTo>
                    <a:pt x="205" y="19"/>
                    <a:pt x="206" y="19"/>
                    <a:pt x="207" y="19"/>
                  </a:cubicBezTo>
                  <a:cubicBezTo>
                    <a:pt x="208" y="20"/>
                    <a:pt x="209" y="20"/>
                    <a:pt x="211" y="21"/>
                  </a:cubicBezTo>
                  <a:cubicBezTo>
                    <a:pt x="212" y="21"/>
                    <a:pt x="213" y="22"/>
                    <a:pt x="214" y="22"/>
                  </a:cubicBezTo>
                  <a:cubicBezTo>
                    <a:pt x="215" y="23"/>
                    <a:pt x="216" y="24"/>
                    <a:pt x="216" y="24"/>
                  </a:cubicBezTo>
                  <a:cubicBezTo>
                    <a:pt x="217" y="25"/>
                    <a:pt x="218" y="26"/>
                    <a:pt x="219" y="27"/>
                  </a:cubicBezTo>
                  <a:cubicBezTo>
                    <a:pt x="219" y="28"/>
                    <a:pt x="220" y="29"/>
                    <a:pt x="220" y="30"/>
                  </a:cubicBezTo>
                  <a:cubicBezTo>
                    <a:pt x="221" y="31"/>
                    <a:pt x="221" y="32"/>
                    <a:pt x="222" y="33"/>
                  </a:cubicBezTo>
                  <a:cubicBezTo>
                    <a:pt x="222" y="34"/>
                    <a:pt x="222" y="36"/>
                    <a:pt x="222" y="37"/>
                  </a:cubicBezTo>
                  <a:cubicBezTo>
                    <a:pt x="223" y="38"/>
                    <a:pt x="223" y="39"/>
                    <a:pt x="223" y="40"/>
                  </a:cubicBezTo>
                  <a:cubicBezTo>
                    <a:pt x="223" y="43"/>
                    <a:pt x="223" y="43"/>
                    <a:pt x="223" y="43"/>
                  </a:cubicBezTo>
                  <a:cubicBezTo>
                    <a:pt x="219" y="39"/>
                    <a:pt x="219" y="39"/>
                    <a:pt x="219" y="39"/>
                  </a:cubicBezTo>
                  <a:cubicBezTo>
                    <a:pt x="221" y="39"/>
                    <a:pt x="223" y="39"/>
                    <a:pt x="226" y="39"/>
                  </a:cubicBezTo>
                  <a:cubicBezTo>
                    <a:pt x="228" y="39"/>
                    <a:pt x="230" y="38"/>
                    <a:pt x="232" y="38"/>
                  </a:cubicBezTo>
                  <a:cubicBezTo>
                    <a:pt x="236" y="38"/>
                    <a:pt x="236" y="38"/>
                    <a:pt x="236" y="38"/>
                  </a:cubicBezTo>
                  <a:cubicBezTo>
                    <a:pt x="238" y="38"/>
                    <a:pt x="239" y="39"/>
                    <a:pt x="240" y="39"/>
                  </a:cubicBezTo>
                  <a:cubicBezTo>
                    <a:pt x="244" y="40"/>
                    <a:pt x="244" y="40"/>
                    <a:pt x="244" y="40"/>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9" y="42"/>
                    <a:pt x="249" y="42"/>
                    <a:pt x="249" y="42"/>
                  </a:cubicBezTo>
                  <a:cubicBezTo>
                    <a:pt x="249" y="43"/>
                    <a:pt x="249" y="43"/>
                    <a:pt x="249" y="43"/>
                  </a:cubicBezTo>
                  <a:cubicBezTo>
                    <a:pt x="251" y="44"/>
                    <a:pt x="251" y="44"/>
                    <a:pt x="251" y="44"/>
                  </a:cubicBezTo>
                  <a:cubicBezTo>
                    <a:pt x="252" y="44"/>
                    <a:pt x="253" y="46"/>
                    <a:pt x="254" y="47"/>
                  </a:cubicBezTo>
                  <a:cubicBezTo>
                    <a:pt x="255" y="48"/>
                    <a:pt x="255" y="49"/>
                    <a:pt x="256" y="50"/>
                  </a:cubicBezTo>
                  <a:cubicBezTo>
                    <a:pt x="257" y="51"/>
                    <a:pt x="258" y="52"/>
                    <a:pt x="258" y="53"/>
                  </a:cubicBezTo>
                  <a:cubicBezTo>
                    <a:pt x="260" y="55"/>
                    <a:pt x="261" y="57"/>
                    <a:pt x="261" y="60"/>
                  </a:cubicBezTo>
                  <a:cubicBezTo>
                    <a:pt x="263" y="63"/>
                    <a:pt x="263" y="63"/>
                    <a:pt x="263" y="63"/>
                  </a:cubicBezTo>
                  <a:cubicBezTo>
                    <a:pt x="263" y="67"/>
                    <a:pt x="263" y="67"/>
                    <a:pt x="263" y="67"/>
                  </a:cubicBezTo>
                  <a:cubicBezTo>
                    <a:pt x="263" y="68"/>
                    <a:pt x="263" y="70"/>
                    <a:pt x="263" y="71"/>
                  </a:cubicBezTo>
                  <a:cubicBezTo>
                    <a:pt x="263" y="72"/>
                    <a:pt x="263" y="72"/>
                    <a:pt x="263" y="72"/>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3" y="73"/>
                    <a:pt x="263" y="73"/>
                    <a:pt x="263" y="73"/>
                  </a:cubicBezTo>
                  <a:cubicBezTo>
                    <a:pt x="263" y="75"/>
                    <a:pt x="263" y="75"/>
                    <a:pt x="263" y="75"/>
                  </a:cubicBezTo>
                  <a:cubicBezTo>
                    <a:pt x="263" y="76"/>
                    <a:pt x="262" y="78"/>
                    <a:pt x="262" y="79"/>
                  </a:cubicBezTo>
                  <a:cubicBezTo>
                    <a:pt x="261" y="80"/>
                    <a:pt x="261" y="81"/>
                    <a:pt x="260" y="83"/>
                  </a:cubicBezTo>
                  <a:cubicBezTo>
                    <a:pt x="260" y="84"/>
                    <a:pt x="259" y="85"/>
                    <a:pt x="258" y="86"/>
                  </a:cubicBezTo>
                  <a:cubicBezTo>
                    <a:pt x="257" y="87"/>
                    <a:pt x="256" y="88"/>
                    <a:pt x="255" y="89"/>
                  </a:cubicBezTo>
                  <a:cubicBezTo>
                    <a:pt x="254" y="90"/>
                    <a:pt x="253" y="91"/>
                    <a:pt x="252" y="91"/>
                  </a:cubicBezTo>
                  <a:cubicBezTo>
                    <a:pt x="251" y="92"/>
                    <a:pt x="250" y="93"/>
                    <a:pt x="249" y="94"/>
                  </a:cubicBezTo>
                  <a:cubicBezTo>
                    <a:pt x="248" y="94"/>
                    <a:pt x="247" y="95"/>
                    <a:pt x="246" y="95"/>
                  </a:cubicBezTo>
                  <a:cubicBezTo>
                    <a:pt x="244" y="96"/>
                    <a:pt x="244" y="96"/>
                    <a:pt x="244" y="96"/>
                  </a:cubicBezTo>
                  <a:cubicBezTo>
                    <a:pt x="244" y="96"/>
                    <a:pt x="244" y="96"/>
                    <a:pt x="244" y="96"/>
                  </a:cubicBezTo>
                  <a:cubicBezTo>
                    <a:pt x="243" y="96"/>
                    <a:pt x="243" y="96"/>
                    <a:pt x="243" y="96"/>
                  </a:cubicBezTo>
                  <a:cubicBezTo>
                    <a:pt x="243" y="96"/>
                    <a:pt x="243" y="96"/>
                    <a:pt x="243" y="96"/>
                  </a:cubicBezTo>
                  <a:cubicBezTo>
                    <a:pt x="243" y="96"/>
                    <a:pt x="243" y="96"/>
                    <a:pt x="243" y="96"/>
                  </a:cubicBezTo>
                  <a:cubicBezTo>
                    <a:pt x="242" y="97"/>
                    <a:pt x="242" y="97"/>
                    <a:pt x="242" y="97"/>
                  </a:cubicBezTo>
                  <a:cubicBezTo>
                    <a:pt x="240" y="97"/>
                    <a:pt x="240" y="97"/>
                    <a:pt x="240" y="97"/>
                  </a:cubicBezTo>
                  <a:cubicBezTo>
                    <a:pt x="239" y="97"/>
                    <a:pt x="239" y="97"/>
                    <a:pt x="238" y="97"/>
                  </a:cubicBezTo>
                  <a:cubicBezTo>
                    <a:pt x="236" y="97"/>
                    <a:pt x="235" y="97"/>
                    <a:pt x="234" y="97"/>
                  </a:cubicBezTo>
                  <a:cubicBezTo>
                    <a:pt x="231" y="96"/>
                    <a:pt x="228" y="96"/>
                    <a:pt x="226" y="95"/>
                  </a:cubicBezTo>
                  <a:cubicBezTo>
                    <a:pt x="224" y="94"/>
                    <a:pt x="222" y="93"/>
                    <a:pt x="220" y="92"/>
                  </a:cubicBezTo>
                  <a:cubicBezTo>
                    <a:pt x="225" y="89"/>
                    <a:pt x="225" y="89"/>
                    <a:pt x="225" y="89"/>
                  </a:cubicBezTo>
                  <a:cubicBezTo>
                    <a:pt x="225" y="94"/>
                    <a:pt x="225" y="94"/>
                    <a:pt x="225" y="94"/>
                  </a:cubicBezTo>
                  <a:cubicBezTo>
                    <a:pt x="225" y="95"/>
                    <a:pt x="225" y="96"/>
                    <a:pt x="224" y="97"/>
                  </a:cubicBezTo>
                  <a:cubicBezTo>
                    <a:pt x="224" y="98"/>
                    <a:pt x="224" y="99"/>
                    <a:pt x="224" y="100"/>
                  </a:cubicBezTo>
                  <a:cubicBezTo>
                    <a:pt x="224" y="101"/>
                    <a:pt x="223" y="103"/>
                    <a:pt x="223" y="104"/>
                  </a:cubicBezTo>
                  <a:cubicBezTo>
                    <a:pt x="222" y="105"/>
                    <a:pt x="222" y="106"/>
                    <a:pt x="221" y="106"/>
                  </a:cubicBezTo>
                  <a:cubicBezTo>
                    <a:pt x="220" y="107"/>
                    <a:pt x="220" y="108"/>
                    <a:pt x="219" y="109"/>
                  </a:cubicBezTo>
                  <a:cubicBezTo>
                    <a:pt x="218" y="110"/>
                    <a:pt x="217" y="110"/>
                    <a:pt x="216" y="111"/>
                  </a:cubicBezTo>
                  <a:cubicBezTo>
                    <a:pt x="215" y="112"/>
                    <a:pt x="215" y="112"/>
                    <a:pt x="215"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3" y="113"/>
                    <a:pt x="213" y="113"/>
                    <a:pt x="213" y="113"/>
                  </a:cubicBezTo>
                  <a:cubicBezTo>
                    <a:pt x="212" y="113"/>
                    <a:pt x="212" y="113"/>
                    <a:pt x="210" y="114"/>
                  </a:cubicBezTo>
                  <a:cubicBezTo>
                    <a:pt x="209" y="114"/>
                    <a:pt x="208" y="114"/>
                    <a:pt x="207" y="114"/>
                  </a:cubicBezTo>
                  <a:cubicBezTo>
                    <a:pt x="206" y="114"/>
                    <a:pt x="205" y="114"/>
                    <a:pt x="204" y="114"/>
                  </a:cubicBezTo>
                  <a:cubicBezTo>
                    <a:pt x="203" y="114"/>
                    <a:pt x="202" y="114"/>
                    <a:pt x="201" y="113"/>
                  </a:cubicBezTo>
                  <a:cubicBezTo>
                    <a:pt x="200" y="113"/>
                    <a:pt x="199" y="113"/>
                    <a:pt x="198" y="112"/>
                  </a:cubicBezTo>
                  <a:cubicBezTo>
                    <a:pt x="196" y="111"/>
                    <a:pt x="194" y="110"/>
                    <a:pt x="193" y="109"/>
                  </a:cubicBezTo>
                  <a:cubicBezTo>
                    <a:pt x="197" y="107"/>
                    <a:pt x="197" y="107"/>
                    <a:pt x="197" y="107"/>
                  </a:cubicBezTo>
                  <a:cubicBezTo>
                    <a:pt x="196" y="110"/>
                    <a:pt x="196" y="110"/>
                    <a:pt x="196" y="110"/>
                  </a:cubicBezTo>
                  <a:cubicBezTo>
                    <a:pt x="196" y="111"/>
                    <a:pt x="196" y="112"/>
                    <a:pt x="195" y="113"/>
                  </a:cubicBezTo>
                  <a:cubicBezTo>
                    <a:pt x="195" y="114"/>
                    <a:pt x="194" y="115"/>
                    <a:pt x="193" y="116"/>
                  </a:cubicBezTo>
                  <a:cubicBezTo>
                    <a:pt x="192" y="117"/>
                    <a:pt x="191" y="118"/>
                    <a:pt x="190" y="119"/>
                  </a:cubicBezTo>
                  <a:cubicBezTo>
                    <a:pt x="189" y="119"/>
                    <a:pt x="188" y="120"/>
                    <a:pt x="187" y="120"/>
                  </a:cubicBezTo>
                  <a:cubicBezTo>
                    <a:pt x="186" y="120"/>
                    <a:pt x="185" y="120"/>
                    <a:pt x="184" y="120"/>
                  </a:cubicBezTo>
                  <a:cubicBezTo>
                    <a:pt x="183" y="120"/>
                    <a:pt x="182" y="121"/>
                    <a:pt x="181" y="120"/>
                  </a:cubicBezTo>
                  <a:cubicBezTo>
                    <a:pt x="180" y="120"/>
                    <a:pt x="179" y="120"/>
                    <a:pt x="178" y="120"/>
                  </a:cubicBezTo>
                  <a:cubicBezTo>
                    <a:pt x="177" y="120"/>
                    <a:pt x="176" y="120"/>
                    <a:pt x="175" y="119"/>
                  </a:cubicBezTo>
                  <a:cubicBezTo>
                    <a:pt x="174" y="119"/>
                    <a:pt x="173" y="119"/>
                    <a:pt x="172" y="119"/>
                  </a:cubicBezTo>
                  <a:cubicBezTo>
                    <a:pt x="170" y="118"/>
                    <a:pt x="168" y="117"/>
                    <a:pt x="166" y="116"/>
                  </a:cubicBezTo>
                  <a:cubicBezTo>
                    <a:pt x="164" y="115"/>
                    <a:pt x="163" y="114"/>
                    <a:pt x="161" y="113"/>
                  </a:cubicBezTo>
                  <a:cubicBezTo>
                    <a:pt x="159" y="111"/>
                    <a:pt x="158" y="110"/>
                    <a:pt x="157" y="108"/>
                  </a:cubicBezTo>
                  <a:cubicBezTo>
                    <a:pt x="157" y="108"/>
                    <a:pt x="157" y="108"/>
                    <a:pt x="157" y="108"/>
                  </a:cubicBezTo>
                  <a:cubicBezTo>
                    <a:pt x="158" y="108"/>
                    <a:pt x="158" y="108"/>
                    <a:pt x="158" y="108"/>
                  </a:cubicBezTo>
                  <a:cubicBezTo>
                    <a:pt x="158" y="108"/>
                    <a:pt x="158" y="108"/>
                    <a:pt x="158" y="108"/>
                  </a:cubicBezTo>
                  <a:cubicBezTo>
                    <a:pt x="159" y="109"/>
                    <a:pt x="160" y="110"/>
                    <a:pt x="162" y="111"/>
                  </a:cubicBezTo>
                  <a:cubicBezTo>
                    <a:pt x="164" y="113"/>
                    <a:pt x="165" y="113"/>
                    <a:pt x="167" y="114"/>
                  </a:cubicBezTo>
                  <a:cubicBezTo>
                    <a:pt x="169" y="115"/>
                    <a:pt x="171" y="115"/>
                    <a:pt x="172" y="116"/>
                  </a:cubicBezTo>
                  <a:cubicBezTo>
                    <a:pt x="173" y="116"/>
                    <a:pt x="174" y="116"/>
                    <a:pt x="175" y="117"/>
                  </a:cubicBezTo>
                  <a:cubicBezTo>
                    <a:pt x="176" y="117"/>
                    <a:pt x="177" y="117"/>
                    <a:pt x="178" y="117"/>
                  </a:cubicBezTo>
                  <a:cubicBezTo>
                    <a:pt x="179" y="117"/>
                    <a:pt x="180" y="117"/>
                    <a:pt x="181" y="117"/>
                  </a:cubicBezTo>
                  <a:cubicBezTo>
                    <a:pt x="182" y="117"/>
                    <a:pt x="182" y="117"/>
                    <a:pt x="183" y="117"/>
                  </a:cubicBezTo>
                  <a:cubicBezTo>
                    <a:pt x="184" y="117"/>
                    <a:pt x="185" y="116"/>
                    <a:pt x="186" y="116"/>
                  </a:cubicBezTo>
                  <a:cubicBezTo>
                    <a:pt x="187" y="116"/>
                    <a:pt x="187" y="115"/>
                    <a:pt x="188" y="115"/>
                  </a:cubicBezTo>
                  <a:cubicBezTo>
                    <a:pt x="189" y="115"/>
                    <a:pt x="189" y="114"/>
                    <a:pt x="190" y="113"/>
                  </a:cubicBezTo>
                  <a:cubicBezTo>
                    <a:pt x="190" y="113"/>
                    <a:pt x="191" y="112"/>
                    <a:pt x="191" y="111"/>
                  </a:cubicBezTo>
                  <a:cubicBezTo>
                    <a:pt x="191" y="111"/>
                    <a:pt x="192" y="110"/>
                    <a:pt x="192" y="109"/>
                  </a:cubicBezTo>
                  <a:cubicBezTo>
                    <a:pt x="192" y="107"/>
                    <a:pt x="192" y="107"/>
                    <a:pt x="192" y="107"/>
                  </a:cubicBezTo>
                  <a:cubicBezTo>
                    <a:pt x="192" y="105"/>
                    <a:pt x="193" y="104"/>
                    <a:pt x="195" y="104"/>
                  </a:cubicBezTo>
                  <a:cubicBezTo>
                    <a:pt x="195" y="104"/>
                    <a:pt x="195" y="105"/>
                    <a:pt x="196" y="105"/>
                  </a:cubicBezTo>
                  <a:cubicBezTo>
                    <a:pt x="197" y="106"/>
                    <a:pt x="199" y="107"/>
                    <a:pt x="200" y="107"/>
                  </a:cubicBezTo>
                  <a:cubicBezTo>
                    <a:pt x="201" y="107"/>
                    <a:pt x="201" y="108"/>
                    <a:pt x="202" y="108"/>
                  </a:cubicBezTo>
                  <a:cubicBezTo>
                    <a:pt x="203" y="108"/>
                    <a:pt x="204" y="108"/>
                    <a:pt x="204" y="108"/>
                  </a:cubicBezTo>
                  <a:cubicBezTo>
                    <a:pt x="205" y="108"/>
                    <a:pt x="206" y="108"/>
                    <a:pt x="207" y="108"/>
                  </a:cubicBezTo>
                  <a:cubicBezTo>
                    <a:pt x="207" y="108"/>
                    <a:pt x="208" y="108"/>
                    <a:pt x="208" y="108"/>
                  </a:cubicBezTo>
                  <a:cubicBezTo>
                    <a:pt x="209" y="108"/>
                    <a:pt x="210"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6"/>
                    <a:pt x="211" y="106"/>
                    <a:pt x="211" y="106"/>
                  </a:cubicBezTo>
                  <a:cubicBezTo>
                    <a:pt x="212" y="106"/>
                    <a:pt x="212" y="106"/>
                    <a:pt x="212" y="106"/>
                  </a:cubicBezTo>
                  <a:cubicBezTo>
                    <a:pt x="213" y="106"/>
                    <a:pt x="213" y="106"/>
                    <a:pt x="213" y="106"/>
                  </a:cubicBezTo>
                  <a:cubicBezTo>
                    <a:pt x="213" y="105"/>
                    <a:pt x="214" y="105"/>
                    <a:pt x="214" y="104"/>
                  </a:cubicBezTo>
                  <a:cubicBezTo>
                    <a:pt x="215" y="104"/>
                    <a:pt x="215" y="103"/>
                    <a:pt x="216" y="103"/>
                  </a:cubicBezTo>
                  <a:cubicBezTo>
                    <a:pt x="216" y="102"/>
                    <a:pt x="216" y="102"/>
                    <a:pt x="216" y="101"/>
                  </a:cubicBezTo>
                  <a:cubicBezTo>
                    <a:pt x="217" y="100"/>
                    <a:pt x="217" y="100"/>
                    <a:pt x="217" y="99"/>
                  </a:cubicBezTo>
                  <a:cubicBezTo>
                    <a:pt x="217" y="98"/>
                    <a:pt x="217" y="97"/>
                    <a:pt x="217" y="96"/>
                  </a:cubicBezTo>
                  <a:cubicBezTo>
                    <a:pt x="217" y="96"/>
                    <a:pt x="218" y="95"/>
                    <a:pt x="218" y="94"/>
                  </a:cubicBezTo>
                  <a:cubicBezTo>
                    <a:pt x="218" y="89"/>
                    <a:pt x="218" y="89"/>
                    <a:pt x="218" y="89"/>
                  </a:cubicBezTo>
                  <a:cubicBezTo>
                    <a:pt x="218" y="87"/>
                    <a:pt x="220" y="85"/>
                    <a:pt x="222" y="85"/>
                  </a:cubicBezTo>
                  <a:cubicBezTo>
                    <a:pt x="222" y="85"/>
                    <a:pt x="222" y="85"/>
                    <a:pt x="222" y="85"/>
                  </a:cubicBezTo>
                  <a:cubicBezTo>
                    <a:pt x="223" y="85"/>
                    <a:pt x="223" y="85"/>
                    <a:pt x="223" y="85"/>
                  </a:cubicBezTo>
                  <a:cubicBezTo>
                    <a:pt x="225" y="86"/>
                    <a:pt x="227" y="87"/>
                    <a:pt x="229" y="88"/>
                  </a:cubicBezTo>
                  <a:cubicBezTo>
                    <a:pt x="231" y="88"/>
                    <a:pt x="233" y="89"/>
                    <a:pt x="235" y="89"/>
                  </a:cubicBezTo>
                  <a:cubicBezTo>
                    <a:pt x="236" y="89"/>
                    <a:pt x="237" y="89"/>
                    <a:pt x="237" y="89"/>
                  </a:cubicBezTo>
                  <a:cubicBezTo>
                    <a:pt x="238" y="89"/>
                    <a:pt x="238" y="89"/>
                    <a:pt x="238" y="89"/>
                  </a:cubicBezTo>
                  <a:cubicBezTo>
                    <a:pt x="240" y="89"/>
                    <a:pt x="240" y="89"/>
                    <a:pt x="240" y="89"/>
                  </a:cubicBezTo>
                  <a:cubicBezTo>
                    <a:pt x="241" y="89"/>
                    <a:pt x="241" y="89"/>
                    <a:pt x="241" y="89"/>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2" y="88"/>
                    <a:pt x="242" y="88"/>
                    <a:pt x="242" y="88"/>
                  </a:cubicBezTo>
                  <a:cubicBezTo>
                    <a:pt x="243" y="88"/>
                    <a:pt x="244" y="87"/>
                    <a:pt x="245" y="87"/>
                  </a:cubicBezTo>
                  <a:cubicBezTo>
                    <a:pt x="246" y="86"/>
                    <a:pt x="247" y="85"/>
                    <a:pt x="247" y="85"/>
                  </a:cubicBezTo>
                  <a:cubicBezTo>
                    <a:pt x="248" y="84"/>
                    <a:pt x="249" y="84"/>
                    <a:pt x="249" y="83"/>
                  </a:cubicBezTo>
                  <a:cubicBezTo>
                    <a:pt x="250" y="82"/>
                    <a:pt x="251" y="82"/>
                    <a:pt x="251" y="81"/>
                  </a:cubicBezTo>
                  <a:cubicBezTo>
                    <a:pt x="252" y="80"/>
                    <a:pt x="252" y="79"/>
                    <a:pt x="253" y="78"/>
                  </a:cubicBezTo>
                  <a:cubicBezTo>
                    <a:pt x="253" y="78"/>
                    <a:pt x="254" y="77"/>
                    <a:pt x="254" y="76"/>
                  </a:cubicBezTo>
                  <a:cubicBezTo>
                    <a:pt x="254" y="75"/>
                    <a:pt x="254" y="75"/>
                    <a:pt x="254" y="75"/>
                  </a:cubicBezTo>
                  <a:cubicBezTo>
                    <a:pt x="254" y="75"/>
                    <a:pt x="255" y="74"/>
                    <a:pt x="255" y="74"/>
                  </a:cubicBezTo>
                  <a:cubicBezTo>
                    <a:pt x="255" y="72"/>
                    <a:pt x="255" y="72"/>
                    <a:pt x="255" y="72"/>
                  </a:cubicBezTo>
                  <a:cubicBezTo>
                    <a:pt x="255" y="72"/>
                    <a:pt x="255" y="72"/>
                    <a:pt x="255" y="72"/>
                  </a:cubicBezTo>
                  <a:cubicBezTo>
                    <a:pt x="255" y="71"/>
                    <a:pt x="255" y="71"/>
                    <a:pt x="255" y="71"/>
                  </a:cubicBezTo>
                  <a:cubicBezTo>
                    <a:pt x="255" y="71"/>
                    <a:pt x="255" y="71"/>
                    <a:pt x="255" y="71"/>
                  </a:cubicBezTo>
                  <a:cubicBezTo>
                    <a:pt x="255" y="71"/>
                    <a:pt x="255" y="71"/>
                    <a:pt x="255" y="71"/>
                  </a:cubicBezTo>
                  <a:cubicBezTo>
                    <a:pt x="255" y="71"/>
                    <a:pt x="255" y="72"/>
                    <a:pt x="255" y="72"/>
                  </a:cubicBezTo>
                  <a:cubicBezTo>
                    <a:pt x="255" y="72"/>
                    <a:pt x="255" y="72"/>
                    <a:pt x="255" y="72"/>
                  </a:cubicBezTo>
                  <a:cubicBezTo>
                    <a:pt x="255" y="71"/>
                    <a:pt x="255" y="71"/>
                    <a:pt x="255" y="71"/>
                  </a:cubicBezTo>
                  <a:cubicBezTo>
                    <a:pt x="255" y="70"/>
                    <a:pt x="255" y="69"/>
                    <a:pt x="255" y="68"/>
                  </a:cubicBezTo>
                  <a:cubicBezTo>
                    <a:pt x="254" y="65"/>
                    <a:pt x="254" y="65"/>
                    <a:pt x="254" y="65"/>
                  </a:cubicBezTo>
                  <a:cubicBezTo>
                    <a:pt x="253" y="62"/>
                    <a:pt x="253" y="62"/>
                    <a:pt x="253" y="62"/>
                  </a:cubicBezTo>
                  <a:cubicBezTo>
                    <a:pt x="253" y="61"/>
                    <a:pt x="252" y="59"/>
                    <a:pt x="251" y="57"/>
                  </a:cubicBezTo>
                  <a:cubicBezTo>
                    <a:pt x="251" y="56"/>
                    <a:pt x="250" y="55"/>
                    <a:pt x="249" y="55"/>
                  </a:cubicBezTo>
                  <a:cubicBezTo>
                    <a:pt x="249" y="54"/>
                    <a:pt x="248" y="53"/>
                    <a:pt x="248" y="52"/>
                  </a:cubicBezTo>
                  <a:cubicBezTo>
                    <a:pt x="247" y="52"/>
                    <a:pt x="247" y="51"/>
                    <a:pt x="246" y="51"/>
                  </a:cubicBezTo>
                  <a:cubicBezTo>
                    <a:pt x="244" y="50"/>
                    <a:pt x="244" y="50"/>
                    <a:pt x="244" y="50"/>
                  </a:cubicBezTo>
                  <a:cubicBezTo>
                    <a:pt x="244" y="49"/>
                    <a:pt x="244" y="49"/>
                    <a:pt x="244" y="49"/>
                  </a:cubicBezTo>
                  <a:cubicBezTo>
                    <a:pt x="243" y="49"/>
                    <a:pt x="243" y="49"/>
                    <a:pt x="243"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3" y="49"/>
                    <a:pt x="243" y="49"/>
                    <a:pt x="243" y="49"/>
                  </a:cubicBezTo>
                  <a:cubicBezTo>
                    <a:pt x="241" y="47"/>
                    <a:pt x="241" y="47"/>
                    <a:pt x="241" y="47"/>
                  </a:cubicBezTo>
                  <a:cubicBezTo>
                    <a:pt x="238" y="47"/>
                    <a:pt x="238" y="47"/>
                    <a:pt x="238" y="47"/>
                  </a:cubicBezTo>
                  <a:cubicBezTo>
                    <a:pt x="236" y="46"/>
                    <a:pt x="236" y="46"/>
                    <a:pt x="236" y="46"/>
                  </a:cubicBezTo>
                  <a:cubicBezTo>
                    <a:pt x="233" y="46"/>
                    <a:pt x="233" y="46"/>
                    <a:pt x="233" y="46"/>
                  </a:cubicBezTo>
                  <a:cubicBezTo>
                    <a:pt x="231" y="46"/>
                    <a:pt x="228" y="46"/>
                    <a:pt x="226" y="47"/>
                  </a:cubicBezTo>
                  <a:cubicBezTo>
                    <a:pt x="224" y="47"/>
                    <a:pt x="222" y="47"/>
                    <a:pt x="219" y="47"/>
                  </a:cubicBezTo>
                  <a:cubicBezTo>
                    <a:pt x="217" y="47"/>
                    <a:pt x="215" y="45"/>
                    <a:pt x="215" y="43"/>
                  </a:cubicBezTo>
                  <a:cubicBezTo>
                    <a:pt x="215" y="43"/>
                    <a:pt x="215" y="43"/>
                    <a:pt x="215" y="43"/>
                  </a:cubicBezTo>
                  <a:cubicBezTo>
                    <a:pt x="215" y="40"/>
                    <a:pt x="215" y="40"/>
                    <a:pt x="215" y="40"/>
                  </a:cubicBezTo>
                  <a:cubicBezTo>
                    <a:pt x="215" y="39"/>
                    <a:pt x="215" y="39"/>
                    <a:pt x="215" y="38"/>
                  </a:cubicBezTo>
                  <a:cubicBezTo>
                    <a:pt x="215" y="37"/>
                    <a:pt x="215" y="36"/>
                    <a:pt x="215" y="35"/>
                  </a:cubicBezTo>
                  <a:cubicBezTo>
                    <a:pt x="214" y="35"/>
                    <a:pt x="214" y="34"/>
                    <a:pt x="214" y="33"/>
                  </a:cubicBezTo>
                  <a:cubicBezTo>
                    <a:pt x="214" y="33"/>
                    <a:pt x="213" y="32"/>
                    <a:pt x="213" y="31"/>
                  </a:cubicBezTo>
                  <a:cubicBezTo>
                    <a:pt x="212" y="31"/>
                    <a:pt x="212" y="30"/>
                    <a:pt x="211" y="30"/>
                  </a:cubicBezTo>
                  <a:cubicBezTo>
                    <a:pt x="211" y="29"/>
                    <a:pt x="210" y="29"/>
                    <a:pt x="210" y="28"/>
                  </a:cubicBezTo>
                  <a:cubicBezTo>
                    <a:pt x="209" y="28"/>
                    <a:pt x="208" y="27"/>
                    <a:pt x="208" y="27"/>
                  </a:cubicBezTo>
                  <a:cubicBezTo>
                    <a:pt x="207" y="27"/>
                    <a:pt x="206" y="26"/>
                    <a:pt x="206" y="26"/>
                  </a:cubicBezTo>
                  <a:cubicBezTo>
                    <a:pt x="205" y="26"/>
                    <a:pt x="204" y="26"/>
                    <a:pt x="203" y="26"/>
                  </a:cubicBezTo>
                  <a:cubicBezTo>
                    <a:pt x="202" y="25"/>
                    <a:pt x="200" y="25"/>
                    <a:pt x="198" y="25"/>
                  </a:cubicBezTo>
                  <a:cubicBezTo>
                    <a:pt x="196" y="26"/>
                    <a:pt x="195" y="26"/>
                    <a:pt x="193" y="26"/>
                  </a:cubicBezTo>
                  <a:cubicBezTo>
                    <a:pt x="191" y="27"/>
                    <a:pt x="190" y="27"/>
                    <a:pt x="188" y="28"/>
                  </a:cubicBezTo>
                  <a:cubicBezTo>
                    <a:pt x="188" y="28"/>
                    <a:pt x="188" y="28"/>
                    <a:pt x="188" y="28"/>
                  </a:cubicBezTo>
                  <a:cubicBezTo>
                    <a:pt x="186" y="29"/>
                    <a:pt x="185" y="28"/>
                    <a:pt x="184" y="26"/>
                  </a:cubicBezTo>
                  <a:cubicBezTo>
                    <a:pt x="184" y="26"/>
                    <a:pt x="184" y="25"/>
                    <a:pt x="184" y="25"/>
                  </a:cubicBezTo>
                  <a:cubicBezTo>
                    <a:pt x="184" y="23"/>
                    <a:pt x="184" y="23"/>
                    <a:pt x="184" y="23"/>
                  </a:cubicBezTo>
                  <a:cubicBezTo>
                    <a:pt x="184" y="22"/>
                    <a:pt x="184" y="21"/>
                    <a:pt x="184" y="20"/>
                  </a:cubicBezTo>
                  <a:cubicBezTo>
                    <a:pt x="184" y="20"/>
                    <a:pt x="183" y="19"/>
                    <a:pt x="183" y="18"/>
                  </a:cubicBezTo>
                  <a:cubicBezTo>
                    <a:pt x="183" y="18"/>
                    <a:pt x="182" y="17"/>
                    <a:pt x="182" y="16"/>
                  </a:cubicBezTo>
                  <a:cubicBezTo>
                    <a:pt x="182" y="16"/>
                    <a:pt x="181" y="15"/>
                    <a:pt x="180" y="15"/>
                  </a:cubicBezTo>
                  <a:cubicBezTo>
                    <a:pt x="180" y="14"/>
                    <a:pt x="179" y="14"/>
                    <a:pt x="179" y="13"/>
                  </a:cubicBezTo>
                  <a:cubicBezTo>
                    <a:pt x="178" y="13"/>
                    <a:pt x="177" y="12"/>
                    <a:pt x="177" y="12"/>
                  </a:cubicBezTo>
                  <a:cubicBezTo>
                    <a:pt x="174" y="11"/>
                    <a:pt x="174" y="11"/>
                    <a:pt x="174" y="11"/>
                  </a:cubicBezTo>
                  <a:cubicBezTo>
                    <a:pt x="172" y="11"/>
                    <a:pt x="172" y="11"/>
                    <a:pt x="172" y="11"/>
                  </a:cubicBezTo>
                  <a:cubicBezTo>
                    <a:pt x="170" y="10"/>
                    <a:pt x="170" y="10"/>
                    <a:pt x="170" y="10"/>
                  </a:cubicBezTo>
                  <a:cubicBezTo>
                    <a:pt x="167" y="11"/>
                    <a:pt x="167" y="11"/>
                    <a:pt x="167" y="11"/>
                  </a:cubicBezTo>
                  <a:cubicBezTo>
                    <a:pt x="165" y="11"/>
                    <a:pt x="165" y="11"/>
                    <a:pt x="165" y="11"/>
                  </a:cubicBezTo>
                  <a:cubicBezTo>
                    <a:pt x="162" y="12"/>
                    <a:pt x="162" y="12"/>
                    <a:pt x="162" y="12"/>
                  </a:cubicBezTo>
                  <a:cubicBezTo>
                    <a:pt x="160" y="13"/>
                    <a:pt x="160" y="13"/>
                    <a:pt x="160" y="13"/>
                  </a:cubicBezTo>
                  <a:cubicBezTo>
                    <a:pt x="158" y="14"/>
                    <a:pt x="158" y="14"/>
                    <a:pt x="158" y="14"/>
                  </a:cubicBezTo>
                  <a:cubicBezTo>
                    <a:pt x="156" y="16"/>
                    <a:pt x="156" y="16"/>
                    <a:pt x="156" y="16"/>
                  </a:cubicBezTo>
                  <a:cubicBezTo>
                    <a:pt x="156" y="16"/>
                    <a:pt x="156" y="16"/>
                    <a:pt x="156" y="16"/>
                  </a:cubicBezTo>
                  <a:cubicBezTo>
                    <a:pt x="156" y="17"/>
                    <a:pt x="155" y="17"/>
                    <a:pt x="154" y="16"/>
                  </a:cubicBezTo>
                  <a:cubicBezTo>
                    <a:pt x="154" y="16"/>
                    <a:pt x="154" y="16"/>
                    <a:pt x="154" y="16"/>
                  </a:cubicBezTo>
                  <a:cubicBezTo>
                    <a:pt x="152" y="12"/>
                    <a:pt x="152" y="12"/>
                    <a:pt x="152" y="12"/>
                  </a:cubicBezTo>
                  <a:cubicBezTo>
                    <a:pt x="152" y="11"/>
                    <a:pt x="151" y="10"/>
                    <a:pt x="151" y="9"/>
                  </a:cubicBezTo>
                  <a:cubicBezTo>
                    <a:pt x="150" y="8"/>
                    <a:pt x="149" y="7"/>
                    <a:pt x="148" y="6"/>
                  </a:cubicBezTo>
                  <a:cubicBezTo>
                    <a:pt x="148" y="6"/>
                    <a:pt x="146" y="5"/>
                    <a:pt x="146" y="4"/>
                  </a:cubicBezTo>
                  <a:cubicBezTo>
                    <a:pt x="144" y="4"/>
                    <a:pt x="143" y="4"/>
                    <a:pt x="142" y="3"/>
                  </a:cubicBezTo>
                  <a:cubicBezTo>
                    <a:pt x="141" y="3"/>
                    <a:pt x="140" y="3"/>
                    <a:pt x="139" y="3"/>
                  </a:cubicBezTo>
                  <a:cubicBezTo>
                    <a:pt x="137" y="3"/>
                    <a:pt x="136" y="3"/>
                    <a:pt x="135" y="3"/>
                  </a:cubicBezTo>
                  <a:cubicBezTo>
                    <a:pt x="134" y="4"/>
                    <a:pt x="132" y="4"/>
                    <a:pt x="131" y="4"/>
                  </a:cubicBezTo>
                  <a:cubicBezTo>
                    <a:pt x="130" y="5"/>
                    <a:pt x="129" y="5"/>
                    <a:pt x="128" y="6"/>
                  </a:cubicBezTo>
                  <a:cubicBezTo>
                    <a:pt x="127" y="6"/>
                    <a:pt x="125" y="7"/>
                    <a:pt x="124" y="7"/>
                  </a:cubicBezTo>
                  <a:cubicBezTo>
                    <a:pt x="123" y="8"/>
                    <a:pt x="122" y="9"/>
                    <a:pt x="121" y="9"/>
                  </a:cubicBezTo>
                  <a:cubicBezTo>
                    <a:pt x="118" y="12"/>
                    <a:pt x="118" y="12"/>
                    <a:pt x="118" y="12"/>
                  </a:cubicBezTo>
                  <a:cubicBezTo>
                    <a:pt x="116" y="15"/>
                    <a:pt x="116" y="15"/>
                    <a:pt x="116" y="15"/>
                  </a:cubicBezTo>
                  <a:cubicBezTo>
                    <a:pt x="114" y="18"/>
                    <a:pt x="114" y="18"/>
                    <a:pt x="114" y="18"/>
                  </a:cubicBezTo>
                  <a:cubicBezTo>
                    <a:pt x="112" y="21"/>
                    <a:pt x="112" y="21"/>
                    <a:pt x="112" y="21"/>
                  </a:cubicBezTo>
                  <a:cubicBezTo>
                    <a:pt x="111" y="24"/>
                    <a:pt x="111" y="24"/>
                    <a:pt x="111" y="24"/>
                  </a:cubicBezTo>
                  <a:cubicBezTo>
                    <a:pt x="110" y="25"/>
                    <a:pt x="109" y="25"/>
                    <a:pt x="109" y="25"/>
                  </a:cubicBezTo>
                  <a:cubicBezTo>
                    <a:pt x="108" y="25"/>
                    <a:pt x="108" y="25"/>
                    <a:pt x="108" y="25"/>
                  </a:cubicBezTo>
                  <a:cubicBezTo>
                    <a:pt x="108" y="25"/>
                    <a:pt x="108" y="25"/>
                    <a:pt x="108" y="25"/>
                  </a:cubicBezTo>
                  <a:cubicBezTo>
                    <a:pt x="107" y="24"/>
                    <a:pt x="107" y="24"/>
                    <a:pt x="106" y="23"/>
                  </a:cubicBezTo>
                  <a:cubicBezTo>
                    <a:pt x="105" y="23"/>
                    <a:pt x="104" y="23"/>
                    <a:pt x="102" y="22"/>
                  </a:cubicBezTo>
                  <a:cubicBezTo>
                    <a:pt x="101" y="22"/>
                    <a:pt x="100" y="22"/>
                    <a:pt x="99" y="22"/>
                  </a:cubicBezTo>
                  <a:cubicBezTo>
                    <a:pt x="99" y="22"/>
                    <a:pt x="98" y="22"/>
                    <a:pt x="98" y="22"/>
                  </a:cubicBezTo>
                  <a:cubicBezTo>
                    <a:pt x="98" y="22"/>
                    <a:pt x="97" y="22"/>
                    <a:pt x="97" y="23"/>
                  </a:cubicBezTo>
                  <a:cubicBezTo>
                    <a:pt x="96" y="23"/>
                    <a:pt x="96" y="23"/>
                    <a:pt x="96" y="23"/>
                  </a:cubicBezTo>
                  <a:cubicBezTo>
                    <a:pt x="96" y="23"/>
                    <a:pt x="96" y="23"/>
                    <a:pt x="96" y="23"/>
                  </a:cubicBezTo>
                  <a:cubicBezTo>
                    <a:pt x="96" y="23"/>
                    <a:pt x="96" y="23"/>
                    <a:pt x="96" y="23"/>
                  </a:cubicBezTo>
                  <a:cubicBezTo>
                    <a:pt x="95" y="23"/>
                    <a:pt x="95" y="24"/>
                    <a:pt x="95" y="24"/>
                  </a:cubicBezTo>
                  <a:cubicBezTo>
                    <a:pt x="94" y="25"/>
                    <a:pt x="94" y="25"/>
                    <a:pt x="94" y="25"/>
                  </a:cubicBezTo>
                  <a:cubicBezTo>
                    <a:pt x="94" y="25"/>
                    <a:pt x="93" y="26"/>
                    <a:pt x="93" y="26"/>
                  </a:cubicBezTo>
                  <a:cubicBezTo>
                    <a:pt x="93" y="27"/>
                    <a:pt x="92" y="29"/>
                    <a:pt x="92" y="30"/>
                  </a:cubicBezTo>
                  <a:cubicBezTo>
                    <a:pt x="91" y="31"/>
                    <a:pt x="91" y="32"/>
                    <a:pt x="90" y="33"/>
                  </a:cubicBezTo>
                  <a:cubicBezTo>
                    <a:pt x="89" y="34"/>
                    <a:pt x="88" y="35"/>
                    <a:pt x="87" y="34"/>
                  </a:cubicBezTo>
                  <a:cubicBezTo>
                    <a:pt x="86" y="34"/>
                    <a:pt x="86" y="34"/>
                    <a:pt x="86" y="34"/>
                  </a:cubicBezTo>
                  <a:cubicBezTo>
                    <a:pt x="83" y="32"/>
                    <a:pt x="83" y="32"/>
                    <a:pt x="83" y="32"/>
                  </a:cubicBezTo>
                  <a:cubicBezTo>
                    <a:pt x="79" y="31"/>
                    <a:pt x="79" y="31"/>
                    <a:pt x="79" y="31"/>
                  </a:cubicBezTo>
                  <a:cubicBezTo>
                    <a:pt x="76" y="30"/>
                    <a:pt x="76" y="30"/>
                    <a:pt x="76" y="30"/>
                  </a:cubicBezTo>
                  <a:cubicBezTo>
                    <a:pt x="72" y="30"/>
                    <a:pt x="72" y="30"/>
                    <a:pt x="72" y="30"/>
                  </a:cubicBezTo>
                  <a:cubicBezTo>
                    <a:pt x="69" y="30"/>
                    <a:pt x="69" y="30"/>
                    <a:pt x="69" y="30"/>
                  </a:cubicBezTo>
                  <a:cubicBezTo>
                    <a:pt x="68" y="30"/>
                    <a:pt x="67" y="31"/>
                    <a:pt x="66" y="31"/>
                  </a:cubicBezTo>
                  <a:cubicBezTo>
                    <a:pt x="65" y="32"/>
                    <a:pt x="64" y="32"/>
                    <a:pt x="63" y="32"/>
                  </a:cubicBezTo>
                  <a:cubicBezTo>
                    <a:pt x="60" y="35"/>
                    <a:pt x="60" y="35"/>
                    <a:pt x="60" y="35"/>
                  </a:cubicBezTo>
                  <a:cubicBezTo>
                    <a:pt x="59" y="36"/>
                    <a:pt x="59" y="37"/>
                    <a:pt x="58" y="38"/>
                  </a:cubicBezTo>
                  <a:cubicBezTo>
                    <a:pt x="57" y="39"/>
                    <a:pt x="57" y="40"/>
                    <a:pt x="56" y="41"/>
                  </a:cubicBezTo>
                  <a:cubicBezTo>
                    <a:pt x="56" y="42"/>
                    <a:pt x="55" y="43"/>
                    <a:pt x="55" y="44"/>
                  </a:cubicBezTo>
                  <a:cubicBezTo>
                    <a:pt x="54" y="45"/>
                    <a:pt x="54" y="46"/>
                    <a:pt x="54" y="47"/>
                  </a:cubicBezTo>
                  <a:cubicBezTo>
                    <a:pt x="54" y="51"/>
                    <a:pt x="54" y="51"/>
                    <a:pt x="54" y="51"/>
                  </a:cubicBezTo>
                  <a:cubicBezTo>
                    <a:pt x="54" y="55"/>
                    <a:pt x="54" y="55"/>
                    <a:pt x="54" y="55"/>
                  </a:cubicBezTo>
                  <a:cubicBezTo>
                    <a:pt x="54" y="58"/>
                    <a:pt x="53" y="61"/>
                    <a:pt x="53" y="63"/>
                  </a:cubicBezTo>
                  <a:cubicBezTo>
                    <a:pt x="53" y="65"/>
                    <a:pt x="52" y="67"/>
                    <a:pt x="50" y="67"/>
                  </a:cubicBezTo>
                  <a:cubicBezTo>
                    <a:pt x="49" y="67"/>
                    <a:pt x="49" y="67"/>
                    <a:pt x="49" y="67"/>
                  </a:cubicBezTo>
                  <a:cubicBezTo>
                    <a:pt x="49" y="66"/>
                    <a:pt x="49" y="66"/>
                    <a:pt x="49" y="66"/>
                  </a:cubicBezTo>
                  <a:cubicBezTo>
                    <a:pt x="48" y="66"/>
                    <a:pt x="47" y="66"/>
                    <a:pt x="46" y="66"/>
                  </a:cubicBezTo>
                  <a:cubicBezTo>
                    <a:pt x="45" y="66"/>
                    <a:pt x="45" y="66"/>
                    <a:pt x="45" y="66"/>
                  </a:cubicBezTo>
                  <a:cubicBezTo>
                    <a:pt x="44" y="66"/>
                    <a:pt x="44" y="66"/>
                    <a:pt x="43" y="66"/>
                  </a:cubicBezTo>
                  <a:cubicBezTo>
                    <a:pt x="42" y="66"/>
                    <a:pt x="42" y="66"/>
                    <a:pt x="41" y="66"/>
                  </a:cubicBezTo>
                  <a:cubicBezTo>
                    <a:pt x="40" y="67"/>
                    <a:pt x="40" y="67"/>
                    <a:pt x="40" y="67"/>
                  </a:cubicBezTo>
                  <a:cubicBezTo>
                    <a:pt x="40" y="67"/>
                    <a:pt x="40" y="67"/>
                    <a:pt x="40" y="67"/>
                  </a:cubicBezTo>
                  <a:cubicBezTo>
                    <a:pt x="39" y="68"/>
                    <a:pt x="39" y="68"/>
                    <a:pt x="39" y="69"/>
                  </a:cubicBezTo>
                  <a:cubicBezTo>
                    <a:pt x="38" y="70"/>
                    <a:pt x="38" y="71"/>
                    <a:pt x="38" y="72"/>
                  </a:cubicBezTo>
                  <a:cubicBezTo>
                    <a:pt x="38" y="74"/>
                    <a:pt x="38" y="76"/>
                    <a:pt x="38" y="78"/>
                  </a:cubicBezTo>
                  <a:cubicBezTo>
                    <a:pt x="38" y="78"/>
                    <a:pt x="38" y="78"/>
                    <a:pt x="38" y="78"/>
                  </a:cubicBezTo>
                  <a:cubicBezTo>
                    <a:pt x="38" y="80"/>
                    <a:pt x="37" y="81"/>
                    <a:pt x="36" y="82"/>
                  </a:cubicBezTo>
                  <a:cubicBezTo>
                    <a:pt x="35" y="82"/>
                    <a:pt x="34" y="82"/>
                    <a:pt x="34" y="81"/>
                  </a:cubicBezTo>
                  <a:cubicBezTo>
                    <a:pt x="29" y="79"/>
                    <a:pt x="24" y="78"/>
                    <a:pt x="19" y="78"/>
                  </a:cubicBezTo>
                  <a:cubicBezTo>
                    <a:pt x="18" y="78"/>
                    <a:pt x="17" y="78"/>
                    <a:pt x="16" y="78"/>
                  </a:cubicBezTo>
                  <a:cubicBezTo>
                    <a:pt x="15" y="78"/>
                    <a:pt x="14" y="78"/>
                    <a:pt x="12" y="79"/>
                  </a:cubicBezTo>
                  <a:cubicBezTo>
                    <a:pt x="11" y="80"/>
                    <a:pt x="11" y="80"/>
                    <a:pt x="11" y="80"/>
                  </a:cubicBezTo>
                  <a:cubicBezTo>
                    <a:pt x="9" y="81"/>
                    <a:pt x="9" y="81"/>
                    <a:pt x="9" y="81"/>
                  </a:cubicBezTo>
                  <a:cubicBezTo>
                    <a:pt x="8" y="82"/>
                    <a:pt x="8" y="82"/>
                    <a:pt x="8" y="82"/>
                  </a:cubicBezTo>
                  <a:cubicBezTo>
                    <a:pt x="8" y="82"/>
                    <a:pt x="7" y="83"/>
                    <a:pt x="7" y="83"/>
                  </a:cubicBezTo>
                  <a:cubicBezTo>
                    <a:pt x="6" y="84"/>
                    <a:pt x="6" y="85"/>
                    <a:pt x="5" y="86"/>
                  </a:cubicBezTo>
                  <a:cubicBezTo>
                    <a:pt x="5" y="87"/>
                    <a:pt x="4" y="89"/>
                    <a:pt x="4" y="90"/>
                  </a:cubicBezTo>
                  <a:cubicBezTo>
                    <a:pt x="4" y="93"/>
                    <a:pt x="3" y="95"/>
                    <a:pt x="3" y="98"/>
                  </a:cubicBezTo>
                  <a:cubicBezTo>
                    <a:pt x="3" y="99"/>
                    <a:pt x="3" y="100"/>
                    <a:pt x="4" y="102"/>
                  </a:cubicBezTo>
                  <a:cubicBezTo>
                    <a:pt x="4" y="103"/>
                    <a:pt x="4" y="104"/>
                    <a:pt x="4" y="105"/>
                  </a:cubicBezTo>
                  <a:cubicBezTo>
                    <a:pt x="5" y="106"/>
                    <a:pt x="5" y="107"/>
                    <a:pt x="5" y="107"/>
                  </a:cubicBezTo>
                  <a:cubicBezTo>
                    <a:pt x="6" y="108"/>
                    <a:pt x="6" y="108"/>
                    <a:pt x="6" y="108"/>
                  </a:cubicBezTo>
                  <a:cubicBezTo>
                    <a:pt x="7" y="109"/>
                    <a:pt x="7" y="109"/>
                    <a:pt x="8" y="109"/>
                  </a:cubicBezTo>
                  <a:cubicBezTo>
                    <a:pt x="8" y="110"/>
                    <a:pt x="9" y="110"/>
                    <a:pt x="10" y="110"/>
                  </a:cubicBezTo>
                  <a:cubicBezTo>
                    <a:pt x="10" y="110"/>
                    <a:pt x="10" y="110"/>
                    <a:pt x="10" y="110"/>
                  </a:cubicBezTo>
                  <a:cubicBezTo>
                    <a:pt x="10" y="110"/>
                    <a:pt x="10" y="110"/>
                    <a:pt x="10" y="110"/>
                  </a:cubicBezTo>
                  <a:cubicBezTo>
                    <a:pt x="10" y="111"/>
                    <a:pt x="10" y="111"/>
                    <a:pt x="10" y="111"/>
                  </a:cubicBezTo>
                </a:path>
              </a:pathLst>
            </a:custGeom>
            <a:grpFill/>
            <a:ln w="9525">
              <a:noFill/>
              <a:round/>
            </a:ln>
          </p:spPr>
          <p:txBody>
            <a:bodyPr vert="horz" wrap="square" lIns="121920" tIns="60960" rIns="121920" bIns="60960" numCol="1" anchor="t" anchorCtr="0" compatLnSpc="1"/>
            <a:lstStyle/>
            <a:p>
              <a:endParaRPr lang="en-US" sz="2400"/>
            </a:p>
          </p:txBody>
        </p:sp>
        <p:sp>
          <p:nvSpPr>
            <p:cNvPr id="46" name="Freeform 118"/>
            <p:cNvSpPr/>
            <p:nvPr/>
          </p:nvSpPr>
          <p:spPr bwMode="auto">
            <a:xfrm>
              <a:off x="4451350" y="4006851"/>
              <a:ext cx="431800" cy="247650"/>
            </a:xfrm>
            <a:custGeom>
              <a:avLst/>
              <a:gdLst/>
              <a:ahLst/>
              <a:cxnLst>
                <a:cxn ang="0">
                  <a:pos x="0" y="140"/>
                </a:cxn>
                <a:cxn ang="0">
                  <a:pos x="11" y="130"/>
                </a:cxn>
                <a:cxn ang="0">
                  <a:pos x="1" y="113"/>
                </a:cxn>
                <a:cxn ang="0">
                  <a:pos x="2" y="108"/>
                </a:cxn>
                <a:cxn ang="0">
                  <a:pos x="26" y="103"/>
                </a:cxn>
                <a:cxn ang="0">
                  <a:pos x="24" y="84"/>
                </a:cxn>
                <a:cxn ang="0">
                  <a:pos x="37" y="86"/>
                </a:cxn>
                <a:cxn ang="0">
                  <a:pos x="28" y="65"/>
                </a:cxn>
                <a:cxn ang="0">
                  <a:pos x="44" y="51"/>
                </a:cxn>
                <a:cxn ang="0">
                  <a:pos x="60" y="47"/>
                </a:cxn>
                <a:cxn ang="0">
                  <a:pos x="77" y="30"/>
                </a:cxn>
                <a:cxn ang="0">
                  <a:pos x="87" y="36"/>
                </a:cxn>
                <a:cxn ang="0">
                  <a:pos x="101" y="26"/>
                </a:cxn>
                <a:cxn ang="0">
                  <a:pos x="114" y="34"/>
                </a:cxn>
                <a:cxn ang="0">
                  <a:pos x="114" y="31"/>
                </a:cxn>
                <a:cxn ang="0">
                  <a:pos x="132" y="23"/>
                </a:cxn>
                <a:cxn ang="0">
                  <a:pos x="139" y="35"/>
                </a:cxn>
                <a:cxn ang="0">
                  <a:pos x="143" y="14"/>
                </a:cxn>
                <a:cxn ang="0">
                  <a:pos x="157" y="2"/>
                </a:cxn>
                <a:cxn ang="0">
                  <a:pos x="179" y="11"/>
                </a:cxn>
                <a:cxn ang="0">
                  <a:pos x="179" y="9"/>
                </a:cxn>
                <a:cxn ang="0">
                  <a:pos x="198" y="9"/>
                </a:cxn>
                <a:cxn ang="0">
                  <a:pos x="208" y="23"/>
                </a:cxn>
                <a:cxn ang="0">
                  <a:pos x="211" y="7"/>
                </a:cxn>
                <a:cxn ang="0">
                  <a:pos x="227" y="8"/>
                </a:cxn>
                <a:cxn ang="0">
                  <a:pos x="238" y="25"/>
                </a:cxn>
                <a:cxn ang="0">
                  <a:pos x="251" y="24"/>
                </a:cxn>
                <a:cxn ang="0">
                  <a:pos x="258" y="39"/>
                </a:cxn>
                <a:cxn ang="0">
                  <a:pos x="246" y="25"/>
                </a:cxn>
                <a:cxn ang="0">
                  <a:pos x="238" y="31"/>
                </a:cxn>
                <a:cxn ang="0">
                  <a:pos x="220" y="12"/>
                </a:cxn>
                <a:cxn ang="0">
                  <a:pos x="214" y="13"/>
                </a:cxn>
                <a:cxn ang="0">
                  <a:pos x="204" y="28"/>
                </a:cxn>
                <a:cxn ang="0">
                  <a:pos x="197" y="18"/>
                </a:cxn>
                <a:cxn ang="0">
                  <a:pos x="187" y="14"/>
                </a:cxn>
                <a:cxn ang="0">
                  <a:pos x="180" y="22"/>
                </a:cxn>
                <a:cxn ang="0">
                  <a:pos x="166" y="9"/>
                </a:cxn>
                <a:cxn ang="0">
                  <a:pos x="153" y="14"/>
                </a:cxn>
                <a:cxn ang="0">
                  <a:pos x="147" y="24"/>
                </a:cxn>
                <a:cxn ang="0">
                  <a:pos x="139" y="37"/>
                </a:cxn>
                <a:cxn ang="0">
                  <a:pos x="129" y="29"/>
                </a:cxn>
                <a:cxn ang="0">
                  <a:pos x="118" y="34"/>
                </a:cxn>
                <a:cxn ang="0">
                  <a:pos x="111" y="41"/>
                </a:cxn>
                <a:cxn ang="0">
                  <a:pos x="105" y="31"/>
                </a:cxn>
                <a:cxn ang="0">
                  <a:pos x="92" y="34"/>
                </a:cxn>
                <a:cxn ang="0">
                  <a:pos x="84" y="37"/>
                </a:cxn>
                <a:cxn ang="0">
                  <a:pos x="68" y="34"/>
                </a:cxn>
                <a:cxn ang="0">
                  <a:pos x="61" y="61"/>
                </a:cxn>
                <a:cxn ang="0">
                  <a:pos x="42" y="57"/>
                </a:cxn>
                <a:cxn ang="0">
                  <a:pos x="34" y="70"/>
                </a:cxn>
                <a:cxn ang="0">
                  <a:pos x="32" y="91"/>
                </a:cxn>
                <a:cxn ang="0">
                  <a:pos x="29" y="89"/>
                </a:cxn>
                <a:cxn ang="0">
                  <a:pos x="27" y="105"/>
                </a:cxn>
                <a:cxn ang="0">
                  <a:pos x="7" y="109"/>
                </a:cxn>
                <a:cxn ang="0">
                  <a:pos x="6" y="111"/>
                </a:cxn>
                <a:cxn ang="0">
                  <a:pos x="7" y="121"/>
                </a:cxn>
                <a:cxn ang="0">
                  <a:pos x="8" y="133"/>
                </a:cxn>
                <a:cxn ang="0">
                  <a:pos x="2" y="141"/>
                </a:cxn>
                <a:cxn ang="0">
                  <a:pos x="5" y="148"/>
                </a:cxn>
              </a:cxnLst>
              <a:rect l="0" t="0" r="r" b="b"/>
              <a:pathLst>
                <a:path w="259" h="148">
                  <a:moveTo>
                    <a:pt x="5" y="148"/>
                  </a:moveTo>
                  <a:cubicBezTo>
                    <a:pt x="4" y="147"/>
                    <a:pt x="3" y="147"/>
                    <a:pt x="2" y="146"/>
                  </a:cubicBezTo>
                  <a:cubicBezTo>
                    <a:pt x="2" y="146"/>
                    <a:pt x="1" y="145"/>
                    <a:pt x="1" y="145"/>
                  </a:cubicBezTo>
                  <a:cubicBezTo>
                    <a:pt x="1" y="144"/>
                    <a:pt x="1" y="144"/>
                    <a:pt x="0" y="143"/>
                  </a:cubicBezTo>
                  <a:cubicBezTo>
                    <a:pt x="0" y="143"/>
                    <a:pt x="0" y="142"/>
                    <a:pt x="0" y="142"/>
                  </a:cubicBezTo>
                  <a:cubicBezTo>
                    <a:pt x="0" y="141"/>
                    <a:pt x="0" y="141"/>
                    <a:pt x="0" y="140"/>
                  </a:cubicBezTo>
                  <a:cubicBezTo>
                    <a:pt x="0" y="139"/>
                    <a:pt x="0" y="138"/>
                    <a:pt x="0" y="137"/>
                  </a:cubicBezTo>
                  <a:cubicBezTo>
                    <a:pt x="0" y="136"/>
                    <a:pt x="1" y="135"/>
                    <a:pt x="2" y="134"/>
                  </a:cubicBezTo>
                  <a:cubicBezTo>
                    <a:pt x="2" y="133"/>
                    <a:pt x="3" y="132"/>
                    <a:pt x="4" y="131"/>
                  </a:cubicBezTo>
                  <a:cubicBezTo>
                    <a:pt x="5" y="131"/>
                    <a:pt x="5" y="131"/>
                    <a:pt x="6" y="131"/>
                  </a:cubicBezTo>
                  <a:cubicBezTo>
                    <a:pt x="6" y="130"/>
                    <a:pt x="7" y="130"/>
                    <a:pt x="7" y="130"/>
                  </a:cubicBezTo>
                  <a:cubicBezTo>
                    <a:pt x="9" y="130"/>
                    <a:pt x="10" y="130"/>
                    <a:pt x="11" y="130"/>
                  </a:cubicBezTo>
                  <a:cubicBezTo>
                    <a:pt x="9" y="133"/>
                    <a:pt x="9" y="133"/>
                    <a:pt x="9" y="133"/>
                  </a:cubicBezTo>
                  <a:cubicBezTo>
                    <a:pt x="8" y="131"/>
                    <a:pt x="7" y="130"/>
                    <a:pt x="6" y="128"/>
                  </a:cubicBezTo>
                  <a:cubicBezTo>
                    <a:pt x="4" y="126"/>
                    <a:pt x="3" y="124"/>
                    <a:pt x="3" y="122"/>
                  </a:cubicBezTo>
                  <a:cubicBezTo>
                    <a:pt x="2" y="121"/>
                    <a:pt x="2" y="120"/>
                    <a:pt x="2" y="119"/>
                  </a:cubicBezTo>
                  <a:cubicBezTo>
                    <a:pt x="1" y="118"/>
                    <a:pt x="1" y="117"/>
                    <a:pt x="1" y="116"/>
                  </a:cubicBezTo>
                  <a:cubicBezTo>
                    <a:pt x="1" y="115"/>
                    <a:pt x="1" y="114"/>
                    <a:pt x="1" y="113"/>
                  </a:cubicBezTo>
                  <a:cubicBezTo>
                    <a:pt x="0" y="112"/>
                    <a:pt x="1" y="110"/>
                    <a:pt x="1" y="109"/>
                  </a:cubicBezTo>
                  <a:cubicBezTo>
                    <a:pt x="1" y="108"/>
                    <a:pt x="1" y="108"/>
                    <a:pt x="1" y="108"/>
                  </a:cubicBezTo>
                  <a:cubicBezTo>
                    <a:pt x="1" y="108"/>
                    <a:pt x="1" y="108"/>
                    <a:pt x="1" y="108"/>
                  </a:cubicBezTo>
                  <a:cubicBezTo>
                    <a:pt x="1" y="108"/>
                    <a:pt x="1" y="108"/>
                    <a:pt x="1" y="108"/>
                  </a:cubicBezTo>
                  <a:cubicBezTo>
                    <a:pt x="2" y="108"/>
                    <a:pt x="2" y="108"/>
                    <a:pt x="2" y="108"/>
                  </a:cubicBezTo>
                  <a:cubicBezTo>
                    <a:pt x="2" y="108"/>
                    <a:pt x="2" y="108"/>
                    <a:pt x="2" y="108"/>
                  </a:cubicBezTo>
                  <a:cubicBezTo>
                    <a:pt x="2" y="108"/>
                    <a:pt x="2" y="108"/>
                    <a:pt x="2" y="108"/>
                  </a:cubicBezTo>
                  <a:cubicBezTo>
                    <a:pt x="2" y="107"/>
                    <a:pt x="2" y="107"/>
                    <a:pt x="2" y="107"/>
                  </a:cubicBezTo>
                  <a:cubicBezTo>
                    <a:pt x="2" y="107"/>
                    <a:pt x="3" y="106"/>
                    <a:pt x="3" y="106"/>
                  </a:cubicBezTo>
                  <a:cubicBezTo>
                    <a:pt x="4" y="104"/>
                    <a:pt x="5" y="104"/>
                    <a:pt x="6" y="103"/>
                  </a:cubicBezTo>
                  <a:cubicBezTo>
                    <a:pt x="8" y="102"/>
                    <a:pt x="10" y="101"/>
                    <a:pt x="13" y="100"/>
                  </a:cubicBezTo>
                  <a:cubicBezTo>
                    <a:pt x="17" y="100"/>
                    <a:pt x="22" y="101"/>
                    <a:pt x="26" y="103"/>
                  </a:cubicBezTo>
                  <a:cubicBezTo>
                    <a:pt x="21" y="107"/>
                    <a:pt x="21" y="107"/>
                    <a:pt x="21" y="107"/>
                  </a:cubicBezTo>
                  <a:cubicBezTo>
                    <a:pt x="20" y="104"/>
                    <a:pt x="20" y="102"/>
                    <a:pt x="20" y="99"/>
                  </a:cubicBezTo>
                  <a:cubicBezTo>
                    <a:pt x="20" y="98"/>
                    <a:pt x="20" y="96"/>
                    <a:pt x="20" y="95"/>
                  </a:cubicBezTo>
                  <a:cubicBezTo>
                    <a:pt x="20" y="94"/>
                    <a:pt x="20" y="92"/>
                    <a:pt x="20" y="91"/>
                  </a:cubicBezTo>
                  <a:cubicBezTo>
                    <a:pt x="21" y="89"/>
                    <a:pt x="21" y="88"/>
                    <a:pt x="22" y="86"/>
                  </a:cubicBezTo>
                  <a:cubicBezTo>
                    <a:pt x="22" y="86"/>
                    <a:pt x="23" y="85"/>
                    <a:pt x="24" y="84"/>
                  </a:cubicBezTo>
                  <a:cubicBezTo>
                    <a:pt x="24" y="83"/>
                    <a:pt x="26" y="83"/>
                    <a:pt x="27" y="82"/>
                  </a:cubicBezTo>
                  <a:cubicBezTo>
                    <a:pt x="28" y="82"/>
                    <a:pt x="29" y="82"/>
                    <a:pt x="30" y="82"/>
                  </a:cubicBezTo>
                  <a:cubicBezTo>
                    <a:pt x="31" y="82"/>
                    <a:pt x="31" y="82"/>
                    <a:pt x="32" y="83"/>
                  </a:cubicBezTo>
                  <a:cubicBezTo>
                    <a:pt x="33" y="83"/>
                    <a:pt x="33" y="83"/>
                    <a:pt x="33" y="83"/>
                  </a:cubicBezTo>
                  <a:cubicBezTo>
                    <a:pt x="34" y="83"/>
                    <a:pt x="34" y="84"/>
                    <a:pt x="35" y="84"/>
                  </a:cubicBezTo>
                  <a:cubicBezTo>
                    <a:pt x="37" y="86"/>
                    <a:pt x="37" y="86"/>
                    <a:pt x="37" y="86"/>
                  </a:cubicBezTo>
                  <a:cubicBezTo>
                    <a:pt x="31" y="88"/>
                    <a:pt x="31" y="88"/>
                    <a:pt x="31" y="88"/>
                  </a:cubicBezTo>
                  <a:cubicBezTo>
                    <a:pt x="31" y="87"/>
                    <a:pt x="30" y="86"/>
                    <a:pt x="30" y="85"/>
                  </a:cubicBezTo>
                  <a:cubicBezTo>
                    <a:pt x="30" y="84"/>
                    <a:pt x="30" y="83"/>
                    <a:pt x="30" y="82"/>
                  </a:cubicBezTo>
                  <a:cubicBezTo>
                    <a:pt x="29" y="79"/>
                    <a:pt x="28" y="77"/>
                    <a:pt x="28" y="74"/>
                  </a:cubicBezTo>
                  <a:cubicBezTo>
                    <a:pt x="27" y="72"/>
                    <a:pt x="28" y="71"/>
                    <a:pt x="27" y="69"/>
                  </a:cubicBezTo>
                  <a:cubicBezTo>
                    <a:pt x="28" y="68"/>
                    <a:pt x="28" y="66"/>
                    <a:pt x="28" y="65"/>
                  </a:cubicBezTo>
                  <a:cubicBezTo>
                    <a:pt x="29" y="63"/>
                    <a:pt x="29" y="62"/>
                    <a:pt x="30" y="61"/>
                  </a:cubicBezTo>
                  <a:cubicBezTo>
                    <a:pt x="31" y="59"/>
                    <a:pt x="31" y="59"/>
                    <a:pt x="31" y="59"/>
                  </a:cubicBezTo>
                  <a:cubicBezTo>
                    <a:pt x="32" y="58"/>
                    <a:pt x="32" y="58"/>
                    <a:pt x="33" y="57"/>
                  </a:cubicBezTo>
                  <a:cubicBezTo>
                    <a:pt x="34" y="56"/>
                    <a:pt x="35" y="55"/>
                    <a:pt x="36" y="54"/>
                  </a:cubicBezTo>
                  <a:cubicBezTo>
                    <a:pt x="37" y="53"/>
                    <a:pt x="39" y="52"/>
                    <a:pt x="40" y="52"/>
                  </a:cubicBezTo>
                  <a:cubicBezTo>
                    <a:pt x="41" y="51"/>
                    <a:pt x="43" y="51"/>
                    <a:pt x="44" y="51"/>
                  </a:cubicBezTo>
                  <a:cubicBezTo>
                    <a:pt x="46" y="51"/>
                    <a:pt x="47" y="51"/>
                    <a:pt x="49" y="51"/>
                  </a:cubicBezTo>
                  <a:cubicBezTo>
                    <a:pt x="52" y="51"/>
                    <a:pt x="54" y="52"/>
                    <a:pt x="57" y="53"/>
                  </a:cubicBezTo>
                  <a:cubicBezTo>
                    <a:pt x="58" y="54"/>
                    <a:pt x="59" y="55"/>
                    <a:pt x="60" y="56"/>
                  </a:cubicBezTo>
                  <a:cubicBezTo>
                    <a:pt x="61" y="57"/>
                    <a:pt x="62" y="58"/>
                    <a:pt x="63" y="59"/>
                  </a:cubicBezTo>
                  <a:cubicBezTo>
                    <a:pt x="60" y="60"/>
                    <a:pt x="60" y="60"/>
                    <a:pt x="60" y="60"/>
                  </a:cubicBezTo>
                  <a:cubicBezTo>
                    <a:pt x="61" y="56"/>
                    <a:pt x="60" y="51"/>
                    <a:pt x="60" y="47"/>
                  </a:cubicBezTo>
                  <a:cubicBezTo>
                    <a:pt x="60" y="45"/>
                    <a:pt x="60" y="42"/>
                    <a:pt x="60" y="40"/>
                  </a:cubicBezTo>
                  <a:cubicBezTo>
                    <a:pt x="61" y="38"/>
                    <a:pt x="62" y="36"/>
                    <a:pt x="64" y="34"/>
                  </a:cubicBezTo>
                  <a:cubicBezTo>
                    <a:pt x="65" y="33"/>
                    <a:pt x="66" y="33"/>
                    <a:pt x="67" y="32"/>
                  </a:cubicBezTo>
                  <a:cubicBezTo>
                    <a:pt x="68" y="31"/>
                    <a:pt x="69" y="31"/>
                    <a:pt x="70" y="30"/>
                  </a:cubicBezTo>
                  <a:cubicBezTo>
                    <a:pt x="71" y="30"/>
                    <a:pt x="72" y="30"/>
                    <a:pt x="74" y="30"/>
                  </a:cubicBezTo>
                  <a:cubicBezTo>
                    <a:pt x="75" y="30"/>
                    <a:pt x="76" y="30"/>
                    <a:pt x="77" y="30"/>
                  </a:cubicBezTo>
                  <a:cubicBezTo>
                    <a:pt x="78" y="30"/>
                    <a:pt x="79" y="31"/>
                    <a:pt x="80" y="31"/>
                  </a:cubicBezTo>
                  <a:cubicBezTo>
                    <a:pt x="81" y="32"/>
                    <a:pt x="82" y="32"/>
                    <a:pt x="83" y="33"/>
                  </a:cubicBezTo>
                  <a:cubicBezTo>
                    <a:pt x="86" y="35"/>
                    <a:pt x="86" y="35"/>
                    <a:pt x="86" y="35"/>
                  </a:cubicBezTo>
                  <a:cubicBezTo>
                    <a:pt x="88" y="38"/>
                    <a:pt x="88" y="38"/>
                    <a:pt x="88" y="38"/>
                  </a:cubicBezTo>
                  <a:cubicBezTo>
                    <a:pt x="86" y="39"/>
                    <a:pt x="86" y="39"/>
                    <a:pt x="86" y="39"/>
                  </a:cubicBezTo>
                  <a:cubicBezTo>
                    <a:pt x="87" y="36"/>
                    <a:pt x="87" y="36"/>
                    <a:pt x="87" y="36"/>
                  </a:cubicBezTo>
                  <a:cubicBezTo>
                    <a:pt x="87" y="35"/>
                    <a:pt x="87" y="35"/>
                    <a:pt x="88" y="34"/>
                  </a:cubicBezTo>
                  <a:cubicBezTo>
                    <a:pt x="88" y="33"/>
                    <a:pt x="89" y="33"/>
                    <a:pt x="89" y="32"/>
                  </a:cubicBezTo>
                  <a:cubicBezTo>
                    <a:pt x="90" y="31"/>
                    <a:pt x="91" y="31"/>
                    <a:pt x="91" y="30"/>
                  </a:cubicBezTo>
                  <a:cubicBezTo>
                    <a:pt x="92" y="29"/>
                    <a:pt x="93" y="29"/>
                    <a:pt x="93" y="28"/>
                  </a:cubicBezTo>
                  <a:cubicBezTo>
                    <a:pt x="94" y="28"/>
                    <a:pt x="95" y="28"/>
                    <a:pt x="96" y="27"/>
                  </a:cubicBezTo>
                  <a:cubicBezTo>
                    <a:pt x="97" y="27"/>
                    <a:pt x="99" y="26"/>
                    <a:pt x="101" y="26"/>
                  </a:cubicBezTo>
                  <a:cubicBezTo>
                    <a:pt x="102" y="26"/>
                    <a:pt x="103" y="26"/>
                    <a:pt x="104" y="26"/>
                  </a:cubicBezTo>
                  <a:cubicBezTo>
                    <a:pt x="105" y="27"/>
                    <a:pt x="106" y="27"/>
                    <a:pt x="106" y="27"/>
                  </a:cubicBezTo>
                  <a:cubicBezTo>
                    <a:pt x="107" y="27"/>
                    <a:pt x="108" y="28"/>
                    <a:pt x="109" y="28"/>
                  </a:cubicBezTo>
                  <a:cubicBezTo>
                    <a:pt x="110" y="29"/>
                    <a:pt x="110" y="29"/>
                    <a:pt x="111" y="30"/>
                  </a:cubicBezTo>
                  <a:cubicBezTo>
                    <a:pt x="112" y="31"/>
                    <a:pt x="112" y="31"/>
                    <a:pt x="113" y="32"/>
                  </a:cubicBezTo>
                  <a:cubicBezTo>
                    <a:pt x="113" y="33"/>
                    <a:pt x="114" y="34"/>
                    <a:pt x="114" y="34"/>
                  </a:cubicBezTo>
                  <a:cubicBezTo>
                    <a:pt x="115" y="35"/>
                    <a:pt x="115" y="36"/>
                    <a:pt x="115" y="37"/>
                  </a:cubicBezTo>
                  <a:cubicBezTo>
                    <a:pt x="116" y="39"/>
                    <a:pt x="116" y="39"/>
                    <a:pt x="116" y="39"/>
                  </a:cubicBezTo>
                  <a:cubicBezTo>
                    <a:pt x="111" y="40"/>
                    <a:pt x="111" y="40"/>
                    <a:pt x="111" y="40"/>
                  </a:cubicBezTo>
                  <a:cubicBezTo>
                    <a:pt x="112" y="37"/>
                    <a:pt x="112" y="37"/>
                    <a:pt x="112" y="37"/>
                  </a:cubicBezTo>
                  <a:cubicBezTo>
                    <a:pt x="112" y="36"/>
                    <a:pt x="112" y="35"/>
                    <a:pt x="112" y="34"/>
                  </a:cubicBezTo>
                  <a:cubicBezTo>
                    <a:pt x="113" y="33"/>
                    <a:pt x="113" y="32"/>
                    <a:pt x="114" y="31"/>
                  </a:cubicBezTo>
                  <a:cubicBezTo>
                    <a:pt x="114" y="30"/>
                    <a:pt x="115" y="30"/>
                    <a:pt x="115" y="29"/>
                  </a:cubicBezTo>
                  <a:cubicBezTo>
                    <a:pt x="117" y="27"/>
                    <a:pt x="118" y="26"/>
                    <a:pt x="120" y="25"/>
                  </a:cubicBezTo>
                  <a:cubicBezTo>
                    <a:pt x="121" y="25"/>
                    <a:pt x="122" y="24"/>
                    <a:pt x="123" y="24"/>
                  </a:cubicBezTo>
                  <a:cubicBezTo>
                    <a:pt x="124" y="24"/>
                    <a:pt x="125" y="23"/>
                    <a:pt x="126" y="23"/>
                  </a:cubicBezTo>
                  <a:cubicBezTo>
                    <a:pt x="127" y="23"/>
                    <a:pt x="128" y="23"/>
                    <a:pt x="129" y="23"/>
                  </a:cubicBezTo>
                  <a:cubicBezTo>
                    <a:pt x="130" y="23"/>
                    <a:pt x="131" y="23"/>
                    <a:pt x="132" y="23"/>
                  </a:cubicBezTo>
                  <a:cubicBezTo>
                    <a:pt x="134" y="23"/>
                    <a:pt x="136" y="24"/>
                    <a:pt x="137" y="25"/>
                  </a:cubicBezTo>
                  <a:cubicBezTo>
                    <a:pt x="138" y="25"/>
                    <a:pt x="139" y="26"/>
                    <a:pt x="140" y="27"/>
                  </a:cubicBezTo>
                  <a:cubicBezTo>
                    <a:pt x="141" y="27"/>
                    <a:pt x="142" y="28"/>
                    <a:pt x="142" y="29"/>
                  </a:cubicBezTo>
                  <a:cubicBezTo>
                    <a:pt x="143" y="29"/>
                    <a:pt x="144" y="30"/>
                    <a:pt x="144" y="31"/>
                  </a:cubicBezTo>
                  <a:cubicBezTo>
                    <a:pt x="145" y="32"/>
                    <a:pt x="145" y="33"/>
                    <a:pt x="146" y="34"/>
                  </a:cubicBezTo>
                  <a:cubicBezTo>
                    <a:pt x="139" y="35"/>
                    <a:pt x="139" y="35"/>
                    <a:pt x="139" y="35"/>
                  </a:cubicBezTo>
                  <a:cubicBezTo>
                    <a:pt x="139" y="31"/>
                    <a:pt x="139" y="31"/>
                    <a:pt x="139" y="31"/>
                  </a:cubicBezTo>
                  <a:cubicBezTo>
                    <a:pt x="139" y="30"/>
                    <a:pt x="139" y="28"/>
                    <a:pt x="139" y="27"/>
                  </a:cubicBezTo>
                  <a:cubicBezTo>
                    <a:pt x="139" y="25"/>
                    <a:pt x="140" y="24"/>
                    <a:pt x="140" y="22"/>
                  </a:cubicBezTo>
                  <a:cubicBezTo>
                    <a:pt x="140" y="21"/>
                    <a:pt x="141" y="19"/>
                    <a:pt x="141" y="18"/>
                  </a:cubicBezTo>
                  <a:cubicBezTo>
                    <a:pt x="141" y="17"/>
                    <a:pt x="142" y="16"/>
                    <a:pt x="142" y="16"/>
                  </a:cubicBezTo>
                  <a:cubicBezTo>
                    <a:pt x="143" y="14"/>
                    <a:pt x="143" y="14"/>
                    <a:pt x="143" y="14"/>
                  </a:cubicBezTo>
                  <a:cubicBezTo>
                    <a:pt x="144" y="12"/>
                    <a:pt x="144" y="12"/>
                    <a:pt x="144" y="12"/>
                  </a:cubicBezTo>
                  <a:cubicBezTo>
                    <a:pt x="146" y="10"/>
                    <a:pt x="146" y="10"/>
                    <a:pt x="146" y="10"/>
                  </a:cubicBezTo>
                  <a:cubicBezTo>
                    <a:pt x="147" y="8"/>
                    <a:pt x="147" y="8"/>
                    <a:pt x="147" y="8"/>
                  </a:cubicBezTo>
                  <a:cubicBezTo>
                    <a:pt x="148" y="7"/>
                    <a:pt x="149" y="7"/>
                    <a:pt x="149" y="7"/>
                  </a:cubicBezTo>
                  <a:cubicBezTo>
                    <a:pt x="151" y="6"/>
                    <a:pt x="152" y="5"/>
                    <a:pt x="153" y="4"/>
                  </a:cubicBezTo>
                  <a:cubicBezTo>
                    <a:pt x="155" y="3"/>
                    <a:pt x="156" y="3"/>
                    <a:pt x="157" y="2"/>
                  </a:cubicBezTo>
                  <a:cubicBezTo>
                    <a:pt x="159" y="1"/>
                    <a:pt x="159" y="1"/>
                    <a:pt x="159" y="1"/>
                  </a:cubicBezTo>
                  <a:cubicBezTo>
                    <a:pt x="162" y="1"/>
                    <a:pt x="162" y="1"/>
                    <a:pt x="162" y="1"/>
                  </a:cubicBezTo>
                  <a:cubicBezTo>
                    <a:pt x="164" y="0"/>
                    <a:pt x="165" y="0"/>
                    <a:pt x="167" y="1"/>
                  </a:cubicBezTo>
                  <a:cubicBezTo>
                    <a:pt x="169" y="1"/>
                    <a:pt x="171" y="1"/>
                    <a:pt x="173" y="3"/>
                  </a:cubicBezTo>
                  <a:cubicBezTo>
                    <a:pt x="174" y="4"/>
                    <a:pt x="176" y="5"/>
                    <a:pt x="177" y="7"/>
                  </a:cubicBezTo>
                  <a:cubicBezTo>
                    <a:pt x="178" y="8"/>
                    <a:pt x="178" y="10"/>
                    <a:pt x="179" y="11"/>
                  </a:cubicBezTo>
                  <a:cubicBezTo>
                    <a:pt x="180" y="15"/>
                    <a:pt x="180" y="18"/>
                    <a:pt x="180" y="21"/>
                  </a:cubicBezTo>
                  <a:cubicBezTo>
                    <a:pt x="172" y="19"/>
                    <a:pt x="172" y="19"/>
                    <a:pt x="172" y="19"/>
                  </a:cubicBezTo>
                  <a:cubicBezTo>
                    <a:pt x="173" y="16"/>
                    <a:pt x="173" y="16"/>
                    <a:pt x="173" y="16"/>
                  </a:cubicBezTo>
                  <a:cubicBezTo>
                    <a:pt x="173" y="15"/>
                    <a:pt x="174" y="15"/>
                    <a:pt x="175" y="14"/>
                  </a:cubicBezTo>
                  <a:cubicBezTo>
                    <a:pt x="175" y="13"/>
                    <a:pt x="176" y="12"/>
                    <a:pt x="177" y="11"/>
                  </a:cubicBezTo>
                  <a:cubicBezTo>
                    <a:pt x="177" y="10"/>
                    <a:pt x="178" y="10"/>
                    <a:pt x="179" y="9"/>
                  </a:cubicBezTo>
                  <a:cubicBezTo>
                    <a:pt x="180" y="8"/>
                    <a:pt x="181" y="8"/>
                    <a:pt x="182" y="7"/>
                  </a:cubicBezTo>
                  <a:cubicBezTo>
                    <a:pt x="183" y="6"/>
                    <a:pt x="184" y="6"/>
                    <a:pt x="185" y="6"/>
                  </a:cubicBezTo>
                  <a:cubicBezTo>
                    <a:pt x="186" y="6"/>
                    <a:pt x="188" y="6"/>
                    <a:pt x="189" y="5"/>
                  </a:cubicBezTo>
                  <a:cubicBezTo>
                    <a:pt x="190" y="6"/>
                    <a:pt x="191" y="6"/>
                    <a:pt x="192" y="6"/>
                  </a:cubicBezTo>
                  <a:cubicBezTo>
                    <a:pt x="193" y="6"/>
                    <a:pt x="194" y="6"/>
                    <a:pt x="195" y="7"/>
                  </a:cubicBezTo>
                  <a:cubicBezTo>
                    <a:pt x="196" y="7"/>
                    <a:pt x="197" y="8"/>
                    <a:pt x="198" y="9"/>
                  </a:cubicBezTo>
                  <a:cubicBezTo>
                    <a:pt x="199" y="9"/>
                    <a:pt x="200" y="10"/>
                    <a:pt x="201" y="11"/>
                  </a:cubicBezTo>
                  <a:cubicBezTo>
                    <a:pt x="202" y="11"/>
                    <a:pt x="202" y="12"/>
                    <a:pt x="203" y="13"/>
                  </a:cubicBezTo>
                  <a:cubicBezTo>
                    <a:pt x="204" y="14"/>
                    <a:pt x="204" y="14"/>
                    <a:pt x="205" y="15"/>
                  </a:cubicBezTo>
                  <a:cubicBezTo>
                    <a:pt x="205" y="16"/>
                    <a:pt x="206" y="17"/>
                    <a:pt x="206" y="18"/>
                  </a:cubicBezTo>
                  <a:cubicBezTo>
                    <a:pt x="207" y="19"/>
                    <a:pt x="207" y="20"/>
                    <a:pt x="207" y="21"/>
                  </a:cubicBezTo>
                  <a:cubicBezTo>
                    <a:pt x="208" y="23"/>
                    <a:pt x="208" y="23"/>
                    <a:pt x="208" y="23"/>
                  </a:cubicBezTo>
                  <a:cubicBezTo>
                    <a:pt x="201" y="24"/>
                    <a:pt x="201" y="24"/>
                    <a:pt x="201" y="24"/>
                  </a:cubicBezTo>
                  <a:cubicBezTo>
                    <a:pt x="202" y="20"/>
                    <a:pt x="202" y="20"/>
                    <a:pt x="202" y="20"/>
                  </a:cubicBezTo>
                  <a:cubicBezTo>
                    <a:pt x="202" y="19"/>
                    <a:pt x="203" y="18"/>
                    <a:pt x="203" y="17"/>
                  </a:cubicBezTo>
                  <a:cubicBezTo>
                    <a:pt x="204" y="16"/>
                    <a:pt x="204" y="15"/>
                    <a:pt x="205" y="13"/>
                  </a:cubicBezTo>
                  <a:cubicBezTo>
                    <a:pt x="206" y="12"/>
                    <a:pt x="206" y="11"/>
                    <a:pt x="207" y="10"/>
                  </a:cubicBezTo>
                  <a:cubicBezTo>
                    <a:pt x="208" y="9"/>
                    <a:pt x="210" y="8"/>
                    <a:pt x="211" y="7"/>
                  </a:cubicBezTo>
                  <a:cubicBezTo>
                    <a:pt x="212" y="7"/>
                    <a:pt x="214" y="6"/>
                    <a:pt x="215" y="6"/>
                  </a:cubicBezTo>
                  <a:cubicBezTo>
                    <a:pt x="217" y="6"/>
                    <a:pt x="217" y="6"/>
                    <a:pt x="217" y="6"/>
                  </a:cubicBezTo>
                  <a:cubicBezTo>
                    <a:pt x="217" y="6"/>
                    <a:pt x="218" y="6"/>
                    <a:pt x="218" y="6"/>
                  </a:cubicBezTo>
                  <a:cubicBezTo>
                    <a:pt x="219" y="6"/>
                    <a:pt x="219" y="6"/>
                    <a:pt x="219" y="6"/>
                  </a:cubicBezTo>
                  <a:cubicBezTo>
                    <a:pt x="220" y="6"/>
                    <a:pt x="222" y="6"/>
                    <a:pt x="223" y="7"/>
                  </a:cubicBezTo>
                  <a:cubicBezTo>
                    <a:pt x="224" y="7"/>
                    <a:pt x="225" y="8"/>
                    <a:pt x="227" y="8"/>
                  </a:cubicBezTo>
                  <a:cubicBezTo>
                    <a:pt x="228" y="9"/>
                    <a:pt x="229" y="10"/>
                    <a:pt x="230" y="10"/>
                  </a:cubicBezTo>
                  <a:cubicBezTo>
                    <a:pt x="232" y="12"/>
                    <a:pt x="233" y="14"/>
                    <a:pt x="235" y="16"/>
                  </a:cubicBezTo>
                  <a:cubicBezTo>
                    <a:pt x="237" y="20"/>
                    <a:pt x="239" y="25"/>
                    <a:pt x="239" y="30"/>
                  </a:cubicBezTo>
                  <a:cubicBezTo>
                    <a:pt x="235" y="29"/>
                    <a:pt x="235" y="29"/>
                    <a:pt x="235" y="29"/>
                  </a:cubicBezTo>
                  <a:cubicBezTo>
                    <a:pt x="236" y="27"/>
                    <a:pt x="236" y="27"/>
                    <a:pt x="236" y="27"/>
                  </a:cubicBezTo>
                  <a:cubicBezTo>
                    <a:pt x="236" y="26"/>
                    <a:pt x="237" y="25"/>
                    <a:pt x="238" y="25"/>
                  </a:cubicBezTo>
                  <a:cubicBezTo>
                    <a:pt x="238" y="24"/>
                    <a:pt x="239" y="24"/>
                    <a:pt x="240" y="23"/>
                  </a:cubicBezTo>
                  <a:cubicBezTo>
                    <a:pt x="240" y="23"/>
                    <a:pt x="241" y="22"/>
                    <a:pt x="242" y="22"/>
                  </a:cubicBezTo>
                  <a:cubicBezTo>
                    <a:pt x="243" y="22"/>
                    <a:pt x="243" y="22"/>
                    <a:pt x="244" y="22"/>
                  </a:cubicBezTo>
                  <a:cubicBezTo>
                    <a:pt x="245" y="21"/>
                    <a:pt x="246" y="22"/>
                    <a:pt x="247" y="22"/>
                  </a:cubicBezTo>
                  <a:cubicBezTo>
                    <a:pt x="248" y="22"/>
                    <a:pt x="248" y="22"/>
                    <a:pt x="249" y="22"/>
                  </a:cubicBezTo>
                  <a:cubicBezTo>
                    <a:pt x="250" y="23"/>
                    <a:pt x="251" y="23"/>
                    <a:pt x="251" y="24"/>
                  </a:cubicBezTo>
                  <a:cubicBezTo>
                    <a:pt x="254" y="25"/>
                    <a:pt x="256" y="28"/>
                    <a:pt x="257" y="31"/>
                  </a:cubicBezTo>
                  <a:cubicBezTo>
                    <a:pt x="258" y="32"/>
                    <a:pt x="258" y="33"/>
                    <a:pt x="259" y="35"/>
                  </a:cubicBezTo>
                  <a:cubicBezTo>
                    <a:pt x="259" y="36"/>
                    <a:pt x="259" y="38"/>
                    <a:pt x="259" y="39"/>
                  </a:cubicBezTo>
                  <a:cubicBezTo>
                    <a:pt x="258" y="40"/>
                    <a:pt x="258" y="40"/>
                    <a:pt x="258" y="40"/>
                  </a:cubicBezTo>
                  <a:cubicBezTo>
                    <a:pt x="258" y="39"/>
                    <a:pt x="258" y="39"/>
                    <a:pt x="258" y="39"/>
                  </a:cubicBezTo>
                  <a:cubicBezTo>
                    <a:pt x="258" y="39"/>
                    <a:pt x="258" y="39"/>
                    <a:pt x="258" y="39"/>
                  </a:cubicBezTo>
                  <a:cubicBezTo>
                    <a:pt x="258" y="38"/>
                    <a:pt x="258" y="36"/>
                    <a:pt x="257" y="35"/>
                  </a:cubicBezTo>
                  <a:cubicBezTo>
                    <a:pt x="257" y="34"/>
                    <a:pt x="257" y="34"/>
                    <a:pt x="256" y="33"/>
                  </a:cubicBezTo>
                  <a:cubicBezTo>
                    <a:pt x="256" y="33"/>
                    <a:pt x="256" y="32"/>
                    <a:pt x="256" y="31"/>
                  </a:cubicBezTo>
                  <a:cubicBezTo>
                    <a:pt x="254" y="29"/>
                    <a:pt x="252" y="27"/>
                    <a:pt x="250" y="26"/>
                  </a:cubicBezTo>
                  <a:cubicBezTo>
                    <a:pt x="249" y="26"/>
                    <a:pt x="249" y="25"/>
                    <a:pt x="248" y="25"/>
                  </a:cubicBezTo>
                  <a:cubicBezTo>
                    <a:pt x="248" y="25"/>
                    <a:pt x="247" y="25"/>
                    <a:pt x="246" y="25"/>
                  </a:cubicBezTo>
                  <a:cubicBezTo>
                    <a:pt x="246" y="25"/>
                    <a:pt x="245" y="25"/>
                    <a:pt x="245" y="25"/>
                  </a:cubicBezTo>
                  <a:cubicBezTo>
                    <a:pt x="244" y="25"/>
                    <a:pt x="244" y="25"/>
                    <a:pt x="243" y="26"/>
                  </a:cubicBezTo>
                  <a:cubicBezTo>
                    <a:pt x="243" y="26"/>
                    <a:pt x="242" y="26"/>
                    <a:pt x="242" y="26"/>
                  </a:cubicBezTo>
                  <a:cubicBezTo>
                    <a:pt x="241" y="27"/>
                    <a:pt x="241" y="27"/>
                    <a:pt x="240" y="28"/>
                  </a:cubicBezTo>
                  <a:cubicBezTo>
                    <a:pt x="240" y="28"/>
                    <a:pt x="240" y="29"/>
                    <a:pt x="239" y="29"/>
                  </a:cubicBezTo>
                  <a:cubicBezTo>
                    <a:pt x="238" y="31"/>
                    <a:pt x="238" y="31"/>
                    <a:pt x="238" y="31"/>
                  </a:cubicBezTo>
                  <a:cubicBezTo>
                    <a:pt x="238" y="32"/>
                    <a:pt x="236" y="32"/>
                    <a:pt x="235" y="32"/>
                  </a:cubicBezTo>
                  <a:cubicBezTo>
                    <a:pt x="235" y="31"/>
                    <a:pt x="234" y="30"/>
                    <a:pt x="234" y="30"/>
                  </a:cubicBezTo>
                  <a:cubicBezTo>
                    <a:pt x="234" y="30"/>
                    <a:pt x="234" y="30"/>
                    <a:pt x="234" y="30"/>
                  </a:cubicBezTo>
                  <a:cubicBezTo>
                    <a:pt x="234" y="26"/>
                    <a:pt x="233" y="22"/>
                    <a:pt x="230" y="19"/>
                  </a:cubicBezTo>
                  <a:cubicBezTo>
                    <a:pt x="228" y="16"/>
                    <a:pt x="225" y="14"/>
                    <a:pt x="221" y="13"/>
                  </a:cubicBezTo>
                  <a:cubicBezTo>
                    <a:pt x="221" y="13"/>
                    <a:pt x="220" y="13"/>
                    <a:pt x="220" y="12"/>
                  </a:cubicBezTo>
                  <a:cubicBezTo>
                    <a:pt x="220" y="12"/>
                    <a:pt x="220" y="12"/>
                    <a:pt x="220" y="12"/>
                  </a:cubicBezTo>
                  <a:cubicBezTo>
                    <a:pt x="219" y="12"/>
                    <a:pt x="219" y="12"/>
                    <a:pt x="219" y="12"/>
                  </a:cubicBezTo>
                  <a:cubicBezTo>
                    <a:pt x="218" y="12"/>
                    <a:pt x="218" y="12"/>
                    <a:pt x="218" y="12"/>
                  </a:cubicBezTo>
                  <a:cubicBezTo>
                    <a:pt x="217" y="12"/>
                    <a:pt x="217" y="12"/>
                    <a:pt x="217" y="12"/>
                  </a:cubicBezTo>
                  <a:cubicBezTo>
                    <a:pt x="216" y="13"/>
                    <a:pt x="216" y="13"/>
                    <a:pt x="216" y="13"/>
                  </a:cubicBezTo>
                  <a:cubicBezTo>
                    <a:pt x="215" y="13"/>
                    <a:pt x="215" y="13"/>
                    <a:pt x="214" y="13"/>
                  </a:cubicBezTo>
                  <a:cubicBezTo>
                    <a:pt x="214" y="14"/>
                    <a:pt x="213" y="14"/>
                    <a:pt x="213" y="15"/>
                  </a:cubicBezTo>
                  <a:cubicBezTo>
                    <a:pt x="212" y="16"/>
                    <a:pt x="212" y="16"/>
                    <a:pt x="211" y="17"/>
                  </a:cubicBezTo>
                  <a:cubicBezTo>
                    <a:pt x="211" y="18"/>
                    <a:pt x="210" y="19"/>
                    <a:pt x="210" y="20"/>
                  </a:cubicBezTo>
                  <a:cubicBezTo>
                    <a:pt x="210" y="20"/>
                    <a:pt x="209" y="21"/>
                    <a:pt x="209" y="22"/>
                  </a:cubicBezTo>
                  <a:cubicBezTo>
                    <a:pt x="208" y="25"/>
                    <a:pt x="208" y="25"/>
                    <a:pt x="208" y="25"/>
                  </a:cubicBezTo>
                  <a:cubicBezTo>
                    <a:pt x="208" y="27"/>
                    <a:pt x="206" y="29"/>
                    <a:pt x="204" y="28"/>
                  </a:cubicBezTo>
                  <a:cubicBezTo>
                    <a:pt x="203" y="28"/>
                    <a:pt x="202" y="27"/>
                    <a:pt x="201" y="26"/>
                  </a:cubicBezTo>
                  <a:cubicBezTo>
                    <a:pt x="201" y="26"/>
                    <a:pt x="201" y="26"/>
                    <a:pt x="201" y="26"/>
                  </a:cubicBezTo>
                  <a:cubicBezTo>
                    <a:pt x="200" y="23"/>
                    <a:pt x="200" y="23"/>
                    <a:pt x="200" y="23"/>
                  </a:cubicBezTo>
                  <a:cubicBezTo>
                    <a:pt x="200" y="23"/>
                    <a:pt x="200" y="22"/>
                    <a:pt x="199" y="21"/>
                  </a:cubicBezTo>
                  <a:cubicBezTo>
                    <a:pt x="199" y="21"/>
                    <a:pt x="199" y="20"/>
                    <a:pt x="198" y="20"/>
                  </a:cubicBezTo>
                  <a:cubicBezTo>
                    <a:pt x="198" y="19"/>
                    <a:pt x="197" y="18"/>
                    <a:pt x="197" y="18"/>
                  </a:cubicBezTo>
                  <a:cubicBezTo>
                    <a:pt x="196" y="17"/>
                    <a:pt x="196" y="17"/>
                    <a:pt x="195" y="17"/>
                  </a:cubicBezTo>
                  <a:cubicBezTo>
                    <a:pt x="195" y="16"/>
                    <a:pt x="194" y="16"/>
                    <a:pt x="194" y="15"/>
                  </a:cubicBezTo>
                  <a:cubicBezTo>
                    <a:pt x="193" y="15"/>
                    <a:pt x="193" y="15"/>
                    <a:pt x="192" y="14"/>
                  </a:cubicBezTo>
                  <a:cubicBezTo>
                    <a:pt x="192" y="14"/>
                    <a:pt x="191" y="14"/>
                    <a:pt x="190" y="14"/>
                  </a:cubicBezTo>
                  <a:cubicBezTo>
                    <a:pt x="190" y="14"/>
                    <a:pt x="189" y="14"/>
                    <a:pt x="189" y="14"/>
                  </a:cubicBezTo>
                  <a:cubicBezTo>
                    <a:pt x="188" y="14"/>
                    <a:pt x="188" y="14"/>
                    <a:pt x="187" y="14"/>
                  </a:cubicBezTo>
                  <a:cubicBezTo>
                    <a:pt x="187" y="14"/>
                    <a:pt x="186" y="14"/>
                    <a:pt x="186" y="15"/>
                  </a:cubicBezTo>
                  <a:cubicBezTo>
                    <a:pt x="185" y="15"/>
                    <a:pt x="185" y="15"/>
                    <a:pt x="184" y="15"/>
                  </a:cubicBezTo>
                  <a:cubicBezTo>
                    <a:pt x="184" y="16"/>
                    <a:pt x="183" y="16"/>
                    <a:pt x="183" y="17"/>
                  </a:cubicBezTo>
                  <a:cubicBezTo>
                    <a:pt x="182" y="17"/>
                    <a:pt x="182" y="18"/>
                    <a:pt x="182" y="18"/>
                  </a:cubicBezTo>
                  <a:cubicBezTo>
                    <a:pt x="181" y="19"/>
                    <a:pt x="181" y="19"/>
                    <a:pt x="181" y="20"/>
                  </a:cubicBezTo>
                  <a:cubicBezTo>
                    <a:pt x="180" y="22"/>
                    <a:pt x="180" y="22"/>
                    <a:pt x="180" y="22"/>
                  </a:cubicBezTo>
                  <a:cubicBezTo>
                    <a:pt x="180" y="22"/>
                    <a:pt x="180" y="22"/>
                    <a:pt x="180" y="22"/>
                  </a:cubicBezTo>
                  <a:cubicBezTo>
                    <a:pt x="179" y="25"/>
                    <a:pt x="176" y="25"/>
                    <a:pt x="174" y="24"/>
                  </a:cubicBezTo>
                  <a:cubicBezTo>
                    <a:pt x="172" y="24"/>
                    <a:pt x="171" y="22"/>
                    <a:pt x="171" y="21"/>
                  </a:cubicBezTo>
                  <a:cubicBezTo>
                    <a:pt x="172" y="18"/>
                    <a:pt x="171" y="16"/>
                    <a:pt x="171" y="14"/>
                  </a:cubicBezTo>
                  <a:cubicBezTo>
                    <a:pt x="170" y="12"/>
                    <a:pt x="169" y="10"/>
                    <a:pt x="168" y="10"/>
                  </a:cubicBezTo>
                  <a:cubicBezTo>
                    <a:pt x="167" y="9"/>
                    <a:pt x="167" y="9"/>
                    <a:pt x="166" y="9"/>
                  </a:cubicBezTo>
                  <a:cubicBezTo>
                    <a:pt x="165" y="9"/>
                    <a:pt x="164" y="9"/>
                    <a:pt x="163" y="9"/>
                  </a:cubicBezTo>
                  <a:cubicBezTo>
                    <a:pt x="162" y="9"/>
                    <a:pt x="162" y="9"/>
                    <a:pt x="162" y="9"/>
                  </a:cubicBezTo>
                  <a:cubicBezTo>
                    <a:pt x="160" y="10"/>
                    <a:pt x="160" y="10"/>
                    <a:pt x="160" y="10"/>
                  </a:cubicBezTo>
                  <a:cubicBezTo>
                    <a:pt x="159" y="10"/>
                    <a:pt x="158" y="11"/>
                    <a:pt x="157" y="11"/>
                  </a:cubicBezTo>
                  <a:cubicBezTo>
                    <a:pt x="156" y="11"/>
                    <a:pt x="155" y="12"/>
                    <a:pt x="154" y="13"/>
                  </a:cubicBezTo>
                  <a:cubicBezTo>
                    <a:pt x="154" y="13"/>
                    <a:pt x="153" y="13"/>
                    <a:pt x="153" y="14"/>
                  </a:cubicBezTo>
                  <a:cubicBezTo>
                    <a:pt x="152" y="15"/>
                    <a:pt x="152" y="15"/>
                    <a:pt x="152" y="15"/>
                  </a:cubicBezTo>
                  <a:cubicBezTo>
                    <a:pt x="151" y="16"/>
                    <a:pt x="151" y="16"/>
                    <a:pt x="151" y="16"/>
                  </a:cubicBezTo>
                  <a:cubicBezTo>
                    <a:pt x="150" y="18"/>
                    <a:pt x="150" y="18"/>
                    <a:pt x="150" y="18"/>
                  </a:cubicBezTo>
                  <a:cubicBezTo>
                    <a:pt x="149" y="19"/>
                    <a:pt x="149" y="19"/>
                    <a:pt x="149" y="19"/>
                  </a:cubicBezTo>
                  <a:cubicBezTo>
                    <a:pt x="149" y="20"/>
                    <a:pt x="149" y="20"/>
                    <a:pt x="148" y="21"/>
                  </a:cubicBezTo>
                  <a:cubicBezTo>
                    <a:pt x="148" y="22"/>
                    <a:pt x="148" y="23"/>
                    <a:pt x="147" y="24"/>
                  </a:cubicBezTo>
                  <a:cubicBezTo>
                    <a:pt x="147" y="25"/>
                    <a:pt x="147" y="26"/>
                    <a:pt x="147" y="28"/>
                  </a:cubicBezTo>
                  <a:cubicBezTo>
                    <a:pt x="147" y="29"/>
                    <a:pt x="146" y="30"/>
                    <a:pt x="146" y="31"/>
                  </a:cubicBezTo>
                  <a:cubicBezTo>
                    <a:pt x="146" y="35"/>
                    <a:pt x="146" y="35"/>
                    <a:pt x="146" y="35"/>
                  </a:cubicBezTo>
                  <a:cubicBezTo>
                    <a:pt x="146" y="37"/>
                    <a:pt x="144" y="39"/>
                    <a:pt x="142" y="39"/>
                  </a:cubicBezTo>
                  <a:cubicBezTo>
                    <a:pt x="141" y="39"/>
                    <a:pt x="140" y="38"/>
                    <a:pt x="139" y="37"/>
                  </a:cubicBezTo>
                  <a:cubicBezTo>
                    <a:pt x="139" y="37"/>
                    <a:pt x="139" y="37"/>
                    <a:pt x="139" y="37"/>
                  </a:cubicBezTo>
                  <a:cubicBezTo>
                    <a:pt x="139" y="36"/>
                    <a:pt x="139" y="35"/>
                    <a:pt x="138" y="35"/>
                  </a:cubicBezTo>
                  <a:cubicBezTo>
                    <a:pt x="138" y="34"/>
                    <a:pt x="138" y="34"/>
                    <a:pt x="137" y="33"/>
                  </a:cubicBezTo>
                  <a:cubicBezTo>
                    <a:pt x="137" y="33"/>
                    <a:pt x="136" y="32"/>
                    <a:pt x="136" y="32"/>
                  </a:cubicBezTo>
                  <a:cubicBezTo>
                    <a:pt x="135" y="32"/>
                    <a:pt x="135" y="31"/>
                    <a:pt x="134" y="31"/>
                  </a:cubicBezTo>
                  <a:cubicBezTo>
                    <a:pt x="133" y="30"/>
                    <a:pt x="132" y="30"/>
                    <a:pt x="131" y="30"/>
                  </a:cubicBezTo>
                  <a:cubicBezTo>
                    <a:pt x="130" y="29"/>
                    <a:pt x="129" y="29"/>
                    <a:pt x="129" y="29"/>
                  </a:cubicBezTo>
                  <a:cubicBezTo>
                    <a:pt x="127" y="29"/>
                    <a:pt x="127" y="29"/>
                    <a:pt x="127" y="29"/>
                  </a:cubicBezTo>
                  <a:cubicBezTo>
                    <a:pt x="125" y="30"/>
                    <a:pt x="125" y="30"/>
                    <a:pt x="125" y="30"/>
                  </a:cubicBezTo>
                  <a:cubicBezTo>
                    <a:pt x="124" y="30"/>
                    <a:pt x="123" y="30"/>
                    <a:pt x="123" y="31"/>
                  </a:cubicBezTo>
                  <a:cubicBezTo>
                    <a:pt x="122" y="31"/>
                    <a:pt x="122" y="31"/>
                    <a:pt x="121" y="32"/>
                  </a:cubicBezTo>
                  <a:cubicBezTo>
                    <a:pt x="121" y="32"/>
                    <a:pt x="120" y="32"/>
                    <a:pt x="120" y="33"/>
                  </a:cubicBezTo>
                  <a:cubicBezTo>
                    <a:pt x="119" y="33"/>
                    <a:pt x="119" y="34"/>
                    <a:pt x="118" y="34"/>
                  </a:cubicBezTo>
                  <a:cubicBezTo>
                    <a:pt x="118" y="35"/>
                    <a:pt x="118" y="35"/>
                    <a:pt x="117" y="36"/>
                  </a:cubicBezTo>
                  <a:cubicBezTo>
                    <a:pt x="117" y="37"/>
                    <a:pt x="117" y="37"/>
                    <a:pt x="117" y="38"/>
                  </a:cubicBezTo>
                  <a:cubicBezTo>
                    <a:pt x="116" y="40"/>
                    <a:pt x="116" y="40"/>
                    <a:pt x="116" y="40"/>
                  </a:cubicBezTo>
                  <a:cubicBezTo>
                    <a:pt x="116" y="40"/>
                    <a:pt x="116" y="40"/>
                    <a:pt x="116" y="40"/>
                  </a:cubicBezTo>
                  <a:cubicBezTo>
                    <a:pt x="116" y="42"/>
                    <a:pt x="115" y="43"/>
                    <a:pt x="113" y="42"/>
                  </a:cubicBezTo>
                  <a:cubicBezTo>
                    <a:pt x="112" y="42"/>
                    <a:pt x="112" y="41"/>
                    <a:pt x="111" y="41"/>
                  </a:cubicBezTo>
                  <a:cubicBezTo>
                    <a:pt x="111" y="38"/>
                    <a:pt x="111" y="38"/>
                    <a:pt x="111" y="38"/>
                  </a:cubicBezTo>
                  <a:cubicBezTo>
                    <a:pt x="111" y="38"/>
                    <a:pt x="110" y="37"/>
                    <a:pt x="110" y="37"/>
                  </a:cubicBezTo>
                  <a:cubicBezTo>
                    <a:pt x="110" y="36"/>
                    <a:pt x="109" y="35"/>
                    <a:pt x="109" y="35"/>
                  </a:cubicBezTo>
                  <a:cubicBezTo>
                    <a:pt x="109" y="34"/>
                    <a:pt x="108" y="34"/>
                    <a:pt x="108" y="33"/>
                  </a:cubicBezTo>
                  <a:cubicBezTo>
                    <a:pt x="107" y="33"/>
                    <a:pt x="107" y="32"/>
                    <a:pt x="106" y="32"/>
                  </a:cubicBezTo>
                  <a:cubicBezTo>
                    <a:pt x="106" y="31"/>
                    <a:pt x="105" y="31"/>
                    <a:pt x="105" y="31"/>
                  </a:cubicBezTo>
                  <a:cubicBezTo>
                    <a:pt x="104" y="31"/>
                    <a:pt x="104" y="30"/>
                    <a:pt x="103" y="30"/>
                  </a:cubicBezTo>
                  <a:cubicBezTo>
                    <a:pt x="102" y="30"/>
                    <a:pt x="102" y="30"/>
                    <a:pt x="101" y="30"/>
                  </a:cubicBezTo>
                  <a:cubicBezTo>
                    <a:pt x="100" y="30"/>
                    <a:pt x="98" y="30"/>
                    <a:pt x="97" y="31"/>
                  </a:cubicBezTo>
                  <a:cubicBezTo>
                    <a:pt x="96" y="31"/>
                    <a:pt x="96" y="31"/>
                    <a:pt x="95" y="31"/>
                  </a:cubicBezTo>
                  <a:cubicBezTo>
                    <a:pt x="94" y="32"/>
                    <a:pt x="94" y="32"/>
                    <a:pt x="93" y="32"/>
                  </a:cubicBezTo>
                  <a:cubicBezTo>
                    <a:pt x="93" y="33"/>
                    <a:pt x="92" y="33"/>
                    <a:pt x="92" y="34"/>
                  </a:cubicBezTo>
                  <a:cubicBezTo>
                    <a:pt x="91" y="34"/>
                    <a:pt x="91" y="35"/>
                    <a:pt x="90" y="36"/>
                  </a:cubicBezTo>
                  <a:cubicBezTo>
                    <a:pt x="90" y="36"/>
                    <a:pt x="89" y="37"/>
                    <a:pt x="89" y="37"/>
                  </a:cubicBezTo>
                  <a:cubicBezTo>
                    <a:pt x="88" y="39"/>
                    <a:pt x="88" y="39"/>
                    <a:pt x="88" y="39"/>
                  </a:cubicBezTo>
                  <a:cubicBezTo>
                    <a:pt x="88" y="40"/>
                    <a:pt x="87" y="41"/>
                    <a:pt x="86" y="40"/>
                  </a:cubicBezTo>
                  <a:cubicBezTo>
                    <a:pt x="86" y="40"/>
                    <a:pt x="86" y="40"/>
                    <a:pt x="86" y="40"/>
                  </a:cubicBezTo>
                  <a:cubicBezTo>
                    <a:pt x="84" y="37"/>
                    <a:pt x="84" y="37"/>
                    <a:pt x="84" y="37"/>
                  </a:cubicBezTo>
                  <a:cubicBezTo>
                    <a:pt x="82" y="35"/>
                    <a:pt x="82" y="35"/>
                    <a:pt x="82" y="35"/>
                  </a:cubicBezTo>
                  <a:cubicBezTo>
                    <a:pt x="81" y="35"/>
                    <a:pt x="80" y="34"/>
                    <a:pt x="79" y="33"/>
                  </a:cubicBezTo>
                  <a:cubicBezTo>
                    <a:pt x="78" y="33"/>
                    <a:pt x="78" y="33"/>
                    <a:pt x="77" y="32"/>
                  </a:cubicBezTo>
                  <a:cubicBezTo>
                    <a:pt x="76" y="32"/>
                    <a:pt x="75" y="32"/>
                    <a:pt x="74" y="32"/>
                  </a:cubicBezTo>
                  <a:cubicBezTo>
                    <a:pt x="73" y="32"/>
                    <a:pt x="72" y="32"/>
                    <a:pt x="71" y="33"/>
                  </a:cubicBezTo>
                  <a:cubicBezTo>
                    <a:pt x="70" y="33"/>
                    <a:pt x="69" y="33"/>
                    <a:pt x="68" y="34"/>
                  </a:cubicBezTo>
                  <a:cubicBezTo>
                    <a:pt x="67" y="34"/>
                    <a:pt x="66" y="35"/>
                    <a:pt x="66" y="36"/>
                  </a:cubicBezTo>
                  <a:cubicBezTo>
                    <a:pt x="64" y="37"/>
                    <a:pt x="63" y="39"/>
                    <a:pt x="63" y="41"/>
                  </a:cubicBezTo>
                  <a:cubicBezTo>
                    <a:pt x="62" y="43"/>
                    <a:pt x="62" y="45"/>
                    <a:pt x="63" y="47"/>
                  </a:cubicBezTo>
                  <a:cubicBezTo>
                    <a:pt x="63" y="51"/>
                    <a:pt x="64" y="55"/>
                    <a:pt x="64" y="60"/>
                  </a:cubicBezTo>
                  <a:cubicBezTo>
                    <a:pt x="64" y="61"/>
                    <a:pt x="63" y="62"/>
                    <a:pt x="62" y="62"/>
                  </a:cubicBezTo>
                  <a:cubicBezTo>
                    <a:pt x="61" y="62"/>
                    <a:pt x="61" y="62"/>
                    <a:pt x="61" y="61"/>
                  </a:cubicBezTo>
                  <a:cubicBezTo>
                    <a:pt x="61" y="61"/>
                    <a:pt x="61" y="61"/>
                    <a:pt x="61" y="61"/>
                  </a:cubicBezTo>
                  <a:cubicBezTo>
                    <a:pt x="60" y="60"/>
                    <a:pt x="59" y="60"/>
                    <a:pt x="58" y="59"/>
                  </a:cubicBezTo>
                  <a:cubicBezTo>
                    <a:pt x="57" y="58"/>
                    <a:pt x="56" y="58"/>
                    <a:pt x="55" y="57"/>
                  </a:cubicBezTo>
                  <a:cubicBezTo>
                    <a:pt x="53" y="56"/>
                    <a:pt x="51" y="56"/>
                    <a:pt x="48" y="56"/>
                  </a:cubicBezTo>
                  <a:cubicBezTo>
                    <a:pt x="47" y="56"/>
                    <a:pt x="46" y="56"/>
                    <a:pt x="45" y="56"/>
                  </a:cubicBezTo>
                  <a:cubicBezTo>
                    <a:pt x="44" y="56"/>
                    <a:pt x="43" y="56"/>
                    <a:pt x="42" y="57"/>
                  </a:cubicBezTo>
                  <a:cubicBezTo>
                    <a:pt x="41" y="57"/>
                    <a:pt x="40" y="58"/>
                    <a:pt x="40" y="59"/>
                  </a:cubicBezTo>
                  <a:cubicBezTo>
                    <a:pt x="39" y="59"/>
                    <a:pt x="38" y="60"/>
                    <a:pt x="37" y="61"/>
                  </a:cubicBezTo>
                  <a:cubicBezTo>
                    <a:pt x="37" y="62"/>
                    <a:pt x="37" y="62"/>
                    <a:pt x="37" y="62"/>
                  </a:cubicBezTo>
                  <a:cubicBezTo>
                    <a:pt x="36" y="64"/>
                    <a:pt x="36" y="64"/>
                    <a:pt x="36" y="64"/>
                  </a:cubicBezTo>
                  <a:cubicBezTo>
                    <a:pt x="35" y="64"/>
                    <a:pt x="35" y="66"/>
                    <a:pt x="35" y="67"/>
                  </a:cubicBezTo>
                  <a:cubicBezTo>
                    <a:pt x="34" y="68"/>
                    <a:pt x="34" y="69"/>
                    <a:pt x="34" y="70"/>
                  </a:cubicBezTo>
                  <a:cubicBezTo>
                    <a:pt x="34" y="71"/>
                    <a:pt x="34" y="72"/>
                    <a:pt x="34" y="73"/>
                  </a:cubicBezTo>
                  <a:cubicBezTo>
                    <a:pt x="35" y="75"/>
                    <a:pt x="36" y="77"/>
                    <a:pt x="36" y="80"/>
                  </a:cubicBezTo>
                  <a:cubicBezTo>
                    <a:pt x="37" y="81"/>
                    <a:pt x="37" y="83"/>
                    <a:pt x="37" y="84"/>
                  </a:cubicBezTo>
                  <a:cubicBezTo>
                    <a:pt x="38" y="85"/>
                    <a:pt x="38" y="87"/>
                    <a:pt x="38" y="88"/>
                  </a:cubicBezTo>
                  <a:cubicBezTo>
                    <a:pt x="38" y="90"/>
                    <a:pt x="37" y="92"/>
                    <a:pt x="35" y="92"/>
                  </a:cubicBezTo>
                  <a:cubicBezTo>
                    <a:pt x="34" y="92"/>
                    <a:pt x="33" y="92"/>
                    <a:pt x="32" y="91"/>
                  </a:cubicBezTo>
                  <a:cubicBezTo>
                    <a:pt x="32" y="91"/>
                    <a:pt x="32" y="91"/>
                    <a:pt x="32" y="91"/>
                  </a:cubicBezTo>
                  <a:cubicBezTo>
                    <a:pt x="31" y="90"/>
                    <a:pt x="31" y="90"/>
                    <a:pt x="31" y="90"/>
                  </a:cubicBezTo>
                  <a:cubicBezTo>
                    <a:pt x="30" y="90"/>
                    <a:pt x="30" y="90"/>
                    <a:pt x="30" y="90"/>
                  </a:cubicBezTo>
                  <a:cubicBezTo>
                    <a:pt x="29" y="89"/>
                    <a:pt x="29" y="89"/>
                    <a:pt x="29" y="89"/>
                  </a:cubicBezTo>
                  <a:cubicBezTo>
                    <a:pt x="29" y="89"/>
                    <a:pt x="29" y="89"/>
                    <a:pt x="29" y="89"/>
                  </a:cubicBezTo>
                  <a:cubicBezTo>
                    <a:pt x="29" y="89"/>
                    <a:pt x="29" y="89"/>
                    <a:pt x="29" y="89"/>
                  </a:cubicBezTo>
                  <a:cubicBezTo>
                    <a:pt x="29" y="89"/>
                    <a:pt x="29" y="89"/>
                    <a:pt x="29" y="89"/>
                  </a:cubicBezTo>
                  <a:cubicBezTo>
                    <a:pt x="28" y="90"/>
                    <a:pt x="28" y="90"/>
                    <a:pt x="28" y="90"/>
                  </a:cubicBezTo>
                  <a:cubicBezTo>
                    <a:pt x="28" y="91"/>
                    <a:pt x="27" y="91"/>
                    <a:pt x="27" y="92"/>
                  </a:cubicBezTo>
                  <a:cubicBezTo>
                    <a:pt x="27" y="93"/>
                    <a:pt x="27" y="94"/>
                    <a:pt x="27" y="95"/>
                  </a:cubicBezTo>
                  <a:cubicBezTo>
                    <a:pt x="27" y="97"/>
                    <a:pt x="27" y="98"/>
                    <a:pt x="27" y="99"/>
                  </a:cubicBezTo>
                  <a:cubicBezTo>
                    <a:pt x="27" y="101"/>
                    <a:pt x="27" y="103"/>
                    <a:pt x="27" y="105"/>
                  </a:cubicBezTo>
                  <a:cubicBezTo>
                    <a:pt x="28" y="105"/>
                    <a:pt x="28" y="105"/>
                    <a:pt x="28" y="105"/>
                  </a:cubicBezTo>
                  <a:cubicBezTo>
                    <a:pt x="28" y="107"/>
                    <a:pt x="27" y="109"/>
                    <a:pt x="25" y="109"/>
                  </a:cubicBezTo>
                  <a:cubicBezTo>
                    <a:pt x="24" y="110"/>
                    <a:pt x="23" y="109"/>
                    <a:pt x="23" y="109"/>
                  </a:cubicBezTo>
                  <a:cubicBezTo>
                    <a:pt x="20" y="107"/>
                    <a:pt x="17" y="106"/>
                    <a:pt x="13" y="107"/>
                  </a:cubicBezTo>
                  <a:cubicBezTo>
                    <a:pt x="12" y="107"/>
                    <a:pt x="10" y="107"/>
                    <a:pt x="9" y="108"/>
                  </a:cubicBezTo>
                  <a:cubicBezTo>
                    <a:pt x="8" y="108"/>
                    <a:pt x="8" y="109"/>
                    <a:pt x="7" y="109"/>
                  </a:cubicBezTo>
                  <a:cubicBezTo>
                    <a:pt x="7" y="109"/>
                    <a:pt x="7" y="109"/>
                    <a:pt x="7" y="110"/>
                  </a:cubicBezTo>
                  <a:cubicBezTo>
                    <a:pt x="7" y="111"/>
                    <a:pt x="7" y="111"/>
                    <a:pt x="7"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2"/>
                    <a:pt x="6" y="112"/>
                    <a:pt x="6" y="113"/>
                  </a:cubicBezTo>
                  <a:cubicBezTo>
                    <a:pt x="6" y="114"/>
                    <a:pt x="6" y="115"/>
                    <a:pt x="6" y="115"/>
                  </a:cubicBezTo>
                  <a:cubicBezTo>
                    <a:pt x="6" y="116"/>
                    <a:pt x="6" y="117"/>
                    <a:pt x="6" y="118"/>
                  </a:cubicBezTo>
                  <a:cubicBezTo>
                    <a:pt x="7" y="119"/>
                    <a:pt x="7" y="120"/>
                    <a:pt x="7" y="121"/>
                  </a:cubicBezTo>
                  <a:cubicBezTo>
                    <a:pt x="8" y="122"/>
                    <a:pt x="8" y="124"/>
                    <a:pt x="9" y="126"/>
                  </a:cubicBezTo>
                  <a:cubicBezTo>
                    <a:pt x="10" y="127"/>
                    <a:pt x="11" y="129"/>
                    <a:pt x="12" y="131"/>
                  </a:cubicBezTo>
                  <a:cubicBezTo>
                    <a:pt x="12" y="131"/>
                    <a:pt x="12" y="131"/>
                    <a:pt x="12" y="131"/>
                  </a:cubicBezTo>
                  <a:cubicBezTo>
                    <a:pt x="13" y="131"/>
                    <a:pt x="13" y="133"/>
                    <a:pt x="12" y="133"/>
                  </a:cubicBezTo>
                  <a:cubicBezTo>
                    <a:pt x="11" y="134"/>
                    <a:pt x="11" y="134"/>
                    <a:pt x="10" y="134"/>
                  </a:cubicBezTo>
                  <a:cubicBezTo>
                    <a:pt x="10" y="133"/>
                    <a:pt x="9" y="133"/>
                    <a:pt x="8" y="133"/>
                  </a:cubicBezTo>
                  <a:cubicBezTo>
                    <a:pt x="8" y="133"/>
                    <a:pt x="7" y="134"/>
                    <a:pt x="7" y="134"/>
                  </a:cubicBezTo>
                  <a:cubicBezTo>
                    <a:pt x="6" y="134"/>
                    <a:pt x="6" y="134"/>
                    <a:pt x="6" y="134"/>
                  </a:cubicBezTo>
                  <a:cubicBezTo>
                    <a:pt x="5" y="134"/>
                    <a:pt x="4" y="135"/>
                    <a:pt x="4" y="135"/>
                  </a:cubicBezTo>
                  <a:cubicBezTo>
                    <a:pt x="3" y="136"/>
                    <a:pt x="3" y="137"/>
                    <a:pt x="2" y="138"/>
                  </a:cubicBezTo>
                  <a:cubicBezTo>
                    <a:pt x="2" y="138"/>
                    <a:pt x="2" y="139"/>
                    <a:pt x="2" y="140"/>
                  </a:cubicBezTo>
                  <a:cubicBezTo>
                    <a:pt x="2" y="140"/>
                    <a:pt x="1" y="141"/>
                    <a:pt x="2" y="141"/>
                  </a:cubicBezTo>
                  <a:cubicBezTo>
                    <a:pt x="2" y="142"/>
                    <a:pt x="2" y="142"/>
                    <a:pt x="2" y="143"/>
                  </a:cubicBezTo>
                  <a:cubicBezTo>
                    <a:pt x="2" y="143"/>
                    <a:pt x="2" y="143"/>
                    <a:pt x="2" y="144"/>
                  </a:cubicBezTo>
                  <a:cubicBezTo>
                    <a:pt x="3" y="144"/>
                    <a:pt x="3" y="145"/>
                    <a:pt x="3" y="145"/>
                  </a:cubicBezTo>
                  <a:cubicBezTo>
                    <a:pt x="3" y="145"/>
                    <a:pt x="4" y="146"/>
                    <a:pt x="4" y="146"/>
                  </a:cubicBezTo>
                  <a:cubicBezTo>
                    <a:pt x="5" y="147"/>
                    <a:pt x="5" y="147"/>
                    <a:pt x="5" y="147"/>
                  </a:cubicBezTo>
                  <a:cubicBezTo>
                    <a:pt x="5" y="148"/>
                    <a:pt x="5" y="148"/>
                    <a:pt x="5" y="148"/>
                  </a:cubicBezTo>
                  <a:cubicBezTo>
                    <a:pt x="5" y="148"/>
                    <a:pt x="5" y="148"/>
                    <a:pt x="5" y="148"/>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47" name="Group 7"/>
          <p:cNvGrpSpPr/>
          <p:nvPr/>
        </p:nvGrpSpPr>
        <p:grpSpPr>
          <a:xfrm>
            <a:off x="9532838" y="2597326"/>
            <a:ext cx="1030797" cy="873556"/>
            <a:chOff x="1752600" y="2200276"/>
            <a:chExt cx="749301" cy="635000"/>
          </a:xfrm>
          <a:solidFill>
            <a:schemeClr val="bg1"/>
          </a:solidFill>
        </p:grpSpPr>
        <p:sp>
          <p:nvSpPr>
            <p:cNvPr id="48" name="Freeform 7"/>
            <p:cNvSpPr/>
            <p:nvPr/>
          </p:nvSpPr>
          <p:spPr bwMode="auto">
            <a:xfrm>
              <a:off x="1919288" y="2711451"/>
              <a:ext cx="582613" cy="123825"/>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121920" tIns="60960" rIns="121920" bIns="60960" numCol="1" anchor="t" anchorCtr="0" compatLnSpc="1"/>
            <a:lstStyle/>
            <a:p>
              <a:endParaRPr lang="en-US" sz="2400"/>
            </a:p>
          </p:txBody>
        </p:sp>
        <p:sp>
          <p:nvSpPr>
            <p:cNvPr id="49" name="Freeform 8"/>
            <p:cNvSpPr/>
            <p:nvPr/>
          </p:nvSpPr>
          <p:spPr bwMode="auto">
            <a:xfrm>
              <a:off x="2216150" y="2476501"/>
              <a:ext cx="120650" cy="42863"/>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121920" tIns="60960" rIns="121920" bIns="60960" numCol="1" anchor="t" anchorCtr="0" compatLnSpc="1"/>
            <a:lstStyle/>
            <a:p>
              <a:endParaRPr lang="en-US" sz="2400"/>
            </a:p>
          </p:txBody>
        </p:sp>
        <p:sp>
          <p:nvSpPr>
            <p:cNvPr id="50" name="Freeform 9"/>
            <p:cNvSpPr/>
            <p:nvPr/>
          </p:nvSpPr>
          <p:spPr bwMode="auto">
            <a:xfrm>
              <a:off x="2214563" y="2528889"/>
              <a:ext cx="146050" cy="8096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121920" tIns="60960" rIns="121920" bIns="60960" numCol="1" anchor="t" anchorCtr="0" compatLnSpc="1"/>
            <a:lstStyle/>
            <a:p>
              <a:endParaRPr lang="en-US" sz="2400"/>
            </a:p>
          </p:txBody>
        </p:sp>
        <p:sp>
          <p:nvSpPr>
            <p:cNvPr id="51" name="Freeform 10"/>
            <p:cNvSpPr/>
            <p:nvPr/>
          </p:nvSpPr>
          <p:spPr bwMode="auto">
            <a:xfrm>
              <a:off x="2341563" y="2476501"/>
              <a:ext cx="93663" cy="42863"/>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121920" tIns="60960" rIns="121920" bIns="60960" numCol="1" anchor="t" anchorCtr="0" compatLnSpc="1"/>
            <a:lstStyle/>
            <a:p>
              <a:endParaRPr lang="en-US" sz="2400"/>
            </a:p>
          </p:txBody>
        </p:sp>
        <p:sp>
          <p:nvSpPr>
            <p:cNvPr id="52" name="Freeform 11"/>
            <p:cNvSpPr/>
            <p:nvPr/>
          </p:nvSpPr>
          <p:spPr bwMode="auto">
            <a:xfrm>
              <a:off x="2355850" y="2528889"/>
              <a:ext cx="106363" cy="8096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121920" tIns="60960" rIns="121920" bIns="60960" numCol="1" anchor="t" anchorCtr="0" compatLnSpc="1"/>
            <a:lstStyle/>
            <a:p>
              <a:endParaRPr lang="en-US" sz="2400"/>
            </a:p>
          </p:txBody>
        </p:sp>
        <p:sp>
          <p:nvSpPr>
            <p:cNvPr id="53" name="Freeform 12"/>
            <p:cNvSpPr/>
            <p:nvPr/>
          </p:nvSpPr>
          <p:spPr bwMode="auto">
            <a:xfrm>
              <a:off x="1951038" y="2528889"/>
              <a:ext cx="111125" cy="8096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54" name="Freeform 13"/>
            <p:cNvSpPr/>
            <p:nvPr/>
          </p:nvSpPr>
          <p:spPr bwMode="auto">
            <a:xfrm>
              <a:off x="1981200" y="2476501"/>
              <a:ext cx="95250" cy="42863"/>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55" name="Freeform 14"/>
            <p:cNvSpPr/>
            <p:nvPr/>
          </p:nvSpPr>
          <p:spPr bwMode="auto">
            <a:xfrm>
              <a:off x="1922463" y="2619376"/>
              <a:ext cx="114300" cy="74613"/>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56" name="Freeform 15"/>
            <p:cNvSpPr/>
            <p:nvPr/>
          </p:nvSpPr>
          <p:spPr bwMode="auto">
            <a:xfrm>
              <a:off x="2081213" y="2476501"/>
              <a:ext cx="119063" cy="42863"/>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121920" tIns="60960" rIns="121920" bIns="60960" numCol="1" anchor="t" anchorCtr="0" compatLnSpc="1"/>
            <a:lstStyle/>
            <a:p>
              <a:endParaRPr lang="en-US" sz="2400"/>
            </a:p>
          </p:txBody>
        </p:sp>
        <p:sp>
          <p:nvSpPr>
            <p:cNvPr id="57" name="Freeform 16"/>
            <p:cNvSpPr/>
            <p:nvPr/>
          </p:nvSpPr>
          <p:spPr bwMode="auto">
            <a:xfrm>
              <a:off x="2376488" y="2619376"/>
              <a:ext cx="112713" cy="74613"/>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121920" tIns="60960" rIns="121920" bIns="60960" numCol="1" anchor="t" anchorCtr="0" compatLnSpc="1"/>
            <a:lstStyle/>
            <a:p>
              <a:endParaRPr lang="en-US" sz="2400"/>
            </a:p>
          </p:txBody>
        </p:sp>
        <p:sp>
          <p:nvSpPr>
            <p:cNvPr id="58" name="Freeform 17"/>
            <p:cNvSpPr/>
            <p:nvPr/>
          </p:nvSpPr>
          <p:spPr bwMode="auto">
            <a:xfrm>
              <a:off x="2214563" y="2619376"/>
              <a:ext cx="166688" cy="74613"/>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59" name="Freeform 18"/>
            <p:cNvSpPr/>
            <p:nvPr/>
          </p:nvSpPr>
          <p:spPr bwMode="auto">
            <a:xfrm>
              <a:off x="2032000" y="2619376"/>
              <a:ext cx="166688" cy="74613"/>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60" name="Freeform 19"/>
            <p:cNvSpPr/>
            <p:nvPr/>
          </p:nvSpPr>
          <p:spPr bwMode="auto">
            <a:xfrm>
              <a:off x="2055813" y="2528889"/>
              <a:ext cx="144463" cy="8096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121920" tIns="60960" rIns="121920" bIns="60960" numCol="1" anchor="t" anchorCtr="0" compatLnSpc="1"/>
            <a:lstStyle/>
            <a:p>
              <a:endParaRPr lang="en-US" sz="2400"/>
            </a:p>
          </p:txBody>
        </p:sp>
        <p:sp>
          <p:nvSpPr>
            <p:cNvPr id="61" name="Freeform 21"/>
            <p:cNvSpPr/>
            <p:nvPr/>
          </p:nvSpPr>
          <p:spPr bwMode="auto">
            <a:xfrm>
              <a:off x="1831975" y="2284414"/>
              <a:ext cx="295275" cy="285750"/>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920" tIns="60960" rIns="121920" bIns="60960" numCol="1" anchor="t" anchorCtr="0" compatLnSpc="1"/>
            <a:lstStyle/>
            <a:p>
              <a:endParaRPr lang="en-US" sz="2400"/>
            </a:p>
          </p:txBody>
        </p:sp>
        <p:sp>
          <p:nvSpPr>
            <p:cNvPr id="62" name="Freeform 22"/>
            <p:cNvSpPr/>
            <p:nvPr/>
          </p:nvSpPr>
          <p:spPr bwMode="auto">
            <a:xfrm>
              <a:off x="1825625" y="2524126"/>
              <a:ext cx="53975" cy="55563"/>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3" name="Freeform 23"/>
            <p:cNvSpPr/>
            <p:nvPr/>
          </p:nvSpPr>
          <p:spPr bwMode="auto">
            <a:xfrm>
              <a:off x="1879600" y="2559051"/>
              <a:ext cx="46038" cy="82550"/>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920" tIns="60960" rIns="121920" bIns="60960" numCol="1" anchor="t" anchorCtr="0" compatLnSpc="1"/>
            <a:lstStyle/>
            <a:p>
              <a:endParaRPr lang="en-US" sz="2400"/>
            </a:p>
          </p:txBody>
        </p:sp>
        <p:sp>
          <p:nvSpPr>
            <p:cNvPr id="64" name="Freeform 24"/>
            <p:cNvSpPr/>
            <p:nvPr/>
          </p:nvSpPr>
          <p:spPr bwMode="auto">
            <a:xfrm>
              <a:off x="1771650" y="2476501"/>
              <a:ext cx="76200" cy="53975"/>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920" tIns="60960" rIns="121920" bIns="60960" numCol="1" anchor="t" anchorCtr="0" compatLnSpc="1"/>
            <a:lstStyle/>
            <a:p>
              <a:endParaRPr lang="en-US" sz="2400"/>
            </a:p>
          </p:txBody>
        </p:sp>
        <p:sp>
          <p:nvSpPr>
            <p:cNvPr id="65" name="Freeform 25"/>
            <p:cNvSpPr/>
            <p:nvPr/>
          </p:nvSpPr>
          <p:spPr bwMode="auto">
            <a:xfrm>
              <a:off x="1752600" y="2366964"/>
              <a:ext cx="84138" cy="39688"/>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66" name="Freeform 26"/>
            <p:cNvSpPr/>
            <p:nvPr/>
          </p:nvSpPr>
          <p:spPr bwMode="auto">
            <a:xfrm>
              <a:off x="1816100" y="2392364"/>
              <a:ext cx="42863" cy="33338"/>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7" name="Freeform 27"/>
            <p:cNvSpPr/>
            <p:nvPr/>
          </p:nvSpPr>
          <p:spPr bwMode="auto">
            <a:xfrm>
              <a:off x="1801813" y="2324101"/>
              <a:ext cx="63500" cy="39688"/>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68" name="Freeform 28"/>
            <p:cNvSpPr/>
            <p:nvPr/>
          </p:nvSpPr>
          <p:spPr bwMode="auto">
            <a:xfrm>
              <a:off x="1912938" y="2241551"/>
              <a:ext cx="30163" cy="49213"/>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69" name="Freeform 29"/>
            <p:cNvSpPr/>
            <p:nvPr/>
          </p:nvSpPr>
          <p:spPr bwMode="auto">
            <a:xfrm>
              <a:off x="1830388" y="2259014"/>
              <a:ext cx="63500" cy="65088"/>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920" tIns="60960" rIns="121920" bIns="60960" numCol="1" anchor="t" anchorCtr="0" compatLnSpc="1"/>
            <a:lstStyle/>
            <a:p>
              <a:endParaRPr lang="en-US" sz="2400"/>
            </a:p>
          </p:txBody>
        </p:sp>
        <p:sp>
          <p:nvSpPr>
            <p:cNvPr id="70" name="Freeform 30"/>
            <p:cNvSpPr/>
            <p:nvPr/>
          </p:nvSpPr>
          <p:spPr bwMode="auto">
            <a:xfrm>
              <a:off x="1963738" y="2200276"/>
              <a:ext cx="33338" cy="77788"/>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920" tIns="60960" rIns="121920" bIns="60960" numCol="1" anchor="t" anchorCtr="0" compatLnSpc="1"/>
            <a:lstStyle/>
            <a:p>
              <a:endParaRPr lang="en-US" sz="2400"/>
            </a:p>
          </p:txBody>
        </p:sp>
        <p:sp>
          <p:nvSpPr>
            <p:cNvPr id="71" name="Freeform 31"/>
            <p:cNvSpPr/>
            <p:nvPr/>
          </p:nvSpPr>
          <p:spPr bwMode="auto">
            <a:xfrm>
              <a:off x="2055813" y="2243139"/>
              <a:ext cx="55563" cy="77788"/>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72" name="Freeform 32"/>
            <p:cNvSpPr/>
            <p:nvPr/>
          </p:nvSpPr>
          <p:spPr bwMode="auto">
            <a:xfrm>
              <a:off x="2014538" y="2241551"/>
              <a:ext cx="39688" cy="53975"/>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73" name="Freeform 33"/>
            <p:cNvSpPr/>
            <p:nvPr/>
          </p:nvSpPr>
          <p:spPr bwMode="auto">
            <a:xfrm>
              <a:off x="2008188" y="2293939"/>
              <a:ext cx="6350" cy="158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920" tIns="60960" rIns="121920" bIns="60960" numCol="1" anchor="t" anchorCtr="0" compatLnSpc="1"/>
            <a:lstStyle/>
            <a:p>
              <a:endParaRPr lang="en-US" sz="2400"/>
            </a:p>
          </p:txBody>
        </p:sp>
        <p:sp>
          <p:nvSpPr>
            <p:cNvPr id="74" name="Freeform 34"/>
            <p:cNvSpPr/>
            <p:nvPr/>
          </p:nvSpPr>
          <p:spPr bwMode="auto">
            <a:xfrm>
              <a:off x="2093913" y="2319339"/>
              <a:ext cx="58738" cy="44450"/>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75" name="Freeform 35"/>
            <p:cNvSpPr/>
            <p:nvPr/>
          </p:nvSpPr>
          <p:spPr bwMode="auto">
            <a:xfrm>
              <a:off x="2127250" y="2386014"/>
              <a:ext cx="76200" cy="55563"/>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76" name="矩形 75"/>
          <p:cNvSpPr/>
          <p:nvPr/>
        </p:nvSpPr>
        <p:spPr>
          <a:xfrm>
            <a:off x="989090" y="3771691"/>
            <a:ext cx="2229290"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7" name="矩形 76"/>
          <p:cNvSpPr/>
          <p:nvPr/>
        </p:nvSpPr>
        <p:spPr>
          <a:xfrm>
            <a:off x="3645776" y="3771691"/>
            <a:ext cx="2229290"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8" name="矩形 77"/>
          <p:cNvSpPr/>
          <p:nvPr/>
        </p:nvSpPr>
        <p:spPr>
          <a:xfrm>
            <a:off x="6480157" y="3771691"/>
            <a:ext cx="2229290"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9" name="矩形 78"/>
          <p:cNvSpPr/>
          <p:nvPr/>
        </p:nvSpPr>
        <p:spPr>
          <a:xfrm>
            <a:off x="9124510" y="3771691"/>
            <a:ext cx="2229290"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0" name="矩形 79"/>
          <p:cNvSpPr/>
          <p:nvPr/>
        </p:nvSpPr>
        <p:spPr>
          <a:xfrm>
            <a:off x="989090" y="5424388"/>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3645776" y="5424388"/>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矩形 81"/>
          <p:cNvSpPr/>
          <p:nvPr/>
        </p:nvSpPr>
        <p:spPr>
          <a:xfrm>
            <a:off x="6480157" y="5424388"/>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9124510" y="5424388"/>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2" presetClass="entr" presetSubtype="4" accel="50000" decel="5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2000"/>
                            </p:stCondLst>
                            <p:childTnLst>
                              <p:par>
                                <p:cTn id="27" presetID="2" presetClass="entr" presetSubtype="4" accel="50000" decel="5000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childTnLst>
                          </p:cTn>
                        </p:par>
                        <p:par>
                          <p:cTn id="37" fill="hold">
                            <p:stCondLst>
                              <p:cond delay="3000"/>
                            </p:stCondLst>
                            <p:childTnLst>
                              <p:par>
                                <p:cTn id="38" presetID="2" presetClass="entr" presetSubtype="4" accel="50000" decel="5000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a:solidFill>
                  <a:srgbClr val="59AFAB"/>
                </a:solidFill>
                <a:latin typeface="微软雅黑" panose="020B0503020204020204" pitchFamily="34" charset="-122"/>
                <a:ea typeface="微软雅黑" panose="020B0503020204020204" pitchFamily="34" charset="-122"/>
              </a:rPr>
              <a:t>教学分析</a:t>
            </a:r>
            <a:endParaRPr lang="zh-CN" altLang="en-US" sz="2400">
              <a:solidFill>
                <a:srgbClr val="59AFAB"/>
              </a:solidFill>
              <a:latin typeface="微软雅黑" panose="020B0503020204020204" pitchFamily="34" charset="-122"/>
              <a:ea typeface="微软雅黑" panose="020B0503020204020204" pitchFamily="34" charset="-122"/>
            </a:endParaRPr>
          </a:p>
        </p:txBody>
      </p:sp>
      <p:sp>
        <p:nvSpPr>
          <p:cNvPr id="3" name="Text Placeholder 3"/>
          <p:cNvSpPr txBox="1"/>
          <p:nvPr/>
        </p:nvSpPr>
        <p:spPr>
          <a:xfrm>
            <a:off x="871068"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1"/>
                </a:solidFill>
              </a:rPr>
              <a:t>01</a:t>
            </a:r>
            <a:endParaRPr lang="en-US" sz="7200" dirty="0">
              <a:solidFill>
                <a:schemeClr val="accent1"/>
              </a:solidFill>
            </a:endParaRPr>
          </a:p>
        </p:txBody>
      </p:sp>
      <p:sp>
        <p:nvSpPr>
          <p:cNvPr id="4" name="Text Placeholder 3"/>
          <p:cNvSpPr txBox="1"/>
          <p:nvPr/>
        </p:nvSpPr>
        <p:spPr>
          <a:xfrm>
            <a:off x="4458383"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2"/>
                </a:solidFill>
              </a:rPr>
              <a:t>02</a:t>
            </a:r>
            <a:endParaRPr lang="en-US" sz="7200" dirty="0">
              <a:solidFill>
                <a:schemeClr val="accent2"/>
              </a:solidFill>
            </a:endParaRPr>
          </a:p>
        </p:txBody>
      </p:sp>
      <p:sp>
        <p:nvSpPr>
          <p:cNvPr id="5" name="Text Placeholder 3"/>
          <p:cNvSpPr txBox="1"/>
          <p:nvPr/>
        </p:nvSpPr>
        <p:spPr>
          <a:xfrm>
            <a:off x="8196003"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4"/>
                </a:solidFill>
              </a:rPr>
              <a:t>03</a:t>
            </a:r>
            <a:endParaRPr lang="en-US" sz="7200" dirty="0">
              <a:solidFill>
                <a:schemeClr val="accent4"/>
              </a:solidFill>
            </a:endParaRPr>
          </a:p>
        </p:txBody>
      </p:sp>
      <p:sp>
        <p:nvSpPr>
          <p:cNvPr id="6" name="Freeform 11"/>
          <p:cNvSpPr>
            <a:spLocks noEditPoints="1"/>
          </p:cNvSpPr>
          <p:nvPr/>
        </p:nvSpPr>
        <p:spPr bwMode="auto">
          <a:xfrm>
            <a:off x="4406195" y="2491594"/>
            <a:ext cx="1130300" cy="1039513"/>
          </a:xfrm>
          <a:custGeom>
            <a:avLst/>
            <a:gdLst/>
            <a:ahLst/>
            <a:cxnLst>
              <a:cxn ang="0">
                <a:pos x="102" y="42"/>
              </a:cxn>
              <a:cxn ang="0">
                <a:pos x="102" y="41"/>
              </a:cxn>
              <a:cxn ang="0">
                <a:pos x="102" y="41"/>
              </a:cxn>
              <a:cxn ang="0">
                <a:pos x="102" y="41"/>
              </a:cxn>
              <a:cxn ang="0">
                <a:pos x="86" y="35"/>
              </a:cxn>
              <a:cxn ang="0">
                <a:pos x="100" y="13"/>
              </a:cxn>
              <a:cxn ang="0">
                <a:pos x="99" y="4"/>
              </a:cxn>
              <a:cxn ang="0">
                <a:pos x="97" y="2"/>
              </a:cxn>
              <a:cxn ang="0">
                <a:pos x="88" y="3"/>
              </a:cxn>
              <a:cxn ang="0">
                <a:pos x="57" y="32"/>
              </a:cxn>
              <a:cxn ang="0">
                <a:pos x="51" y="32"/>
              </a:cxn>
              <a:cxn ang="0">
                <a:pos x="0" y="41"/>
              </a:cxn>
              <a:cxn ang="0">
                <a:pos x="0" y="41"/>
              </a:cxn>
              <a:cxn ang="0">
                <a:pos x="0" y="41"/>
              </a:cxn>
              <a:cxn ang="0">
                <a:pos x="0" y="42"/>
              </a:cxn>
              <a:cxn ang="0">
                <a:pos x="0" y="42"/>
              </a:cxn>
              <a:cxn ang="0">
                <a:pos x="0" y="42"/>
              </a:cxn>
              <a:cxn ang="0">
                <a:pos x="51" y="94"/>
              </a:cxn>
              <a:cxn ang="0">
                <a:pos x="102" y="42"/>
              </a:cxn>
              <a:cxn ang="0">
                <a:pos x="102" y="42"/>
              </a:cxn>
              <a:cxn ang="0">
                <a:pos x="102" y="42"/>
              </a:cxn>
              <a:cxn ang="0">
                <a:pos x="85" y="10"/>
              </a:cxn>
              <a:cxn ang="0">
                <a:pos x="88" y="13"/>
              </a:cxn>
              <a:cxn ang="0">
                <a:pos x="85" y="15"/>
              </a:cxn>
              <a:cxn ang="0">
                <a:pos x="83" y="13"/>
              </a:cxn>
              <a:cxn ang="0">
                <a:pos x="85" y="10"/>
              </a:cxn>
              <a:cxn ang="0">
                <a:pos x="79" y="16"/>
              </a:cxn>
              <a:cxn ang="0">
                <a:pos x="81" y="16"/>
              </a:cxn>
              <a:cxn ang="0">
                <a:pos x="81" y="18"/>
              </a:cxn>
              <a:cxn ang="0">
                <a:pos x="60" y="40"/>
              </a:cxn>
              <a:cxn ang="0">
                <a:pos x="58" y="41"/>
              </a:cxn>
              <a:cxn ang="0">
                <a:pos x="57" y="40"/>
              </a:cxn>
              <a:cxn ang="0">
                <a:pos x="57" y="38"/>
              </a:cxn>
              <a:cxn ang="0">
                <a:pos x="79" y="16"/>
              </a:cxn>
              <a:cxn ang="0">
                <a:pos x="51" y="51"/>
              </a:cxn>
              <a:cxn ang="0">
                <a:pos x="9" y="44"/>
              </a:cxn>
              <a:cxn ang="0">
                <a:pos x="51" y="37"/>
              </a:cxn>
              <a:cxn ang="0">
                <a:pos x="52" y="37"/>
              </a:cxn>
              <a:cxn ang="0">
                <a:pos x="42" y="47"/>
              </a:cxn>
              <a:cxn ang="0">
                <a:pos x="79" y="46"/>
              </a:cxn>
              <a:cxn ang="0">
                <a:pos x="83" y="39"/>
              </a:cxn>
              <a:cxn ang="0">
                <a:pos x="93" y="44"/>
              </a:cxn>
              <a:cxn ang="0">
                <a:pos x="51" y="51"/>
              </a:cxn>
              <a:cxn ang="0">
                <a:pos x="51" y="51"/>
              </a:cxn>
              <a:cxn ang="0">
                <a:pos x="51" y="51"/>
              </a:cxn>
            </a:cxnLst>
            <a:rect l="0" t="0" r="r" b="b"/>
            <a:pathLst>
              <a:path w="102" h="94">
                <a:moveTo>
                  <a:pt x="102" y="42"/>
                </a:moveTo>
                <a:cubicBezTo>
                  <a:pt x="102" y="42"/>
                  <a:pt x="102" y="42"/>
                  <a:pt x="102" y="41"/>
                </a:cubicBezTo>
                <a:cubicBezTo>
                  <a:pt x="102" y="41"/>
                  <a:pt x="102" y="41"/>
                  <a:pt x="102" y="41"/>
                </a:cubicBezTo>
                <a:cubicBezTo>
                  <a:pt x="102" y="41"/>
                  <a:pt x="102" y="41"/>
                  <a:pt x="102" y="41"/>
                </a:cubicBezTo>
                <a:cubicBezTo>
                  <a:pt x="101" y="39"/>
                  <a:pt x="95" y="37"/>
                  <a:pt x="86" y="35"/>
                </a:cubicBezTo>
                <a:cubicBezTo>
                  <a:pt x="100" y="13"/>
                  <a:pt x="100" y="13"/>
                  <a:pt x="100" y="13"/>
                </a:cubicBezTo>
                <a:cubicBezTo>
                  <a:pt x="102" y="10"/>
                  <a:pt x="101" y="6"/>
                  <a:pt x="99" y="4"/>
                </a:cubicBezTo>
                <a:cubicBezTo>
                  <a:pt x="97" y="2"/>
                  <a:pt x="97" y="2"/>
                  <a:pt x="97" y="2"/>
                </a:cubicBezTo>
                <a:cubicBezTo>
                  <a:pt x="94" y="0"/>
                  <a:pt x="90" y="1"/>
                  <a:pt x="88" y="3"/>
                </a:cubicBezTo>
                <a:cubicBezTo>
                  <a:pt x="57" y="32"/>
                  <a:pt x="57" y="32"/>
                  <a:pt x="57" y="32"/>
                </a:cubicBezTo>
                <a:cubicBezTo>
                  <a:pt x="55" y="32"/>
                  <a:pt x="53" y="32"/>
                  <a:pt x="51" y="32"/>
                </a:cubicBezTo>
                <a:cubicBezTo>
                  <a:pt x="24" y="32"/>
                  <a:pt x="2" y="36"/>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71"/>
                  <a:pt x="23" y="94"/>
                  <a:pt x="51" y="94"/>
                </a:cubicBezTo>
                <a:cubicBezTo>
                  <a:pt x="79" y="94"/>
                  <a:pt x="102" y="70"/>
                  <a:pt x="102" y="42"/>
                </a:cubicBezTo>
                <a:cubicBezTo>
                  <a:pt x="102" y="42"/>
                  <a:pt x="102" y="42"/>
                  <a:pt x="102" y="42"/>
                </a:cubicBezTo>
                <a:cubicBezTo>
                  <a:pt x="102" y="42"/>
                  <a:pt x="102" y="42"/>
                  <a:pt x="102" y="42"/>
                </a:cubicBezTo>
                <a:close/>
                <a:moveTo>
                  <a:pt x="85" y="10"/>
                </a:moveTo>
                <a:cubicBezTo>
                  <a:pt x="87" y="10"/>
                  <a:pt x="88" y="11"/>
                  <a:pt x="88" y="13"/>
                </a:cubicBezTo>
                <a:cubicBezTo>
                  <a:pt x="88" y="14"/>
                  <a:pt x="87" y="15"/>
                  <a:pt x="85" y="15"/>
                </a:cubicBezTo>
                <a:cubicBezTo>
                  <a:pt x="84" y="15"/>
                  <a:pt x="83" y="14"/>
                  <a:pt x="83" y="13"/>
                </a:cubicBezTo>
                <a:cubicBezTo>
                  <a:pt x="83" y="11"/>
                  <a:pt x="84" y="10"/>
                  <a:pt x="85" y="10"/>
                </a:cubicBezTo>
                <a:close/>
                <a:moveTo>
                  <a:pt x="79" y="16"/>
                </a:moveTo>
                <a:cubicBezTo>
                  <a:pt x="79" y="15"/>
                  <a:pt x="81" y="15"/>
                  <a:pt x="81" y="16"/>
                </a:cubicBezTo>
                <a:cubicBezTo>
                  <a:pt x="82" y="17"/>
                  <a:pt x="82" y="18"/>
                  <a:pt x="81" y="18"/>
                </a:cubicBezTo>
                <a:cubicBezTo>
                  <a:pt x="60" y="40"/>
                  <a:pt x="60" y="40"/>
                  <a:pt x="60" y="40"/>
                </a:cubicBezTo>
                <a:cubicBezTo>
                  <a:pt x="59" y="41"/>
                  <a:pt x="59" y="41"/>
                  <a:pt x="58" y="41"/>
                </a:cubicBezTo>
                <a:cubicBezTo>
                  <a:pt x="58" y="41"/>
                  <a:pt x="57" y="41"/>
                  <a:pt x="57" y="40"/>
                </a:cubicBezTo>
                <a:cubicBezTo>
                  <a:pt x="56" y="40"/>
                  <a:pt x="56" y="38"/>
                  <a:pt x="57" y="38"/>
                </a:cubicBezTo>
                <a:lnTo>
                  <a:pt x="79" y="16"/>
                </a:lnTo>
                <a:close/>
                <a:moveTo>
                  <a:pt x="51" y="51"/>
                </a:moveTo>
                <a:cubicBezTo>
                  <a:pt x="28" y="51"/>
                  <a:pt x="9" y="48"/>
                  <a:pt x="9" y="44"/>
                </a:cubicBezTo>
                <a:cubicBezTo>
                  <a:pt x="9" y="40"/>
                  <a:pt x="28" y="37"/>
                  <a:pt x="51" y="37"/>
                </a:cubicBezTo>
                <a:cubicBezTo>
                  <a:pt x="51" y="37"/>
                  <a:pt x="52" y="37"/>
                  <a:pt x="52" y="37"/>
                </a:cubicBezTo>
                <a:cubicBezTo>
                  <a:pt x="42" y="47"/>
                  <a:pt x="42" y="47"/>
                  <a:pt x="42" y="47"/>
                </a:cubicBezTo>
                <a:cubicBezTo>
                  <a:pt x="42" y="47"/>
                  <a:pt x="61" y="49"/>
                  <a:pt x="79" y="46"/>
                </a:cubicBezTo>
                <a:cubicBezTo>
                  <a:pt x="83" y="39"/>
                  <a:pt x="83" y="39"/>
                  <a:pt x="83" y="39"/>
                </a:cubicBezTo>
                <a:cubicBezTo>
                  <a:pt x="89" y="41"/>
                  <a:pt x="93" y="42"/>
                  <a:pt x="93" y="44"/>
                </a:cubicBezTo>
                <a:cubicBezTo>
                  <a:pt x="93" y="48"/>
                  <a:pt x="74" y="51"/>
                  <a:pt x="51" y="51"/>
                </a:cubicBezTo>
                <a:close/>
                <a:moveTo>
                  <a:pt x="51" y="51"/>
                </a:moveTo>
                <a:cubicBezTo>
                  <a:pt x="51" y="51"/>
                  <a:pt x="51" y="51"/>
                  <a:pt x="51" y="51"/>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nvGrpSpPr>
          <p:cNvPr id="7" name="Group 14"/>
          <p:cNvGrpSpPr>
            <a:grpSpLocks noChangeAspect="1"/>
          </p:cNvGrpSpPr>
          <p:nvPr/>
        </p:nvGrpSpPr>
        <p:grpSpPr bwMode="auto">
          <a:xfrm>
            <a:off x="868621" y="2568404"/>
            <a:ext cx="1030817" cy="1030817"/>
            <a:chOff x="2761" y="1501"/>
            <a:chExt cx="487" cy="487"/>
          </a:xfrm>
          <a:solidFill>
            <a:schemeClr val="accent1"/>
          </a:solidFill>
        </p:grpSpPr>
        <p:sp>
          <p:nvSpPr>
            <p:cNvPr id="8" name="Freeform 15"/>
            <p:cNvSpPr>
              <a:spLocks noEditPoints="1"/>
            </p:cNvSpPr>
            <p:nvPr/>
          </p:nvSpPr>
          <p:spPr bwMode="auto">
            <a:xfrm>
              <a:off x="2761" y="1549"/>
              <a:ext cx="487" cy="439"/>
            </a:xfrm>
            <a:custGeom>
              <a:avLst/>
              <a:gdLst/>
              <a:ahLst/>
              <a:cxnLst>
                <a:cxn ang="0">
                  <a:pos x="64" y="30"/>
                </a:cxn>
                <a:cxn ang="0">
                  <a:pos x="76" y="36"/>
                </a:cxn>
                <a:cxn ang="0">
                  <a:pos x="93" y="41"/>
                </a:cxn>
                <a:cxn ang="0">
                  <a:pos x="102" y="40"/>
                </a:cxn>
                <a:cxn ang="0">
                  <a:pos x="102" y="4"/>
                </a:cxn>
                <a:cxn ang="0">
                  <a:pos x="97" y="0"/>
                </a:cxn>
                <a:cxn ang="0">
                  <a:pos x="85" y="0"/>
                </a:cxn>
                <a:cxn ang="0">
                  <a:pos x="80" y="4"/>
                </a:cxn>
                <a:cxn ang="0">
                  <a:pos x="80" y="10"/>
                </a:cxn>
                <a:cxn ang="0">
                  <a:pos x="76" y="14"/>
                </a:cxn>
                <a:cxn ang="0">
                  <a:pos x="26" y="14"/>
                </a:cxn>
                <a:cxn ang="0">
                  <a:pos x="22" y="10"/>
                </a:cxn>
                <a:cxn ang="0">
                  <a:pos x="22" y="4"/>
                </a:cxn>
                <a:cxn ang="0">
                  <a:pos x="17" y="0"/>
                </a:cxn>
                <a:cxn ang="0">
                  <a:pos x="4" y="0"/>
                </a:cxn>
                <a:cxn ang="0">
                  <a:pos x="0" y="4"/>
                </a:cxn>
                <a:cxn ang="0">
                  <a:pos x="0" y="75"/>
                </a:cxn>
                <a:cxn ang="0">
                  <a:pos x="6" y="70"/>
                </a:cxn>
                <a:cxn ang="0">
                  <a:pos x="8" y="67"/>
                </a:cxn>
                <a:cxn ang="0">
                  <a:pos x="17" y="52"/>
                </a:cxn>
                <a:cxn ang="0">
                  <a:pos x="16" y="50"/>
                </a:cxn>
                <a:cxn ang="0">
                  <a:pos x="16" y="50"/>
                </a:cxn>
                <a:cxn ang="0">
                  <a:pos x="16" y="50"/>
                </a:cxn>
                <a:cxn ang="0">
                  <a:pos x="20" y="41"/>
                </a:cxn>
                <a:cxn ang="0">
                  <a:pos x="35" y="41"/>
                </a:cxn>
                <a:cxn ang="0">
                  <a:pos x="38" y="46"/>
                </a:cxn>
                <a:cxn ang="0">
                  <a:pos x="45" y="53"/>
                </a:cxn>
                <a:cxn ang="0">
                  <a:pos x="49" y="56"/>
                </a:cxn>
                <a:cxn ang="0">
                  <a:pos x="49" y="72"/>
                </a:cxn>
                <a:cxn ang="0">
                  <a:pos x="36" y="74"/>
                </a:cxn>
                <a:cxn ang="0">
                  <a:pos x="19" y="80"/>
                </a:cxn>
                <a:cxn ang="0">
                  <a:pos x="6" y="92"/>
                </a:cxn>
                <a:cxn ang="0">
                  <a:pos x="97" y="92"/>
                </a:cxn>
                <a:cxn ang="0">
                  <a:pos x="102" y="87"/>
                </a:cxn>
                <a:cxn ang="0">
                  <a:pos x="102" y="57"/>
                </a:cxn>
                <a:cxn ang="0">
                  <a:pos x="98" y="57"/>
                </a:cxn>
                <a:cxn ang="0">
                  <a:pos x="94" y="58"/>
                </a:cxn>
                <a:cxn ang="0">
                  <a:pos x="78" y="65"/>
                </a:cxn>
                <a:cxn ang="0">
                  <a:pos x="78" y="67"/>
                </a:cxn>
                <a:cxn ang="0">
                  <a:pos x="77" y="67"/>
                </a:cxn>
                <a:cxn ang="0">
                  <a:pos x="77" y="67"/>
                </a:cxn>
                <a:cxn ang="0">
                  <a:pos x="69" y="72"/>
                </a:cxn>
                <a:cxn ang="0">
                  <a:pos x="57" y="63"/>
                </a:cxn>
                <a:cxn ang="0">
                  <a:pos x="58" y="57"/>
                </a:cxn>
                <a:cxn ang="0">
                  <a:pos x="56" y="47"/>
                </a:cxn>
                <a:cxn ang="0">
                  <a:pos x="55" y="42"/>
                </a:cxn>
                <a:cxn ang="0">
                  <a:pos x="64" y="30"/>
                </a:cxn>
                <a:cxn ang="0">
                  <a:pos x="48" y="46"/>
                </a:cxn>
                <a:cxn ang="0">
                  <a:pos x="39" y="39"/>
                </a:cxn>
                <a:cxn ang="0">
                  <a:pos x="49" y="31"/>
                </a:cxn>
                <a:cxn ang="0">
                  <a:pos x="48" y="46"/>
                </a:cxn>
                <a:cxn ang="0">
                  <a:pos x="48" y="46"/>
                </a:cxn>
                <a:cxn ang="0">
                  <a:pos x="48" y="46"/>
                </a:cxn>
              </a:cxnLst>
              <a:rect l="0" t="0" r="r" b="b"/>
              <a:pathLst>
                <a:path w="102" h="92">
                  <a:moveTo>
                    <a:pt x="64" y="30"/>
                  </a:moveTo>
                  <a:cubicBezTo>
                    <a:pt x="69" y="30"/>
                    <a:pt x="74" y="32"/>
                    <a:pt x="76" y="36"/>
                  </a:cubicBezTo>
                  <a:cubicBezTo>
                    <a:pt x="76" y="38"/>
                    <a:pt x="80" y="42"/>
                    <a:pt x="93" y="41"/>
                  </a:cubicBezTo>
                  <a:cubicBezTo>
                    <a:pt x="102" y="40"/>
                    <a:pt x="102" y="40"/>
                    <a:pt x="102" y="40"/>
                  </a:cubicBezTo>
                  <a:cubicBezTo>
                    <a:pt x="102" y="4"/>
                    <a:pt x="102" y="4"/>
                    <a:pt x="102" y="4"/>
                  </a:cubicBezTo>
                  <a:cubicBezTo>
                    <a:pt x="102" y="2"/>
                    <a:pt x="100" y="0"/>
                    <a:pt x="97" y="0"/>
                  </a:cubicBezTo>
                  <a:cubicBezTo>
                    <a:pt x="85" y="0"/>
                    <a:pt x="85" y="0"/>
                    <a:pt x="85" y="0"/>
                  </a:cubicBezTo>
                  <a:cubicBezTo>
                    <a:pt x="82" y="0"/>
                    <a:pt x="80" y="2"/>
                    <a:pt x="80" y="4"/>
                  </a:cubicBezTo>
                  <a:cubicBezTo>
                    <a:pt x="80" y="10"/>
                    <a:pt x="80" y="10"/>
                    <a:pt x="80" y="10"/>
                  </a:cubicBezTo>
                  <a:cubicBezTo>
                    <a:pt x="80" y="12"/>
                    <a:pt x="78" y="14"/>
                    <a:pt x="76" y="14"/>
                  </a:cubicBezTo>
                  <a:cubicBezTo>
                    <a:pt x="26" y="14"/>
                    <a:pt x="26" y="14"/>
                    <a:pt x="26" y="14"/>
                  </a:cubicBezTo>
                  <a:cubicBezTo>
                    <a:pt x="24" y="14"/>
                    <a:pt x="22" y="12"/>
                    <a:pt x="22" y="10"/>
                  </a:cubicBezTo>
                  <a:cubicBezTo>
                    <a:pt x="22" y="4"/>
                    <a:pt x="22" y="4"/>
                    <a:pt x="22" y="4"/>
                  </a:cubicBezTo>
                  <a:cubicBezTo>
                    <a:pt x="22" y="2"/>
                    <a:pt x="20" y="0"/>
                    <a:pt x="17" y="0"/>
                  </a:cubicBezTo>
                  <a:cubicBezTo>
                    <a:pt x="4" y="0"/>
                    <a:pt x="4" y="0"/>
                    <a:pt x="4" y="0"/>
                  </a:cubicBezTo>
                  <a:cubicBezTo>
                    <a:pt x="2" y="0"/>
                    <a:pt x="0" y="2"/>
                    <a:pt x="0" y="4"/>
                  </a:cubicBezTo>
                  <a:cubicBezTo>
                    <a:pt x="0" y="75"/>
                    <a:pt x="0" y="75"/>
                    <a:pt x="0" y="75"/>
                  </a:cubicBezTo>
                  <a:cubicBezTo>
                    <a:pt x="6" y="70"/>
                    <a:pt x="6" y="70"/>
                    <a:pt x="6" y="70"/>
                  </a:cubicBezTo>
                  <a:cubicBezTo>
                    <a:pt x="6" y="70"/>
                    <a:pt x="6" y="69"/>
                    <a:pt x="8" y="67"/>
                  </a:cubicBezTo>
                  <a:cubicBezTo>
                    <a:pt x="16" y="59"/>
                    <a:pt x="17" y="54"/>
                    <a:pt x="17" y="52"/>
                  </a:cubicBezTo>
                  <a:cubicBezTo>
                    <a:pt x="17" y="51"/>
                    <a:pt x="16" y="51"/>
                    <a:pt x="16" y="50"/>
                  </a:cubicBezTo>
                  <a:cubicBezTo>
                    <a:pt x="16" y="50"/>
                    <a:pt x="16" y="50"/>
                    <a:pt x="16" y="50"/>
                  </a:cubicBezTo>
                  <a:cubicBezTo>
                    <a:pt x="16" y="50"/>
                    <a:pt x="16" y="50"/>
                    <a:pt x="16" y="50"/>
                  </a:cubicBezTo>
                  <a:cubicBezTo>
                    <a:pt x="16" y="47"/>
                    <a:pt x="17" y="43"/>
                    <a:pt x="20" y="41"/>
                  </a:cubicBezTo>
                  <a:cubicBezTo>
                    <a:pt x="24" y="36"/>
                    <a:pt x="31" y="37"/>
                    <a:pt x="35" y="41"/>
                  </a:cubicBezTo>
                  <a:cubicBezTo>
                    <a:pt x="37" y="43"/>
                    <a:pt x="38" y="44"/>
                    <a:pt x="38" y="46"/>
                  </a:cubicBezTo>
                  <a:cubicBezTo>
                    <a:pt x="39" y="48"/>
                    <a:pt x="40" y="51"/>
                    <a:pt x="45" y="53"/>
                  </a:cubicBezTo>
                  <a:cubicBezTo>
                    <a:pt x="46" y="54"/>
                    <a:pt x="48" y="55"/>
                    <a:pt x="49" y="56"/>
                  </a:cubicBezTo>
                  <a:cubicBezTo>
                    <a:pt x="54" y="61"/>
                    <a:pt x="53" y="68"/>
                    <a:pt x="49" y="72"/>
                  </a:cubicBezTo>
                  <a:cubicBezTo>
                    <a:pt x="45" y="75"/>
                    <a:pt x="40" y="76"/>
                    <a:pt x="36" y="74"/>
                  </a:cubicBezTo>
                  <a:cubicBezTo>
                    <a:pt x="35" y="73"/>
                    <a:pt x="29" y="72"/>
                    <a:pt x="19" y="80"/>
                  </a:cubicBezTo>
                  <a:cubicBezTo>
                    <a:pt x="6" y="92"/>
                    <a:pt x="6" y="92"/>
                    <a:pt x="6" y="92"/>
                  </a:cubicBezTo>
                  <a:cubicBezTo>
                    <a:pt x="97" y="92"/>
                    <a:pt x="97" y="92"/>
                    <a:pt x="97" y="92"/>
                  </a:cubicBezTo>
                  <a:cubicBezTo>
                    <a:pt x="100" y="92"/>
                    <a:pt x="102" y="90"/>
                    <a:pt x="102" y="87"/>
                  </a:cubicBezTo>
                  <a:cubicBezTo>
                    <a:pt x="102" y="57"/>
                    <a:pt x="102" y="57"/>
                    <a:pt x="102" y="57"/>
                  </a:cubicBezTo>
                  <a:cubicBezTo>
                    <a:pt x="98" y="57"/>
                    <a:pt x="98" y="57"/>
                    <a:pt x="98" y="57"/>
                  </a:cubicBezTo>
                  <a:cubicBezTo>
                    <a:pt x="98" y="57"/>
                    <a:pt x="97" y="58"/>
                    <a:pt x="94" y="58"/>
                  </a:cubicBezTo>
                  <a:cubicBezTo>
                    <a:pt x="83" y="60"/>
                    <a:pt x="79" y="63"/>
                    <a:pt x="78" y="65"/>
                  </a:cubicBezTo>
                  <a:cubicBezTo>
                    <a:pt x="78" y="66"/>
                    <a:pt x="78" y="66"/>
                    <a:pt x="78" y="67"/>
                  </a:cubicBezTo>
                  <a:cubicBezTo>
                    <a:pt x="77" y="67"/>
                    <a:pt x="77" y="67"/>
                    <a:pt x="77" y="67"/>
                  </a:cubicBezTo>
                  <a:cubicBezTo>
                    <a:pt x="77" y="67"/>
                    <a:pt x="77" y="67"/>
                    <a:pt x="77" y="67"/>
                  </a:cubicBezTo>
                  <a:cubicBezTo>
                    <a:pt x="76" y="70"/>
                    <a:pt x="73" y="72"/>
                    <a:pt x="69" y="72"/>
                  </a:cubicBezTo>
                  <a:cubicBezTo>
                    <a:pt x="63" y="73"/>
                    <a:pt x="57" y="69"/>
                    <a:pt x="57" y="63"/>
                  </a:cubicBezTo>
                  <a:cubicBezTo>
                    <a:pt x="56" y="61"/>
                    <a:pt x="57" y="59"/>
                    <a:pt x="58" y="57"/>
                  </a:cubicBezTo>
                  <a:cubicBezTo>
                    <a:pt x="58" y="55"/>
                    <a:pt x="59" y="52"/>
                    <a:pt x="56" y="47"/>
                  </a:cubicBezTo>
                  <a:cubicBezTo>
                    <a:pt x="55" y="46"/>
                    <a:pt x="55" y="44"/>
                    <a:pt x="55" y="42"/>
                  </a:cubicBezTo>
                  <a:cubicBezTo>
                    <a:pt x="54" y="36"/>
                    <a:pt x="58" y="31"/>
                    <a:pt x="64" y="30"/>
                  </a:cubicBezTo>
                  <a:close/>
                  <a:moveTo>
                    <a:pt x="48" y="46"/>
                  </a:moveTo>
                  <a:cubicBezTo>
                    <a:pt x="45" y="47"/>
                    <a:pt x="39" y="39"/>
                    <a:pt x="39" y="39"/>
                  </a:cubicBezTo>
                  <a:cubicBezTo>
                    <a:pt x="35" y="34"/>
                    <a:pt x="47" y="30"/>
                    <a:pt x="49" y="31"/>
                  </a:cubicBezTo>
                  <a:cubicBezTo>
                    <a:pt x="51" y="33"/>
                    <a:pt x="51" y="46"/>
                    <a:pt x="48" y="46"/>
                  </a:cubicBezTo>
                  <a:close/>
                  <a:moveTo>
                    <a:pt x="48" y="46"/>
                  </a:moveTo>
                  <a:cubicBezTo>
                    <a:pt x="48" y="46"/>
                    <a:pt x="48" y="46"/>
                    <a:pt x="48" y="46"/>
                  </a:cubicBezTo>
                </a:path>
              </a:pathLst>
            </a:custGeom>
            <a:grpFill/>
            <a:ln w="9525">
              <a:noFill/>
              <a:round/>
            </a:ln>
          </p:spPr>
          <p:txBody>
            <a:bodyPr vert="horz" wrap="square" lIns="121920" tIns="60960" rIns="121920" bIns="60960" numCol="1" anchor="t" anchorCtr="0" compatLnSpc="1"/>
            <a:lstStyle/>
            <a:p>
              <a:endParaRPr lang="en-US" sz="2400"/>
            </a:p>
          </p:txBody>
        </p:sp>
        <p:sp>
          <p:nvSpPr>
            <p:cNvPr id="9" name="Freeform 16"/>
            <p:cNvSpPr>
              <a:spLocks noEditPoints="1"/>
            </p:cNvSpPr>
            <p:nvPr/>
          </p:nvSpPr>
          <p:spPr bwMode="auto">
            <a:xfrm>
              <a:off x="2890" y="1501"/>
              <a:ext cx="229" cy="91"/>
            </a:xfrm>
            <a:custGeom>
              <a:avLst/>
              <a:gdLst/>
              <a:ahLst/>
              <a:cxnLst>
                <a:cxn ang="0">
                  <a:pos x="48" y="4"/>
                </a:cxn>
                <a:cxn ang="0">
                  <a:pos x="44" y="0"/>
                </a:cxn>
                <a:cxn ang="0">
                  <a:pos x="4" y="0"/>
                </a:cxn>
                <a:cxn ang="0">
                  <a:pos x="0" y="4"/>
                </a:cxn>
                <a:cxn ang="0">
                  <a:pos x="0" y="15"/>
                </a:cxn>
                <a:cxn ang="0">
                  <a:pos x="4" y="19"/>
                </a:cxn>
                <a:cxn ang="0">
                  <a:pos x="44" y="19"/>
                </a:cxn>
                <a:cxn ang="0">
                  <a:pos x="48" y="15"/>
                </a:cxn>
                <a:cxn ang="0">
                  <a:pos x="48" y="4"/>
                </a:cxn>
                <a:cxn ang="0">
                  <a:pos x="48" y="4"/>
                </a:cxn>
                <a:cxn ang="0">
                  <a:pos x="48" y="4"/>
                </a:cxn>
              </a:cxnLst>
              <a:rect l="0" t="0" r="r" b="b"/>
              <a:pathLst>
                <a:path w="48" h="19">
                  <a:moveTo>
                    <a:pt x="48" y="4"/>
                  </a:moveTo>
                  <a:cubicBezTo>
                    <a:pt x="48" y="2"/>
                    <a:pt x="46" y="0"/>
                    <a:pt x="44" y="0"/>
                  </a:cubicBezTo>
                  <a:cubicBezTo>
                    <a:pt x="4" y="0"/>
                    <a:pt x="4" y="0"/>
                    <a:pt x="4" y="0"/>
                  </a:cubicBezTo>
                  <a:cubicBezTo>
                    <a:pt x="2" y="0"/>
                    <a:pt x="0" y="2"/>
                    <a:pt x="0" y="4"/>
                  </a:cubicBezTo>
                  <a:cubicBezTo>
                    <a:pt x="0" y="15"/>
                    <a:pt x="0" y="15"/>
                    <a:pt x="0" y="15"/>
                  </a:cubicBezTo>
                  <a:cubicBezTo>
                    <a:pt x="0" y="17"/>
                    <a:pt x="2" y="19"/>
                    <a:pt x="4" y="19"/>
                  </a:cubicBezTo>
                  <a:cubicBezTo>
                    <a:pt x="44" y="19"/>
                    <a:pt x="44" y="19"/>
                    <a:pt x="44" y="19"/>
                  </a:cubicBezTo>
                  <a:cubicBezTo>
                    <a:pt x="46" y="19"/>
                    <a:pt x="48" y="17"/>
                    <a:pt x="48" y="15"/>
                  </a:cubicBezTo>
                  <a:lnTo>
                    <a:pt x="48" y="4"/>
                  </a:lnTo>
                  <a:close/>
                  <a:moveTo>
                    <a:pt x="48" y="4"/>
                  </a:moveTo>
                  <a:cubicBezTo>
                    <a:pt x="48" y="4"/>
                    <a:pt x="48" y="4"/>
                    <a:pt x="48" y="4"/>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0" name="Group 19"/>
          <p:cNvGrpSpPr>
            <a:grpSpLocks noChangeAspect="1"/>
          </p:cNvGrpSpPr>
          <p:nvPr/>
        </p:nvGrpSpPr>
        <p:grpSpPr bwMode="auto">
          <a:xfrm>
            <a:off x="8169852" y="2658707"/>
            <a:ext cx="990531" cy="985027"/>
            <a:chOff x="3008" y="1466"/>
            <a:chExt cx="540" cy="537"/>
          </a:xfrm>
          <a:solidFill>
            <a:schemeClr val="accent4"/>
          </a:solidFill>
        </p:grpSpPr>
        <p:sp>
          <p:nvSpPr>
            <p:cNvPr id="11" name="Freeform 20"/>
            <p:cNvSpPr>
              <a:spLocks noEditPoints="1"/>
            </p:cNvSpPr>
            <p:nvPr/>
          </p:nvSpPr>
          <p:spPr bwMode="auto">
            <a:xfrm>
              <a:off x="3208" y="1594"/>
              <a:ext cx="340" cy="310"/>
            </a:xfrm>
            <a:custGeom>
              <a:avLst/>
              <a:gdLst/>
              <a:ahLst/>
              <a:cxnLst>
                <a:cxn ang="0">
                  <a:pos x="274" y="68"/>
                </a:cxn>
                <a:cxn ang="0">
                  <a:pos x="73" y="40"/>
                </a:cxn>
                <a:cxn ang="0">
                  <a:pos x="0" y="0"/>
                </a:cxn>
                <a:cxn ang="0">
                  <a:pos x="0" y="240"/>
                </a:cxn>
                <a:cxn ang="0">
                  <a:pos x="14" y="223"/>
                </a:cxn>
                <a:cxn ang="0">
                  <a:pos x="66" y="208"/>
                </a:cxn>
                <a:cxn ang="0">
                  <a:pos x="81" y="209"/>
                </a:cxn>
                <a:cxn ang="0">
                  <a:pos x="96" y="209"/>
                </a:cxn>
                <a:cxn ang="0">
                  <a:pos x="112" y="208"/>
                </a:cxn>
                <a:cxn ang="0">
                  <a:pos x="116" y="208"/>
                </a:cxn>
                <a:cxn ang="0">
                  <a:pos x="145" y="227"/>
                </a:cxn>
                <a:cxn ang="0">
                  <a:pos x="161" y="255"/>
                </a:cxn>
                <a:cxn ang="0">
                  <a:pos x="181" y="302"/>
                </a:cxn>
                <a:cxn ang="0">
                  <a:pos x="155" y="362"/>
                </a:cxn>
                <a:cxn ang="0">
                  <a:pos x="154" y="363"/>
                </a:cxn>
                <a:cxn ang="0">
                  <a:pos x="153" y="364"/>
                </a:cxn>
                <a:cxn ang="0">
                  <a:pos x="154" y="363"/>
                </a:cxn>
                <a:cxn ang="0">
                  <a:pos x="167" y="362"/>
                </a:cxn>
                <a:cxn ang="0">
                  <a:pos x="219" y="388"/>
                </a:cxn>
                <a:cxn ang="0">
                  <a:pos x="237" y="430"/>
                </a:cxn>
                <a:cxn ang="0">
                  <a:pos x="248" y="459"/>
                </a:cxn>
                <a:cxn ang="0">
                  <a:pos x="240" y="497"/>
                </a:cxn>
                <a:cxn ang="0">
                  <a:pos x="239" y="498"/>
                </a:cxn>
                <a:cxn ang="0">
                  <a:pos x="274" y="499"/>
                </a:cxn>
                <a:cxn ang="0">
                  <a:pos x="547" y="407"/>
                </a:cxn>
                <a:cxn ang="0">
                  <a:pos x="547" y="343"/>
                </a:cxn>
                <a:cxn ang="0">
                  <a:pos x="311" y="416"/>
                </a:cxn>
                <a:cxn ang="0">
                  <a:pos x="283" y="389"/>
                </a:cxn>
                <a:cxn ang="0">
                  <a:pos x="283" y="174"/>
                </a:cxn>
                <a:cxn ang="0">
                  <a:pos x="309" y="147"/>
                </a:cxn>
                <a:cxn ang="0">
                  <a:pos x="547" y="83"/>
                </a:cxn>
                <a:cxn ang="0">
                  <a:pos x="547" y="0"/>
                </a:cxn>
                <a:cxn ang="0">
                  <a:pos x="474" y="40"/>
                </a:cxn>
                <a:cxn ang="0">
                  <a:pos x="274" y="68"/>
                </a:cxn>
                <a:cxn ang="0">
                  <a:pos x="274" y="68"/>
                </a:cxn>
                <a:cxn ang="0">
                  <a:pos x="274" y="68"/>
                </a:cxn>
              </a:cxnLst>
              <a:rect l="0" t="0" r="r" b="b"/>
              <a:pathLst>
                <a:path w="547" h="499">
                  <a:moveTo>
                    <a:pt x="274" y="68"/>
                  </a:moveTo>
                  <a:cubicBezTo>
                    <a:pt x="198" y="68"/>
                    <a:pt x="127" y="58"/>
                    <a:pt x="73" y="40"/>
                  </a:cubicBezTo>
                  <a:cubicBezTo>
                    <a:pt x="37" y="28"/>
                    <a:pt x="14" y="14"/>
                    <a:pt x="0" y="0"/>
                  </a:cubicBezTo>
                  <a:cubicBezTo>
                    <a:pt x="0" y="240"/>
                    <a:pt x="0" y="240"/>
                    <a:pt x="0" y="240"/>
                  </a:cubicBezTo>
                  <a:cubicBezTo>
                    <a:pt x="4" y="234"/>
                    <a:pt x="8" y="228"/>
                    <a:pt x="14" y="223"/>
                  </a:cubicBezTo>
                  <a:cubicBezTo>
                    <a:pt x="30" y="210"/>
                    <a:pt x="49" y="208"/>
                    <a:pt x="66" y="208"/>
                  </a:cubicBezTo>
                  <a:cubicBezTo>
                    <a:pt x="71" y="208"/>
                    <a:pt x="76" y="209"/>
                    <a:pt x="81" y="209"/>
                  </a:cubicBezTo>
                  <a:cubicBezTo>
                    <a:pt x="86" y="209"/>
                    <a:pt x="91" y="209"/>
                    <a:pt x="96" y="209"/>
                  </a:cubicBezTo>
                  <a:cubicBezTo>
                    <a:pt x="102" y="209"/>
                    <a:pt x="107" y="209"/>
                    <a:pt x="112" y="208"/>
                  </a:cubicBezTo>
                  <a:cubicBezTo>
                    <a:pt x="114" y="208"/>
                    <a:pt x="115" y="208"/>
                    <a:pt x="116" y="208"/>
                  </a:cubicBezTo>
                  <a:cubicBezTo>
                    <a:pt x="129" y="208"/>
                    <a:pt x="141" y="216"/>
                    <a:pt x="145" y="227"/>
                  </a:cubicBezTo>
                  <a:cubicBezTo>
                    <a:pt x="149" y="237"/>
                    <a:pt x="155" y="246"/>
                    <a:pt x="161" y="255"/>
                  </a:cubicBezTo>
                  <a:cubicBezTo>
                    <a:pt x="170" y="269"/>
                    <a:pt x="179" y="284"/>
                    <a:pt x="181" y="302"/>
                  </a:cubicBezTo>
                  <a:cubicBezTo>
                    <a:pt x="184" y="324"/>
                    <a:pt x="175" y="344"/>
                    <a:pt x="155" y="362"/>
                  </a:cubicBezTo>
                  <a:cubicBezTo>
                    <a:pt x="155" y="362"/>
                    <a:pt x="154" y="362"/>
                    <a:pt x="154" y="363"/>
                  </a:cubicBezTo>
                  <a:cubicBezTo>
                    <a:pt x="153" y="363"/>
                    <a:pt x="153" y="363"/>
                    <a:pt x="153" y="364"/>
                  </a:cubicBezTo>
                  <a:cubicBezTo>
                    <a:pt x="153" y="364"/>
                    <a:pt x="153" y="363"/>
                    <a:pt x="154" y="363"/>
                  </a:cubicBezTo>
                  <a:cubicBezTo>
                    <a:pt x="158" y="363"/>
                    <a:pt x="163" y="362"/>
                    <a:pt x="167" y="362"/>
                  </a:cubicBezTo>
                  <a:cubicBezTo>
                    <a:pt x="190" y="362"/>
                    <a:pt x="207" y="371"/>
                    <a:pt x="219" y="388"/>
                  </a:cubicBezTo>
                  <a:cubicBezTo>
                    <a:pt x="228" y="400"/>
                    <a:pt x="233" y="415"/>
                    <a:pt x="237" y="430"/>
                  </a:cubicBezTo>
                  <a:cubicBezTo>
                    <a:pt x="241" y="441"/>
                    <a:pt x="244" y="451"/>
                    <a:pt x="248" y="459"/>
                  </a:cubicBezTo>
                  <a:cubicBezTo>
                    <a:pt x="254" y="472"/>
                    <a:pt x="251" y="488"/>
                    <a:pt x="240" y="497"/>
                  </a:cubicBezTo>
                  <a:cubicBezTo>
                    <a:pt x="240" y="498"/>
                    <a:pt x="240" y="498"/>
                    <a:pt x="239" y="498"/>
                  </a:cubicBezTo>
                  <a:cubicBezTo>
                    <a:pt x="251" y="499"/>
                    <a:pt x="262" y="499"/>
                    <a:pt x="274" y="499"/>
                  </a:cubicBezTo>
                  <a:cubicBezTo>
                    <a:pt x="425" y="499"/>
                    <a:pt x="547" y="458"/>
                    <a:pt x="547" y="407"/>
                  </a:cubicBezTo>
                  <a:cubicBezTo>
                    <a:pt x="547" y="343"/>
                    <a:pt x="547" y="343"/>
                    <a:pt x="547" y="343"/>
                  </a:cubicBezTo>
                  <a:cubicBezTo>
                    <a:pt x="496" y="406"/>
                    <a:pt x="367" y="415"/>
                    <a:pt x="311" y="416"/>
                  </a:cubicBezTo>
                  <a:cubicBezTo>
                    <a:pt x="296" y="416"/>
                    <a:pt x="283" y="404"/>
                    <a:pt x="283" y="389"/>
                  </a:cubicBezTo>
                  <a:cubicBezTo>
                    <a:pt x="283" y="174"/>
                    <a:pt x="283" y="174"/>
                    <a:pt x="283" y="174"/>
                  </a:cubicBezTo>
                  <a:cubicBezTo>
                    <a:pt x="283" y="160"/>
                    <a:pt x="295" y="148"/>
                    <a:pt x="309" y="147"/>
                  </a:cubicBezTo>
                  <a:cubicBezTo>
                    <a:pt x="367" y="144"/>
                    <a:pt x="505" y="131"/>
                    <a:pt x="547" y="83"/>
                  </a:cubicBezTo>
                  <a:cubicBezTo>
                    <a:pt x="547" y="0"/>
                    <a:pt x="547" y="0"/>
                    <a:pt x="547" y="0"/>
                  </a:cubicBezTo>
                  <a:cubicBezTo>
                    <a:pt x="533" y="14"/>
                    <a:pt x="510" y="28"/>
                    <a:pt x="474" y="40"/>
                  </a:cubicBezTo>
                  <a:cubicBezTo>
                    <a:pt x="420" y="58"/>
                    <a:pt x="349" y="68"/>
                    <a:pt x="274" y="68"/>
                  </a:cubicBezTo>
                  <a:close/>
                  <a:moveTo>
                    <a:pt x="274" y="68"/>
                  </a:moveTo>
                  <a:cubicBezTo>
                    <a:pt x="274" y="68"/>
                    <a:pt x="274" y="68"/>
                    <a:pt x="274" y="68"/>
                  </a:cubicBezTo>
                </a:path>
              </a:pathLst>
            </a:custGeom>
            <a:grpFill/>
            <a:ln w="9525">
              <a:noFill/>
              <a:round/>
            </a:ln>
          </p:spPr>
          <p:txBody>
            <a:bodyPr vert="horz" wrap="square" lIns="121920" tIns="60960" rIns="121920" bIns="60960" numCol="1" anchor="t" anchorCtr="0" compatLnSpc="1"/>
            <a:lstStyle/>
            <a:p>
              <a:endParaRPr lang="en-US" sz="2400"/>
            </a:p>
          </p:txBody>
        </p:sp>
        <p:sp>
          <p:nvSpPr>
            <p:cNvPr id="12" name="Freeform 21"/>
            <p:cNvSpPr>
              <a:spLocks noEditPoints="1"/>
            </p:cNvSpPr>
            <p:nvPr/>
          </p:nvSpPr>
          <p:spPr bwMode="auto">
            <a:xfrm>
              <a:off x="3211" y="1466"/>
              <a:ext cx="335" cy="103"/>
            </a:xfrm>
            <a:custGeom>
              <a:avLst/>
              <a:gdLst/>
              <a:ahLst/>
              <a:cxnLst>
                <a:cxn ang="0">
                  <a:pos x="270" y="0"/>
                </a:cxn>
                <a:cxn ang="0">
                  <a:pos x="0" y="77"/>
                </a:cxn>
                <a:cxn ang="0">
                  <a:pos x="74" y="137"/>
                </a:cxn>
                <a:cxn ang="0">
                  <a:pos x="206" y="165"/>
                </a:cxn>
                <a:cxn ang="0">
                  <a:pos x="269" y="167"/>
                </a:cxn>
                <a:cxn ang="0">
                  <a:pos x="333" y="165"/>
                </a:cxn>
                <a:cxn ang="0">
                  <a:pos x="465" y="137"/>
                </a:cxn>
                <a:cxn ang="0">
                  <a:pos x="539" y="77"/>
                </a:cxn>
                <a:cxn ang="0">
                  <a:pos x="270" y="0"/>
                </a:cxn>
                <a:cxn ang="0">
                  <a:pos x="270" y="0"/>
                </a:cxn>
                <a:cxn ang="0">
                  <a:pos x="270" y="0"/>
                </a:cxn>
              </a:cxnLst>
              <a:rect l="0" t="0" r="r" b="b"/>
              <a:pathLst>
                <a:path w="539" h="167">
                  <a:moveTo>
                    <a:pt x="270" y="0"/>
                  </a:moveTo>
                  <a:cubicBezTo>
                    <a:pt x="133" y="0"/>
                    <a:pt x="20" y="34"/>
                    <a:pt x="0" y="77"/>
                  </a:cubicBezTo>
                  <a:cubicBezTo>
                    <a:pt x="2" y="98"/>
                    <a:pt x="30" y="120"/>
                    <a:pt x="74" y="137"/>
                  </a:cubicBezTo>
                  <a:cubicBezTo>
                    <a:pt x="111" y="151"/>
                    <a:pt x="157" y="160"/>
                    <a:pt x="206" y="165"/>
                  </a:cubicBezTo>
                  <a:cubicBezTo>
                    <a:pt x="227" y="166"/>
                    <a:pt x="248" y="167"/>
                    <a:pt x="269" y="167"/>
                  </a:cubicBezTo>
                  <a:cubicBezTo>
                    <a:pt x="291" y="167"/>
                    <a:pt x="312" y="166"/>
                    <a:pt x="333" y="165"/>
                  </a:cubicBezTo>
                  <a:cubicBezTo>
                    <a:pt x="382" y="160"/>
                    <a:pt x="428" y="151"/>
                    <a:pt x="465" y="137"/>
                  </a:cubicBezTo>
                  <a:cubicBezTo>
                    <a:pt x="509" y="120"/>
                    <a:pt x="537" y="98"/>
                    <a:pt x="539" y="77"/>
                  </a:cubicBezTo>
                  <a:cubicBezTo>
                    <a:pt x="519" y="34"/>
                    <a:pt x="406" y="0"/>
                    <a:pt x="270" y="0"/>
                  </a:cubicBezTo>
                  <a:close/>
                  <a:moveTo>
                    <a:pt x="270" y="0"/>
                  </a:moveTo>
                  <a:cubicBezTo>
                    <a:pt x="270" y="0"/>
                    <a:pt x="270" y="0"/>
                    <a:pt x="27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13" name="Freeform 22"/>
            <p:cNvSpPr>
              <a:spLocks noEditPoints="1"/>
            </p:cNvSpPr>
            <p:nvPr/>
          </p:nvSpPr>
          <p:spPr bwMode="auto">
            <a:xfrm>
              <a:off x="3208" y="1538"/>
              <a:ext cx="340" cy="84"/>
            </a:xfrm>
            <a:custGeom>
              <a:avLst/>
              <a:gdLst/>
              <a:ahLst/>
              <a:cxnLst>
                <a:cxn ang="0">
                  <a:pos x="476" y="42"/>
                </a:cxn>
                <a:cxn ang="0">
                  <a:pos x="456" y="49"/>
                </a:cxn>
                <a:cxn ang="0">
                  <a:pos x="274" y="74"/>
                </a:cxn>
                <a:cxn ang="0">
                  <a:pos x="91" y="49"/>
                </a:cxn>
                <a:cxn ang="0">
                  <a:pos x="71" y="42"/>
                </a:cxn>
                <a:cxn ang="0">
                  <a:pos x="0" y="0"/>
                </a:cxn>
                <a:cxn ang="0">
                  <a:pos x="0" y="45"/>
                </a:cxn>
                <a:cxn ang="0">
                  <a:pos x="0" y="49"/>
                </a:cxn>
                <a:cxn ang="0">
                  <a:pos x="274" y="136"/>
                </a:cxn>
                <a:cxn ang="0">
                  <a:pos x="547" y="49"/>
                </a:cxn>
                <a:cxn ang="0">
                  <a:pos x="547" y="45"/>
                </a:cxn>
                <a:cxn ang="0">
                  <a:pos x="547" y="0"/>
                </a:cxn>
                <a:cxn ang="0">
                  <a:pos x="476" y="42"/>
                </a:cxn>
                <a:cxn ang="0">
                  <a:pos x="476" y="42"/>
                </a:cxn>
                <a:cxn ang="0">
                  <a:pos x="476" y="42"/>
                </a:cxn>
              </a:cxnLst>
              <a:rect l="0" t="0" r="r" b="b"/>
              <a:pathLst>
                <a:path w="547" h="136">
                  <a:moveTo>
                    <a:pt x="476" y="42"/>
                  </a:moveTo>
                  <a:cubicBezTo>
                    <a:pt x="470" y="44"/>
                    <a:pt x="463" y="47"/>
                    <a:pt x="456" y="49"/>
                  </a:cubicBezTo>
                  <a:cubicBezTo>
                    <a:pt x="405" y="65"/>
                    <a:pt x="341" y="74"/>
                    <a:pt x="274" y="74"/>
                  </a:cubicBezTo>
                  <a:cubicBezTo>
                    <a:pt x="207" y="74"/>
                    <a:pt x="142" y="65"/>
                    <a:pt x="91" y="49"/>
                  </a:cubicBezTo>
                  <a:cubicBezTo>
                    <a:pt x="84" y="47"/>
                    <a:pt x="77" y="44"/>
                    <a:pt x="71" y="42"/>
                  </a:cubicBezTo>
                  <a:cubicBezTo>
                    <a:pt x="39" y="30"/>
                    <a:pt x="15" y="16"/>
                    <a:pt x="0" y="0"/>
                  </a:cubicBezTo>
                  <a:cubicBezTo>
                    <a:pt x="0" y="45"/>
                    <a:pt x="0" y="45"/>
                    <a:pt x="0" y="45"/>
                  </a:cubicBezTo>
                  <a:cubicBezTo>
                    <a:pt x="0" y="46"/>
                    <a:pt x="0" y="47"/>
                    <a:pt x="0" y="49"/>
                  </a:cubicBezTo>
                  <a:cubicBezTo>
                    <a:pt x="6" y="98"/>
                    <a:pt x="126" y="136"/>
                    <a:pt x="274" y="136"/>
                  </a:cubicBezTo>
                  <a:cubicBezTo>
                    <a:pt x="421" y="136"/>
                    <a:pt x="541" y="97"/>
                    <a:pt x="547" y="49"/>
                  </a:cubicBezTo>
                  <a:cubicBezTo>
                    <a:pt x="547" y="47"/>
                    <a:pt x="547" y="46"/>
                    <a:pt x="547" y="45"/>
                  </a:cubicBezTo>
                  <a:cubicBezTo>
                    <a:pt x="547" y="0"/>
                    <a:pt x="547" y="0"/>
                    <a:pt x="547" y="0"/>
                  </a:cubicBezTo>
                  <a:cubicBezTo>
                    <a:pt x="532" y="16"/>
                    <a:pt x="508" y="30"/>
                    <a:pt x="476" y="42"/>
                  </a:cubicBezTo>
                  <a:close/>
                  <a:moveTo>
                    <a:pt x="476" y="42"/>
                  </a:moveTo>
                  <a:cubicBezTo>
                    <a:pt x="476" y="42"/>
                    <a:pt x="476" y="42"/>
                    <a:pt x="476" y="42"/>
                  </a:cubicBezTo>
                </a:path>
              </a:pathLst>
            </a:custGeom>
            <a:grpFill/>
            <a:ln w="9525">
              <a:noFill/>
              <a:round/>
            </a:ln>
          </p:spPr>
          <p:txBody>
            <a:bodyPr vert="horz" wrap="square" lIns="121920" tIns="60960" rIns="121920" bIns="60960" numCol="1" anchor="t" anchorCtr="0" compatLnSpc="1"/>
            <a:lstStyle/>
            <a:p>
              <a:endParaRPr lang="en-US" sz="2400"/>
            </a:p>
          </p:txBody>
        </p:sp>
        <p:sp>
          <p:nvSpPr>
            <p:cNvPr id="14" name="Freeform 23"/>
            <p:cNvSpPr>
              <a:spLocks noEditPoints="1"/>
            </p:cNvSpPr>
            <p:nvPr/>
          </p:nvSpPr>
          <p:spPr bwMode="auto">
            <a:xfrm>
              <a:off x="3085" y="1705"/>
              <a:ext cx="31" cy="31"/>
            </a:xfrm>
            <a:custGeom>
              <a:avLst/>
              <a:gdLst/>
              <a:ahLst/>
              <a:cxnLst>
                <a:cxn ang="0">
                  <a:pos x="15" y="44"/>
                </a:cxn>
                <a:cxn ang="0">
                  <a:pos x="45" y="35"/>
                </a:cxn>
                <a:cxn ang="0">
                  <a:pos x="35" y="5"/>
                </a:cxn>
                <a:cxn ang="0">
                  <a:pos x="6" y="15"/>
                </a:cxn>
                <a:cxn ang="0">
                  <a:pos x="15" y="44"/>
                </a:cxn>
                <a:cxn ang="0">
                  <a:pos x="15" y="44"/>
                </a:cxn>
                <a:cxn ang="0">
                  <a:pos x="15" y="44"/>
                </a:cxn>
              </a:cxnLst>
              <a:rect l="0" t="0" r="r" b="b"/>
              <a:pathLst>
                <a:path w="50" h="50">
                  <a:moveTo>
                    <a:pt x="15" y="44"/>
                  </a:moveTo>
                  <a:cubicBezTo>
                    <a:pt x="26" y="50"/>
                    <a:pt x="39" y="45"/>
                    <a:pt x="45" y="35"/>
                  </a:cubicBezTo>
                  <a:cubicBezTo>
                    <a:pt x="50" y="24"/>
                    <a:pt x="46" y="11"/>
                    <a:pt x="35" y="5"/>
                  </a:cubicBezTo>
                  <a:cubicBezTo>
                    <a:pt x="24" y="0"/>
                    <a:pt x="11" y="4"/>
                    <a:pt x="6" y="15"/>
                  </a:cubicBezTo>
                  <a:cubicBezTo>
                    <a:pt x="0" y="25"/>
                    <a:pt x="5" y="39"/>
                    <a:pt x="15" y="44"/>
                  </a:cubicBezTo>
                  <a:close/>
                  <a:moveTo>
                    <a:pt x="15" y="44"/>
                  </a:moveTo>
                  <a:cubicBezTo>
                    <a:pt x="15" y="44"/>
                    <a:pt x="15" y="44"/>
                    <a:pt x="15" y="44"/>
                  </a:cubicBezTo>
                </a:path>
              </a:pathLst>
            </a:custGeom>
            <a:grpFill/>
            <a:ln w="9525">
              <a:noFill/>
              <a:round/>
            </a:ln>
          </p:spPr>
          <p:txBody>
            <a:bodyPr vert="horz" wrap="square" lIns="121920" tIns="60960" rIns="121920" bIns="60960" numCol="1" anchor="t" anchorCtr="0" compatLnSpc="1"/>
            <a:lstStyle/>
            <a:p>
              <a:endParaRPr lang="en-US" sz="2400"/>
            </a:p>
          </p:txBody>
        </p:sp>
        <p:sp>
          <p:nvSpPr>
            <p:cNvPr id="15" name="Freeform 24"/>
            <p:cNvSpPr>
              <a:spLocks noEditPoints="1"/>
            </p:cNvSpPr>
            <p:nvPr/>
          </p:nvSpPr>
          <p:spPr bwMode="auto">
            <a:xfrm>
              <a:off x="3008" y="1662"/>
              <a:ext cx="75" cy="72"/>
            </a:xfrm>
            <a:custGeom>
              <a:avLst/>
              <a:gdLst/>
              <a:ahLst/>
              <a:cxnLst>
                <a:cxn ang="0">
                  <a:pos x="45" y="115"/>
                </a:cxn>
                <a:cxn ang="0">
                  <a:pos x="110" y="100"/>
                </a:cxn>
                <a:cxn ang="0">
                  <a:pos x="113" y="96"/>
                </a:cxn>
                <a:cxn ang="0">
                  <a:pos x="109" y="86"/>
                </a:cxn>
                <a:cxn ang="0">
                  <a:pos x="59" y="67"/>
                </a:cxn>
                <a:cxn ang="0">
                  <a:pos x="59" y="66"/>
                </a:cxn>
                <a:cxn ang="0">
                  <a:pos x="59" y="66"/>
                </a:cxn>
                <a:cxn ang="0">
                  <a:pos x="111" y="78"/>
                </a:cxn>
                <a:cxn ang="0">
                  <a:pos x="120" y="72"/>
                </a:cxn>
                <a:cxn ang="0">
                  <a:pos x="120" y="67"/>
                </a:cxn>
                <a:cxn ang="0">
                  <a:pos x="74" y="18"/>
                </a:cxn>
                <a:cxn ang="0">
                  <a:pos x="21" y="29"/>
                </a:cxn>
                <a:cxn ang="0">
                  <a:pos x="3" y="46"/>
                </a:cxn>
                <a:cxn ang="0">
                  <a:pos x="1" y="49"/>
                </a:cxn>
                <a:cxn ang="0">
                  <a:pos x="1" y="53"/>
                </a:cxn>
                <a:cxn ang="0">
                  <a:pos x="7" y="76"/>
                </a:cxn>
                <a:cxn ang="0">
                  <a:pos x="45" y="115"/>
                </a:cxn>
                <a:cxn ang="0">
                  <a:pos x="45" y="115"/>
                </a:cxn>
                <a:cxn ang="0">
                  <a:pos x="45" y="115"/>
                </a:cxn>
              </a:cxnLst>
              <a:rect l="0" t="0" r="r" b="b"/>
              <a:pathLst>
                <a:path w="121" h="116">
                  <a:moveTo>
                    <a:pt x="45" y="115"/>
                  </a:moveTo>
                  <a:cubicBezTo>
                    <a:pt x="54" y="115"/>
                    <a:pt x="93" y="110"/>
                    <a:pt x="110" y="100"/>
                  </a:cubicBezTo>
                  <a:cubicBezTo>
                    <a:pt x="112" y="99"/>
                    <a:pt x="113" y="98"/>
                    <a:pt x="113" y="96"/>
                  </a:cubicBezTo>
                  <a:cubicBezTo>
                    <a:pt x="115" y="92"/>
                    <a:pt x="113" y="88"/>
                    <a:pt x="109" y="86"/>
                  </a:cubicBezTo>
                  <a:cubicBezTo>
                    <a:pt x="59" y="67"/>
                    <a:pt x="59" y="67"/>
                    <a:pt x="59" y="67"/>
                  </a:cubicBezTo>
                  <a:cubicBezTo>
                    <a:pt x="59" y="67"/>
                    <a:pt x="58" y="67"/>
                    <a:pt x="59" y="66"/>
                  </a:cubicBezTo>
                  <a:cubicBezTo>
                    <a:pt x="59" y="66"/>
                    <a:pt x="59" y="66"/>
                    <a:pt x="59" y="66"/>
                  </a:cubicBezTo>
                  <a:cubicBezTo>
                    <a:pt x="111" y="78"/>
                    <a:pt x="111" y="78"/>
                    <a:pt x="111" y="78"/>
                  </a:cubicBezTo>
                  <a:cubicBezTo>
                    <a:pt x="115" y="78"/>
                    <a:pt x="119" y="76"/>
                    <a:pt x="120" y="72"/>
                  </a:cubicBezTo>
                  <a:cubicBezTo>
                    <a:pt x="121" y="71"/>
                    <a:pt x="121" y="69"/>
                    <a:pt x="120" y="67"/>
                  </a:cubicBezTo>
                  <a:cubicBezTo>
                    <a:pt x="112" y="49"/>
                    <a:pt x="82" y="23"/>
                    <a:pt x="74" y="18"/>
                  </a:cubicBezTo>
                  <a:cubicBezTo>
                    <a:pt x="50" y="0"/>
                    <a:pt x="36" y="14"/>
                    <a:pt x="21" y="29"/>
                  </a:cubicBezTo>
                  <a:cubicBezTo>
                    <a:pt x="16" y="35"/>
                    <a:pt x="10" y="41"/>
                    <a:pt x="3" y="46"/>
                  </a:cubicBezTo>
                  <a:cubicBezTo>
                    <a:pt x="2" y="46"/>
                    <a:pt x="1" y="47"/>
                    <a:pt x="1" y="49"/>
                  </a:cubicBezTo>
                  <a:cubicBezTo>
                    <a:pt x="0" y="50"/>
                    <a:pt x="0" y="52"/>
                    <a:pt x="1" y="53"/>
                  </a:cubicBezTo>
                  <a:cubicBezTo>
                    <a:pt x="4" y="61"/>
                    <a:pt x="6" y="69"/>
                    <a:pt x="7" y="76"/>
                  </a:cubicBezTo>
                  <a:cubicBezTo>
                    <a:pt x="11" y="97"/>
                    <a:pt x="15" y="116"/>
                    <a:pt x="45" y="115"/>
                  </a:cubicBezTo>
                  <a:close/>
                  <a:moveTo>
                    <a:pt x="45" y="115"/>
                  </a:moveTo>
                  <a:cubicBezTo>
                    <a:pt x="45" y="115"/>
                    <a:pt x="45" y="115"/>
                    <a:pt x="45" y="115"/>
                  </a:cubicBezTo>
                </a:path>
              </a:pathLst>
            </a:custGeom>
            <a:grpFill/>
            <a:ln w="9525">
              <a:noFill/>
              <a:round/>
            </a:ln>
          </p:spPr>
          <p:txBody>
            <a:bodyPr vert="horz" wrap="square" lIns="121920" tIns="60960" rIns="121920" bIns="60960" numCol="1" anchor="t" anchorCtr="0" compatLnSpc="1"/>
            <a:lstStyle/>
            <a:p>
              <a:endParaRPr lang="en-US" sz="2400"/>
            </a:p>
          </p:txBody>
        </p:sp>
        <p:sp>
          <p:nvSpPr>
            <p:cNvPr id="16" name="Freeform 25"/>
            <p:cNvSpPr>
              <a:spLocks noEditPoints="1"/>
            </p:cNvSpPr>
            <p:nvPr/>
          </p:nvSpPr>
          <p:spPr bwMode="auto">
            <a:xfrm>
              <a:off x="3029" y="1733"/>
              <a:ext cx="68" cy="72"/>
            </a:xfrm>
            <a:custGeom>
              <a:avLst/>
              <a:gdLst/>
              <a:ahLst/>
              <a:cxnLst>
                <a:cxn ang="0">
                  <a:pos x="98" y="88"/>
                </a:cxn>
                <a:cxn ang="0">
                  <a:pos x="99" y="87"/>
                </a:cxn>
                <a:cxn ang="0">
                  <a:pos x="106" y="58"/>
                </a:cxn>
                <a:cxn ang="0">
                  <a:pos x="109" y="22"/>
                </a:cxn>
                <a:cxn ang="0">
                  <a:pos x="103" y="16"/>
                </a:cxn>
                <a:cxn ang="0">
                  <a:pos x="95" y="18"/>
                </a:cxn>
                <a:cxn ang="0">
                  <a:pos x="59" y="57"/>
                </a:cxn>
                <a:cxn ang="0">
                  <a:pos x="58" y="57"/>
                </a:cxn>
                <a:cxn ang="0">
                  <a:pos x="58" y="56"/>
                </a:cxn>
                <a:cxn ang="0">
                  <a:pos x="58" y="56"/>
                </a:cxn>
                <a:cxn ang="0">
                  <a:pos x="89" y="12"/>
                </a:cxn>
                <a:cxn ang="0">
                  <a:pos x="90" y="10"/>
                </a:cxn>
                <a:cxn ang="0">
                  <a:pos x="88" y="3"/>
                </a:cxn>
                <a:cxn ang="0">
                  <a:pos x="82" y="0"/>
                </a:cxn>
                <a:cxn ang="0">
                  <a:pos x="19" y="24"/>
                </a:cxn>
                <a:cxn ang="0">
                  <a:pos x="3" y="42"/>
                </a:cxn>
                <a:cxn ang="0">
                  <a:pos x="10" y="77"/>
                </a:cxn>
                <a:cxn ang="0">
                  <a:pos x="18" y="100"/>
                </a:cxn>
                <a:cxn ang="0">
                  <a:pos x="24" y="105"/>
                </a:cxn>
                <a:cxn ang="0">
                  <a:pos x="48" y="108"/>
                </a:cxn>
                <a:cxn ang="0">
                  <a:pos x="98" y="88"/>
                </a:cxn>
                <a:cxn ang="0">
                  <a:pos x="98" y="88"/>
                </a:cxn>
                <a:cxn ang="0">
                  <a:pos x="98" y="88"/>
                </a:cxn>
              </a:cxnLst>
              <a:rect l="0" t="0" r="r" b="b"/>
              <a:pathLst>
                <a:path w="110" h="116">
                  <a:moveTo>
                    <a:pt x="98" y="88"/>
                  </a:moveTo>
                  <a:cubicBezTo>
                    <a:pt x="98" y="88"/>
                    <a:pt x="99" y="88"/>
                    <a:pt x="99" y="87"/>
                  </a:cubicBezTo>
                  <a:cubicBezTo>
                    <a:pt x="100" y="83"/>
                    <a:pt x="103" y="72"/>
                    <a:pt x="106" y="58"/>
                  </a:cubicBezTo>
                  <a:cubicBezTo>
                    <a:pt x="108" y="47"/>
                    <a:pt x="110" y="32"/>
                    <a:pt x="109" y="22"/>
                  </a:cubicBezTo>
                  <a:cubicBezTo>
                    <a:pt x="108" y="19"/>
                    <a:pt x="106" y="16"/>
                    <a:pt x="103" y="16"/>
                  </a:cubicBezTo>
                  <a:cubicBezTo>
                    <a:pt x="100" y="15"/>
                    <a:pt x="97" y="16"/>
                    <a:pt x="95" y="18"/>
                  </a:cubicBezTo>
                  <a:cubicBezTo>
                    <a:pt x="59" y="57"/>
                    <a:pt x="59" y="57"/>
                    <a:pt x="59" y="57"/>
                  </a:cubicBezTo>
                  <a:cubicBezTo>
                    <a:pt x="59" y="57"/>
                    <a:pt x="59" y="57"/>
                    <a:pt x="58" y="57"/>
                  </a:cubicBezTo>
                  <a:cubicBezTo>
                    <a:pt x="58" y="57"/>
                    <a:pt x="58" y="57"/>
                    <a:pt x="58" y="56"/>
                  </a:cubicBezTo>
                  <a:cubicBezTo>
                    <a:pt x="58" y="56"/>
                    <a:pt x="58" y="56"/>
                    <a:pt x="58" y="56"/>
                  </a:cubicBezTo>
                  <a:cubicBezTo>
                    <a:pt x="89" y="12"/>
                    <a:pt x="89" y="12"/>
                    <a:pt x="89" y="12"/>
                  </a:cubicBezTo>
                  <a:cubicBezTo>
                    <a:pt x="89" y="12"/>
                    <a:pt x="89" y="11"/>
                    <a:pt x="90" y="10"/>
                  </a:cubicBezTo>
                  <a:cubicBezTo>
                    <a:pt x="90" y="8"/>
                    <a:pt x="90" y="5"/>
                    <a:pt x="88" y="3"/>
                  </a:cubicBezTo>
                  <a:cubicBezTo>
                    <a:pt x="87" y="1"/>
                    <a:pt x="85" y="0"/>
                    <a:pt x="82" y="0"/>
                  </a:cubicBezTo>
                  <a:cubicBezTo>
                    <a:pt x="62" y="1"/>
                    <a:pt x="27" y="19"/>
                    <a:pt x="19" y="24"/>
                  </a:cubicBezTo>
                  <a:cubicBezTo>
                    <a:pt x="11" y="29"/>
                    <a:pt x="6" y="35"/>
                    <a:pt x="3" y="42"/>
                  </a:cubicBezTo>
                  <a:cubicBezTo>
                    <a:pt x="0" y="53"/>
                    <a:pt x="5" y="65"/>
                    <a:pt x="10" y="77"/>
                  </a:cubicBezTo>
                  <a:cubicBezTo>
                    <a:pt x="13" y="85"/>
                    <a:pt x="16" y="92"/>
                    <a:pt x="18" y="100"/>
                  </a:cubicBezTo>
                  <a:cubicBezTo>
                    <a:pt x="19" y="103"/>
                    <a:pt x="21" y="105"/>
                    <a:pt x="24" y="105"/>
                  </a:cubicBezTo>
                  <a:cubicBezTo>
                    <a:pt x="32" y="105"/>
                    <a:pt x="40" y="107"/>
                    <a:pt x="48" y="108"/>
                  </a:cubicBezTo>
                  <a:cubicBezTo>
                    <a:pt x="69" y="112"/>
                    <a:pt x="88" y="116"/>
                    <a:pt x="98" y="88"/>
                  </a:cubicBezTo>
                  <a:close/>
                  <a:moveTo>
                    <a:pt x="98" y="88"/>
                  </a:moveTo>
                  <a:cubicBezTo>
                    <a:pt x="98" y="88"/>
                    <a:pt x="98" y="88"/>
                    <a:pt x="98" y="88"/>
                  </a:cubicBezTo>
                </a:path>
              </a:pathLst>
            </a:custGeom>
            <a:grpFill/>
            <a:ln w="9525">
              <a:noFill/>
              <a:round/>
            </a:ln>
          </p:spPr>
          <p:txBody>
            <a:bodyPr vert="horz" wrap="square" lIns="121920" tIns="60960" rIns="121920" bIns="60960" numCol="1" anchor="t" anchorCtr="0" compatLnSpc="1"/>
            <a:lstStyle/>
            <a:p>
              <a:endParaRPr lang="en-US" sz="2400"/>
            </a:p>
          </p:txBody>
        </p:sp>
        <p:sp>
          <p:nvSpPr>
            <p:cNvPr id="17" name="Freeform 26"/>
            <p:cNvSpPr>
              <a:spLocks noEditPoints="1"/>
            </p:cNvSpPr>
            <p:nvPr/>
          </p:nvSpPr>
          <p:spPr bwMode="auto">
            <a:xfrm>
              <a:off x="3121" y="1660"/>
              <a:ext cx="74" cy="70"/>
            </a:xfrm>
            <a:custGeom>
              <a:avLst/>
              <a:gdLst/>
              <a:ahLst/>
              <a:cxnLst>
                <a:cxn ang="0">
                  <a:pos x="62" y="67"/>
                </a:cxn>
                <a:cxn ang="0">
                  <a:pos x="13" y="89"/>
                </a:cxn>
                <a:cxn ang="0">
                  <a:pos x="9" y="94"/>
                </a:cxn>
                <a:cxn ang="0">
                  <a:pos x="13" y="103"/>
                </a:cxn>
                <a:cxn ang="0">
                  <a:pos x="79" y="114"/>
                </a:cxn>
                <a:cxn ang="0">
                  <a:pos x="110" y="94"/>
                </a:cxn>
                <a:cxn ang="0">
                  <a:pos x="114" y="73"/>
                </a:cxn>
                <a:cxn ang="0">
                  <a:pos x="119" y="50"/>
                </a:cxn>
                <a:cxn ang="0">
                  <a:pos x="116" y="42"/>
                </a:cxn>
                <a:cxn ang="0">
                  <a:pos x="97" y="27"/>
                </a:cxn>
                <a:cxn ang="0">
                  <a:pos x="44" y="19"/>
                </a:cxn>
                <a:cxn ang="0">
                  <a:pos x="1" y="71"/>
                </a:cxn>
                <a:cxn ang="0">
                  <a:pos x="3" y="79"/>
                </a:cxn>
                <a:cxn ang="0">
                  <a:pos x="10" y="81"/>
                </a:cxn>
                <a:cxn ang="0">
                  <a:pos x="62" y="66"/>
                </a:cxn>
                <a:cxn ang="0">
                  <a:pos x="62" y="66"/>
                </a:cxn>
                <a:cxn ang="0">
                  <a:pos x="62" y="67"/>
                </a:cxn>
                <a:cxn ang="0">
                  <a:pos x="62" y="67"/>
                </a:cxn>
                <a:cxn ang="0">
                  <a:pos x="62" y="67"/>
                </a:cxn>
                <a:cxn ang="0">
                  <a:pos x="62" y="67"/>
                </a:cxn>
              </a:cxnLst>
              <a:rect l="0" t="0" r="r" b="b"/>
              <a:pathLst>
                <a:path w="120" h="114">
                  <a:moveTo>
                    <a:pt x="62" y="67"/>
                  </a:moveTo>
                  <a:cubicBezTo>
                    <a:pt x="13" y="89"/>
                    <a:pt x="13" y="89"/>
                    <a:pt x="13" y="89"/>
                  </a:cubicBezTo>
                  <a:cubicBezTo>
                    <a:pt x="11" y="90"/>
                    <a:pt x="10" y="92"/>
                    <a:pt x="9" y="94"/>
                  </a:cubicBezTo>
                  <a:cubicBezTo>
                    <a:pt x="8" y="97"/>
                    <a:pt x="10" y="101"/>
                    <a:pt x="13" y="103"/>
                  </a:cubicBezTo>
                  <a:cubicBezTo>
                    <a:pt x="30" y="112"/>
                    <a:pt x="70" y="114"/>
                    <a:pt x="79" y="114"/>
                  </a:cubicBezTo>
                  <a:cubicBezTo>
                    <a:pt x="96" y="114"/>
                    <a:pt x="105" y="108"/>
                    <a:pt x="110" y="94"/>
                  </a:cubicBezTo>
                  <a:cubicBezTo>
                    <a:pt x="112" y="88"/>
                    <a:pt x="113" y="81"/>
                    <a:pt x="114" y="73"/>
                  </a:cubicBezTo>
                  <a:cubicBezTo>
                    <a:pt x="115" y="65"/>
                    <a:pt x="116" y="57"/>
                    <a:pt x="119" y="50"/>
                  </a:cubicBezTo>
                  <a:cubicBezTo>
                    <a:pt x="120" y="47"/>
                    <a:pt x="119" y="44"/>
                    <a:pt x="116" y="42"/>
                  </a:cubicBezTo>
                  <a:cubicBezTo>
                    <a:pt x="109" y="38"/>
                    <a:pt x="103" y="33"/>
                    <a:pt x="97" y="27"/>
                  </a:cubicBezTo>
                  <a:cubicBezTo>
                    <a:pt x="81" y="13"/>
                    <a:pt x="67" y="0"/>
                    <a:pt x="44" y="19"/>
                  </a:cubicBezTo>
                  <a:cubicBezTo>
                    <a:pt x="37" y="25"/>
                    <a:pt x="8" y="52"/>
                    <a:pt x="1" y="71"/>
                  </a:cubicBezTo>
                  <a:cubicBezTo>
                    <a:pt x="0" y="73"/>
                    <a:pt x="1" y="76"/>
                    <a:pt x="3" y="79"/>
                  </a:cubicBezTo>
                  <a:cubicBezTo>
                    <a:pt x="5" y="81"/>
                    <a:pt x="8" y="82"/>
                    <a:pt x="10" y="81"/>
                  </a:cubicBezTo>
                  <a:cubicBezTo>
                    <a:pt x="62" y="66"/>
                    <a:pt x="62" y="66"/>
                    <a:pt x="62" y="66"/>
                  </a:cubicBezTo>
                  <a:cubicBezTo>
                    <a:pt x="62" y="66"/>
                    <a:pt x="62" y="66"/>
                    <a:pt x="62" y="66"/>
                  </a:cubicBezTo>
                  <a:cubicBezTo>
                    <a:pt x="62" y="66"/>
                    <a:pt x="62" y="66"/>
                    <a:pt x="62" y="67"/>
                  </a:cubicBezTo>
                  <a:cubicBezTo>
                    <a:pt x="62" y="67"/>
                    <a:pt x="62" y="67"/>
                    <a:pt x="62" y="67"/>
                  </a:cubicBezTo>
                  <a:close/>
                  <a:moveTo>
                    <a:pt x="62" y="67"/>
                  </a:moveTo>
                  <a:cubicBezTo>
                    <a:pt x="62" y="67"/>
                    <a:pt x="62" y="67"/>
                    <a:pt x="62" y="67"/>
                  </a:cubicBezTo>
                </a:path>
              </a:pathLst>
            </a:custGeom>
            <a:grpFill/>
            <a:ln w="9525">
              <a:noFill/>
              <a:round/>
            </a:ln>
          </p:spPr>
          <p:txBody>
            <a:bodyPr vert="horz" wrap="square" lIns="121920" tIns="60960" rIns="121920" bIns="60960" numCol="1" anchor="t" anchorCtr="0" compatLnSpc="1"/>
            <a:lstStyle/>
            <a:p>
              <a:endParaRPr lang="en-US" sz="2400"/>
            </a:p>
          </p:txBody>
        </p:sp>
        <p:sp>
          <p:nvSpPr>
            <p:cNvPr id="18" name="Freeform 27"/>
            <p:cNvSpPr>
              <a:spLocks noEditPoints="1"/>
            </p:cNvSpPr>
            <p:nvPr/>
          </p:nvSpPr>
          <p:spPr bwMode="auto">
            <a:xfrm>
              <a:off x="3067" y="1623"/>
              <a:ext cx="72" cy="76"/>
            </a:xfrm>
            <a:custGeom>
              <a:avLst/>
              <a:gdLst/>
              <a:ahLst/>
              <a:cxnLst>
                <a:cxn ang="0">
                  <a:pos x="78" y="13"/>
                </a:cxn>
                <a:cxn ang="0">
                  <a:pos x="57" y="1"/>
                </a:cxn>
                <a:cxn ang="0">
                  <a:pos x="49" y="2"/>
                </a:cxn>
                <a:cxn ang="0">
                  <a:pos x="29" y="15"/>
                </a:cxn>
                <a:cxn ang="0">
                  <a:pos x="2" y="39"/>
                </a:cxn>
                <a:cxn ang="0">
                  <a:pos x="4" y="63"/>
                </a:cxn>
                <a:cxn ang="0">
                  <a:pos x="39" y="120"/>
                </a:cxn>
                <a:cxn ang="0">
                  <a:pos x="46" y="121"/>
                </a:cxn>
                <a:cxn ang="0">
                  <a:pos x="51" y="116"/>
                </a:cxn>
                <a:cxn ang="0">
                  <a:pos x="52" y="114"/>
                </a:cxn>
                <a:cxn ang="0">
                  <a:pos x="55" y="61"/>
                </a:cxn>
                <a:cxn ang="0">
                  <a:pos x="55" y="61"/>
                </a:cxn>
                <a:cxn ang="0">
                  <a:pos x="55" y="60"/>
                </a:cxn>
                <a:cxn ang="0">
                  <a:pos x="55" y="61"/>
                </a:cxn>
                <a:cxn ang="0">
                  <a:pos x="61" y="114"/>
                </a:cxn>
                <a:cxn ang="0">
                  <a:pos x="66" y="121"/>
                </a:cxn>
                <a:cxn ang="0">
                  <a:pos x="74" y="119"/>
                </a:cxn>
                <a:cxn ang="0">
                  <a:pos x="94" y="89"/>
                </a:cxn>
                <a:cxn ang="0">
                  <a:pos x="106" y="61"/>
                </a:cxn>
                <a:cxn ang="0">
                  <a:pos x="106" y="60"/>
                </a:cxn>
                <a:cxn ang="0">
                  <a:pos x="78" y="13"/>
                </a:cxn>
                <a:cxn ang="0">
                  <a:pos x="78" y="13"/>
                </a:cxn>
                <a:cxn ang="0">
                  <a:pos x="78" y="13"/>
                </a:cxn>
              </a:cxnLst>
              <a:rect l="0" t="0" r="r" b="b"/>
              <a:pathLst>
                <a:path w="115" h="122">
                  <a:moveTo>
                    <a:pt x="78" y="13"/>
                  </a:moveTo>
                  <a:cubicBezTo>
                    <a:pt x="71" y="10"/>
                    <a:pt x="64" y="6"/>
                    <a:pt x="57" y="1"/>
                  </a:cubicBezTo>
                  <a:cubicBezTo>
                    <a:pt x="55" y="0"/>
                    <a:pt x="52" y="0"/>
                    <a:pt x="49" y="2"/>
                  </a:cubicBezTo>
                  <a:cubicBezTo>
                    <a:pt x="43" y="7"/>
                    <a:pt x="36" y="11"/>
                    <a:pt x="29" y="15"/>
                  </a:cubicBezTo>
                  <a:cubicBezTo>
                    <a:pt x="17" y="22"/>
                    <a:pt x="6" y="28"/>
                    <a:pt x="2" y="39"/>
                  </a:cubicBezTo>
                  <a:cubicBezTo>
                    <a:pt x="0" y="46"/>
                    <a:pt x="1" y="53"/>
                    <a:pt x="4" y="63"/>
                  </a:cubicBezTo>
                  <a:cubicBezTo>
                    <a:pt x="7" y="71"/>
                    <a:pt x="24" y="107"/>
                    <a:pt x="39" y="120"/>
                  </a:cubicBezTo>
                  <a:cubicBezTo>
                    <a:pt x="41" y="122"/>
                    <a:pt x="44" y="122"/>
                    <a:pt x="46" y="121"/>
                  </a:cubicBezTo>
                  <a:cubicBezTo>
                    <a:pt x="49" y="121"/>
                    <a:pt x="51" y="119"/>
                    <a:pt x="51" y="116"/>
                  </a:cubicBezTo>
                  <a:cubicBezTo>
                    <a:pt x="52" y="116"/>
                    <a:pt x="52" y="115"/>
                    <a:pt x="52" y="114"/>
                  </a:cubicBezTo>
                  <a:cubicBezTo>
                    <a:pt x="55" y="61"/>
                    <a:pt x="55" y="61"/>
                    <a:pt x="55" y="61"/>
                  </a:cubicBezTo>
                  <a:cubicBezTo>
                    <a:pt x="55" y="61"/>
                    <a:pt x="55" y="61"/>
                    <a:pt x="55" y="61"/>
                  </a:cubicBezTo>
                  <a:cubicBezTo>
                    <a:pt x="55" y="60"/>
                    <a:pt x="55" y="60"/>
                    <a:pt x="55" y="60"/>
                  </a:cubicBezTo>
                  <a:cubicBezTo>
                    <a:pt x="55" y="60"/>
                    <a:pt x="55" y="61"/>
                    <a:pt x="55" y="61"/>
                  </a:cubicBezTo>
                  <a:cubicBezTo>
                    <a:pt x="61" y="114"/>
                    <a:pt x="61" y="114"/>
                    <a:pt x="61" y="114"/>
                  </a:cubicBezTo>
                  <a:cubicBezTo>
                    <a:pt x="61" y="117"/>
                    <a:pt x="63" y="119"/>
                    <a:pt x="66" y="121"/>
                  </a:cubicBezTo>
                  <a:cubicBezTo>
                    <a:pt x="68" y="122"/>
                    <a:pt x="72" y="121"/>
                    <a:pt x="74" y="119"/>
                  </a:cubicBezTo>
                  <a:cubicBezTo>
                    <a:pt x="81" y="112"/>
                    <a:pt x="89" y="99"/>
                    <a:pt x="94" y="89"/>
                  </a:cubicBezTo>
                  <a:cubicBezTo>
                    <a:pt x="100" y="76"/>
                    <a:pt x="104" y="65"/>
                    <a:pt x="106" y="61"/>
                  </a:cubicBezTo>
                  <a:cubicBezTo>
                    <a:pt x="106" y="60"/>
                    <a:pt x="106" y="60"/>
                    <a:pt x="106" y="60"/>
                  </a:cubicBezTo>
                  <a:cubicBezTo>
                    <a:pt x="115" y="32"/>
                    <a:pt x="97" y="23"/>
                    <a:pt x="78" y="13"/>
                  </a:cubicBezTo>
                  <a:close/>
                  <a:moveTo>
                    <a:pt x="78" y="13"/>
                  </a:moveTo>
                  <a:cubicBezTo>
                    <a:pt x="78" y="13"/>
                    <a:pt x="78" y="13"/>
                    <a:pt x="78" y="13"/>
                  </a:cubicBezTo>
                </a:path>
              </a:pathLst>
            </a:custGeom>
            <a:grpFill/>
            <a:ln w="9525">
              <a:noFill/>
              <a:round/>
            </a:ln>
          </p:spPr>
          <p:txBody>
            <a:bodyPr vert="horz" wrap="square" lIns="121920" tIns="60960" rIns="121920" bIns="60960" numCol="1" anchor="t" anchorCtr="0" compatLnSpc="1"/>
            <a:lstStyle/>
            <a:p>
              <a:endParaRPr lang="en-US" sz="2400"/>
            </a:p>
          </p:txBody>
        </p:sp>
        <p:sp>
          <p:nvSpPr>
            <p:cNvPr id="19" name="Freeform 28"/>
            <p:cNvSpPr>
              <a:spLocks noEditPoints="1"/>
            </p:cNvSpPr>
            <p:nvPr/>
          </p:nvSpPr>
          <p:spPr bwMode="auto">
            <a:xfrm>
              <a:off x="3096" y="1745"/>
              <a:ext cx="107" cy="100"/>
            </a:xfrm>
            <a:custGeom>
              <a:avLst/>
              <a:gdLst/>
              <a:ahLst/>
              <a:cxnLst>
                <a:cxn ang="0">
                  <a:pos x="92" y="80"/>
                </a:cxn>
                <a:cxn ang="0">
                  <a:pos x="92" y="79"/>
                </a:cxn>
                <a:cxn ang="0">
                  <a:pos x="93" y="80"/>
                </a:cxn>
                <a:cxn ang="0">
                  <a:pos x="148" y="134"/>
                </a:cxn>
                <a:cxn ang="0">
                  <a:pos x="156" y="137"/>
                </a:cxn>
                <a:cxn ang="0">
                  <a:pos x="163" y="134"/>
                </a:cxn>
                <a:cxn ang="0">
                  <a:pos x="167" y="127"/>
                </a:cxn>
                <a:cxn ang="0">
                  <a:pos x="148" y="32"/>
                </a:cxn>
                <a:cxn ang="0">
                  <a:pos x="107" y="0"/>
                </a:cxn>
                <a:cxn ang="0">
                  <a:pos x="74" y="6"/>
                </a:cxn>
                <a:cxn ang="0">
                  <a:pos x="39" y="12"/>
                </a:cxn>
                <a:cxn ang="0">
                  <a:pos x="34" y="14"/>
                </a:cxn>
                <a:cxn ang="0">
                  <a:pos x="31" y="20"/>
                </a:cxn>
                <a:cxn ang="0">
                  <a:pos x="21" y="53"/>
                </a:cxn>
                <a:cxn ang="0">
                  <a:pos x="37" y="130"/>
                </a:cxn>
                <a:cxn ang="0">
                  <a:pos x="130" y="160"/>
                </a:cxn>
                <a:cxn ang="0">
                  <a:pos x="130" y="160"/>
                </a:cxn>
                <a:cxn ang="0">
                  <a:pos x="137" y="158"/>
                </a:cxn>
                <a:cxn ang="0">
                  <a:pos x="139" y="142"/>
                </a:cxn>
                <a:cxn ang="0">
                  <a:pos x="92" y="80"/>
                </a:cxn>
                <a:cxn ang="0">
                  <a:pos x="92" y="80"/>
                </a:cxn>
                <a:cxn ang="0">
                  <a:pos x="92" y="80"/>
                </a:cxn>
                <a:cxn ang="0">
                  <a:pos x="92" y="80"/>
                </a:cxn>
              </a:cxnLst>
              <a:rect l="0" t="0" r="r" b="b"/>
              <a:pathLst>
                <a:path w="171" h="160">
                  <a:moveTo>
                    <a:pt x="92" y="80"/>
                  </a:moveTo>
                  <a:cubicBezTo>
                    <a:pt x="92" y="79"/>
                    <a:pt x="92" y="79"/>
                    <a:pt x="92" y="79"/>
                  </a:cubicBezTo>
                  <a:cubicBezTo>
                    <a:pt x="92" y="79"/>
                    <a:pt x="93" y="79"/>
                    <a:pt x="93" y="80"/>
                  </a:cubicBezTo>
                  <a:cubicBezTo>
                    <a:pt x="148" y="134"/>
                    <a:pt x="148" y="134"/>
                    <a:pt x="148" y="134"/>
                  </a:cubicBezTo>
                  <a:cubicBezTo>
                    <a:pt x="150" y="136"/>
                    <a:pt x="153" y="137"/>
                    <a:pt x="156" y="137"/>
                  </a:cubicBezTo>
                  <a:cubicBezTo>
                    <a:pt x="159" y="137"/>
                    <a:pt x="161" y="136"/>
                    <a:pt x="163" y="134"/>
                  </a:cubicBezTo>
                  <a:cubicBezTo>
                    <a:pt x="166" y="133"/>
                    <a:pt x="167" y="130"/>
                    <a:pt x="167" y="127"/>
                  </a:cubicBezTo>
                  <a:cubicBezTo>
                    <a:pt x="171" y="99"/>
                    <a:pt x="153" y="44"/>
                    <a:pt x="148" y="32"/>
                  </a:cubicBezTo>
                  <a:cubicBezTo>
                    <a:pt x="138" y="7"/>
                    <a:pt x="123" y="0"/>
                    <a:pt x="107" y="0"/>
                  </a:cubicBezTo>
                  <a:cubicBezTo>
                    <a:pt x="97" y="0"/>
                    <a:pt x="85" y="3"/>
                    <a:pt x="74" y="6"/>
                  </a:cubicBezTo>
                  <a:cubicBezTo>
                    <a:pt x="63" y="9"/>
                    <a:pt x="51" y="11"/>
                    <a:pt x="39" y="12"/>
                  </a:cubicBezTo>
                  <a:cubicBezTo>
                    <a:pt x="37" y="12"/>
                    <a:pt x="36" y="13"/>
                    <a:pt x="34" y="14"/>
                  </a:cubicBezTo>
                  <a:cubicBezTo>
                    <a:pt x="33" y="16"/>
                    <a:pt x="31" y="18"/>
                    <a:pt x="31" y="20"/>
                  </a:cubicBezTo>
                  <a:cubicBezTo>
                    <a:pt x="29" y="31"/>
                    <a:pt x="25" y="42"/>
                    <a:pt x="21" y="53"/>
                  </a:cubicBezTo>
                  <a:cubicBezTo>
                    <a:pt x="10" y="82"/>
                    <a:pt x="0" y="109"/>
                    <a:pt x="37" y="130"/>
                  </a:cubicBezTo>
                  <a:cubicBezTo>
                    <a:pt x="50" y="136"/>
                    <a:pt x="101" y="160"/>
                    <a:pt x="130" y="160"/>
                  </a:cubicBezTo>
                  <a:cubicBezTo>
                    <a:pt x="130" y="160"/>
                    <a:pt x="130" y="160"/>
                    <a:pt x="130" y="160"/>
                  </a:cubicBezTo>
                  <a:cubicBezTo>
                    <a:pt x="133" y="160"/>
                    <a:pt x="135" y="159"/>
                    <a:pt x="137" y="158"/>
                  </a:cubicBezTo>
                  <a:cubicBezTo>
                    <a:pt x="142" y="154"/>
                    <a:pt x="143" y="147"/>
                    <a:pt x="139" y="142"/>
                  </a:cubicBezTo>
                  <a:cubicBezTo>
                    <a:pt x="92" y="80"/>
                    <a:pt x="92" y="80"/>
                    <a:pt x="92" y="80"/>
                  </a:cubicBezTo>
                  <a:cubicBezTo>
                    <a:pt x="92" y="80"/>
                    <a:pt x="92" y="80"/>
                    <a:pt x="92" y="80"/>
                  </a:cubicBezTo>
                  <a:close/>
                  <a:moveTo>
                    <a:pt x="92" y="80"/>
                  </a:moveTo>
                  <a:cubicBezTo>
                    <a:pt x="92" y="80"/>
                    <a:pt x="92" y="80"/>
                    <a:pt x="92" y="80"/>
                  </a:cubicBezTo>
                </a:path>
              </a:pathLst>
            </a:custGeom>
            <a:grpFill/>
            <a:ln w="9525">
              <a:noFill/>
              <a:round/>
            </a:ln>
          </p:spPr>
          <p:txBody>
            <a:bodyPr vert="horz" wrap="square" lIns="121920" tIns="60960" rIns="121920" bIns="60960" numCol="1" anchor="t" anchorCtr="0" compatLnSpc="1"/>
            <a:lstStyle/>
            <a:p>
              <a:endParaRPr lang="en-US" sz="2400"/>
            </a:p>
          </p:txBody>
        </p:sp>
        <p:sp>
          <p:nvSpPr>
            <p:cNvPr id="20" name="Freeform 29"/>
            <p:cNvSpPr>
              <a:spLocks noEditPoints="1"/>
            </p:cNvSpPr>
            <p:nvPr/>
          </p:nvSpPr>
          <p:spPr bwMode="auto">
            <a:xfrm>
              <a:off x="3160" y="1893"/>
              <a:ext cx="105" cy="110"/>
            </a:xfrm>
            <a:custGeom>
              <a:avLst/>
              <a:gdLst/>
              <a:ahLst/>
              <a:cxnLst>
                <a:cxn ang="0">
                  <a:pos x="111" y="2"/>
                </a:cxn>
                <a:cxn ang="0">
                  <a:pos x="104" y="0"/>
                </a:cxn>
                <a:cxn ang="0">
                  <a:pos x="97" y="2"/>
                </a:cxn>
                <a:cxn ang="0">
                  <a:pos x="93" y="10"/>
                </a:cxn>
                <a:cxn ang="0">
                  <a:pos x="88" y="88"/>
                </a:cxn>
                <a:cxn ang="0">
                  <a:pos x="88" y="88"/>
                </a:cxn>
                <a:cxn ang="0">
                  <a:pos x="87" y="88"/>
                </a:cxn>
                <a:cxn ang="0">
                  <a:pos x="87" y="88"/>
                </a:cxn>
                <a:cxn ang="0">
                  <a:pos x="87" y="88"/>
                </a:cxn>
                <a:cxn ang="0">
                  <a:pos x="80" y="10"/>
                </a:cxn>
                <a:cxn ang="0">
                  <a:pos x="73" y="1"/>
                </a:cxn>
                <a:cxn ang="0">
                  <a:pos x="69" y="0"/>
                </a:cxn>
                <a:cxn ang="0">
                  <a:pos x="61" y="3"/>
                </a:cxn>
                <a:cxn ang="0">
                  <a:pos x="13" y="88"/>
                </a:cxn>
                <a:cxn ang="0">
                  <a:pos x="52" y="156"/>
                </a:cxn>
                <a:cxn ang="0">
                  <a:pos x="83" y="174"/>
                </a:cxn>
                <a:cxn ang="0">
                  <a:pos x="88" y="176"/>
                </a:cxn>
                <a:cxn ang="0">
                  <a:pos x="94" y="174"/>
                </a:cxn>
                <a:cxn ang="0">
                  <a:pos x="124" y="155"/>
                </a:cxn>
                <a:cxn ang="0">
                  <a:pos x="150" y="139"/>
                </a:cxn>
                <a:cxn ang="0">
                  <a:pos x="161" y="86"/>
                </a:cxn>
                <a:cxn ang="0">
                  <a:pos x="111" y="2"/>
                </a:cxn>
                <a:cxn ang="0">
                  <a:pos x="111" y="2"/>
                </a:cxn>
                <a:cxn ang="0">
                  <a:pos x="111" y="2"/>
                </a:cxn>
              </a:cxnLst>
              <a:rect l="0" t="0" r="r" b="b"/>
              <a:pathLst>
                <a:path w="169" h="176">
                  <a:moveTo>
                    <a:pt x="111" y="2"/>
                  </a:moveTo>
                  <a:cubicBezTo>
                    <a:pt x="109" y="1"/>
                    <a:pt x="106" y="0"/>
                    <a:pt x="104" y="0"/>
                  </a:cubicBezTo>
                  <a:cubicBezTo>
                    <a:pt x="101" y="0"/>
                    <a:pt x="99" y="1"/>
                    <a:pt x="97" y="2"/>
                  </a:cubicBezTo>
                  <a:cubicBezTo>
                    <a:pt x="94" y="4"/>
                    <a:pt x="93" y="7"/>
                    <a:pt x="93" y="10"/>
                  </a:cubicBezTo>
                  <a:cubicBezTo>
                    <a:pt x="88" y="88"/>
                    <a:pt x="88" y="88"/>
                    <a:pt x="88" y="88"/>
                  </a:cubicBezTo>
                  <a:cubicBezTo>
                    <a:pt x="88" y="88"/>
                    <a:pt x="88" y="88"/>
                    <a:pt x="88" y="88"/>
                  </a:cubicBezTo>
                  <a:cubicBezTo>
                    <a:pt x="87" y="88"/>
                    <a:pt x="87" y="88"/>
                    <a:pt x="87" y="88"/>
                  </a:cubicBezTo>
                  <a:cubicBezTo>
                    <a:pt x="87" y="88"/>
                    <a:pt x="87" y="88"/>
                    <a:pt x="87" y="88"/>
                  </a:cubicBezTo>
                  <a:cubicBezTo>
                    <a:pt x="87" y="88"/>
                    <a:pt x="87" y="88"/>
                    <a:pt x="87" y="88"/>
                  </a:cubicBezTo>
                  <a:cubicBezTo>
                    <a:pt x="80" y="10"/>
                    <a:pt x="80" y="10"/>
                    <a:pt x="80" y="10"/>
                  </a:cubicBezTo>
                  <a:cubicBezTo>
                    <a:pt x="79" y="6"/>
                    <a:pt x="77" y="3"/>
                    <a:pt x="73" y="1"/>
                  </a:cubicBezTo>
                  <a:cubicBezTo>
                    <a:pt x="72" y="0"/>
                    <a:pt x="70" y="0"/>
                    <a:pt x="69" y="0"/>
                  </a:cubicBezTo>
                  <a:cubicBezTo>
                    <a:pt x="66" y="0"/>
                    <a:pt x="63" y="1"/>
                    <a:pt x="61" y="3"/>
                  </a:cubicBezTo>
                  <a:cubicBezTo>
                    <a:pt x="40" y="22"/>
                    <a:pt x="18" y="75"/>
                    <a:pt x="13" y="88"/>
                  </a:cubicBezTo>
                  <a:cubicBezTo>
                    <a:pt x="0" y="128"/>
                    <a:pt x="25" y="142"/>
                    <a:pt x="52" y="156"/>
                  </a:cubicBezTo>
                  <a:cubicBezTo>
                    <a:pt x="63" y="161"/>
                    <a:pt x="73" y="167"/>
                    <a:pt x="83" y="174"/>
                  </a:cubicBezTo>
                  <a:cubicBezTo>
                    <a:pt x="84" y="175"/>
                    <a:pt x="86" y="176"/>
                    <a:pt x="88" y="176"/>
                  </a:cubicBezTo>
                  <a:cubicBezTo>
                    <a:pt x="90" y="176"/>
                    <a:pt x="92" y="175"/>
                    <a:pt x="94" y="174"/>
                  </a:cubicBezTo>
                  <a:cubicBezTo>
                    <a:pt x="103" y="166"/>
                    <a:pt x="113" y="161"/>
                    <a:pt x="124" y="155"/>
                  </a:cubicBezTo>
                  <a:cubicBezTo>
                    <a:pt x="133" y="150"/>
                    <a:pt x="142" y="145"/>
                    <a:pt x="150" y="139"/>
                  </a:cubicBezTo>
                  <a:cubicBezTo>
                    <a:pt x="166" y="125"/>
                    <a:pt x="169" y="109"/>
                    <a:pt x="161" y="86"/>
                  </a:cubicBezTo>
                  <a:cubicBezTo>
                    <a:pt x="156" y="73"/>
                    <a:pt x="133" y="21"/>
                    <a:pt x="111" y="2"/>
                  </a:cubicBezTo>
                  <a:close/>
                  <a:moveTo>
                    <a:pt x="111" y="2"/>
                  </a:moveTo>
                  <a:cubicBezTo>
                    <a:pt x="111" y="2"/>
                    <a:pt x="111" y="2"/>
                    <a:pt x="111"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21" name="Freeform 30"/>
            <p:cNvSpPr>
              <a:spLocks noEditPoints="1"/>
            </p:cNvSpPr>
            <p:nvPr/>
          </p:nvSpPr>
          <p:spPr bwMode="auto">
            <a:xfrm>
              <a:off x="3077" y="1847"/>
              <a:ext cx="108" cy="95"/>
            </a:xfrm>
            <a:custGeom>
              <a:avLst/>
              <a:gdLst/>
              <a:ahLst/>
              <a:cxnLst>
                <a:cxn ang="0">
                  <a:pos x="171" y="54"/>
                </a:cxn>
                <a:cxn ang="0">
                  <a:pos x="162" y="50"/>
                </a:cxn>
                <a:cxn ang="0">
                  <a:pos x="159" y="50"/>
                </a:cxn>
                <a:cxn ang="0">
                  <a:pos x="84" y="71"/>
                </a:cxn>
                <a:cxn ang="0">
                  <a:pos x="84" y="71"/>
                </a:cxn>
                <a:cxn ang="0">
                  <a:pos x="84" y="71"/>
                </a:cxn>
                <a:cxn ang="0">
                  <a:pos x="84" y="70"/>
                </a:cxn>
                <a:cxn ang="0">
                  <a:pos x="84" y="70"/>
                </a:cxn>
                <a:cxn ang="0">
                  <a:pos x="155" y="39"/>
                </a:cxn>
                <a:cxn ang="0">
                  <a:pos x="158" y="37"/>
                </a:cxn>
                <a:cxn ang="0">
                  <a:pos x="162" y="27"/>
                </a:cxn>
                <a:cxn ang="0">
                  <a:pos x="156" y="18"/>
                </a:cxn>
                <a:cxn ang="0">
                  <a:pos x="60" y="0"/>
                </a:cxn>
                <a:cxn ang="0">
                  <a:pos x="60" y="0"/>
                </a:cxn>
                <a:cxn ang="0">
                  <a:pos x="27" y="10"/>
                </a:cxn>
                <a:cxn ang="0">
                  <a:pos x="8" y="59"/>
                </a:cxn>
                <a:cxn ang="0">
                  <a:pos x="1" y="94"/>
                </a:cxn>
                <a:cxn ang="0">
                  <a:pos x="5" y="104"/>
                </a:cxn>
                <a:cxn ang="0">
                  <a:pos x="32" y="126"/>
                </a:cxn>
                <a:cxn ang="0">
                  <a:pos x="78" y="153"/>
                </a:cxn>
                <a:cxn ang="0">
                  <a:pos x="109" y="140"/>
                </a:cxn>
                <a:cxn ang="0">
                  <a:pos x="110" y="139"/>
                </a:cxn>
                <a:cxn ang="0">
                  <a:pos x="142" y="108"/>
                </a:cxn>
                <a:cxn ang="0">
                  <a:pos x="172" y="66"/>
                </a:cxn>
                <a:cxn ang="0">
                  <a:pos x="171" y="54"/>
                </a:cxn>
                <a:cxn ang="0">
                  <a:pos x="171" y="54"/>
                </a:cxn>
                <a:cxn ang="0">
                  <a:pos x="171" y="54"/>
                </a:cxn>
              </a:cxnLst>
              <a:rect l="0" t="0" r="r" b="b"/>
              <a:pathLst>
                <a:path w="174" h="153">
                  <a:moveTo>
                    <a:pt x="171" y="54"/>
                  </a:moveTo>
                  <a:cubicBezTo>
                    <a:pt x="169" y="51"/>
                    <a:pt x="165" y="50"/>
                    <a:pt x="162" y="50"/>
                  </a:cubicBezTo>
                  <a:cubicBezTo>
                    <a:pt x="161" y="50"/>
                    <a:pt x="160" y="50"/>
                    <a:pt x="159" y="50"/>
                  </a:cubicBezTo>
                  <a:cubicBezTo>
                    <a:pt x="84" y="71"/>
                    <a:pt x="84" y="71"/>
                    <a:pt x="84" y="71"/>
                  </a:cubicBezTo>
                  <a:cubicBezTo>
                    <a:pt x="84" y="71"/>
                    <a:pt x="84" y="71"/>
                    <a:pt x="84" y="71"/>
                  </a:cubicBezTo>
                  <a:cubicBezTo>
                    <a:pt x="84" y="71"/>
                    <a:pt x="84" y="71"/>
                    <a:pt x="84" y="71"/>
                  </a:cubicBezTo>
                  <a:cubicBezTo>
                    <a:pt x="84" y="71"/>
                    <a:pt x="83" y="70"/>
                    <a:pt x="84" y="70"/>
                  </a:cubicBezTo>
                  <a:cubicBezTo>
                    <a:pt x="84" y="70"/>
                    <a:pt x="84" y="70"/>
                    <a:pt x="84" y="70"/>
                  </a:cubicBezTo>
                  <a:cubicBezTo>
                    <a:pt x="155" y="39"/>
                    <a:pt x="155" y="39"/>
                    <a:pt x="155" y="39"/>
                  </a:cubicBezTo>
                  <a:cubicBezTo>
                    <a:pt x="156" y="38"/>
                    <a:pt x="157" y="38"/>
                    <a:pt x="158" y="37"/>
                  </a:cubicBezTo>
                  <a:cubicBezTo>
                    <a:pt x="161" y="35"/>
                    <a:pt x="162" y="31"/>
                    <a:pt x="162" y="27"/>
                  </a:cubicBezTo>
                  <a:cubicBezTo>
                    <a:pt x="161" y="23"/>
                    <a:pt x="159" y="20"/>
                    <a:pt x="156" y="18"/>
                  </a:cubicBezTo>
                  <a:cubicBezTo>
                    <a:pt x="131" y="5"/>
                    <a:pt x="74" y="0"/>
                    <a:pt x="60" y="0"/>
                  </a:cubicBezTo>
                  <a:cubicBezTo>
                    <a:pt x="60" y="0"/>
                    <a:pt x="60" y="0"/>
                    <a:pt x="60" y="0"/>
                  </a:cubicBezTo>
                  <a:cubicBezTo>
                    <a:pt x="46" y="0"/>
                    <a:pt x="35" y="4"/>
                    <a:pt x="27" y="10"/>
                  </a:cubicBezTo>
                  <a:cubicBezTo>
                    <a:pt x="14" y="21"/>
                    <a:pt x="11" y="40"/>
                    <a:pt x="8" y="59"/>
                  </a:cubicBezTo>
                  <a:cubicBezTo>
                    <a:pt x="7" y="71"/>
                    <a:pt x="5" y="82"/>
                    <a:pt x="1" y="94"/>
                  </a:cubicBezTo>
                  <a:cubicBezTo>
                    <a:pt x="0" y="98"/>
                    <a:pt x="1" y="102"/>
                    <a:pt x="5" y="104"/>
                  </a:cubicBezTo>
                  <a:cubicBezTo>
                    <a:pt x="15" y="111"/>
                    <a:pt x="24" y="119"/>
                    <a:pt x="32" y="126"/>
                  </a:cubicBezTo>
                  <a:cubicBezTo>
                    <a:pt x="47" y="140"/>
                    <a:pt x="61" y="153"/>
                    <a:pt x="78" y="153"/>
                  </a:cubicBezTo>
                  <a:cubicBezTo>
                    <a:pt x="87" y="153"/>
                    <a:pt x="97" y="149"/>
                    <a:pt x="109" y="140"/>
                  </a:cubicBezTo>
                  <a:cubicBezTo>
                    <a:pt x="109" y="140"/>
                    <a:pt x="110" y="139"/>
                    <a:pt x="110" y="139"/>
                  </a:cubicBezTo>
                  <a:cubicBezTo>
                    <a:pt x="115" y="135"/>
                    <a:pt x="128" y="123"/>
                    <a:pt x="142" y="108"/>
                  </a:cubicBezTo>
                  <a:cubicBezTo>
                    <a:pt x="153" y="97"/>
                    <a:pt x="167" y="80"/>
                    <a:pt x="172" y="66"/>
                  </a:cubicBezTo>
                  <a:cubicBezTo>
                    <a:pt x="174" y="62"/>
                    <a:pt x="174" y="57"/>
                    <a:pt x="171" y="54"/>
                  </a:cubicBezTo>
                  <a:close/>
                  <a:moveTo>
                    <a:pt x="171" y="54"/>
                  </a:moveTo>
                  <a:cubicBezTo>
                    <a:pt x="171" y="54"/>
                    <a:pt x="171" y="54"/>
                    <a:pt x="171" y="54"/>
                  </a:cubicBezTo>
                </a:path>
              </a:pathLst>
            </a:custGeom>
            <a:grpFill/>
            <a:ln w="9525">
              <a:noFill/>
              <a:round/>
            </a:ln>
          </p:spPr>
          <p:txBody>
            <a:bodyPr vert="horz" wrap="square" lIns="121920" tIns="60960" rIns="121920" bIns="60960" numCol="1" anchor="t" anchorCtr="0" compatLnSpc="1"/>
            <a:lstStyle/>
            <a:p>
              <a:endParaRPr lang="en-US" sz="2400"/>
            </a:p>
          </p:txBody>
        </p:sp>
        <p:sp>
          <p:nvSpPr>
            <p:cNvPr id="22" name="Freeform 31"/>
            <p:cNvSpPr>
              <a:spLocks noEditPoints="1"/>
            </p:cNvSpPr>
            <p:nvPr/>
          </p:nvSpPr>
          <p:spPr bwMode="auto">
            <a:xfrm>
              <a:off x="3211" y="1737"/>
              <a:ext cx="105" cy="102"/>
            </a:xfrm>
            <a:custGeom>
              <a:avLst/>
              <a:gdLst/>
              <a:ahLst/>
              <a:cxnLst>
                <a:cxn ang="0">
                  <a:pos x="40" y="148"/>
                </a:cxn>
                <a:cxn ang="0">
                  <a:pos x="41" y="159"/>
                </a:cxn>
                <a:cxn ang="0">
                  <a:pos x="49" y="164"/>
                </a:cxn>
                <a:cxn ang="0">
                  <a:pos x="52" y="163"/>
                </a:cxn>
                <a:cxn ang="0">
                  <a:pos x="99" y="141"/>
                </a:cxn>
                <a:cxn ang="0">
                  <a:pos x="135" y="116"/>
                </a:cxn>
                <a:cxn ang="0">
                  <a:pos x="136" y="115"/>
                </a:cxn>
                <a:cxn ang="0">
                  <a:pos x="138" y="37"/>
                </a:cxn>
                <a:cxn ang="0">
                  <a:pos x="121" y="6"/>
                </a:cxn>
                <a:cxn ang="0">
                  <a:pos x="112" y="0"/>
                </a:cxn>
                <a:cxn ang="0">
                  <a:pos x="111" y="0"/>
                </a:cxn>
                <a:cxn ang="0">
                  <a:pos x="92" y="1"/>
                </a:cxn>
                <a:cxn ang="0">
                  <a:pos x="76" y="1"/>
                </a:cxn>
                <a:cxn ang="0">
                  <a:pos x="62" y="1"/>
                </a:cxn>
                <a:cxn ang="0">
                  <a:pos x="24" y="10"/>
                </a:cxn>
                <a:cxn ang="0">
                  <a:pos x="9" y="41"/>
                </a:cxn>
                <a:cxn ang="0">
                  <a:pos x="9" y="138"/>
                </a:cxn>
                <a:cxn ang="0">
                  <a:pos x="16" y="145"/>
                </a:cxn>
                <a:cxn ang="0">
                  <a:pos x="19" y="146"/>
                </a:cxn>
                <a:cxn ang="0">
                  <a:pos x="27" y="143"/>
                </a:cxn>
                <a:cxn ang="0">
                  <a:pos x="29" y="141"/>
                </a:cxn>
                <a:cxn ang="0">
                  <a:pos x="72" y="77"/>
                </a:cxn>
                <a:cxn ang="0">
                  <a:pos x="73" y="77"/>
                </a:cxn>
                <a:cxn ang="0">
                  <a:pos x="73" y="77"/>
                </a:cxn>
                <a:cxn ang="0">
                  <a:pos x="73" y="77"/>
                </a:cxn>
                <a:cxn ang="0">
                  <a:pos x="73" y="78"/>
                </a:cxn>
                <a:cxn ang="0">
                  <a:pos x="40" y="148"/>
                </a:cxn>
                <a:cxn ang="0">
                  <a:pos x="40" y="148"/>
                </a:cxn>
                <a:cxn ang="0">
                  <a:pos x="40" y="148"/>
                </a:cxn>
              </a:cxnLst>
              <a:rect l="0" t="0" r="r" b="b"/>
              <a:pathLst>
                <a:path w="169" h="164">
                  <a:moveTo>
                    <a:pt x="40" y="148"/>
                  </a:moveTo>
                  <a:cubicBezTo>
                    <a:pt x="38" y="152"/>
                    <a:pt x="38" y="156"/>
                    <a:pt x="41" y="159"/>
                  </a:cubicBezTo>
                  <a:cubicBezTo>
                    <a:pt x="43" y="162"/>
                    <a:pt x="46" y="164"/>
                    <a:pt x="49" y="164"/>
                  </a:cubicBezTo>
                  <a:cubicBezTo>
                    <a:pt x="50" y="164"/>
                    <a:pt x="51" y="164"/>
                    <a:pt x="52" y="163"/>
                  </a:cubicBezTo>
                  <a:cubicBezTo>
                    <a:pt x="67" y="160"/>
                    <a:pt x="86" y="150"/>
                    <a:pt x="99" y="141"/>
                  </a:cubicBezTo>
                  <a:cubicBezTo>
                    <a:pt x="116" y="130"/>
                    <a:pt x="130" y="120"/>
                    <a:pt x="135" y="116"/>
                  </a:cubicBezTo>
                  <a:cubicBezTo>
                    <a:pt x="136" y="115"/>
                    <a:pt x="136" y="115"/>
                    <a:pt x="136" y="115"/>
                  </a:cubicBezTo>
                  <a:cubicBezTo>
                    <a:pt x="169" y="87"/>
                    <a:pt x="154" y="62"/>
                    <a:pt x="138" y="37"/>
                  </a:cubicBezTo>
                  <a:cubicBezTo>
                    <a:pt x="132" y="27"/>
                    <a:pt x="125" y="17"/>
                    <a:pt x="121" y="6"/>
                  </a:cubicBezTo>
                  <a:cubicBezTo>
                    <a:pt x="119" y="2"/>
                    <a:pt x="116" y="0"/>
                    <a:pt x="112" y="0"/>
                  </a:cubicBezTo>
                  <a:cubicBezTo>
                    <a:pt x="112" y="0"/>
                    <a:pt x="112" y="0"/>
                    <a:pt x="111" y="0"/>
                  </a:cubicBezTo>
                  <a:cubicBezTo>
                    <a:pt x="105" y="1"/>
                    <a:pt x="98" y="1"/>
                    <a:pt x="92" y="1"/>
                  </a:cubicBezTo>
                  <a:cubicBezTo>
                    <a:pt x="86" y="1"/>
                    <a:pt x="81" y="1"/>
                    <a:pt x="76" y="1"/>
                  </a:cubicBezTo>
                  <a:cubicBezTo>
                    <a:pt x="71" y="1"/>
                    <a:pt x="66" y="1"/>
                    <a:pt x="62" y="1"/>
                  </a:cubicBezTo>
                  <a:cubicBezTo>
                    <a:pt x="47" y="1"/>
                    <a:pt x="34" y="2"/>
                    <a:pt x="24" y="10"/>
                  </a:cubicBezTo>
                  <a:cubicBezTo>
                    <a:pt x="17" y="17"/>
                    <a:pt x="11" y="27"/>
                    <a:pt x="9" y="41"/>
                  </a:cubicBezTo>
                  <a:cubicBezTo>
                    <a:pt x="6" y="54"/>
                    <a:pt x="0" y="111"/>
                    <a:pt x="9" y="138"/>
                  </a:cubicBezTo>
                  <a:cubicBezTo>
                    <a:pt x="10" y="142"/>
                    <a:pt x="13" y="145"/>
                    <a:pt x="16" y="145"/>
                  </a:cubicBezTo>
                  <a:cubicBezTo>
                    <a:pt x="17" y="146"/>
                    <a:pt x="18" y="146"/>
                    <a:pt x="19" y="146"/>
                  </a:cubicBezTo>
                  <a:cubicBezTo>
                    <a:pt x="22" y="146"/>
                    <a:pt x="24" y="145"/>
                    <a:pt x="27" y="143"/>
                  </a:cubicBezTo>
                  <a:cubicBezTo>
                    <a:pt x="27" y="143"/>
                    <a:pt x="28" y="142"/>
                    <a:pt x="29" y="141"/>
                  </a:cubicBezTo>
                  <a:cubicBezTo>
                    <a:pt x="72" y="77"/>
                    <a:pt x="72" y="77"/>
                    <a:pt x="72" y="77"/>
                  </a:cubicBezTo>
                  <a:cubicBezTo>
                    <a:pt x="73" y="77"/>
                    <a:pt x="73" y="77"/>
                    <a:pt x="73" y="77"/>
                  </a:cubicBezTo>
                  <a:cubicBezTo>
                    <a:pt x="73" y="77"/>
                    <a:pt x="73" y="77"/>
                    <a:pt x="73" y="77"/>
                  </a:cubicBezTo>
                  <a:cubicBezTo>
                    <a:pt x="73" y="77"/>
                    <a:pt x="73" y="77"/>
                    <a:pt x="73" y="77"/>
                  </a:cubicBezTo>
                  <a:cubicBezTo>
                    <a:pt x="74" y="77"/>
                    <a:pt x="74" y="77"/>
                    <a:pt x="73" y="78"/>
                  </a:cubicBezTo>
                  <a:lnTo>
                    <a:pt x="40" y="148"/>
                  </a:lnTo>
                  <a:close/>
                  <a:moveTo>
                    <a:pt x="40" y="148"/>
                  </a:moveTo>
                  <a:cubicBezTo>
                    <a:pt x="40" y="148"/>
                    <a:pt x="40" y="148"/>
                    <a:pt x="40" y="148"/>
                  </a:cubicBezTo>
                </a:path>
              </a:pathLst>
            </a:custGeom>
            <a:grpFill/>
            <a:ln w="9525">
              <a:noFill/>
              <a:round/>
            </a:ln>
          </p:spPr>
          <p:txBody>
            <a:bodyPr vert="horz" wrap="square" lIns="121920" tIns="60960" rIns="121920" bIns="60960" numCol="1" anchor="t" anchorCtr="0" compatLnSpc="1"/>
            <a:lstStyle/>
            <a:p>
              <a:endParaRPr lang="en-US" sz="2400"/>
            </a:p>
          </p:txBody>
        </p:sp>
        <p:sp>
          <p:nvSpPr>
            <p:cNvPr id="23" name="Freeform 32"/>
            <p:cNvSpPr>
              <a:spLocks noEditPoints="1"/>
            </p:cNvSpPr>
            <p:nvPr/>
          </p:nvSpPr>
          <p:spPr bwMode="auto">
            <a:xfrm>
              <a:off x="3241" y="1834"/>
              <a:ext cx="110" cy="95"/>
            </a:xfrm>
            <a:custGeom>
              <a:avLst/>
              <a:gdLst/>
              <a:ahLst/>
              <a:cxnLst>
                <a:cxn ang="0">
                  <a:pos x="163" y="52"/>
                </a:cxn>
                <a:cxn ang="0">
                  <a:pos x="114" y="0"/>
                </a:cxn>
                <a:cxn ang="0">
                  <a:pos x="104" y="1"/>
                </a:cxn>
                <a:cxn ang="0">
                  <a:pos x="11" y="32"/>
                </a:cxn>
                <a:cxn ang="0">
                  <a:pos x="7" y="43"/>
                </a:cxn>
                <a:cxn ang="0">
                  <a:pos x="15" y="52"/>
                </a:cxn>
                <a:cxn ang="0">
                  <a:pos x="90" y="73"/>
                </a:cxn>
                <a:cxn ang="0">
                  <a:pos x="90" y="73"/>
                </a:cxn>
                <a:cxn ang="0">
                  <a:pos x="90" y="74"/>
                </a:cxn>
                <a:cxn ang="0">
                  <a:pos x="90" y="74"/>
                </a:cxn>
                <a:cxn ang="0">
                  <a:pos x="90" y="74"/>
                </a:cxn>
                <a:cxn ang="0">
                  <a:pos x="13" y="64"/>
                </a:cxn>
                <a:cxn ang="0">
                  <a:pos x="11" y="64"/>
                </a:cxn>
                <a:cxn ang="0">
                  <a:pos x="4" y="67"/>
                </a:cxn>
                <a:cxn ang="0">
                  <a:pos x="0" y="77"/>
                </a:cxn>
                <a:cxn ang="0">
                  <a:pos x="1" y="81"/>
                </a:cxn>
                <a:cxn ang="0">
                  <a:pos x="75" y="145"/>
                </a:cxn>
                <a:cxn ang="0">
                  <a:pos x="102" y="154"/>
                </a:cxn>
                <a:cxn ang="0">
                  <a:pos x="128" y="144"/>
                </a:cxn>
                <a:cxn ang="0">
                  <a:pos x="149" y="121"/>
                </a:cxn>
                <a:cxn ang="0">
                  <a:pos x="157" y="112"/>
                </a:cxn>
                <a:cxn ang="0">
                  <a:pos x="173" y="96"/>
                </a:cxn>
                <a:cxn ang="0">
                  <a:pos x="175" y="85"/>
                </a:cxn>
                <a:cxn ang="0">
                  <a:pos x="163" y="52"/>
                </a:cxn>
                <a:cxn ang="0">
                  <a:pos x="163" y="52"/>
                </a:cxn>
                <a:cxn ang="0">
                  <a:pos x="163" y="52"/>
                </a:cxn>
              </a:cxnLst>
              <a:rect l="0" t="0" r="r" b="b"/>
              <a:pathLst>
                <a:path w="177" h="154">
                  <a:moveTo>
                    <a:pt x="163" y="52"/>
                  </a:moveTo>
                  <a:cubicBezTo>
                    <a:pt x="155" y="25"/>
                    <a:pt x="147" y="0"/>
                    <a:pt x="114" y="0"/>
                  </a:cubicBezTo>
                  <a:cubicBezTo>
                    <a:pt x="111" y="0"/>
                    <a:pt x="107" y="0"/>
                    <a:pt x="104" y="1"/>
                  </a:cubicBezTo>
                  <a:cubicBezTo>
                    <a:pt x="90" y="3"/>
                    <a:pt x="34" y="15"/>
                    <a:pt x="11" y="32"/>
                  </a:cubicBezTo>
                  <a:cubicBezTo>
                    <a:pt x="8" y="35"/>
                    <a:pt x="6" y="39"/>
                    <a:pt x="7" y="43"/>
                  </a:cubicBezTo>
                  <a:cubicBezTo>
                    <a:pt x="8" y="47"/>
                    <a:pt x="11" y="51"/>
                    <a:pt x="15" y="52"/>
                  </a:cubicBezTo>
                  <a:cubicBezTo>
                    <a:pt x="90" y="73"/>
                    <a:pt x="90" y="73"/>
                    <a:pt x="90" y="73"/>
                  </a:cubicBezTo>
                  <a:cubicBezTo>
                    <a:pt x="90" y="73"/>
                    <a:pt x="90" y="73"/>
                    <a:pt x="90" y="73"/>
                  </a:cubicBezTo>
                  <a:cubicBezTo>
                    <a:pt x="90" y="73"/>
                    <a:pt x="90" y="73"/>
                    <a:pt x="90" y="74"/>
                  </a:cubicBezTo>
                  <a:cubicBezTo>
                    <a:pt x="90" y="74"/>
                    <a:pt x="90" y="74"/>
                    <a:pt x="90" y="74"/>
                  </a:cubicBezTo>
                  <a:cubicBezTo>
                    <a:pt x="90" y="74"/>
                    <a:pt x="90" y="74"/>
                    <a:pt x="90" y="74"/>
                  </a:cubicBezTo>
                  <a:cubicBezTo>
                    <a:pt x="13" y="64"/>
                    <a:pt x="13" y="64"/>
                    <a:pt x="13" y="64"/>
                  </a:cubicBezTo>
                  <a:cubicBezTo>
                    <a:pt x="12" y="64"/>
                    <a:pt x="12" y="64"/>
                    <a:pt x="11" y="64"/>
                  </a:cubicBezTo>
                  <a:cubicBezTo>
                    <a:pt x="9" y="64"/>
                    <a:pt x="6" y="65"/>
                    <a:pt x="4" y="67"/>
                  </a:cubicBezTo>
                  <a:cubicBezTo>
                    <a:pt x="1" y="69"/>
                    <a:pt x="0" y="73"/>
                    <a:pt x="0" y="77"/>
                  </a:cubicBezTo>
                  <a:cubicBezTo>
                    <a:pt x="0" y="78"/>
                    <a:pt x="1" y="80"/>
                    <a:pt x="1" y="81"/>
                  </a:cubicBezTo>
                  <a:cubicBezTo>
                    <a:pt x="16" y="106"/>
                    <a:pt x="63" y="138"/>
                    <a:pt x="75" y="145"/>
                  </a:cubicBezTo>
                  <a:cubicBezTo>
                    <a:pt x="85" y="151"/>
                    <a:pt x="94" y="154"/>
                    <a:pt x="102" y="154"/>
                  </a:cubicBezTo>
                  <a:cubicBezTo>
                    <a:pt x="111" y="154"/>
                    <a:pt x="120" y="151"/>
                    <a:pt x="128" y="144"/>
                  </a:cubicBezTo>
                  <a:cubicBezTo>
                    <a:pt x="135" y="138"/>
                    <a:pt x="142" y="130"/>
                    <a:pt x="149" y="121"/>
                  </a:cubicBezTo>
                  <a:cubicBezTo>
                    <a:pt x="152" y="118"/>
                    <a:pt x="154" y="115"/>
                    <a:pt x="157" y="112"/>
                  </a:cubicBezTo>
                  <a:cubicBezTo>
                    <a:pt x="162" y="106"/>
                    <a:pt x="167" y="101"/>
                    <a:pt x="173" y="96"/>
                  </a:cubicBezTo>
                  <a:cubicBezTo>
                    <a:pt x="176" y="93"/>
                    <a:pt x="177" y="88"/>
                    <a:pt x="175" y="85"/>
                  </a:cubicBezTo>
                  <a:cubicBezTo>
                    <a:pt x="170" y="74"/>
                    <a:pt x="166" y="63"/>
                    <a:pt x="163" y="52"/>
                  </a:cubicBezTo>
                  <a:close/>
                  <a:moveTo>
                    <a:pt x="163" y="52"/>
                  </a:moveTo>
                  <a:cubicBezTo>
                    <a:pt x="163" y="52"/>
                    <a:pt x="163" y="52"/>
                    <a:pt x="163" y="52"/>
                  </a:cubicBezTo>
                </a:path>
              </a:pathLst>
            </a:custGeom>
            <a:grpFill/>
            <a:ln w="9525">
              <a:noFill/>
              <a:round/>
            </a:ln>
          </p:spPr>
          <p:txBody>
            <a:bodyPr vert="horz" wrap="square" lIns="121920" tIns="60960" rIns="121920" bIns="60960" numCol="1" anchor="t" anchorCtr="0" compatLnSpc="1"/>
            <a:lstStyle/>
            <a:p>
              <a:endParaRPr lang="en-US" sz="2400"/>
            </a:p>
          </p:txBody>
        </p:sp>
        <p:sp>
          <p:nvSpPr>
            <p:cNvPr id="24" name="Freeform 33"/>
            <p:cNvSpPr>
              <a:spLocks noEditPoints="1"/>
            </p:cNvSpPr>
            <p:nvPr/>
          </p:nvSpPr>
          <p:spPr bwMode="auto">
            <a:xfrm>
              <a:off x="3188" y="1839"/>
              <a:ext cx="43" cy="39"/>
            </a:xfrm>
            <a:custGeom>
              <a:avLst/>
              <a:gdLst/>
              <a:ahLst/>
              <a:cxnLst>
                <a:cxn ang="0">
                  <a:pos x="33" y="0"/>
                </a:cxn>
                <a:cxn ang="0">
                  <a:pos x="20" y="4"/>
                </a:cxn>
                <a:cxn ang="0">
                  <a:pos x="9" y="48"/>
                </a:cxn>
                <a:cxn ang="0">
                  <a:pos x="36" y="63"/>
                </a:cxn>
                <a:cxn ang="0">
                  <a:pos x="52" y="59"/>
                </a:cxn>
                <a:cxn ang="0">
                  <a:pos x="59" y="53"/>
                </a:cxn>
                <a:cxn ang="0">
                  <a:pos x="63" y="15"/>
                </a:cxn>
                <a:cxn ang="0">
                  <a:pos x="36" y="0"/>
                </a:cxn>
                <a:cxn ang="0">
                  <a:pos x="33" y="0"/>
                </a:cxn>
                <a:cxn ang="0">
                  <a:pos x="33" y="0"/>
                </a:cxn>
                <a:cxn ang="0">
                  <a:pos x="33" y="0"/>
                </a:cxn>
              </a:cxnLst>
              <a:rect l="0" t="0" r="r" b="b"/>
              <a:pathLst>
                <a:path w="70" h="63">
                  <a:moveTo>
                    <a:pt x="33" y="0"/>
                  </a:moveTo>
                  <a:cubicBezTo>
                    <a:pt x="28" y="0"/>
                    <a:pt x="24" y="2"/>
                    <a:pt x="20" y="4"/>
                  </a:cubicBezTo>
                  <a:cubicBezTo>
                    <a:pt x="5" y="13"/>
                    <a:pt x="0" y="33"/>
                    <a:pt x="9" y="48"/>
                  </a:cubicBezTo>
                  <a:cubicBezTo>
                    <a:pt x="15" y="58"/>
                    <a:pt x="25" y="63"/>
                    <a:pt x="36" y="63"/>
                  </a:cubicBezTo>
                  <a:cubicBezTo>
                    <a:pt x="41" y="63"/>
                    <a:pt x="47" y="62"/>
                    <a:pt x="52" y="59"/>
                  </a:cubicBezTo>
                  <a:cubicBezTo>
                    <a:pt x="55" y="57"/>
                    <a:pt x="57" y="55"/>
                    <a:pt x="59" y="53"/>
                  </a:cubicBezTo>
                  <a:cubicBezTo>
                    <a:pt x="68" y="43"/>
                    <a:pt x="70" y="27"/>
                    <a:pt x="63" y="15"/>
                  </a:cubicBezTo>
                  <a:cubicBezTo>
                    <a:pt x="57" y="5"/>
                    <a:pt x="46" y="0"/>
                    <a:pt x="36" y="0"/>
                  </a:cubicBezTo>
                  <a:cubicBezTo>
                    <a:pt x="35" y="0"/>
                    <a:pt x="34" y="0"/>
                    <a:pt x="33" y="0"/>
                  </a:cubicBezTo>
                  <a:close/>
                  <a:moveTo>
                    <a:pt x="33" y="0"/>
                  </a:moveTo>
                  <a:cubicBezTo>
                    <a:pt x="33" y="0"/>
                    <a:pt x="33" y="0"/>
                    <a:pt x="33" y="0"/>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25" name="Text Placeholder 3"/>
          <p:cNvSpPr txBox="1"/>
          <p:nvPr/>
        </p:nvSpPr>
        <p:spPr>
          <a:xfrm>
            <a:off x="871068"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3"/>
                </a:solidFill>
              </a:rPr>
              <a:t>04</a:t>
            </a:r>
            <a:endParaRPr lang="en-US" sz="7200" dirty="0">
              <a:solidFill>
                <a:schemeClr val="accent3"/>
              </a:solidFill>
            </a:endParaRPr>
          </a:p>
        </p:txBody>
      </p:sp>
      <p:sp>
        <p:nvSpPr>
          <p:cNvPr id="26" name="Text Placeholder 3"/>
          <p:cNvSpPr txBox="1"/>
          <p:nvPr/>
        </p:nvSpPr>
        <p:spPr>
          <a:xfrm>
            <a:off x="4458383"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5"/>
                </a:solidFill>
              </a:rPr>
              <a:t>05</a:t>
            </a:r>
            <a:endParaRPr lang="en-US" sz="7200" dirty="0">
              <a:solidFill>
                <a:schemeClr val="accent5"/>
              </a:solidFill>
            </a:endParaRPr>
          </a:p>
        </p:txBody>
      </p:sp>
      <p:sp>
        <p:nvSpPr>
          <p:cNvPr id="27" name="Text Placeholder 3"/>
          <p:cNvSpPr txBox="1"/>
          <p:nvPr/>
        </p:nvSpPr>
        <p:spPr>
          <a:xfrm>
            <a:off x="8196003"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6"/>
                </a:solidFill>
              </a:rPr>
              <a:t>06</a:t>
            </a:r>
            <a:endParaRPr lang="en-US" sz="7200" dirty="0">
              <a:solidFill>
                <a:schemeClr val="accent6"/>
              </a:solidFill>
            </a:endParaRPr>
          </a:p>
        </p:txBody>
      </p:sp>
      <p:grpSp>
        <p:nvGrpSpPr>
          <p:cNvPr id="28" name="Group 36"/>
          <p:cNvGrpSpPr>
            <a:grpSpLocks noChangeAspect="1"/>
          </p:cNvGrpSpPr>
          <p:nvPr/>
        </p:nvGrpSpPr>
        <p:grpSpPr bwMode="auto">
          <a:xfrm>
            <a:off x="952500" y="4871013"/>
            <a:ext cx="1007533" cy="928044"/>
            <a:chOff x="419" y="2309"/>
            <a:chExt cx="507" cy="467"/>
          </a:xfrm>
          <a:solidFill>
            <a:schemeClr val="accent3"/>
          </a:solidFill>
        </p:grpSpPr>
        <p:sp>
          <p:nvSpPr>
            <p:cNvPr id="29" name="Freeform 37"/>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close/>
                  <a:moveTo>
                    <a:pt x="290" y="318"/>
                  </a:moveTo>
                  <a:lnTo>
                    <a:pt x="217" y="245"/>
                  </a:lnTo>
                  <a:lnTo>
                    <a:pt x="261" y="203"/>
                  </a:lnTo>
                  <a:lnTo>
                    <a:pt x="333" y="275"/>
                  </a:lnTo>
                  <a:lnTo>
                    <a:pt x="290" y="318"/>
                  </a:lnTo>
                  <a:close/>
                  <a:moveTo>
                    <a:pt x="290" y="318"/>
                  </a:moveTo>
                  <a:lnTo>
                    <a:pt x="290" y="318"/>
                  </a:lnTo>
                  <a:close/>
                </a:path>
              </a:pathLst>
            </a:custGeom>
            <a:grpFill/>
            <a:ln w="9525">
              <a:noFill/>
              <a:round/>
            </a:ln>
          </p:spPr>
          <p:txBody>
            <a:bodyPr vert="horz" wrap="square" lIns="121920" tIns="60960" rIns="121920" bIns="60960" numCol="1" anchor="t" anchorCtr="0" compatLnSpc="1"/>
            <a:lstStyle/>
            <a:p>
              <a:endParaRPr lang="en-US" sz="2400"/>
            </a:p>
          </p:txBody>
        </p:sp>
        <p:sp>
          <p:nvSpPr>
            <p:cNvPr id="30" name="Freeform 38"/>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moveTo>
                    <a:pt x="290" y="318"/>
                  </a:moveTo>
                  <a:lnTo>
                    <a:pt x="217" y="245"/>
                  </a:lnTo>
                  <a:lnTo>
                    <a:pt x="261" y="203"/>
                  </a:lnTo>
                  <a:lnTo>
                    <a:pt x="333" y="275"/>
                  </a:lnTo>
                  <a:lnTo>
                    <a:pt x="290" y="318"/>
                  </a:lnTo>
                  <a:moveTo>
                    <a:pt x="290" y="318"/>
                  </a:moveTo>
                  <a:lnTo>
                    <a:pt x="290" y="318"/>
                  </a:lnTo>
                </a:path>
              </a:pathLst>
            </a:custGeom>
            <a:grpFill/>
            <a:ln w="9525">
              <a:noFill/>
              <a:round/>
            </a:ln>
          </p:spPr>
          <p:txBody>
            <a:bodyPr vert="horz" wrap="square" lIns="121920" tIns="60960" rIns="121920" bIns="60960" numCol="1" anchor="t" anchorCtr="0" compatLnSpc="1"/>
            <a:lstStyle/>
            <a:p>
              <a:endParaRPr lang="en-US" sz="2400"/>
            </a:p>
          </p:txBody>
        </p:sp>
        <p:sp>
          <p:nvSpPr>
            <p:cNvPr id="31" name="Freeform 39"/>
            <p:cNvSpPr>
              <a:spLocks noEditPoints="1"/>
            </p:cNvSpPr>
            <p:nvPr/>
          </p:nvSpPr>
          <p:spPr bwMode="auto">
            <a:xfrm>
              <a:off x="419" y="2321"/>
              <a:ext cx="49" cy="101"/>
            </a:xfrm>
            <a:custGeom>
              <a:avLst/>
              <a:gdLst/>
              <a:ahLst/>
              <a:cxnLst>
                <a:cxn ang="0">
                  <a:pos x="0" y="35"/>
                </a:cxn>
                <a:cxn ang="0">
                  <a:pos x="14" y="58"/>
                </a:cxn>
                <a:cxn ang="0">
                  <a:pos x="28" y="35"/>
                </a:cxn>
                <a:cxn ang="0">
                  <a:pos x="14" y="0"/>
                </a:cxn>
                <a:cxn ang="0">
                  <a:pos x="0" y="35"/>
                </a:cxn>
                <a:cxn ang="0">
                  <a:pos x="0" y="35"/>
                </a:cxn>
                <a:cxn ang="0">
                  <a:pos x="0" y="35"/>
                </a:cxn>
              </a:cxnLst>
              <a:rect l="0" t="0" r="r" b="b"/>
              <a:pathLst>
                <a:path w="28" h="58">
                  <a:moveTo>
                    <a:pt x="0" y="35"/>
                  </a:moveTo>
                  <a:cubicBezTo>
                    <a:pt x="0" y="51"/>
                    <a:pt x="6" y="58"/>
                    <a:pt x="14" y="58"/>
                  </a:cubicBezTo>
                  <a:cubicBezTo>
                    <a:pt x="22" y="58"/>
                    <a:pt x="28" y="51"/>
                    <a:pt x="28" y="35"/>
                  </a:cubicBezTo>
                  <a:cubicBezTo>
                    <a:pt x="28" y="18"/>
                    <a:pt x="14" y="0"/>
                    <a:pt x="14" y="0"/>
                  </a:cubicBezTo>
                  <a:cubicBezTo>
                    <a:pt x="14" y="0"/>
                    <a:pt x="0" y="18"/>
                    <a:pt x="0" y="35"/>
                  </a:cubicBezTo>
                  <a:close/>
                  <a:moveTo>
                    <a:pt x="0" y="35"/>
                  </a:moveTo>
                  <a:cubicBezTo>
                    <a:pt x="0" y="35"/>
                    <a:pt x="0" y="35"/>
                    <a:pt x="0" y="35"/>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32" name="Group 42"/>
          <p:cNvGrpSpPr>
            <a:grpSpLocks noChangeAspect="1"/>
          </p:cNvGrpSpPr>
          <p:nvPr/>
        </p:nvGrpSpPr>
        <p:grpSpPr bwMode="auto">
          <a:xfrm>
            <a:off x="4468284" y="4878311"/>
            <a:ext cx="1026584" cy="977901"/>
            <a:chOff x="2111" y="2341"/>
            <a:chExt cx="485" cy="462"/>
          </a:xfrm>
          <a:solidFill>
            <a:schemeClr val="accent5"/>
          </a:solidFill>
        </p:grpSpPr>
        <p:sp>
          <p:nvSpPr>
            <p:cNvPr id="33" name="Freeform 43"/>
            <p:cNvSpPr>
              <a:spLocks noEditPoints="1"/>
            </p:cNvSpPr>
            <p:nvPr/>
          </p:nvSpPr>
          <p:spPr bwMode="auto">
            <a:xfrm>
              <a:off x="2111" y="2341"/>
              <a:ext cx="485" cy="462"/>
            </a:xfrm>
            <a:custGeom>
              <a:avLst/>
              <a:gdLst/>
              <a:ahLst/>
              <a:cxnLst>
                <a:cxn ang="0">
                  <a:pos x="45" y="0"/>
                </a:cxn>
                <a:cxn ang="0">
                  <a:pos x="39" y="6"/>
                </a:cxn>
                <a:cxn ang="0">
                  <a:pos x="39" y="58"/>
                </a:cxn>
                <a:cxn ang="0">
                  <a:pos x="45" y="64"/>
                </a:cxn>
                <a:cxn ang="0">
                  <a:pos x="71" y="64"/>
                </a:cxn>
                <a:cxn ang="0">
                  <a:pos x="65" y="84"/>
                </a:cxn>
                <a:cxn ang="0">
                  <a:pos x="38" y="89"/>
                </a:cxn>
                <a:cxn ang="0">
                  <a:pos x="32" y="89"/>
                </a:cxn>
                <a:cxn ang="0">
                  <a:pos x="16" y="73"/>
                </a:cxn>
                <a:cxn ang="0">
                  <a:pos x="16" y="61"/>
                </a:cxn>
                <a:cxn ang="0">
                  <a:pos x="25" y="45"/>
                </a:cxn>
                <a:cxn ang="0">
                  <a:pos x="12" y="29"/>
                </a:cxn>
                <a:cxn ang="0">
                  <a:pos x="0" y="45"/>
                </a:cxn>
                <a:cxn ang="0">
                  <a:pos x="9" y="61"/>
                </a:cxn>
                <a:cxn ang="0">
                  <a:pos x="9" y="73"/>
                </a:cxn>
                <a:cxn ang="0">
                  <a:pos x="32" y="97"/>
                </a:cxn>
                <a:cxn ang="0">
                  <a:pos x="38" y="97"/>
                </a:cxn>
                <a:cxn ang="0">
                  <a:pos x="43" y="97"/>
                </a:cxn>
                <a:cxn ang="0">
                  <a:pos x="70" y="89"/>
                </a:cxn>
                <a:cxn ang="0">
                  <a:pos x="78" y="64"/>
                </a:cxn>
                <a:cxn ang="0">
                  <a:pos x="96" y="64"/>
                </a:cxn>
                <a:cxn ang="0">
                  <a:pos x="102" y="58"/>
                </a:cxn>
                <a:cxn ang="0">
                  <a:pos x="102" y="6"/>
                </a:cxn>
                <a:cxn ang="0">
                  <a:pos x="96" y="0"/>
                </a:cxn>
                <a:cxn ang="0">
                  <a:pos x="45" y="0"/>
                </a:cxn>
                <a:cxn ang="0">
                  <a:pos x="72" y="54"/>
                </a:cxn>
                <a:cxn ang="0">
                  <a:pos x="49" y="32"/>
                </a:cxn>
                <a:cxn ang="0">
                  <a:pos x="72" y="10"/>
                </a:cxn>
                <a:cxn ang="0">
                  <a:pos x="94" y="32"/>
                </a:cxn>
                <a:cxn ang="0">
                  <a:pos x="72" y="54"/>
                </a:cxn>
                <a:cxn ang="0">
                  <a:pos x="72" y="54"/>
                </a:cxn>
                <a:cxn ang="0">
                  <a:pos x="72" y="54"/>
                </a:cxn>
              </a:cxnLst>
              <a:rect l="0" t="0" r="r" b="b"/>
              <a:pathLst>
                <a:path w="102" h="97">
                  <a:moveTo>
                    <a:pt x="45" y="0"/>
                  </a:moveTo>
                  <a:cubicBezTo>
                    <a:pt x="42" y="0"/>
                    <a:pt x="39" y="3"/>
                    <a:pt x="39" y="6"/>
                  </a:cubicBezTo>
                  <a:cubicBezTo>
                    <a:pt x="39" y="58"/>
                    <a:pt x="39" y="58"/>
                    <a:pt x="39" y="58"/>
                  </a:cubicBezTo>
                  <a:cubicBezTo>
                    <a:pt x="39" y="61"/>
                    <a:pt x="42" y="64"/>
                    <a:pt x="45" y="64"/>
                  </a:cubicBezTo>
                  <a:cubicBezTo>
                    <a:pt x="71" y="64"/>
                    <a:pt x="71" y="64"/>
                    <a:pt x="71" y="64"/>
                  </a:cubicBezTo>
                  <a:cubicBezTo>
                    <a:pt x="71" y="73"/>
                    <a:pt x="69" y="80"/>
                    <a:pt x="65" y="84"/>
                  </a:cubicBezTo>
                  <a:cubicBezTo>
                    <a:pt x="59" y="90"/>
                    <a:pt x="48" y="90"/>
                    <a:pt x="38" y="89"/>
                  </a:cubicBezTo>
                  <a:cubicBezTo>
                    <a:pt x="36" y="89"/>
                    <a:pt x="34" y="89"/>
                    <a:pt x="32" y="89"/>
                  </a:cubicBezTo>
                  <a:cubicBezTo>
                    <a:pt x="17" y="89"/>
                    <a:pt x="16" y="74"/>
                    <a:pt x="16" y="73"/>
                  </a:cubicBezTo>
                  <a:cubicBezTo>
                    <a:pt x="16" y="61"/>
                    <a:pt x="16" y="61"/>
                    <a:pt x="16" y="61"/>
                  </a:cubicBezTo>
                  <a:cubicBezTo>
                    <a:pt x="21" y="59"/>
                    <a:pt x="25" y="53"/>
                    <a:pt x="25" y="45"/>
                  </a:cubicBezTo>
                  <a:cubicBezTo>
                    <a:pt x="25" y="36"/>
                    <a:pt x="19" y="29"/>
                    <a:pt x="12" y="29"/>
                  </a:cubicBezTo>
                  <a:cubicBezTo>
                    <a:pt x="6" y="29"/>
                    <a:pt x="0" y="36"/>
                    <a:pt x="0" y="45"/>
                  </a:cubicBezTo>
                  <a:cubicBezTo>
                    <a:pt x="0" y="52"/>
                    <a:pt x="4" y="58"/>
                    <a:pt x="9" y="61"/>
                  </a:cubicBezTo>
                  <a:cubicBezTo>
                    <a:pt x="9" y="73"/>
                    <a:pt x="9" y="73"/>
                    <a:pt x="9" y="73"/>
                  </a:cubicBezTo>
                  <a:cubicBezTo>
                    <a:pt x="9" y="81"/>
                    <a:pt x="14" y="97"/>
                    <a:pt x="32" y="97"/>
                  </a:cubicBezTo>
                  <a:cubicBezTo>
                    <a:pt x="34" y="97"/>
                    <a:pt x="36" y="97"/>
                    <a:pt x="38" y="97"/>
                  </a:cubicBezTo>
                  <a:cubicBezTo>
                    <a:pt x="39" y="97"/>
                    <a:pt x="41" y="97"/>
                    <a:pt x="43" y="97"/>
                  </a:cubicBezTo>
                  <a:cubicBezTo>
                    <a:pt x="53" y="97"/>
                    <a:pt x="63" y="96"/>
                    <a:pt x="70" y="89"/>
                  </a:cubicBezTo>
                  <a:cubicBezTo>
                    <a:pt x="75" y="84"/>
                    <a:pt x="78" y="76"/>
                    <a:pt x="78" y="64"/>
                  </a:cubicBezTo>
                  <a:cubicBezTo>
                    <a:pt x="96" y="64"/>
                    <a:pt x="96" y="64"/>
                    <a:pt x="96" y="64"/>
                  </a:cubicBezTo>
                  <a:cubicBezTo>
                    <a:pt x="100" y="64"/>
                    <a:pt x="102" y="61"/>
                    <a:pt x="102" y="58"/>
                  </a:cubicBezTo>
                  <a:cubicBezTo>
                    <a:pt x="102" y="6"/>
                    <a:pt x="102" y="6"/>
                    <a:pt x="102" y="6"/>
                  </a:cubicBezTo>
                  <a:cubicBezTo>
                    <a:pt x="102" y="3"/>
                    <a:pt x="100" y="0"/>
                    <a:pt x="96" y="0"/>
                  </a:cubicBezTo>
                  <a:lnTo>
                    <a:pt x="45" y="0"/>
                  </a:lnTo>
                  <a:close/>
                  <a:moveTo>
                    <a:pt x="72" y="54"/>
                  </a:moveTo>
                  <a:cubicBezTo>
                    <a:pt x="59" y="54"/>
                    <a:pt x="49" y="44"/>
                    <a:pt x="49" y="32"/>
                  </a:cubicBezTo>
                  <a:cubicBezTo>
                    <a:pt x="49" y="20"/>
                    <a:pt x="59" y="10"/>
                    <a:pt x="72" y="10"/>
                  </a:cubicBezTo>
                  <a:cubicBezTo>
                    <a:pt x="84" y="10"/>
                    <a:pt x="94" y="20"/>
                    <a:pt x="94" y="32"/>
                  </a:cubicBezTo>
                  <a:cubicBezTo>
                    <a:pt x="94" y="44"/>
                    <a:pt x="84" y="54"/>
                    <a:pt x="72" y="54"/>
                  </a:cubicBezTo>
                  <a:close/>
                  <a:moveTo>
                    <a:pt x="72" y="54"/>
                  </a:moveTo>
                  <a:cubicBezTo>
                    <a:pt x="72" y="54"/>
                    <a:pt x="72" y="54"/>
                    <a:pt x="72" y="54"/>
                  </a:cubicBezTo>
                </a:path>
              </a:pathLst>
            </a:custGeom>
            <a:grpFill/>
            <a:ln w="9525">
              <a:noFill/>
              <a:round/>
            </a:ln>
          </p:spPr>
          <p:txBody>
            <a:bodyPr vert="horz" wrap="square" lIns="121920" tIns="60960" rIns="121920" bIns="60960" numCol="1" anchor="t" anchorCtr="0" compatLnSpc="1"/>
            <a:lstStyle/>
            <a:p>
              <a:endParaRPr lang="en-US" sz="2400"/>
            </a:p>
          </p:txBody>
        </p:sp>
        <p:sp>
          <p:nvSpPr>
            <p:cNvPr id="34" name="Freeform 44"/>
            <p:cNvSpPr>
              <a:spLocks noEditPoints="1"/>
            </p:cNvSpPr>
            <p:nvPr/>
          </p:nvSpPr>
          <p:spPr bwMode="auto">
            <a:xfrm>
              <a:off x="2372" y="2413"/>
              <a:ext cx="162" cy="161"/>
            </a:xfrm>
            <a:custGeom>
              <a:avLst/>
              <a:gdLst/>
              <a:ahLst/>
              <a:cxnLst>
                <a:cxn ang="0">
                  <a:pos x="17" y="0"/>
                </a:cxn>
                <a:cxn ang="0">
                  <a:pos x="0" y="17"/>
                </a:cxn>
                <a:cxn ang="0">
                  <a:pos x="17" y="34"/>
                </a:cxn>
                <a:cxn ang="0">
                  <a:pos x="34" y="17"/>
                </a:cxn>
                <a:cxn ang="0">
                  <a:pos x="17" y="0"/>
                </a:cxn>
                <a:cxn ang="0">
                  <a:pos x="17" y="30"/>
                </a:cxn>
                <a:cxn ang="0">
                  <a:pos x="4" y="17"/>
                </a:cxn>
                <a:cxn ang="0">
                  <a:pos x="17" y="4"/>
                </a:cxn>
                <a:cxn ang="0">
                  <a:pos x="30" y="17"/>
                </a:cxn>
                <a:cxn ang="0">
                  <a:pos x="17" y="30"/>
                </a:cxn>
                <a:cxn ang="0">
                  <a:pos x="17" y="30"/>
                </a:cxn>
                <a:cxn ang="0">
                  <a:pos x="17" y="30"/>
                </a:cxn>
              </a:cxnLst>
              <a:rect l="0" t="0" r="r" b="b"/>
              <a:pathLst>
                <a:path w="34" h="34">
                  <a:moveTo>
                    <a:pt x="17" y="0"/>
                  </a:moveTo>
                  <a:cubicBezTo>
                    <a:pt x="7" y="0"/>
                    <a:pt x="0" y="8"/>
                    <a:pt x="0" y="17"/>
                  </a:cubicBezTo>
                  <a:cubicBezTo>
                    <a:pt x="0" y="26"/>
                    <a:pt x="7" y="34"/>
                    <a:pt x="17" y="34"/>
                  </a:cubicBezTo>
                  <a:cubicBezTo>
                    <a:pt x="26" y="34"/>
                    <a:pt x="34" y="26"/>
                    <a:pt x="34" y="17"/>
                  </a:cubicBezTo>
                  <a:cubicBezTo>
                    <a:pt x="34" y="8"/>
                    <a:pt x="26" y="0"/>
                    <a:pt x="17" y="0"/>
                  </a:cubicBezTo>
                  <a:close/>
                  <a:moveTo>
                    <a:pt x="17" y="30"/>
                  </a:moveTo>
                  <a:cubicBezTo>
                    <a:pt x="10" y="30"/>
                    <a:pt x="4" y="24"/>
                    <a:pt x="4" y="17"/>
                  </a:cubicBezTo>
                  <a:cubicBezTo>
                    <a:pt x="4" y="10"/>
                    <a:pt x="10" y="4"/>
                    <a:pt x="17" y="4"/>
                  </a:cubicBezTo>
                  <a:cubicBezTo>
                    <a:pt x="24" y="4"/>
                    <a:pt x="30" y="10"/>
                    <a:pt x="30" y="17"/>
                  </a:cubicBezTo>
                  <a:cubicBezTo>
                    <a:pt x="30" y="24"/>
                    <a:pt x="24" y="30"/>
                    <a:pt x="17" y="30"/>
                  </a:cubicBezTo>
                  <a:close/>
                  <a:moveTo>
                    <a:pt x="17" y="30"/>
                  </a:moveTo>
                  <a:cubicBezTo>
                    <a:pt x="17" y="30"/>
                    <a:pt x="17" y="30"/>
                    <a:pt x="17" y="30"/>
                  </a:cubicBezTo>
                </a:path>
              </a:pathLst>
            </a:custGeom>
            <a:grpFill/>
            <a:ln w="9525">
              <a:noFill/>
              <a:round/>
            </a:ln>
          </p:spPr>
          <p:txBody>
            <a:bodyPr vert="horz" wrap="square" lIns="121920" tIns="60960" rIns="121920" bIns="60960" numCol="1" anchor="t" anchorCtr="0" compatLnSpc="1"/>
            <a:lstStyle/>
            <a:p>
              <a:endParaRPr lang="en-US" sz="2400"/>
            </a:p>
          </p:txBody>
        </p:sp>
        <p:sp>
          <p:nvSpPr>
            <p:cNvPr id="35" name="Freeform 45"/>
            <p:cNvSpPr>
              <a:spLocks noEditPoints="1"/>
            </p:cNvSpPr>
            <p:nvPr/>
          </p:nvSpPr>
          <p:spPr bwMode="auto">
            <a:xfrm>
              <a:off x="2482" y="2451"/>
              <a:ext cx="9"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36" name="Freeform 46"/>
            <p:cNvSpPr>
              <a:spLocks noEditPoints="1"/>
            </p:cNvSpPr>
            <p:nvPr/>
          </p:nvSpPr>
          <p:spPr bwMode="auto">
            <a:xfrm>
              <a:off x="2410" y="2522"/>
              <a:ext cx="10" cy="10"/>
            </a:xfrm>
            <a:custGeom>
              <a:avLst/>
              <a:gdLst/>
              <a:ahLst/>
              <a:cxnLst>
                <a:cxn ang="0">
                  <a:pos x="1" y="1"/>
                </a:cxn>
                <a:cxn ang="0">
                  <a:pos x="1" y="2"/>
                </a:cxn>
                <a:cxn ang="0">
                  <a:pos x="2" y="2"/>
                </a:cxn>
                <a:cxn ang="0">
                  <a:pos x="2" y="1"/>
                </a:cxn>
                <a:cxn ang="0">
                  <a:pos x="1" y="1"/>
                </a:cxn>
                <a:cxn ang="0">
                  <a:pos x="1" y="1"/>
                </a:cxn>
                <a:cxn ang="0">
                  <a:pos x="1" y="1"/>
                </a:cxn>
              </a:cxnLst>
              <a:rect l="0" t="0" r="r" b="b"/>
              <a:pathLst>
                <a:path w="2" h="2">
                  <a:moveTo>
                    <a:pt x="1" y="1"/>
                  </a:moveTo>
                  <a:cubicBezTo>
                    <a:pt x="0" y="1"/>
                    <a:pt x="0" y="2"/>
                    <a:pt x="1" y="2"/>
                  </a:cubicBezTo>
                  <a:cubicBezTo>
                    <a:pt x="1" y="2"/>
                    <a:pt x="2" y="2"/>
                    <a:pt x="2" y="2"/>
                  </a:cubicBezTo>
                  <a:cubicBezTo>
                    <a:pt x="2" y="2"/>
                    <a:pt x="2" y="1"/>
                    <a:pt x="2" y="1"/>
                  </a:cubicBezTo>
                  <a:cubicBezTo>
                    <a:pt x="2" y="0"/>
                    <a:pt x="1" y="0"/>
                    <a:pt x="1" y="1"/>
                  </a:cubicBezTo>
                  <a:close/>
                  <a:moveTo>
                    <a:pt x="1" y="1"/>
                  </a:moveTo>
                  <a:cubicBezTo>
                    <a:pt x="1" y="1"/>
                    <a:pt x="1" y="1"/>
                    <a:pt x="1"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37" name="Freeform 47"/>
            <p:cNvSpPr>
              <a:spLocks noEditPoints="1"/>
            </p:cNvSpPr>
            <p:nvPr/>
          </p:nvSpPr>
          <p:spPr bwMode="auto">
            <a:xfrm>
              <a:off x="2496" y="2489"/>
              <a:ext cx="9"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38" name="Freeform 48"/>
            <p:cNvSpPr>
              <a:spLocks noEditPoints="1"/>
            </p:cNvSpPr>
            <p:nvPr/>
          </p:nvSpPr>
          <p:spPr bwMode="auto">
            <a:xfrm>
              <a:off x="2396" y="2489"/>
              <a:ext cx="10"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39" name="Freeform 49"/>
            <p:cNvSpPr>
              <a:spLocks noEditPoints="1"/>
            </p:cNvSpPr>
            <p:nvPr/>
          </p:nvSpPr>
          <p:spPr bwMode="auto">
            <a:xfrm>
              <a:off x="2482" y="2522"/>
              <a:ext cx="9" cy="10"/>
            </a:xfrm>
            <a:custGeom>
              <a:avLst/>
              <a:gdLst/>
              <a:ahLst/>
              <a:cxnLst>
                <a:cxn ang="0">
                  <a:pos x="0" y="1"/>
                </a:cxn>
                <a:cxn ang="0">
                  <a:pos x="0" y="2"/>
                </a:cxn>
                <a:cxn ang="0">
                  <a:pos x="2" y="2"/>
                </a:cxn>
                <a:cxn ang="0">
                  <a:pos x="2" y="1"/>
                </a:cxn>
                <a:cxn ang="0">
                  <a:pos x="0" y="1"/>
                </a:cxn>
                <a:cxn ang="0">
                  <a:pos x="0" y="1"/>
                </a:cxn>
                <a:cxn ang="0">
                  <a:pos x="0" y="1"/>
                </a:cxn>
              </a:cxnLst>
              <a:rect l="0" t="0" r="r" b="b"/>
              <a:pathLst>
                <a:path w="2" h="2">
                  <a:moveTo>
                    <a:pt x="0" y="1"/>
                  </a:moveTo>
                  <a:cubicBezTo>
                    <a:pt x="0" y="1"/>
                    <a:pt x="0" y="2"/>
                    <a:pt x="0" y="2"/>
                  </a:cubicBezTo>
                  <a:cubicBezTo>
                    <a:pt x="1" y="2"/>
                    <a:pt x="1" y="2"/>
                    <a:pt x="2" y="2"/>
                  </a:cubicBezTo>
                  <a:cubicBezTo>
                    <a:pt x="2" y="2"/>
                    <a:pt x="2" y="1"/>
                    <a:pt x="2" y="1"/>
                  </a:cubicBezTo>
                  <a:cubicBezTo>
                    <a:pt x="1" y="0"/>
                    <a:pt x="1" y="0"/>
                    <a:pt x="0" y="1"/>
                  </a:cubicBezTo>
                  <a:close/>
                  <a:moveTo>
                    <a:pt x="0" y="1"/>
                  </a:moveTo>
                  <a:cubicBezTo>
                    <a:pt x="0" y="1"/>
                    <a:pt x="0" y="1"/>
                    <a:pt x="0"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40" name="Freeform 50"/>
            <p:cNvSpPr>
              <a:spLocks noEditPoints="1"/>
            </p:cNvSpPr>
            <p:nvPr/>
          </p:nvSpPr>
          <p:spPr bwMode="auto">
            <a:xfrm>
              <a:off x="2410" y="2451"/>
              <a:ext cx="10"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41" name="Freeform 51"/>
            <p:cNvSpPr>
              <a:spLocks noEditPoints="1"/>
            </p:cNvSpPr>
            <p:nvPr/>
          </p:nvSpPr>
          <p:spPr bwMode="auto">
            <a:xfrm>
              <a:off x="2439" y="2455"/>
              <a:ext cx="28" cy="53"/>
            </a:xfrm>
            <a:custGeom>
              <a:avLst/>
              <a:gdLst/>
              <a:ahLst/>
              <a:cxnLst>
                <a:cxn ang="0">
                  <a:pos x="4" y="5"/>
                </a:cxn>
                <a:cxn ang="0">
                  <a:pos x="4" y="2"/>
                </a:cxn>
                <a:cxn ang="0">
                  <a:pos x="3" y="0"/>
                </a:cxn>
                <a:cxn ang="0">
                  <a:pos x="2" y="2"/>
                </a:cxn>
                <a:cxn ang="0">
                  <a:pos x="2" y="5"/>
                </a:cxn>
                <a:cxn ang="0">
                  <a:pos x="0" y="8"/>
                </a:cxn>
                <a:cxn ang="0">
                  <a:pos x="3" y="11"/>
                </a:cxn>
                <a:cxn ang="0">
                  <a:pos x="6" y="8"/>
                </a:cxn>
                <a:cxn ang="0">
                  <a:pos x="4" y="5"/>
                </a:cxn>
                <a:cxn ang="0">
                  <a:pos x="4" y="5"/>
                </a:cxn>
                <a:cxn ang="0">
                  <a:pos x="4" y="5"/>
                </a:cxn>
              </a:cxnLst>
              <a:rect l="0" t="0" r="r" b="b"/>
              <a:pathLst>
                <a:path w="6" h="11">
                  <a:moveTo>
                    <a:pt x="4" y="5"/>
                  </a:moveTo>
                  <a:cubicBezTo>
                    <a:pt x="4" y="2"/>
                    <a:pt x="4" y="2"/>
                    <a:pt x="4" y="2"/>
                  </a:cubicBezTo>
                  <a:cubicBezTo>
                    <a:pt x="4" y="1"/>
                    <a:pt x="4" y="0"/>
                    <a:pt x="3" y="0"/>
                  </a:cubicBezTo>
                  <a:cubicBezTo>
                    <a:pt x="2" y="0"/>
                    <a:pt x="2" y="1"/>
                    <a:pt x="2" y="2"/>
                  </a:cubicBezTo>
                  <a:cubicBezTo>
                    <a:pt x="2" y="5"/>
                    <a:pt x="2" y="5"/>
                    <a:pt x="2" y="5"/>
                  </a:cubicBezTo>
                  <a:cubicBezTo>
                    <a:pt x="0" y="6"/>
                    <a:pt x="0" y="7"/>
                    <a:pt x="0" y="8"/>
                  </a:cubicBezTo>
                  <a:cubicBezTo>
                    <a:pt x="0" y="10"/>
                    <a:pt x="1" y="11"/>
                    <a:pt x="3" y="11"/>
                  </a:cubicBezTo>
                  <a:cubicBezTo>
                    <a:pt x="4" y="11"/>
                    <a:pt x="6" y="10"/>
                    <a:pt x="6" y="8"/>
                  </a:cubicBezTo>
                  <a:cubicBezTo>
                    <a:pt x="6" y="7"/>
                    <a:pt x="5" y="6"/>
                    <a:pt x="4" y="5"/>
                  </a:cubicBezTo>
                  <a:close/>
                  <a:moveTo>
                    <a:pt x="4" y="5"/>
                  </a:moveTo>
                  <a:cubicBezTo>
                    <a:pt x="4" y="5"/>
                    <a:pt x="4" y="5"/>
                    <a:pt x="4" y="5"/>
                  </a:cubicBezTo>
                </a:path>
              </a:pathLst>
            </a:custGeom>
            <a:grpFill/>
            <a:ln w="9525">
              <a:noFill/>
              <a:round/>
            </a:ln>
          </p:spPr>
          <p:txBody>
            <a:bodyPr vert="horz" wrap="square" lIns="121920" tIns="60960" rIns="121920" bIns="60960" numCol="1" anchor="t" anchorCtr="0" compatLnSpc="1"/>
            <a:lstStyle/>
            <a:p>
              <a:endParaRPr lang="en-US" sz="2400"/>
            </a:p>
          </p:txBody>
        </p:sp>
        <p:sp>
          <p:nvSpPr>
            <p:cNvPr id="42" name="Freeform 52"/>
            <p:cNvSpPr>
              <a:spLocks noEditPoints="1"/>
            </p:cNvSpPr>
            <p:nvPr/>
          </p:nvSpPr>
          <p:spPr bwMode="auto">
            <a:xfrm>
              <a:off x="2448" y="24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43" name="Freeform 53"/>
            <p:cNvSpPr>
              <a:spLocks noEditPoints="1"/>
            </p:cNvSpPr>
            <p:nvPr/>
          </p:nvSpPr>
          <p:spPr bwMode="auto">
            <a:xfrm>
              <a:off x="2448" y="25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44" name="Group 107"/>
          <p:cNvGrpSpPr/>
          <p:nvPr/>
        </p:nvGrpSpPr>
        <p:grpSpPr>
          <a:xfrm>
            <a:off x="8261882" y="4956624"/>
            <a:ext cx="894833" cy="899584"/>
            <a:chOff x="7839075" y="1611313"/>
            <a:chExt cx="896938" cy="901700"/>
          </a:xfrm>
          <a:solidFill>
            <a:schemeClr val="accent6"/>
          </a:solidFill>
        </p:grpSpPr>
        <p:sp>
          <p:nvSpPr>
            <p:cNvPr id="45"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vert="horz" wrap="square" lIns="121920" tIns="60960" rIns="121920" bIns="60960" numCol="1" anchor="t" anchorCtr="0" compatLnSpc="1"/>
            <a:lstStyle/>
            <a:p>
              <a:endParaRPr lang="en-US" sz="2400"/>
            </a:p>
          </p:txBody>
        </p:sp>
        <p:sp>
          <p:nvSpPr>
            <p:cNvPr id="46"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47" name="矩形 46"/>
          <p:cNvSpPr/>
          <p:nvPr/>
        </p:nvSpPr>
        <p:spPr>
          <a:xfrm>
            <a:off x="1974191" y="1885773"/>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5635548" y="1925211"/>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9296116" y="1925211"/>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940211" y="4221496"/>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5601904" y="4204355"/>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9380026" y="4336573"/>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20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000"/>
                            </p:stCondLst>
                            <p:childTnLst>
                              <p:par>
                                <p:cTn id="49" presetID="2" presetClass="entr" presetSubtype="4" accel="50000" decel="5000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par>
                          <p:cTn id="59" fill="hold">
                            <p:stCondLst>
                              <p:cond delay="50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500"/>
                                        <p:tgtEl>
                                          <p:spTgt spid="5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25" grpId="0"/>
      <p:bldP spid="26" grpId="0"/>
      <p:bldP spid="27"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a:solidFill>
                  <a:srgbClr val="59AFAB"/>
                </a:solidFill>
                <a:latin typeface="微软雅黑" panose="020B0503020204020204" pitchFamily="34" charset="-122"/>
                <a:ea typeface="微软雅黑" panose="020B0503020204020204" pitchFamily="34" charset="-122"/>
              </a:rPr>
              <a:t>教学分析</a:t>
            </a:r>
            <a:endParaRPr lang="zh-CN" altLang="en-US" sz="2400">
              <a:solidFill>
                <a:srgbClr val="59AFAB"/>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423800" y="2572894"/>
            <a:ext cx="6246813" cy="677862"/>
            <a:chOff x="3317850" y="1929673"/>
            <a:chExt cx="4685110" cy="508397"/>
          </a:xfrm>
        </p:grpSpPr>
        <p:sp>
          <p:nvSpPr>
            <p:cNvPr id="4" name="MH_Other_1"/>
            <p:cNvSpPr/>
            <p:nvPr>
              <p:custDataLst>
                <p:tags r:id="rId1"/>
              </p:custDataLst>
            </p:nvPr>
          </p:nvSpPr>
          <p:spPr bwMode="auto">
            <a:xfrm>
              <a:off x="7819604" y="2080882"/>
              <a:ext cx="183356" cy="225029"/>
            </a:xfrm>
            <a:custGeom>
              <a:avLst/>
              <a:gdLst>
                <a:gd name="T0" fmla="*/ 2147483646 w 192"/>
                <a:gd name="T1" fmla="*/ 2147483646 h 220"/>
                <a:gd name="T2" fmla="*/ 2147483646 w 192"/>
                <a:gd name="T3" fmla="*/ 0 h 220"/>
                <a:gd name="T4" fmla="*/ 2147483646 w 192"/>
                <a:gd name="T5" fmla="*/ 0 h 220"/>
                <a:gd name="T6" fmla="*/ 2147483646 w 192"/>
                <a:gd name="T7" fmla="*/ 2147483646 h 220"/>
                <a:gd name="T8" fmla="*/ 2147483646 w 192"/>
                <a:gd name="T9" fmla="*/ 2147483646 h 220"/>
                <a:gd name="T10" fmla="*/ 2147483646 w 192"/>
                <a:gd name="T11" fmla="*/ 2147483646 h 220"/>
                <a:gd name="T12" fmla="*/ 0 w 192"/>
                <a:gd name="T13" fmla="*/ 2147483646 h 220"/>
                <a:gd name="T14" fmla="*/ 2147483646 w 192"/>
                <a:gd name="T15" fmla="*/ 2147483646 h 220"/>
                <a:gd name="T16" fmla="*/ 2147483646 w 192"/>
                <a:gd name="T17" fmla="*/ 2147483646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 h="220">
                  <a:moveTo>
                    <a:pt x="192" y="40"/>
                  </a:moveTo>
                  <a:lnTo>
                    <a:pt x="24" y="0"/>
                  </a:lnTo>
                  <a:lnTo>
                    <a:pt x="14" y="106"/>
                  </a:lnTo>
                  <a:lnTo>
                    <a:pt x="2" y="212"/>
                  </a:lnTo>
                  <a:lnTo>
                    <a:pt x="0" y="220"/>
                  </a:lnTo>
                  <a:lnTo>
                    <a:pt x="192" y="178"/>
                  </a:lnTo>
                  <a:lnTo>
                    <a:pt x="192" y="40"/>
                  </a:lnTo>
                  <a:close/>
                </a:path>
              </a:pathLst>
            </a:custGeom>
            <a:solidFill>
              <a:srgbClr val="675046"/>
            </a:solidFill>
            <a:ln>
              <a:noFill/>
            </a:ln>
            <a:extLst>
              <a:ext uri="{91240B29-F687-4F45-9708-019B960494DF}">
                <a14:hiddenLine xmlns:a14="http://schemas.microsoft.com/office/drawing/2010/main" w="9525">
                  <a:solidFill>
                    <a:srgbClr val="000000"/>
                  </a:solidFill>
                  <a:round/>
                </a14:hiddenLine>
              </a:ext>
            </a:extLst>
          </p:spPr>
          <p:txBody>
            <a:bodyPr anchor="ctr">
              <a:noAutofit/>
            </a:bodyPr>
            <a:lstStyle/>
            <a:p>
              <a:pPr eaLnBrk="0" fontAlgn="base" hangingPunct="0">
                <a:lnSpc>
                  <a:spcPts val="1500"/>
                </a:lnSpc>
                <a:spcBef>
                  <a:spcPct val="0"/>
                </a:spcBef>
                <a:spcAft>
                  <a:spcPct val="0"/>
                </a:spcAft>
                <a:defRPr/>
              </a:pPr>
              <a:endParaRPr lang="zh-CN" altLang="en-US" sz="1200">
                <a:solidFill>
                  <a:prstClr val="black"/>
                </a:solidFill>
                <a:ea typeface="微软雅黑" panose="020B0503020204020204" pitchFamily="34" charset="-122"/>
              </a:endParaRPr>
            </a:p>
          </p:txBody>
        </p:sp>
        <p:sp>
          <p:nvSpPr>
            <p:cNvPr id="5" name="MH_Other_2"/>
            <p:cNvSpPr/>
            <p:nvPr>
              <p:custDataLst>
                <p:tags r:id="rId2"/>
              </p:custDataLst>
            </p:nvPr>
          </p:nvSpPr>
          <p:spPr bwMode="auto">
            <a:xfrm>
              <a:off x="6906395" y="1929673"/>
              <a:ext cx="939403" cy="508397"/>
            </a:xfrm>
            <a:custGeom>
              <a:avLst/>
              <a:gdLst>
                <a:gd name="T0" fmla="*/ 1106 w 1106"/>
                <a:gd name="T1" fmla="*/ 148 h 498"/>
                <a:gd name="T2" fmla="*/ 478 w 1106"/>
                <a:gd name="T3" fmla="*/ 0 h 498"/>
                <a:gd name="T4" fmla="*/ 0 w 1106"/>
                <a:gd name="T5" fmla="*/ 200 h 498"/>
                <a:gd name="T6" fmla="*/ 98 w 1106"/>
                <a:gd name="T7" fmla="*/ 416 h 498"/>
                <a:gd name="T8" fmla="*/ 478 w 1106"/>
                <a:gd name="T9" fmla="*/ 498 h 498"/>
                <a:gd name="T10" fmla="*/ 1082 w 1106"/>
                <a:gd name="T11" fmla="*/ 368 h 498"/>
                <a:gd name="T12" fmla="*/ 1082 w 1106"/>
                <a:gd name="T13" fmla="*/ 368 h 498"/>
                <a:gd name="T14" fmla="*/ 1084 w 1106"/>
                <a:gd name="T15" fmla="*/ 360 h 498"/>
                <a:gd name="T16" fmla="*/ 1084 w 1106"/>
                <a:gd name="T17" fmla="*/ 360 h 498"/>
                <a:gd name="T18" fmla="*/ 1096 w 1106"/>
                <a:gd name="T19" fmla="*/ 254 h 498"/>
                <a:gd name="T20" fmla="*/ 1106 w 1106"/>
                <a:gd name="T21" fmla="*/ 148 h 498"/>
                <a:gd name="T22" fmla="*/ 1106 w 1106"/>
                <a:gd name="T23" fmla="*/ 14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6" h="498">
                  <a:moveTo>
                    <a:pt x="1106" y="148"/>
                  </a:moveTo>
                  <a:lnTo>
                    <a:pt x="478" y="0"/>
                  </a:lnTo>
                  <a:lnTo>
                    <a:pt x="0" y="200"/>
                  </a:lnTo>
                  <a:lnTo>
                    <a:pt x="98" y="416"/>
                  </a:lnTo>
                  <a:lnTo>
                    <a:pt x="478" y="498"/>
                  </a:lnTo>
                  <a:lnTo>
                    <a:pt x="1082" y="368"/>
                  </a:lnTo>
                  <a:lnTo>
                    <a:pt x="1082" y="368"/>
                  </a:lnTo>
                  <a:lnTo>
                    <a:pt x="1084" y="360"/>
                  </a:lnTo>
                  <a:lnTo>
                    <a:pt x="1084" y="360"/>
                  </a:lnTo>
                  <a:lnTo>
                    <a:pt x="1096" y="254"/>
                  </a:lnTo>
                  <a:lnTo>
                    <a:pt x="1106" y="148"/>
                  </a:lnTo>
                  <a:lnTo>
                    <a:pt x="1106" y="148"/>
                  </a:lnTo>
                  <a:close/>
                </a:path>
              </a:pathLst>
            </a:custGeom>
            <a:solidFill>
              <a:srgbClr val="F9CBB4"/>
            </a:solidFill>
            <a:ln>
              <a:noFill/>
            </a:ln>
            <a:extLst>
              <a:ext uri="{91240B29-F687-4F45-9708-019B960494DF}">
                <a14:hiddenLine xmlns:a14="http://schemas.microsoft.com/office/drawing/2010/main" w="9525">
                  <a:solidFill>
                    <a:srgbClr val="000000"/>
                  </a:solidFill>
                  <a:round/>
                </a14:hiddenLine>
              </a:ext>
            </a:extLst>
          </p:spPr>
          <p:txBody>
            <a:bodyPr lIns="0" rIns="108000" anchor="ctr">
              <a:normAutofit/>
            </a:bodyPr>
            <a:lstStyle/>
            <a:p>
              <a:pPr algn="r">
                <a:lnSpc>
                  <a:spcPts val="1500"/>
                </a:lnSpc>
                <a:defRPr/>
              </a:pPr>
              <a:r>
                <a:rPr lang="en-US" altLang="zh-CN" sz="1200" dirty="0">
                  <a:solidFill>
                    <a:prstClr val="black"/>
                  </a:solidFill>
                  <a:latin typeface="微软雅黑" panose="020B0503020204020204" pitchFamily="34" charset="-122"/>
                  <a:ea typeface="微软雅黑" panose="020B0503020204020204" pitchFamily="34" charset="-122"/>
                </a:rPr>
                <a:t>75%</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 name="MH_SubTitle_1"/>
            <p:cNvSpPr/>
            <p:nvPr>
              <p:custDataLst>
                <p:tags r:id="rId3"/>
              </p:custDataLst>
            </p:nvPr>
          </p:nvSpPr>
          <p:spPr bwMode="auto">
            <a:xfrm>
              <a:off x="3317850" y="1929673"/>
              <a:ext cx="3986213" cy="508397"/>
            </a:xfrm>
            <a:custGeom>
              <a:avLst/>
              <a:gdLst>
                <a:gd name="T0" fmla="*/ 4478 w 4484"/>
                <a:gd name="T1" fmla="*/ 228 h 498"/>
                <a:gd name="T2" fmla="*/ 4318 w 4484"/>
                <a:gd name="T3" fmla="*/ 124 h 498"/>
                <a:gd name="T4" fmla="*/ 4484 w 4484"/>
                <a:gd name="T5" fmla="*/ 0 h 498"/>
                <a:gd name="T6" fmla="*/ 0 w 4484"/>
                <a:gd name="T7" fmla="*/ 0 h 498"/>
                <a:gd name="T8" fmla="*/ 0 w 4484"/>
                <a:gd name="T9" fmla="*/ 498 h 498"/>
                <a:gd name="T10" fmla="*/ 4484 w 4484"/>
                <a:gd name="T11" fmla="*/ 498 h 498"/>
                <a:gd name="T12" fmla="*/ 4352 w 4484"/>
                <a:gd name="T13" fmla="*/ 360 h 498"/>
                <a:gd name="T14" fmla="*/ 4478 w 4484"/>
                <a:gd name="T15" fmla="*/ 228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4" h="498">
                  <a:moveTo>
                    <a:pt x="4478" y="228"/>
                  </a:moveTo>
                  <a:lnTo>
                    <a:pt x="4318" y="124"/>
                  </a:lnTo>
                  <a:lnTo>
                    <a:pt x="4484" y="0"/>
                  </a:lnTo>
                  <a:lnTo>
                    <a:pt x="0" y="0"/>
                  </a:lnTo>
                  <a:lnTo>
                    <a:pt x="0" y="498"/>
                  </a:lnTo>
                  <a:lnTo>
                    <a:pt x="4484" y="498"/>
                  </a:lnTo>
                  <a:lnTo>
                    <a:pt x="4352" y="360"/>
                  </a:lnTo>
                  <a:lnTo>
                    <a:pt x="4478" y="228"/>
                  </a:lnTo>
                  <a:close/>
                </a:path>
              </a:pathLst>
            </a:custGeom>
            <a:solidFill>
              <a:schemeClr val="accent1"/>
            </a:solidFill>
            <a:ln>
              <a:noFill/>
            </a:ln>
          </p:spPr>
          <p:txBody>
            <a:bodyPr lIns="180000" anchor="ctr">
              <a:normAutofit/>
            </a:bodyPr>
            <a:lstStyle/>
            <a:p>
              <a:pPr>
                <a:lnSpc>
                  <a:spcPts val="1500"/>
                </a:lnSpc>
                <a:defRPr/>
              </a:pPr>
              <a:endParaRPr lang="zh-CN" altLang="en-US" sz="1200" dirty="0">
                <a:solidFill>
                  <a:srgbClr val="FFFFFF"/>
                </a:solidFill>
                <a:ea typeface="微软雅黑" panose="020B0503020204020204" pitchFamily="34" charset="-122"/>
              </a:endParaRPr>
            </a:p>
          </p:txBody>
        </p:sp>
        <p:sp>
          <p:nvSpPr>
            <p:cNvPr id="7" name="矩形 6"/>
            <p:cNvSpPr/>
            <p:nvPr/>
          </p:nvSpPr>
          <p:spPr>
            <a:xfrm>
              <a:off x="3476496" y="2052677"/>
              <a:ext cx="2296239" cy="213520"/>
            </a:xfrm>
            <a:prstGeom prst="rect">
              <a:avLst/>
            </a:prstGeom>
          </p:spPr>
          <p:txBody>
            <a:bodyPr wrap="square">
              <a:spAutoFit/>
            </a:bodyPr>
            <a:lstStyle/>
            <a:p>
              <a:pPr fontAlgn="base">
                <a:lnSpc>
                  <a:spcPts val="15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grpSp>
        <p:nvGrpSpPr>
          <p:cNvPr id="8" name="组合 7"/>
          <p:cNvGrpSpPr/>
          <p:nvPr/>
        </p:nvGrpSpPr>
        <p:grpSpPr>
          <a:xfrm>
            <a:off x="4423803" y="3365063"/>
            <a:ext cx="5427661" cy="679451"/>
            <a:chOff x="3317851" y="2523794"/>
            <a:chExt cx="4070746" cy="509588"/>
          </a:xfrm>
        </p:grpSpPr>
        <p:sp>
          <p:nvSpPr>
            <p:cNvPr id="9" name="MH_Other_3"/>
            <p:cNvSpPr/>
            <p:nvPr>
              <p:custDataLst>
                <p:tags r:id="rId4"/>
              </p:custDataLst>
            </p:nvPr>
          </p:nvSpPr>
          <p:spPr bwMode="auto">
            <a:xfrm>
              <a:off x="7237388" y="2675004"/>
              <a:ext cx="151209" cy="222647"/>
            </a:xfrm>
            <a:custGeom>
              <a:avLst/>
              <a:gdLst>
                <a:gd name="T0" fmla="*/ 2147483646 w 148"/>
                <a:gd name="T1" fmla="*/ 2147483646 h 218"/>
                <a:gd name="T2" fmla="*/ 2147483646 w 148"/>
                <a:gd name="T3" fmla="*/ 0 h 218"/>
                <a:gd name="T4" fmla="*/ 2147483646 w 148"/>
                <a:gd name="T5" fmla="*/ 0 h 218"/>
                <a:gd name="T6" fmla="*/ 2147483646 w 148"/>
                <a:gd name="T7" fmla="*/ 2147483646 h 218"/>
                <a:gd name="T8" fmla="*/ 0 w 148"/>
                <a:gd name="T9" fmla="*/ 2147483646 h 218"/>
                <a:gd name="T10" fmla="*/ 0 w 148"/>
                <a:gd name="T11" fmla="*/ 2147483646 h 218"/>
                <a:gd name="T12" fmla="*/ 0 w 148"/>
                <a:gd name="T13" fmla="*/ 2147483646 h 218"/>
                <a:gd name="T14" fmla="*/ 2147483646 w 148"/>
                <a:gd name="T15" fmla="*/ 2147483646 h 218"/>
                <a:gd name="T16" fmla="*/ 2147483646 w 148"/>
                <a:gd name="T17" fmla="*/ 2147483646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8" h="218">
                  <a:moveTo>
                    <a:pt x="148" y="38"/>
                  </a:moveTo>
                  <a:lnTo>
                    <a:pt x="18" y="0"/>
                  </a:lnTo>
                  <a:lnTo>
                    <a:pt x="10" y="104"/>
                  </a:lnTo>
                  <a:lnTo>
                    <a:pt x="0" y="212"/>
                  </a:lnTo>
                  <a:lnTo>
                    <a:pt x="0" y="218"/>
                  </a:lnTo>
                  <a:lnTo>
                    <a:pt x="148" y="176"/>
                  </a:lnTo>
                  <a:lnTo>
                    <a:pt x="148" y="38"/>
                  </a:lnTo>
                  <a:close/>
                </a:path>
              </a:pathLst>
            </a:custGeom>
            <a:solidFill>
              <a:srgbClr val="675046"/>
            </a:solidFill>
            <a:ln>
              <a:noFill/>
            </a:ln>
            <a:extLst>
              <a:ext uri="{91240B29-F687-4F45-9708-019B960494DF}">
                <a14:hiddenLine xmlns:a14="http://schemas.microsoft.com/office/drawing/2010/main" w="9525">
                  <a:solidFill>
                    <a:srgbClr val="000000"/>
                  </a:solidFill>
                  <a:round/>
                </a14:hiddenLine>
              </a:ext>
            </a:extLst>
          </p:spPr>
          <p:txBody>
            <a:bodyPr anchor="ctr">
              <a:noAutofit/>
            </a:bodyPr>
            <a:lstStyle/>
            <a:p>
              <a:pPr eaLnBrk="0" fontAlgn="base" hangingPunct="0">
                <a:lnSpc>
                  <a:spcPts val="1500"/>
                </a:lnSpc>
                <a:spcBef>
                  <a:spcPct val="0"/>
                </a:spcBef>
                <a:spcAft>
                  <a:spcPct val="0"/>
                </a:spcAft>
                <a:defRPr/>
              </a:pPr>
              <a:endParaRPr lang="zh-CN" altLang="en-US" sz="1200">
                <a:solidFill>
                  <a:prstClr val="black"/>
                </a:solidFill>
                <a:ea typeface="微软雅黑" panose="020B0503020204020204" pitchFamily="34" charset="-122"/>
              </a:endParaRPr>
            </a:p>
          </p:txBody>
        </p:sp>
        <p:sp>
          <p:nvSpPr>
            <p:cNvPr id="10" name="MH_Other_4"/>
            <p:cNvSpPr/>
            <p:nvPr>
              <p:custDataLst>
                <p:tags r:id="rId5"/>
              </p:custDataLst>
            </p:nvPr>
          </p:nvSpPr>
          <p:spPr bwMode="auto">
            <a:xfrm>
              <a:off x="6383709" y="2523794"/>
              <a:ext cx="872729" cy="509588"/>
            </a:xfrm>
            <a:custGeom>
              <a:avLst/>
              <a:gdLst>
                <a:gd name="T0" fmla="*/ 854 w 854"/>
                <a:gd name="T1" fmla="*/ 148 h 498"/>
                <a:gd name="T2" fmla="*/ 370 w 854"/>
                <a:gd name="T3" fmla="*/ 0 h 498"/>
                <a:gd name="T4" fmla="*/ 0 w 854"/>
                <a:gd name="T5" fmla="*/ 200 h 498"/>
                <a:gd name="T6" fmla="*/ 76 w 854"/>
                <a:gd name="T7" fmla="*/ 414 h 498"/>
                <a:gd name="T8" fmla="*/ 370 w 854"/>
                <a:gd name="T9" fmla="*/ 498 h 498"/>
                <a:gd name="T10" fmla="*/ 836 w 854"/>
                <a:gd name="T11" fmla="*/ 366 h 498"/>
                <a:gd name="T12" fmla="*/ 836 w 854"/>
                <a:gd name="T13" fmla="*/ 366 h 498"/>
                <a:gd name="T14" fmla="*/ 836 w 854"/>
                <a:gd name="T15" fmla="*/ 360 h 498"/>
                <a:gd name="T16" fmla="*/ 836 w 854"/>
                <a:gd name="T17" fmla="*/ 360 h 498"/>
                <a:gd name="T18" fmla="*/ 846 w 854"/>
                <a:gd name="T19" fmla="*/ 252 h 498"/>
                <a:gd name="T20" fmla="*/ 854 w 854"/>
                <a:gd name="T21" fmla="*/ 148 h 498"/>
                <a:gd name="T22" fmla="*/ 854 w 854"/>
                <a:gd name="T23" fmla="*/ 14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498">
                  <a:moveTo>
                    <a:pt x="854" y="148"/>
                  </a:moveTo>
                  <a:lnTo>
                    <a:pt x="370" y="0"/>
                  </a:lnTo>
                  <a:lnTo>
                    <a:pt x="0" y="200"/>
                  </a:lnTo>
                  <a:lnTo>
                    <a:pt x="76" y="414"/>
                  </a:lnTo>
                  <a:lnTo>
                    <a:pt x="370" y="498"/>
                  </a:lnTo>
                  <a:lnTo>
                    <a:pt x="836" y="366"/>
                  </a:lnTo>
                  <a:lnTo>
                    <a:pt x="836" y="366"/>
                  </a:lnTo>
                  <a:lnTo>
                    <a:pt x="836" y="360"/>
                  </a:lnTo>
                  <a:lnTo>
                    <a:pt x="836" y="360"/>
                  </a:lnTo>
                  <a:lnTo>
                    <a:pt x="846" y="252"/>
                  </a:lnTo>
                  <a:lnTo>
                    <a:pt x="854" y="148"/>
                  </a:lnTo>
                  <a:lnTo>
                    <a:pt x="854" y="148"/>
                  </a:lnTo>
                  <a:close/>
                </a:path>
              </a:pathLst>
            </a:custGeom>
            <a:solidFill>
              <a:srgbClr val="F9CBB4"/>
            </a:solidFill>
            <a:ln>
              <a:noFill/>
            </a:ln>
            <a:extLst>
              <a:ext uri="{91240B29-F687-4F45-9708-019B960494DF}">
                <a14:hiddenLine xmlns:a14="http://schemas.microsoft.com/office/drawing/2010/main" w="9525">
                  <a:solidFill>
                    <a:srgbClr val="000000"/>
                  </a:solidFill>
                  <a:round/>
                </a14:hiddenLine>
              </a:ext>
            </a:extLst>
          </p:spPr>
          <p:txBody>
            <a:bodyPr lIns="0" rIns="108000" anchor="ctr">
              <a:normAutofit/>
            </a:bodyPr>
            <a:lstStyle/>
            <a:p>
              <a:pPr algn="r">
                <a:lnSpc>
                  <a:spcPts val="1500"/>
                </a:lnSpc>
                <a:defRPr/>
              </a:pPr>
              <a:r>
                <a:rPr lang="en-US" altLang="zh-CN" sz="1200" dirty="0">
                  <a:solidFill>
                    <a:prstClr val="black"/>
                  </a:solidFill>
                  <a:latin typeface="微软雅黑" panose="020B0503020204020204" pitchFamily="34" charset="-122"/>
                  <a:ea typeface="微软雅黑" panose="020B0503020204020204" pitchFamily="34" charset="-122"/>
                </a:rPr>
                <a:t>60%</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1" name="MH_SubTitle_2"/>
            <p:cNvSpPr/>
            <p:nvPr>
              <p:custDataLst>
                <p:tags r:id="rId6"/>
              </p:custDataLst>
            </p:nvPr>
          </p:nvSpPr>
          <p:spPr bwMode="auto">
            <a:xfrm>
              <a:off x="3317851" y="2523794"/>
              <a:ext cx="3449240" cy="509588"/>
            </a:xfrm>
            <a:custGeom>
              <a:avLst/>
              <a:gdLst>
                <a:gd name="T0" fmla="*/ 3456 w 3462"/>
                <a:gd name="T1" fmla="*/ 228 h 498"/>
                <a:gd name="T2" fmla="*/ 3334 w 3462"/>
                <a:gd name="T3" fmla="*/ 124 h 498"/>
                <a:gd name="T4" fmla="*/ 3462 w 3462"/>
                <a:gd name="T5" fmla="*/ 0 h 498"/>
                <a:gd name="T6" fmla="*/ 0 w 3462"/>
                <a:gd name="T7" fmla="*/ 0 h 498"/>
                <a:gd name="T8" fmla="*/ 0 w 3462"/>
                <a:gd name="T9" fmla="*/ 498 h 498"/>
                <a:gd name="T10" fmla="*/ 3462 w 3462"/>
                <a:gd name="T11" fmla="*/ 498 h 498"/>
                <a:gd name="T12" fmla="*/ 3360 w 3462"/>
                <a:gd name="T13" fmla="*/ 360 h 498"/>
                <a:gd name="T14" fmla="*/ 3456 w 3462"/>
                <a:gd name="T15" fmla="*/ 228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2" h="498">
                  <a:moveTo>
                    <a:pt x="3456" y="228"/>
                  </a:moveTo>
                  <a:lnTo>
                    <a:pt x="3334" y="124"/>
                  </a:lnTo>
                  <a:lnTo>
                    <a:pt x="3462" y="0"/>
                  </a:lnTo>
                  <a:lnTo>
                    <a:pt x="0" y="0"/>
                  </a:lnTo>
                  <a:lnTo>
                    <a:pt x="0" y="498"/>
                  </a:lnTo>
                  <a:lnTo>
                    <a:pt x="3462" y="498"/>
                  </a:lnTo>
                  <a:lnTo>
                    <a:pt x="3360" y="360"/>
                  </a:lnTo>
                  <a:lnTo>
                    <a:pt x="3456" y="228"/>
                  </a:lnTo>
                  <a:close/>
                </a:path>
              </a:pathLst>
            </a:custGeom>
            <a:solidFill>
              <a:schemeClr val="accent2"/>
            </a:solidFill>
            <a:ln>
              <a:noFill/>
            </a:ln>
          </p:spPr>
          <p:txBody>
            <a:bodyPr lIns="180000" anchor="ctr">
              <a:normAutofit/>
            </a:bodyPr>
            <a:lstStyle/>
            <a:p>
              <a:pPr>
                <a:lnSpc>
                  <a:spcPts val="1500"/>
                </a:lnSpc>
                <a:defRPr/>
              </a:pPr>
              <a:endParaRPr lang="zh-CN" altLang="en-US" sz="1200" dirty="0">
                <a:solidFill>
                  <a:srgbClr val="FFFFFF"/>
                </a:solidFill>
                <a:ea typeface="微软雅黑" panose="020B0503020204020204" pitchFamily="34" charset="-122"/>
              </a:endParaRPr>
            </a:p>
          </p:txBody>
        </p:sp>
        <p:sp>
          <p:nvSpPr>
            <p:cNvPr id="12" name="矩形 11"/>
            <p:cNvSpPr/>
            <p:nvPr/>
          </p:nvSpPr>
          <p:spPr>
            <a:xfrm>
              <a:off x="3495555" y="2620652"/>
              <a:ext cx="2296239" cy="213520"/>
            </a:xfrm>
            <a:prstGeom prst="rect">
              <a:avLst/>
            </a:prstGeom>
          </p:spPr>
          <p:txBody>
            <a:bodyPr wrap="square">
              <a:spAutoFit/>
            </a:bodyPr>
            <a:lstStyle/>
            <a:p>
              <a:pPr fontAlgn="base">
                <a:lnSpc>
                  <a:spcPts val="15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grpSp>
        <p:nvGrpSpPr>
          <p:cNvPr id="13" name="组合 12"/>
          <p:cNvGrpSpPr/>
          <p:nvPr/>
        </p:nvGrpSpPr>
        <p:grpSpPr>
          <a:xfrm>
            <a:off x="4423802" y="4142937"/>
            <a:ext cx="4422775" cy="693739"/>
            <a:chOff x="3317850" y="3107199"/>
            <a:chExt cx="3317081" cy="520304"/>
          </a:xfrm>
        </p:grpSpPr>
        <p:sp>
          <p:nvSpPr>
            <p:cNvPr id="14" name="MH_Other_5"/>
            <p:cNvSpPr/>
            <p:nvPr>
              <p:custDataLst>
                <p:tags r:id="rId7"/>
              </p:custDataLst>
            </p:nvPr>
          </p:nvSpPr>
          <p:spPr bwMode="auto">
            <a:xfrm>
              <a:off x="6520631" y="3267934"/>
              <a:ext cx="114300" cy="223838"/>
            </a:xfrm>
            <a:custGeom>
              <a:avLst/>
              <a:gdLst>
                <a:gd name="T0" fmla="*/ 2147483646 w 112"/>
                <a:gd name="T1" fmla="*/ 2147483646 h 220"/>
                <a:gd name="T2" fmla="*/ 2147483646 w 112"/>
                <a:gd name="T3" fmla="*/ 0 h 220"/>
                <a:gd name="T4" fmla="*/ 2147483646 w 112"/>
                <a:gd name="T5" fmla="*/ 0 h 220"/>
                <a:gd name="T6" fmla="*/ 2147483646 w 112"/>
                <a:gd name="T7" fmla="*/ 2147483646 h 220"/>
                <a:gd name="T8" fmla="*/ 0 w 112"/>
                <a:gd name="T9" fmla="*/ 2147483646 h 220"/>
                <a:gd name="T10" fmla="*/ 0 w 112"/>
                <a:gd name="T11" fmla="*/ 2147483646 h 220"/>
                <a:gd name="T12" fmla="*/ 0 w 112"/>
                <a:gd name="T13" fmla="*/ 2147483646 h 220"/>
                <a:gd name="T14" fmla="*/ 2147483646 w 112"/>
                <a:gd name="T15" fmla="*/ 2147483646 h 220"/>
                <a:gd name="T16" fmla="*/ 2147483646 w 112"/>
                <a:gd name="T17" fmla="*/ 2147483646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 h="220">
                  <a:moveTo>
                    <a:pt x="112" y="40"/>
                  </a:moveTo>
                  <a:lnTo>
                    <a:pt x="14" y="0"/>
                  </a:lnTo>
                  <a:lnTo>
                    <a:pt x="8" y="106"/>
                  </a:lnTo>
                  <a:lnTo>
                    <a:pt x="0" y="212"/>
                  </a:lnTo>
                  <a:lnTo>
                    <a:pt x="0" y="220"/>
                  </a:lnTo>
                  <a:lnTo>
                    <a:pt x="112" y="178"/>
                  </a:lnTo>
                  <a:lnTo>
                    <a:pt x="112" y="40"/>
                  </a:lnTo>
                  <a:close/>
                </a:path>
              </a:pathLst>
            </a:custGeom>
            <a:solidFill>
              <a:srgbClr val="675046"/>
            </a:solidFill>
            <a:ln>
              <a:noFill/>
            </a:ln>
            <a:extLst>
              <a:ext uri="{91240B29-F687-4F45-9708-019B960494DF}">
                <a14:hiddenLine xmlns:a14="http://schemas.microsoft.com/office/drawing/2010/main" w="9525">
                  <a:solidFill>
                    <a:srgbClr val="000000"/>
                  </a:solidFill>
                  <a:round/>
                </a14:hiddenLine>
              </a:ext>
            </a:extLst>
          </p:spPr>
          <p:txBody>
            <a:bodyPr anchor="ctr">
              <a:noAutofit/>
            </a:bodyPr>
            <a:lstStyle/>
            <a:p>
              <a:pPr eaLnBrk="0" fontAlgn="base" hangingPunct="0">
                <a:lnSpc>
                  <a:spcPts val="1500"/>
                </a:lnSpc>
                <a:spcBef>
                  <a:spcPct val="0"/>
                </a:spcBef>
                <a:spcAft>
                  <a:spcPct val="0"/>
                </a:spcAft>
                <a:defRPr/>
              </a:pPr>
              <a:endParaRPr lang="zh-CN" altLang="en-US" sz="1200">
                <a:solidFill>
                  <a:prstClr val="black"/>
                </a:solidFill>
                <a:ea typeface="微软雅黑" panose="020B0503020204020204" pitchFamily="34" charset="-122"/>
              </a:endParaRPr>
            </a:p>
          </p:txBody>
        </p:sp>
        <p:sp>
          <p:nvSpPr>
            <p:cNvPr id="15" name="MH_Other_6"/>
            <p:cNvSpPr/>
            <p:nvPr>
              <p:custDataLst>
                <p:tags r:id="rId8"/>
              </p:custDataLst>
            </p:nvPr>
          </p:nvSpPr>
          <p:spPr bwMode="auto">
            <a:xfrm>
              <a:off x="5866978" y="3107199"/>
              <a:ext cx="667941" cy="520304"/>
            </a:xfrm>
            <a:custGeom>
              <a:avLst/>
              <a:gdLst>
                <a:gd name="T0" fmla="*/ 654 w 654"/>
                <a:gd name="T1" fmla="*/ 148 h 500"/>
                <a:gd name="T2" fmla="*/ 282 w 654"/>
                <a:gd name="T3" fmla="*/ 0 h 500"/>
                <a:gd name="T4" fmla="*/ 0 w 654"/>
                <a:gd name="T5" fmla="*/ 202 h 500"/>
                <a:gd name="T6" fmla="*/ 58 w 654"/>
                <a:gd name="T7" fmla="*/ 416 h 500"/>
                <a:gd name="T8" fmla="*/ 282 w 654"/>
                <a:gd name="T9" fmla="*/ 500 h 500"/>
                <a:gd name="T10" fmla="*/ 640 w 654"/>
                <a:gd name="T11" fmla="*/ 368 h 500"/>
                <a:gd name="T12" fmla="*/ 640 w 654"/>
                <a:gd name="T13" fmla="*/ 368 h 500"/>
                <a:gd name="T14" fmla="*/ 640 w 654"/>
                <a:gd name="T15" fmla="*/ 360 h 500"/>
                <a:gd name="T16" fmla="*/ 640 w 654"/>
                <a:gd name="T17" fmla="*/ 360 h 500"/>
                <a:gd name="T18" fmla="*/ 648 w 654"/>
                <a:gd name="T19" fmla="*/ 254 h 500"/>
                <a:gd name="T20" fmla="*/ 654 w 654"/>
                <a:gd name="T21" fmla="*/ 148 h 500"/>
                <a:gd name="T22" fmla="*/ 654 w 654"/>
                <a:gd name="T23" fmla="*/ 14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4" h="500">
                  <a:moveTo>
                    <a:pt x="654" y="148"/>
                  </a:moveTo>
                  <a:lnTo>
                    <a:pt x="282" y="0"/>
                  </a:lnTo>
                  <a:lnTo>
                    <a:pt x="0" y="202"/>
                  </a:lnTo>
                  <a:lnTo>
                    <a:pt x="58" y="416"/>
                  </a:lnTo>
                  <a:lnTo>
                    <a:pt x="282" y="500"/>
                  </a:lnTo>
                  <a:lnTo>
                    <a:pt x="640" y="368"/>
                  </a:lnTo>
                  <a:lnTo>
                    <a:pt x="640" y="368"/>
                  </a:lnTo>
                  <a:lnTo>
                    <a:pt x="640" y="360"/>
                  </a:lnTo>
                  <a:lnTo>
                    <a:pt x="640" y="360"/>
                  </a:lnTo>
                  <a:lnTo>
                    <a:pt x="648" y="254"/>
                  </a:lnTo>
                  <a:lnTo>
                    <a:pt x="654" y="148"/>
                  </a:lnTo>
                  <a:lnTo>
                    <a:pt x="654" y="148"/>
                  </a:lnTo>
                  <a:close/>
                </a:path>
              </a:pathLst>
            </a:custGeom>
            <a:solidFill>
              <a:srgbClr val="F9CBB4"/>
            </a:solidFill>
            <a:ln>
              <a:noFill/>
            </a:ln>
            <a:extLst>
              <a:ext uri="{91240B29-F687-4F45-9708-019B960494DF}">
                <a14:hiddenLine xmlns:a14="http://schemas.microsoft.com/office/drawing/2010/main" w="9525">
                  <a:solidFill>
                    <a:srgbClr val="000000"/>
                  </a:solidFill>
                  <a:round/>
                </a14:hiddenLine>
              </a:ext>
            </a:extLst>
          </p:spPr>
          <p:txBody>
            <a:bodyPr rIns="54000" anchor="ctr">
              <a:normAutofit/>
            </a:bodyPr>
            <a:lstStyle/>
            <a:p>
              <a:pPr algn="r">
                <a:lnSpc>
                  <a:spcPts val="1500"/>
                </a:lnSpc>
                <a:defRPr/>
              </a:pPr>
              <a:r>
                <a:rPr lang="en-US" altLang="zh-CN" sz="1200" dirty="0">
                  <a:solidFill>
                    <a:prstClr val="black"/>
                  </a:solidFill>
                  <a:latin typeface="微软雅黑" panose="020B0503020204020204" pitchFamily="34" charset="-122"/>
                  <a:ea typeface="微软雅黑" panose="020B0503020204020204" pitchFamily="34" charset="-122"/>
                </a:rPr>
                <a:t>45%</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6" name="MH_SubTitle_3"/>
            <p:cNvSpPr/>
            <p:nvPr>
              <p:custDataLst>
                <p:tags r:id="rId9"/>
              </p:custDataLst>
            </p:nvPr>
          </p:nvSpPr>
          <p:spPr bwMode="auto">
            <a:xfrm>
              <a:off x="3317850" y="3116724"/>
              <a:ext cx="2852737" cy="510779"/>
            </a:xfrm>
            <a:custGeom>
              <a:avLst/>
              <a:gdLst>
                <a:gd name="T0" fmla="*/ 2646 w 2650"/>
                <a:gd name="T1" fmla="*/ 230 h 500"/>
                <a:gd name="T2" fmla="*/ 2552 w 2650"/>
                <a:gd name="T3" fmla="*/ 126 h 500"/>
                <a:gd name="T4" fmla="*/ 2650 w 2650"/>
                <a:gd name="T5" fmla="*/ 0 h 500"/>
                <a:gd name="T6" fmla="*/ 0 w 2650"/>
                <a:gd name="T7" fmla="*/ 0 h 500"/>
                <a:gd name="T8" fmla="*/ 0 w 2650"/>
                <a:gd name="T9" fmla="*/ 500 h 500"/>
                <a:gd name="T10" fmla="*/ 2650 w 2650"/>
                <a:gd name="T11" fmla="*/ 500 h 500"/>
                <a:gd name="T12" fmla="*/ 2572 w 2650"/>
                <a:gd name="T13" fmla="*/ 360 h 500"/>
                <a:gd name="T14" fmla="*/ 2646 w 2650"/>
                <a:gd name="T15" fmla="*/ 230 h 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0" h="500">
                  <a:moveTo>
                    <a:pt x="2646" y="230"/>
                  </a:moveTo>
                  <a:lnTo>
                    <a:pt x="2552" y="126"/>
                  </a:lnTo>
                  <a:lnTo>
                    <a:pt x="2650" y="0"/>
                  </a:lnTo>
                  <a:lnTo>
                    <a:pt x="0" y="0"/>
                  </a:lnTo>
                  <a:lnTo>
                    <a:pt x="0" y="500"/>
                  </a:lnTo>
                  <a:lnTo>
                    <a:pt x="2650" y="500"/>
                  </a:lnTo>
                  <a:lnTo>
                    <a:pt x="2572" y="360"/>
                  </a:lnTo>
                  <a:lnTo>
                    <a:pt x="2646" y="230"/>
                  </a:lnTo>
                  <a:close/>
                </a:path>
              </a:pathLst>
            </a:custGeom>
            <a:solidFill>
              <a:schemeClr val="accent3"/>
            </a:solidFill>
            <a:ln>
              <a:noFill/>
            </a:ln>
          </p:spPr>
          <p:txBody>
            <a:bodyPr lIns="180000" anchor="ctr">
              <a:normAutofit/>
            </a:bodyPr>
            <a:lstStyle/>
            <a:p>
              <a:pPr>
                <a:lnSpc>
                  <a:spcPts val="1500"/>
                </a:lnSpc>
                <a:defRPr/>
              </a:pPr>
              <a:endParaRPr lang="zh-CN" altLang="en-US" sz="1200" dirty="0">
                <a:solidFill>
                  <a:srgbClr val="FFFFFF"/>
                </a:solidFill>
                <a:ea typeface="微软雅黑" panose="020B0503020204020204" pitchFamily="34" charset="-122"/>
              </a:endParaRPr>
            </a:p>
          </p:txBody>
        </p:sp>
        <p:sp>
          <p:nvSpPr>
            <p:cNvPr id="17" name="矩形 16"/>
            <p:cNvSpPr/>
            <p:nvPr/>
          </p:nvSpPr>
          <p:spPr>
            <a:xfrm>
              <a:off x="3407055" y="3189360"/>
              <a:ext cx="2296239" cy="213520"/>
            </a:xfrm>
            <a:prstGeom prst="rect">
              <a:avLst/>
            </a:prstGeom>
          </p:spPr>
          <p:txBody>
            <a:bodyPr wrap="square">
              <a:spAutoFit/>
            </a:bodyPr>
            <a:lstStyle/>
            <a:p>
              <a:pPr fontAlgn="base">
                <a:lnSpc>
                  <a:spcPts val="15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grpSp>
        <p:nvGrpSpPr>
          <p:cNvPr id="18" name="组合 17"/>
          <p:cNvGrpSpPr/>
          <p:nvPr/>
        </p:nvGrpSpPr>
        <p:grpSpPr>
          <a:xfrm>
            <a:off x="4423801" y="4947798"/>
            <a:ext cx="3803651" cy="681037"/>
            <a:chOff x="3317850" y="3710850"/>
            <a:chExt cx="2852738" cy="510778"/>
          </a:xfrm>
        </p:grpSpPr>
        <p:sp>
          <p:nvSpPr>
            <p:cNvPr id="19" name="MH_Other_7"/>
            <p:cNvSpPr/>
            <p:nvPr>
              <p:custDataLst>
                <p:tags r:id="rId10"/>
              </p:custDataLst>
            </p:nvPr>
          </p:nvSpPr>
          <p:spPr bwMode="auto">
            <a:xfrm>
              <a:off x="6056288" y="3862058"/>
              <a:ext cx="114300" cy="225029"/>
            </a:xfrm>
            <a:custGeom>
              <a:avLst/>
              <a:gdLst>
                <a:gd name="T0" fmla="*/ 2147483646 w 112"/>
                <a:gd name="T1" fmla="*/ 2147483646 h 220"/>
                <a:gd name="T2" fmla="*/ 2147483646 w 112"/>
                <a:gd name="T3" fmla="*/ 0 h 220"/>
                <a:gd name="T4" fmla="*/ 2147483646 w 112"/>
                <a:gd name="T5" fmla="*/ 0 h 220"/>
                <a:gd name="T6" fmla="*/ 2147483646 w 112"/>
                <a:gd name="T7" fmla="*/ 2147483646 h 220"/>
                <a:gd name="T8" fmla="*/ 0 w 112"/>
                <a:gd name="T9" fmla="*/ 2147483646 h 220"/>
                <a:gd name="T10" fmla="*/ 0 w 112"/>
                <a:gd name="T11" fmla="*/ 2147483646 h 220"/>
                <a:gd name="T12" fmla="*/ 0 w 112"/>
                <a:gd name="T13" fmla="*/ 2147483646 h 220"/>
                <a:gd name="T14" fmla="*/ 2147483646 w 112"/>
                <a:gd name="T15" fmla="*/ 2147483646 h 220"/>
                <a:gd name="T16" fmla="*/ 2147483646 w 112"/>
                <a:gd name="T17" fmla="*/ 2147483646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 h="220">
                  <a:moveTo>
                    <a:pt x="112" y="40"/>
                  </a:moveTo>
                  <a:lnTo>
                    <a:pt x="14" y="0"/>
                  </a:lnTo>
                  <a:lnTo>
                    <a:pt x="8" y="106"/>
                  </a:lnTo>
                  <a:lnTo>
                    <a:pt x="0" y="212"/>
                  </a:lnTo>
                  <a:lnTo>
                    <a:pt x="0" y="220"/>
                  </a:lnTo>
                  <a:lnTo>
                    <a:pt x="112" y="178"/>
                  </a:lnTo>
                  <a:lnTo>
                    <a:pt x="112" y="40"/>
                  </a:lnTo>
                  <a:close/>
                </a:path>
              </a:pathLst>
            </a:custGeom>
            <a:solidFill>
              <a:srgbClr val="675046"/>
            </a:solidFill>
            <a:ln>
              <a:noFill/>
            </a:ln>
            <a:extLst>
              <a:ext uri="{91240B29-F687-4F45-9708-019B960494DF}">
                <a14:hiddenLine xmlns:a14="http://schemas.microsoft.com/office/drawing/2010/main" w="9525">
                  <a:solidFill>
                    <a:srgbClr val="000000"/>
                  </a:solidFill>
                  <a:round/>
                </a14:hiddenLine>
              </a:ext>
            </a:extLst>
          </p:spPr>
          <p:txBody>
            <a:bodyPr anchor="ctr">
              <a:noAutofit/>
            </a:bodyPr>
            <a:lstStyle/>
            <a:p>
              <a:pPr eaLnBrk="0" fontAlgn="base" hangingPunct="0">
                <a:lnSpc>
                  <a:spcPts val="1500"/>
                </a:lnSpc>
                <a:spcBef>
                  <a:spcPct val="0"/>
                </a:spcBef>
                <a:spcAft>
                  <a:spcPct val="0"/>
                </a:spcAft>
                <a:defRPr/>
              </a:pPr>
              <a:endParaRPr lang="zh-CN" altLang="en-US" sz="1200">
                <a:solidFill>
                  <a:prstClr val="black"/>
                </a:solidFill>
                <a:ea typeface="微软雅黑" panose="020B0503020204020204" pitchFamily="34" charset="-122"/>
              </a:endParaRPr>
            </a:p>
          </p:txBody>
        </p:sp>
        <p:sp>
          <p:nvSpPr>
            <p:cNvPr id="20" name="MH_Other_8"/>
            <p:cNvSpPr/>
            <p:nvPr>
              <p:custDataLst>
                <p:tags r:id="rId11"/>
              </p:custDataLst>
            </p:nvPr>
          </p:nvSpPr>
          <p:spPr bwMode="auto">
            <a:xfrm>
              <a:off x="5402634" y="3710850"/>
              <a:ext cx="667941" cy="510778"/>
            </a:xfrm>
            <a:custGeom>
              <a:avLst/>
              <a:gdLst>
                <a:gd name="T0" fmla="*/ 654 w 654"/>
                <a:gd name="T1" fmla="*/ 148 h 500"/>
                <a:gd name="T2" fmla="*/ 282 w 654"/>
                <a:gd name="T3" fmla="*/ 0 h 500"/>
                <a:gd name="T4" fmla="*/ 0 w 654"/>
                <a:gd name="T5" fmla="*/ 202 h 500"/>
                <a:gd name="T6" fmla="*/ 58 w 654"/>
                <a:gd name="T7" fmla="*/ 416 h 500"/>
                <a:gd name="T8" fmla="*/ 282 w 654"/>
                <a:gd name="T9" fmla="*/ 500 h 500"/>
                <a:gd name="T10" fmla="*/ 640 w 654"/>
                <a:gd name="T11" fmla="*/ 368 h 500"/>
                <a:gd name="T12" fmla="*/ 640 w 654"/>
                <a:gd name="T13" fmla="*/ 368 h 500"/>
                <a:gd name="T14" fmla="*/ 640 w 654"/>
                <a:gd name="T15" fmla="*/ 360 h 500"/>
                <a:gd name="T16" fmla="*/ 640 w 654"/>
                <a:gd name="T17" fmla="*/ 360 h 500"/>
                <a:gd name="T18" fmla="*/ 648 w 654"/>
                <a:gd name="T19" fmla="*/ 254 h 500"/>
                <a:gd name="T20" fmla="*/ 654 w 654"/>
                <a:gd name="T21" fmla="*/ 148 h 500"/>
                <a:gd name="T22" fmla="*/ 654 w 654"/>
                <a:gd name="T23" fmla="*/ 14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4" h="500">
                  <a:moveTo>
                    <a:pt x="654" y="148"/>
                  </a:moveTo>
                  <a:lnTo>
                    <a:pt x="282" y="0"/>
                  </a:lnTo>
                  <a:lnTo>
                    <a:pt x="0" y="202"/>
                  </a:lnTo>
                  <a:lnTo>
                    <a:pt x="58" y="416"/>
                  </a:lnTo>
                  <a:lnTo>
                    <a:pt x="282" y="500"/>
                  </a:lnTo>
                  <a:lnTo>
                    <a:pt x="640" y="368"/>
                  </a:lnTo>
                  <a:lnTo>
                    <a:pt x="640" y="368"/>
                  </a:lnTo>
                  <a:lnTo>
                    <a:pt x="640" y="360"/>
                  </a:lnTo>
                  <a:lnTo>
                    <a:pt x="640" y="360"/>
                  </a:lnTo>
                  <a:lnTo>
                    <a:pt x="648" y="254"/>
                  </a:lnTo>
                  <a:lnTo>
                    <a:pt x="654" y="148"/>
                  </a:lnTo>
                  <a:lnTo>
                    <a:pt x="654" y="148"/>
                  </a:lnTo>
                  <a:close/>
                </a:path>
              </a:pathLst>
            </a:custGeom>
            <a:solidFill>
              <a:srgbClr val="F9CBB4"/>
            </a:solidFill>
            <a:ln>
              <a:noFill/>
            </a:ln>
            <a:extLst>
              <a:ext uri="{91240B29-F687-4F45-9708-019B960494DF}">
                <a14:hiddenLine xmlns:a14="http://schemas.microsoft.com/office/drawing/2010/main" w="9525">
                  <a:solidFill>
                    <a:srgbClr val="000000"/>
                  </a:solidFill>
                  <a:round/>
                </a14:hiddenLine>
              </a:ext>
            </a:extLst>
          </p:spPr>
          <p:txBody>
            <a:bodyPr rIns="54000" anchor="ctr">
              <a:normAutofit/>
            </a:bodyPr>
            <a:lstStyle/>
            <a:p>
              <a:pPr algn="r">
                <a:lnSpc>
                  <a:spcPts val="1500"/>
                </a:lnSpc>
                <a:defRPr/>
              </a:pPr>
              <a:r>
                <a:rPr lang="en-US" altLang="zh-CN" sz="1200" dirty="0">
                  <a:solidFill>
                    <a:prstClr val="black"/>
                  </a:solidFill>
                  <a:latin typeface="微软雅黑" panose="020B0503020204020204" pitchFamily="34" charset="-122"/>
                  <a:ea typeface="微软雅黑" panose="020B0503020204020204" pitchFamily="34" charset="-122"/>
                </a:rPr>
                <a:t>35%</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21" name="MH_SubTitle_4"/>
            <p:cNvSpPr/>
            <p:nvPr>
              <p:custDataLst>
                <p:tags r:id="rId12"/>
              </p:custDataLst>
            </p:nvPr>
          </p:nvSpPr>
          <p:spPr bwMode="auto">
            <a:xfrm>
              <a:off x="3317850" y="3710850"/>
              <a:ext cx="2371725" cy="510778"/>
            </a:xfrm>
            <a:custGeom>
              <a:avLst/>
              <a:gdLst>
                <a:gd name="T0" fmla="*/ 2646 w 2650"/>
                <a:gd name="T1" fmla="*/ 230 h 500"/>
                <a:gd name="T2" fmla="*/ 2552 w 2650"/>
                <a:gd name="T3" fmla="*/ 126 h 500"/>
                <a:gd name="T4" fmla="*/ 2650 w 2650"/>
                <a:gd name="T5" fmla="*/ 0 h 500"/>
                <a:gd name="T6" fmla="*/ 0 w 2650"/>
                <a:gd name="T7" fmla="*/ 0 h 500"/>
                <a:gd name="T8" fmla="*/ 0 w 2650"/>
                <a:gd name="T9" fmla="*/ 500 h 500"/>
                <a:gd name="T10" fmla="*/ 2650 w 2650"/>
                <a:gd name="T11" fmla="*/ 500 h 500"/>
                <a:gd name="T12" fmla="*/ 2572 w 2650"/>
                <a:gd name="T13" fmla="*/ 360 h 500"/>
                <a:gd name="T14" fmla="*/ 2646 w 2650"/>
                <a:gd name="T15" fmla="*/ 230 h 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0" h="500">
                  <a:moveTo>
                    <a:pt x="2646" y="230"/>
                  </a:moveTo>
                  <a:lnTo>
                    <a:pt x="2552" y="126"/>
                  </a:lnTo>
                  <a:lnTo>
                    <a:pt x="2650" y="0"/>
                  </a:lnTo>
                  <a:lnTo>
                    <a:pt x="0" y="0"/>
                  </a:lnTo>
                  <a:lnTo>
                    <a:pt x="0" y="500"/>
                  </a:lnTo>
                  <a:lnTo>
                    <a:pt x="2650" y="500"/>
                  </a:lnTo>
                  <a:lnTo>
                    <a:pt x="2572" y="360"/>
                  </a:lnTo>
                  <a:lnTo>
                    <a:pt x="2646" y="230"/>
                  </a:lnTo>
                  <a:close/>
                </a:path>
              </a:pathLst>
            </a:custGeom>
            <a:solidFill>
              <a:schemeClr val="accent4"/>
            </a:solidFill>
            <a:ln>
              <a:noFill/>
            </a:ln>
          </p:spPr>
          <p:txBody>
            <a:bodyPr lIns="180000" anchor="ctr">
              <a:normAutofit/>
            </a:bodyPr>
            <a:lstStyle/>
            <a:p>
              <a:pPr>
                <a:lnSpc>
                  <a:spcPts val="1500"/>
                </a:lnSpc>
                <a:defRPr/>
              </a:pPr>
              <a:endParaRPr lang="zh-CN" altLang="en-US" sz="1200" dirty="0">
                <a:solidFill>
                  <a:srgbClr val="FFFFFF"/>
                </a:solidFill>
                <a:ea typeface="微软雅黑" panose="020B0503020204020204" pitchFamily="34" charset="-122"/>
              </a:endParaRPr>
            </a:p>
          </p:txBody>
        </p:sp>
        <p:sp>
          <p:nvSpPr>
            <p:cNvPr id="22" name="矩形 21"/>
            <p:cNvSpPr/>
            <p:nvPr/>
          </p:nvSpPr>
          <p:spPr>
            <a:xfrm>
              <a:off x="3335661" y="3872730"/>
              <a:ext cx="2296239" cy="213520"/>
            </a:xfrm>
            <a:prstGeom prst="rect">
              <a:avLst/>
            </a:prstGeom>
          </p:spPr>
          <p:txBody>
            <a:bodyPr wrap="square">
              <a:spAutoFit/>
            </a:bodyPr>
            <a:lstStyle/>
            <a:p>
              <a:pPr fontAlgn="base">
                <a:lnSpc>
                  <a:spcPts val="1500"/>
                </a:lnSpc>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双击输入替换内容</a:t>
              </a:r>
              <a:endParaRPr lang="zh-CN" altLang="en-US" sz="12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grpSp>
      <p:sp>
        <p:nvSpPr>
          <p:cNvPr id="23" name="矩形 22"/>
          <p:cNvSpPr/>
          <p:nvPr/>
        </p:nvSpPr>
        <p:spPr>
          <a:xfrm>
            <a:off x="1203769" y="2490684"/>
            <a:ext cx="3043823"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4" name="矩形 23"/>
          <p:cNvSpPr/>
          <p:nvPr/>
        </p:nvSpPr>
        <p:spPr>
          <a:xfrm>
            <a:off x="1203769" y="3392185"/>
            <a:ext cx="3043823"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5" name="矩形 24"/>
          <p:cNvSpPr/>
          <p:nvPr/>
        </p:nvSpPr>
        <p:spPr>
          <a:xfrm>
            <a:off x="1203769" y="4293687"/>
            <a:ext cx="3043823"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6" name="矩形 25"/>
          <p:cNvSpPr/>
          <p:nvPr/>
        </p:nvSpPr>
        <p:spPr>
          <a:xfrm>
            <a:off x="1203769" y="5195189"/>
            <a:ext cx="3043823"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a:solidFill>
                  <a:srgbClr val="59AFAB"/>
                </a:solidFill>
                <a:latin typeface="微软雅黑" panose="020B0503020204020204" pitchFamily="34" charset="-122"/>
                <a:ea typeface="微软雅黑" panose="020B0503020204020204" pitchFamily="34" charset="-122"/>
              </a:rPr>
              <a:t>教学分析</a:t>
            </a:r>
            <a:endParaRPr lang="zh-CN" altLang="en-US" sz="2400">
              <a:solidFill>
                <a:srgbClr val="59AFAB"/>
              </a:solidFill>
              <a:latin typeface="微软雅黑" panose="020B0503020204020204" pitchFamily="34" charset="-122"/>
              <a:ea typeface="微软雅黑" panose="020B0503020204020204" pitchFamily="34" charset="-122"/>
            </a:endParaRPr>
          </a:p>
        </p:txBody>
      </p:sp>
      <p:grpSp>
        <p:nvGrpSpPr>
          <p:cNvPr id="3" name="Group 58"/>
          <p:cNvGrpSpPr/>
          <p:nvPr/>
        </p:nvGrpSpPr>
        <p:grpSpPr>
          <a:xfrm>
            <a:off x="711497" y="1902113"/>
            <a:ext cx="1574715" cy="1393015"/>
            <a:chOff x="533400" y="1426519"/>
            <a:chExt cx="1181100" cy="1044819"/>
          </a:xfrm>
        </p:grpSpPr>
        <p:sp>
          <p:nvSpPr>
            <p:cNvPr id="4" name="Freeform 4"/>
            <p:cNvSpPr/>
            <p:nvPr/>
          </p:nvSpPr>
          <p:spPr bwMode="auto">
            <a:xfrm>
              <a:off x="533400" y="1426519"/>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1"/>
            </a:solidFill>
            <a:ln w="9525">
              <a:noFill/>
              <a:round/>
            </a:ln>
          </p:spPr>
          <p:txBody>
            <a:bodyPr vert="horz" wrap="square" lIns="121913" tIns="60956" rIns="121913" bIns="60956" numCol="1" rtlCol="0" anchor="t" anchorCtr="0" compatLnSpc="1"/>
            <a:lstStyle/>
            <a:p>
              <a:pPr algn="ct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sp>
          <p:nvSpPr>
            <p:cNvPr id="5" name="Freeform 8"/>
            <p:cNvSpPr/>
            <p:nvPr/>
          </p:nvSpPr>
          <p:spPr bwMode="auto">
            <a:xfrm rot="16200000" flipH="1">
              <a:off x="1192090" y="1948929"/>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1">
                <a:lumMod val="75000"/>
              </a:schemeClr>
            </a:solidFill>
            <a:ln w="9525">
              <a:noFill/>
              <a:round/>
            </a:ln>
          </p:spPr>
          <p:txBody>
            <a:bodyPr vert="horz" wrap="square" lIns="121913" tIns="60956" rIns="121913" bIns="60956" numCol="1" rtlCol="0" anchor="t" anchorCtr="0" compatLnSpc="1"/>
            <a:lstStyle/>
            <a:p>
              <a:pPr algn="ct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grpSp>
      <p:grpSp>
        <p:nvGrpSpPr>
          <p:cNvPr id="6" name="Group 59"/>
          <p:cNvGrpSpPr/>
          <p:nvPr/>
        </p:nvGrpSpPr>
        <p:grpSpPr>
          <a:xfrm>
            <a:off x="2286209" y="2871167"/>
            <a:ext cx="1574715" cy="1393015"/>
            <a:chOff x="1714500" y="2153350"/>
            <a:chExt cx="1181100" cy="1044819"/>
          </a:xfrm>
        </p:grpSpPr>
        <p:sp>
          <p:nvSpPr>
            <p:cNvPr id="7" name="Freeform 9"/>
            <p:cNvSpPr/>
            <p:nvPr/>
          </p:nvSpPr>
          <p:spPr bwMode="auto">
            <a:xfrm>
              <a:off x="1714500" y="2153350"/>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2"/>
            </a:solidFill>
            <a:ln w="9525">
              <a:noFill/>
              <a:round/>
            </a:ln>
          </p:spPr>
          <p:txBody>
            <a:bodyPr vert="horz" wrap="square" lIns="121913" tIns="60956" rIns="121913" bIns="60956" numCol="1" rtlCol="0" anchor="t" anchorCtr="0" compatLnSpc="1"/>
            <a:lstStyle/>
            <a:p>
              <a:pPr algn="ct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sp>
          <p:nvSpPr>
            <p:cNvPr id="8" name="Freeform 10"/>
            <p:cNvSpPr/>
            <p:nvPr/>
          </p:nvSpPr>
          <p:spPr bwMode="auto">
            <a:xfrm rot="16200000" flipH="1">
              <a:off x="2373190" y="2675760"/>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2">
                <a:lumMod val="75000"/>
              </a:schemeClr>
            </a:solidFill>
            <a:ln w="9525">
              <a:noFill/>
              <a:round/>
            </a:ln>
          </p:spPr>
          <p:txBody>
            <a:bodyPr vert="horz" wrap="square" lIns="121913" tIns="60956" rIns="121913" bIns="60956" numCol="1" rtlCol="0" anchor="t" anchorCtr="0" compatLnSpc="1"/>
            <a:lstStyle/>
            <a:p>
              <a:pPr algn="ct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grpSp>
      <p:grpSp>
        <p:nvGrpSpPr>
          <p:cNvPr id="9" name="Group 60"/>
          <p:cNvGrpSpPr/>
          <p:nvPr/>
        </p:nvGrpSpPr>
        <p:grpSpPr>
          <a:xfrm>
            <a:off x="3860924" y="3840222"/>
            <a:ext cx="1574715" cy="1393015"/>
            <a:chOff x="2895600" y="2880181"/>
            <a:chExt cx="1181100" cy="1044818"/>
          </a:xfrm>
        </p:grpSpPr>
        <p:sp>
          <p:nvSpPr>
            <p:cNvPr id="10" name="Freeform 11"/>
            <p:cNvSpPr/>
            <p:nvPr/>
          </p:nvSpPr>
          <p:spPr bwMode="auto">
            <a:xfrm>
              <a:off x="2895600" y="2880181"/>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3"/>
            </a:solidFill>
            <a:ln w="9525">
              <a:noFill/>
              <a:round/>
            </a:ln>
          </p:spPr>
          <p:txBody>
            <a:bodyPr vert="horz" wrap="square" lIns="121913" tIns="60956" rIns="121913" bIns="60956" numCol="1" rtlCol="0" anchor="t" anchorCtr="0" compatLnSpc="1"/>
            <a:lstStyle/>
            <a:p>
              <a:pPr algn="ct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sp>
          <p:nvSpPr>
            <p:cNvPr id="11" name="Freeform 12"/>
            <p:cNvSpPr/>
            <p:nvPr/>
          </p:nvSpPr>
          <p:spPr bwMode="auto">
            <a:xfrm rot="16200000" flipH="1">
              <a:off x="3554290" y="3402590"/>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3">
                <a:lumMod val="75000"/>
              </a:schemeClr>
            </a:solidFill>
            <a:ln w="9525">
              <a:noFill/>
              <a:round/>
            </a:ln>
          </p:spPr>
          <p:txBody>
            <a:bodyPr vert="horz" wrap="square" lIns="121913" tIns="60956" rIns="121913" bIns="60956" numCol="1" rtlCol="0" anchor="t" anchorCtr="0" compatLnSpc="1"/>
            <a:lstStyle/>
            <a:p>
              <a:pPr algn="ct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grpSp>
      <p:grpSp>
        <p:nvGrpSpPr>
          <p:cNvPr id="12" name="Group 61"/>
          <p:cNvGrpSpPr/>
          <p:nvPr/>
        </p:nvGrpSpPr>
        <p:grpSpPr>
          <a:xfrm>
            <a:off x="5435637" y="4809277"/>
            <a:ext cx="1574715" cy="1393015"/>
            <a:chOff x="4076700" y="3607012"/>
            <a:chExt cx="1181100" cy="1044818"/>
          </a:xfrm>
        </p:grpSpPr>
        <p:sp>
          <p:nvSpPr>
            <p:cNvPr id="13" name="Freeform 13"/>
            <p:cNvSpPr/>
            <p:nvPr/>
          </p:nvSpPr>
          <p:spPr bwMode="auto">
            <a:xfrm>
              <a:off x="4076700" y="3607012"/>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4"/>
            </a:solidFill>
            <a:ln w="9525">
              <a:noFill/>
              <a:round/>
            </a:ln>
          </p:spPr>
          <p:txBody>
            <a:bodyPr vert="horz" wrap="square" lIns="121913" tIns="60956" rIns="121913" bIns="60956" numCol="1" rtlCol="0" anchor="t" anchorCtr="0" compatLnSpc="1"/>
            <a:lstStyle/>
            <a:p>
              <a:pPr algn="ct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sp>
          <p:nvSpPr>
            <p:cNvPr id="14" name="Freeform 14"/>
            <p:cNvSpPr/>
            <p:nvPr/>
          </p:nvSpPr>
          <p:spPr bwMode="auto">
            <a:xfrm rot="16200000" flipH="1">
              <a:off x="4735390" y="4129421"/>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4">
                <a:lumMod val="75000"/>
              </a:schemeClr>
            </a:solidFill>
            <a:ln w="9525">
              <a:noFill/>
              <a:round/>
            </a:ln>
          </p:spPr>
          <p:txBody>
            <a:bodyPr vert="horz" wrap="square" lIns="121913" tIns="60956" rIns="121913" bIns="60956" numCol="1" rtlCol="0" anchor="t" anchorCtr="0" compatLnSpc="1"/>
            <a:lstStyle/>
            <a:p>
              <a:pPr algn="ct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grpSp>
      <p:sp>
        <p:nvSpPr>
          <p:cNvPr id="15" name="Rectangle 18"/>
          <p:cNvSpPr/>
          <p:nvPr/>
        </p:nvSpPr>
        <p:spPr bwMode="auto">
          <a:xfrm>
            <a:off x="7010351" y="5778329"/>
            <a:ext cx="1625511" cy="423963"/>
          </a:xfrm>
          <a:prstGeom prst="rect">
            <a:avLst/>
          </a:prstGeom>
          <a:solidFill>
            <a:schemeClr val="accent5"/>
          </a:solidFill>
          <a:ln w="9525">
            <a:noFill/>
            <a:round/>
          </a:ln>
        </p:spPr>
        <p:txBody>
          <a:bodyPr vert="horz" wrap="square" lIns="121913" tIns="60956" rIns="121913" bIns="60956" numCol="1" rtlCol="0" anchor="t" anchorCtr="0" compatLnSpc="1"/>
          <a:lstStyle/>
          <a:p>
            <a:pPr algn="ctr">
              <a:lnSpc>
                <a:spcPts val="1500"/>
              </a:lnSpc>
            </a:pPr>
            <a:endParaRPr lang="en-US" sz="1200">
              <a:solidFill>
                <a:prstClr val="black"/>
              </a:solidFill>
              <a:ea typeface="微软雅黑" panose="020B0503020204020204" pitchFamily="34" charset="-122"/>
              <a:cs typeface="+mn-ea"/>
              <a:sym typeface="Arial" panose="020B0604020202020204" pitchFamily="34" charset="0"/>
            </a:endParaRPr>
          </a:p>
        </p:txBody>
      </p:sp>
      <p:sp>
        <p:nvSpPr>
          <p:cNvPr id="16" name="Freeform 245"/>
          <p:cNvSpPr/>
          <p:nvPr/>
        </p:nvSpPr>
        <p:spPr bwMode="auto">
          <a:xfrm>
            <a:off x="7467527" y="5103823"/>
            <a:ext cx="542540" cy="54254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5"/>
          </a:solidFill>
          <a:ln w="9525">
            <a:noFill/>
            <a:round/>
          </a:ln>
        </p:spPr>
        <p:txBody>
          <a:bodyPr vert="horz" wrap="square" lIns="121913" tIns="60956" rIns="121913" bIns="60956" numCol="1" anchor="t" anchorCtr="0" compatLnSpc="1"/>
          <a:lstStyle/>
          <a:p>
            <a:pPr>
              <a:lnSpc>
                <a:spcPts val="15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sp>
        <p:nvSpPr>
          <p:cNvPr id="17" name="Freeform 63"/>
          <p:cNvSpPr>
            <a:spLocks noEditPoints="1"/>
          </p:cNvSpPr>
          <p:nvPr/>
        </p:nvSpPr>
        <p:spPr bwMode="auto">
          <a:xfrm>
            <a:off x="2584857" y="2306555"/>
            <a:ext cx="615705" cy="448116"/>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accent2"/>
          </a:solidFill>
          <a:ln w="9525">
            <a:noFill/>
            <a:round/>
          </a:ln>
        </p:spPr>
        <p:txBody>
          <a:bodyPr vert="horz" wrap="square" lIns="121913" tIns="60956" rIns="121913" bIns="60956" numCol="1" anchor="t" anchorCtr="0" compatLnSpc="1"/>
          <a:lstStyle/>
          <a:p>
            <a:pPr>
              <a:lnSpc>
                <a:spcPts val="15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sp>
        <p:nvSpPr>
          <p:cNvPr id="18" name="Freeform 103"/>
          <p:cNvSpPr>
            <a:spLocks noEditPoints="1"/>
          </p:cNvSpPr>
          <p:nvPr/>
        </p:nvSpPr>
        <p:spPr bwMode="auto">
          <a:xfrm>
            <a:off x="1153736" y="1190951"/>
            <a:ext cx="409843" cy="603500"/>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1"/>
          </a:solidFill>
          <a:ln w="9525">
            <a:noFill/>
            <a:round/>
          </a:ln>
        </p:spPr>
        <p:txBody>
          <a:bodyPr vert="horz" wrap="square" lIns="121913" tIns="60956" rIns="121913" bIns="60956" numCol="1" anchor="t" anchorCtr="0" compatLnSpc="1"/>
          <a:lstStyle/>
          <a:p>
            <a:pPr>
              <a:lnSpc>
                <a:spcPts val="15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sp>
        <p:nvSpPr>
          <p:cNvPr id="19" name="Freeform 56"/>
          <p:cNvSpPr>
            <a:spLocks noEditPoints="1"/>
          </p:cNvSpPr>
          <p:nvPr/>
        </p:nvSpPr>
        <p:spPr bwMode="auto">
          <a:xfrm>
            <a:off x="4119421" y="3142167"/>
            <a:ext cx="638271" cy="63827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ln>
        </p:spPr>
        <p:txBody>
          <a:bodyPr vert="horz" wrap="square" lIns="121913" tIns="60956" rIns="121913" bIns="60956" numCol="1" anchor="t" anchorCtr="0" compatLnSpc="1"/>
          <a:lstStyle/>
          <a:p>
            <a:pPr>
              <a:lnSpc>
                <a:spcPts val="15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sp>
        <p:nvSpPr>
          <p:cNvPr id="20" name="Freeform 66"/>
          <p:cNvSpPr>
            <a:spLocks noEditPoints="1"/>
          </p:cNvSpPr>
          <p:nvPr/>
        </p:nvSpPr>
        <p:spPr bwMode="auto">
          <a:xfrm>
            <a:off x="5739949" y="4215483"/>
            <a:ext cx="618843" cy="480000"/>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4"/>
          </a:solidFill>
          <a:ln w="9525">
            <a:noFill/>
            <a:round/>
          </a:ln>
        </p:spPr>
        <p:txBody>
          <a:bodyPr vert="horz" wrap="square" lIns="121913" tIns="60956" rIns="121913" bIns="60956" numCol="1" anchor="t" anchorCtr="0" compatLnSpc="1"/>
          <a:lstStyle/>
          <a:p>
            <a:pPr>
              <a:lnSpc>
                <a:spcPts val="1500"/>
              </a:lnSpc>
            </a:pPr>
            <a:endParaRPr lang="en-US" sz="1200" dirty="0">
              <a:solidFill>
                <a:prstClr val="black"/>
              </a:solidFill>
              <a:ea typeface="微软雅黑" panose="020B0503020204020204" pitchFamily="34" charset="-122"/>
              <a:cs typeface="+mn-ea"/>
              <a:sym typeface="Arial" panose="020B0604020202020204" pitchFamily="34" charset="0"/>
            </a:endParaRPr>
          </a:p>
        </p:txBody>
      </p:sp>
      <p:cxnSp>
        <p:nvCxnSpPr>
          <p:cNvPr id="21" name="Straight Connector 30"/>
          <p:cNvCxnSpPr/>
          <p:nvPr/>
        </p:nvCxnSpPr>
        <p:spPr>
          <a:xfrm>
            <a:off x="2184615" y="1910904"/>
            <a:ext cx="1676308" cy="2117"/>
          </a:xfrm>
          <a:prstGeom prst="line">
            <a:avLst/>
          </a:prstGeom>
          <a:ln w="19050" cap="rnd">
            <a:solidFill>
              <a:schemeClr val="accent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39"/>
          <p:cNvCxnSpPr/>
          <p:nvPr/>
        </p:nvCxnSpPr>
        <p:spPr>
          <a:xfrm>
            <a:off x="3759331" y="2871164"/>
            <a:ext cx="1676308" cy="2117"/>
          </a:xfrm>
          <a:prstGeom prst="line">
            <a:avLst/>
          </a:prstGeom>
          <a:ln w="19050" cap="rnd">
            <a:solidFill>
              <a:schemeClr val="accent2"/>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40"/>
          <p:cNvCxnSpPr/>
          <p:nvPr/>
        </p:nvCxnSpPr>
        <p:spPr>
          <a:xfrm>
            <a:off x="5334043" y="3838104"/>
            <a:ext cx="1676308" cy="2117"/>
          </a:xfrm>
          <a:prstGeom prst="line">
            <a:avLst/>
          </a:prstGeom>
          <a:ln w="19050" cap="rnd">
            <a:solidFill>
              <a:schemeClr val="accent3"/>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41"/>
          <p:cNvCxnSpPr/>
          <p:nvPr/>
        </p:nvCxnSpPr>
        <p:spPr>
          <a:xfrm>
            <a:off x="6959555" y="4809276"/>
            <a:ext cx="1676308" cy="2117"/>
          </a:xfrm>
          <a:prstGeom prst="line">
            <a:avLst/>
          </a:prstGeom>
          <a:ln w="19050" cap="rnd">
            <a:solidFill>
              <a:schemeClr val="accent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980379" y="1603128"/>
            <a:ext cx="3029972"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6" name="矩形 25"/>
          <p:cNvSpPr/>
          <p:nvPr/>
        </p:nvSpPr>
        <p:spPr>
          <a:xfrm>
            <a:off x="5602030" y="2567949"/>
            <a:ext cx="3029972"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7" name="矩形 26"/>
          <p:cNvSpPr/>
          <p:nvPr/>
        </p:nvSpPr>
        <p:spPr>
          <a:xfrm>
            <a:off x="7010351" y="3599931"/>
            <a:ext cx="3029972"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8" name="矩形 27"/>
          <p:cNvSpPr/>
          <p:nvPr/>
        </p:nvSpPr>
        <p:spPr>
          <a:xfrm>
            <a:off x="8635862" y="4631912"/>
            <a:ext cx="3029972" cy="284693"/>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TWO</a:t>
            </a:r>
            <a:endParaRPr lang="zh-CN" altLang="en-US"/>
          </a:p>
          <a:p>
            <a:endParaRPr lang="zh-CN" altLang="en-US" dirty="0"/>
          </a:p>
        </p:txBody>
      </p:sp>
      <p:sp>
        <p:nvSpPr>
          <p:cNvPr id="3" name="文本占位符 2"/>
          <p:cNvSpPr>
            <a:spLocks noGrp="1"/>
          </p:cNvSpPr>
          <p:nvPr>
            <p:ph type="body" sz="quarter" idx="11"/>
          </p:nvPr>
        </p:nvSpPr>
        <p:spPr/>
        <p:txBody>
          <a:bodyPr>
            <a:normAutofit lnSpcReduction="10000"/>
          </a:bodyPr>
          <a:lstStyle/>
          <a:p>
            <a:r>
              <a:rPr lang="zh-CN" altLang="en-US"/>
              <a:t>教学设计</a:t>
            </a:r>
            <a:endParaRPr lang="zh-CN" altLang="en-US"/>
          </a:p>
          <a:p>
            <a:endParaRPr lang="zh-CN" altLang="en-US" dirty="0"/>
          </a:p>
        </p:txBody>
      </p:sp>
    </p:spTree>
  </p:cSld>
  <p:clrMapOvr>
    <a:masterClrMapping/>
  </p:clrMapOvr>
  <p:transition spd="slow" advClick="0" advTm="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461665"/>
          </a:xfrm>
          <a:prstGeom prst="rect">
            <a:avLst/>
          </a:prstGeom>
          <a:noFill/>
        </p:spPr>
        <p:txBody>
          <a:bodyPr wrap="square" rtlCol="0">
            <a:spAutoFit/>
          </a:bodyPr>
          <a:lstStyle/>
          <a:p>
            <a:pPr algn="ctr"/>
            <a:r>
              <a:rPr lang="zh-CN" altLang="en-US" sz="2400" dirty="0">
                <a:solidFill>
                  <a:srgbClr val="59AFAB"/>
                </a:solidFill>
                <a:latin typeface="微软雅黑" panose="020B0503020204020204" pitchFamily="34" charset="-122"/>
                <a:ea typeface="微软雅黑" panose="020B0503020204020204" pitchFamily="34" charset="-122"/>
              </a:rPr>
              <a:t>教学设计</a:t>
            </a:r>
            <a:endParaRPr lang="zh-CN" altLang="en-US" sz="2400" dirty="0">
              <a:solidFill>
                <a:srgbClr val="59AFAB"/>
              </a:solidFill>
              <a:latin typeface="微软雅黑" panose="020B0503020204020204" pitchFamily="34" charset="-122"/>
              <a:ea typeface="微软雅黑" panose="020B0503020204020204" pitchFamily="34" charset="-122"/>
            </a:endParaRPr>
          </a:p>
        </p:txBody>
      </p:sp>
      <p:grpSp>
        <p:nvGrpSpPr>
          <p:cNvPr id="3" name="Group 75"/>
          <p:cNvGrpSpPr/>
          <p:nvPr/>
        </p:nvGrpSpPr>
        <p:grpSpPr>
          <a:xfrm>
            <a:off x="5395764" y="2773823"/>
            <a:ext cx="1405587" cy="3536180"/>
            <a:chOff x="4053537" y="2080367"/>
            <a:chExt cx="1054190" cy="2652135"/>
          </a:xfrm>
        </p:grpSpPr>
        <p:sp>
          <p:nvSpPr>
            <p:cNvPr id="4" name="Rectangle 6"/>
            <p:cNvSpPr>
              <a:spLocks noChangeArrowheads="1"/>
            </p:cNvSpPr>
            <p:nvPr/>
          </p:nvSpPr>
          <p:spPr bwMode="auto">
            <a:xfrm>
              <a:off x="4335748" y="2616678"/>
              <a:ext cx="532981" cy="576285"/>
            </a:xfrm>
            <a:prstGeom prst="rect">
              <a:avLst/>
            </a:prstGeom>
            <a:solidFill>
              <a:schemeClr val="accent2">
                <a:lumMod val="60000"/>
                <a:lumOff val="40000"/>
              </a:schemeClr>
            </a:solidFill>
            <a:ln w="9525">
              <a:noFill/>
              <a:miter lim="800000"/>
            </a:ln>
          </p:spPr>
          <p:txBody>
            <a:bodyPr vert="horz" wrap="square" lIns="121920" tIns="60960" rIns="121920" bIns="60960" numCol="1" anchor="t" anchorCtr="0" compatLnSpc="1"/>
            <a:lstStyle/>
            <a:p>
              <a:endParaRPr lang="en-US" sz="2400"/>
            </a:p>
          </p:txBody>
        </p:sp>
        <p:sp>
          <p:nvSpPr>
            <p:cNvPr id="5" name="Freeform 7"/>
            <p:cNvSpPr/>
            <p:nvPr/>
          </p:nvSpPr>
          <p:spPr bwMode="auto">
            <a:xfrm>
              <a:off x="4335749" y="2616679"/>
              <a:ext cx="529650" cy="572954"/>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20" tIns="60960" rIns="121920" bIns="60960" numCol="1" anchor="t" anchorCtr="0" compatLnSpc="1"/>
            <a:lstStyle/>
            <a:p>
              <a:endParaRPr lang="en-US" sz="2400"/>
            </a:p>
          </p:txBody>
        </p:sp>
        <p:sp>
          <p:nvSpPr>
            <p:cNvPr id="6" name="Freeform 8"/>
            <p:cNvSpPr/>
            <p:nvPr/>
          </p:nvSpPr>
          <p:spPr bwMode="auto">
            <a:xfrm>
              <a:off x="4335749" y="3975780"/>
              <a:ext cx="532981" cy="651236"/>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 name="Rectangle 9"/>
            <p:cNvSpPr>
              <a:spLocks noChangeArrowheads="1"/>
            </p:cNvSpPr>
            <p:nvPr/>
          </p:nvSpPr>
          <p:spPr bwMode="auto">
            <a:xfrm>
              <a:off x="4335749" y="3461120"/>
              <a:ext cx="532981" cy="534647"/>
            </a:xfrm>
            <a:prstGeom prst="rect">
              <a:avLst/>
            </a:prstGeom>
            <a:solidFill>
              <a:schemeClr val="accent2">
                <a:lumMod val="50000"/>
              </a:schemeClr>
            </a:solidFill>
            <a:ln w="9525">
              <a:noFill/>
              <a:miter lim="800000"/>
            </a:ln>
          </p:spPr>
          <p:txBody>
            <a:bodyPr vert="horz" wrap="square" lIns="121920" tIns="60960" rIns="121920" bIns="60960" numCol="1" anchor="t" anchorCtr="0" compatLnSpc="1"/>
            <a:lstStyle/>
            <a:p>
              <a:endParaRPr lang="en-US" sz="2400"/>
            </a:p>
          </p:txBody>
        </p:sp>
        <p:sp>
          <p:nvSpPr>
            <p:cNvPr id="8" name="Rectangle 10"/>
            <p:cNvSpPr>
              <a:spLocks noChangeArrowheads="1"/>
            </p:cNvSpPr>
            <p:nvPr/>
          </p:nvSpPr>
          <p:spPr bwMode="auto">
            <a:xfrm>
              <a:off x="4335750" y="3192964"/>
              <a:ext cx="532980" cy="268156"/>
            </a:xfrm>
            <a:prstGeom prst="rect">
              <a:avLst/>
            </a:prstGeom>
            <a:solidFill>
              <a:schemeClr val="accent2">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9" name="Oval 11"/>
            <p:cNvSpPr>
              <a:spLocks noChangeArrowheads="1"/>
            </p:cNvSpPr>
            <p:nvPr/>
          </p:nvSpPr>
          <p:spPr bwMode="auto">
            <a:xfrm>
              <a:off x="4335749" y="2588364"/>
              <a:ext cx="532981" cy="51633"/>
            </a:xfrm>
            <a:prstGeom prst="ellipse">
              <a:avLst/>
            </a:pr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p>
          </p:txBody>
        </p:sp>
        <p:grpSp>
          <p:nvGrpSpPr>
            <p:cNvPr id="10" name="Group 26"/>
            <p:cNvGrpSpPr/>
            <p:nvPr/>
          </p:nvGrpSpPr>
          <p:grpSpPr>
            <a:xfrm>
              <a:off x="4053537" y="2080367"/>
              <a:ext cx="1054190" cy="2652135"/>
              <a:chOff x="5381376" y="1311276"/>
              <a:chExt cx="1004780" cy="2527830"/>
            </a:xfrm>
          </p:grpSpPr>
          <p:sp>
            <p:nvSpPr>
              <p:cNvPr id="11"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2"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5" name="Straight Connector 23"/>
              <p:cNvCxnSpPr>
                <a:stCxn id="14"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grpSp>
        <p:nvGrpSpPr>
          <p:cNvPr id="17" name="Group 76"/>
          <p:cNvGrpSpPr/>
          <p:nvPr/>
        </p:nvGrpSpPr>
        <p:grpSpPr>
          <a:xfrm>
            <a:off x="7281736" y="3488904"/>
            <a:ext cx="1136357" cy="2858851"/>
            <a:chOff x="5470827" y="2616678"/>
            <a:chExt cx="852268" cy="2144138"/>
          </a:xfrm>
        </p:grpSpPr>
        <p:sp>
          <p:nvSpPr>
            <p:cNvPr id="18" name="Rectangle 6"/>
            <p:cNvSpPr>
              <a:spLocks noChangeArrowheads="1"/>
            </p:cNvSpPr>
            <p:nvPr/>
          </p:nvSpPr>
          <p:spPr bwMode="auto">
            <a:xfrm>
              <a:off x="5698984" y="3050262"/>
              <a:ext cx="430892" cy="465902"/>
            </a:xfrm>
            <a:prstGeom prst="rect">
              <a:avLst/>
            </a:prstGeom>
            <a:solidFill>
              <a:schemeClr val="accent3">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19" name="Freeform 7"/>
            <p:cNvSpPr/>
            <p:nvPr/>
          </p:nvSpPr>
          <p:spPr bwMode="auto">
            <a:xfrm>
              <a:off x="5698984"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20" tIns="60960" rIns="121920" bIns="60960" numCol="1" anchor="t" anchorCtr="0" compatLnSpc="1"/>
            <a:lstStyle/>
            <a:p>
              <a:endParaRPr lang="en-US" sz="2400"/>
            </a:p>
          </p:txBody>
        </p:sp>
        <p:sp>
          <p:nvSpPr>
            <p:cNvPr id="20" name="Freeform 8"/>
            <p:cNvSpPr/>
            <p:nvPr/>
          </p:nvSpPr>
          <p:spPr bwMode="auto">
            <a:xfrm>
              <a:off x="5698984"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1" name="Rectangle 9"/>
            <p:cNvSpPr>
              <a:spLocks noChangeArrowheads="1"/>
            </p:cNvSpPr>
            <p:nvPr/>
          </p:nvSpPr>
          <p:spPr bwMode="auto">
            <a:xfrm>
              <a:off x="5698984" y="3732958"/>
              <a:ext cx="430892" cy="432239"/>
            </a:xfrm>
            <a:prstGeom prst="rect">
              <a:avLst/>
            </a:prstGeom>
            <a:solidFill>
              <a:schemeClr val="accent3">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22" name="Rectangle 10"/>
            <p:cNvSpPr>
              <a:spLocks noChangeArrowheads="1"/>
            </p:cNvSpPr>
            <p:nvPr/>
          </p:nvSpPr>
          <p:spPr bwMode="auto">
            <a:xfrm>
              <a:off x="5698984" y="3516165"/>
              <a:ext cx="430892" cy="216793"/>
            </a:xfrm>
            <a:prstGeom prst="rect">
              <a:avLst/>
            </a:prstGeom>
            <a:solidFill>
              <a:schemeClr val="accent3">
                <a:lumMod val="50000"/>
              </a:schemeClr>
            </a:solidFill>
            <a:ln w="9525">
              <a:noFill/>
              <a:miter lim="800000"/>
            </a:ln>
          </p:spPr>
          <p:txBody>
            <a:bodyPr vert="horz" wrap="square" lIns="121920" tIns="60960" rIns="121920" bIns="60960" numCol="1" anchor="t" anchorCtr="0" compatLnSpc="1"/>
            <a:lstStyle/>
            <a:p>
              <a:endParaRPr lang="en-US" sz="2400"/>
            </a:p>
          </p:txBody>
        </p:sp>
        <p:sp>
          <p:nvSpPr>
            <p:cNvPr id="23" name="Oval 11"/>
            <p:cNvSpPr>
              <a:spLocks noChangeArrowheads="1"/>
            </p:cNvSpPr>
            <p:nvPr/>
          </p:nvSpPr>
          <p:spPr bwMode="auto">
            <a:xfrm>
              <a:off x="5698984" y="3027372"/>
              <a:ext cx="430892" cy="41743"/>
            </a:xfrm>
            <a:prstGeom prst="ellipse">
              <a:avLst/>
            </a:prstGeom>
            <a:solidFill>
              <a:schemeClr val="accent3">
                <a:lumMod val="40000"/>
                <a:lumOff val="60000"/>
              </a:schemeClr>
            </a:solidFill>
            <a:ln w="9525">
              <a:noFill/>
              <a:round/>
            </a:ln>
          </p:spPr>
          <p:txBody>
            <a:bodyPr vert="horz" wrap="square" lIns="121920" tIns="60960" rIns="121920" bIns="60960" numCol="1" anchor="t" anchorCtr="0" compatLnSpc="1"/>
            <a:lstStyle/>
            <a:p>
              <a:endParaRPr lang="en-US" sz="2400"/>
            </a:p>
          </p:txBody>
        </p:sp>
        <p:grpSp>
          <p:nvGrpSpPr>
            <p:cNvPr id="24" name="Group 36"/>
            <p:cNvGrpSpPr/>
            <p:nvPr/>
          </p:nvGrpSpPr>
          <p:grpSpPr>
            <a:xfrm>
              <a:off x="5470827" y="2616678"/>
              <a:ext cx="852268" cy="2144138"/>
              <a:chOff x="5381376" y="1311276"/>
              <a:chExt cx="1004780" cy="2527830"/>
            </a:xfrm>
          </p:grpSpPr>
          <p:sp>
            <p:nvSpPr>
              <p:cNvPr id="25" name="Arc 37"/>
              <p:cNvSpPr/>
              <p:nvPr/>
            </p:nvSpPr>
            <p:spPr>
              <a:xfrm rot="5400000">
                <a:off x="5562231" y="3168259"/>
                <a:ext cx="660399" cy="681296"/>
              </a:xfrm>
              <a:prstGeom prst="arc">
                <a:avLst>
                  <a:gd name="adj1" fmla="val 16200000"/>
                  <a:gd name="adj2" fmla="val 558229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6" name="Straight Connector 38"/>
              <p:cNvCxnSpPr/>
              <p:nvPr/>
            </p:nvCxnSpPr>
            <p:spPr>
              <a:xfrm flipH="1" flipV="1">
                <a:off x="5551319" y="1599574"/>
                <a:ext cx="464" cy="1898973"/>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39"/>
              <p:cNvCxnSpPr/>
              <p:nvPr/>
            </p:nvCxnSpPr>
            <p:spPr>
              <a:xfrm flipH="1" flipV="1">
                <a:off x="6232615" y="1601956"/>
                <a:ext cx="464" cy="1916474"/>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Arc 40"/>
              <p:cNvSpPr/>
              <p:nvPr/>
            </p:nvSpPr>
            <p:spPr>
              <a:xfrm>
                <a:off x="6098121" y="1311276"/>
                <a:ext cx="288035" cy="288035"/>
              </a:xfrm>
              <a:prstGeom prst="arc">
                <a:avLst>
                  <a:gd name="adj1" fmla="val 16200000"/>
                  <a:gd name="adj2" fmla="val 5619728"/>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9" name="Straight Connector 41"/>
              <p:cNvCxnSpPr>
                <a:stCxn id="28" idx="0"/>
              </p:cNvCxnSpPr>
              <p:nvPr/>
            </p:nvCxnSpPr>
            <p:spPr>
              <a:xfrm flipH="1">
                <a:off x="5525394" y="1311276"/>
                <a:ext cx="716745" cy="0"/>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Arc 42"/>
              <p:cNvSpPr/>
              <p:nvPr/>
            </p:nvSpPr>
            <p:spPr>
              <a:xfrm flipH="1">
                <a:off x="5381376" y="1311276"/>
                <a:ext cx="288035" cy="288035"/>
              </a:xfrm>
              <a:prstGeom prst="arc">
                <a:avLst>
                  <a:gd name="adj1" fmla="val 16200000"/>
                  <a:gd name="adj2" fmla="val 5619728"/>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grpSp>
        <p:nvGrpSpPr>
          <p:cNvPr id="31" name="Group 77"/>
          <p:cNvGrpSpPr/>
          <p:nvPr/>
        </p:nvGrpSpPr>
        <p:grpSpPr>
          <a:xfrm>
            <a:off x="3779020" y="3488904"/>
            <a:ext cx="1136357" cy="2858851"/>
            <a:chOff x="2843790" y="2616678"/>
            <a:chExt cx="852268" cy="2144138"/>
          </a:xfrm>
        </p:grpSpPr>
        <p:sp>
          <p:nvSpPr>
            <p:cNvPr id="32" name="Rectangle 6"/>
            <p:cNvSpPr>
              <a:spLocks noChangeArrowheads="1"/>
            </p:cNvSpPr>
            <p:nvPr/>
          </p:nvSpPr>
          <p:spPr bwMode="auto">
            <a:xfrm>
              <a:off x="3071947" y="3050262"/>
              <a:ext cx="430892" cy="465902"/>
            </a:xfrm>
            <a:prstGeom prst="rect">
              <a:avLst/>
            </a:prstGeom>
            <a:solidFill>
              <a:schemeClr val="accent1"/>
            </a:solidFill>
            <a:ln w="9525">
              <a:noFill/>
              <a:miter lim="800000"/>
            </a:ln>
          </p:spPr>
          <p:txBody>
            <a:bodyPr vert="horz" wrap="square" lIns="121920" tIns="60960" rIns="121920" bIns="60960" numCol="1" anchor="t" anchorCtr="0" compatLnSpc="1"/>
            <a:lstStyle/>
            <a:p>
              <a:endParaRPr lang="en-US" sz="2400"/>
            </a:p>
          </p:txBody>
        </p:sp>
        <p:sp>
          <p:nvSpPr>
            <p:cNvPr id="33" name="Freeform 7"/>
            <p:cNvSpPr/>
            <p:nvPr/>
          </p:nvSpPr>
          <p:spPr bwMode="auto">
            <a:xfrm>
              <a:off x="3071947"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20" tIns="60960" rIns="121920" bIns="60960" numCol="1" anchor="t" anchorCtr="0" compatLnSpc="1"/>
            <a:lstStyle/>
            <a:p>
              <a:endParaRPr lang="en-US" sz="2400"/>
            </a:p>
          </p:txBody>
        </p:sp>
        <p:sp>
          <p:nvSpPr>
            <p:cNvPr id="34" name="Freeform 8"/>
            <p:cNvSpPr/>
            <p:nvPr/>
          </p:nvSpPr>
          <p:spPr bwMode="auto">
            <a:xfrm>
              <a:off x="3071947"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5" name="Rectangle 9"/>
            <p:cNvSpPr>
              <a:spLocks noChangeArrowheads="1"/>
            </p:cNvSpPr>
            <p:nvPr/>
          </p:nvSpPr>
          <p:spPr bwMode="auto">
            <a:xfrm>
              <a:off x="3071947" y="3732958"/>
              <a:ext cx="430892" cy="432239"/>
            </a:xfrm>
            <a:prstGeom prst="rect">
              <a:avLst/>
            </a:prstGeom>
            <a:solidFill>
              <a:schemeClr val="accent1">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36" name="Rectangle 10"/>
            <p:cNvSpPr>
              <a:spLocks noChangeArrowheads="1"/>
            </p:cNvSpPr>
            <p:nvPr/>
          </p:nvSpPr>
          <p:spPr bwMode="auto">
            <a:xfrm>
              <a:off x="3071947" y="3516165"/>
              <a:ext cx="430892" cy="216793"/>
            </a:xfrm>
            <a:prstGeom prst="rect">
              <a:avLst/>
            </a:prstGeom>
            <a:solidFill>
              <a:schemeClr val="accent1">
                <a:lumMod val="60000"/>
                <a:lumOff val="40000"/>
              </a:schemeClr>
            </a:solidFill>
            <a:ln w="9525">
              <a:noFill/>
              <a:miter lim="800000"/>
            </a:ln>
          </p:spPr>
          <p:txBody>
            <a:bodyPr vert="horz" wrap="square" lIns="121920" tIns="60960" rIns="121920" bIns="60960" numCol="1" anchor="t" anchorCtr="0" compatLnSpc="1"/>
            <a:lstStyle/>
            <a:p>
              <a:endParaRPr lang="en-US" sz="2400"/>
            </a:p>
          </p:txBody>
        </p:sp>
        <p:sp>
          <p:nvSpPr>
            <p:cNvPr id="37" name="Oval 11"/>
            <p:cNvSpPr>
              <a:spLocks noChangeArrowheads="1"/>
            </p:cNvSpPr>
            <p:nvPr/>
          </p:nvSpPr>
          <p:spPr bwMode="auto">
            <a:xfrm>
              <a:off x="3071947" y="3027372"/>
              <a:ext cx="430892" cy="41743"/>
            </a:xfrm>
            <a:prstGeom prst="ellipse">
              <a:avLst/>
            </a:prstGeom>
            <a:solidFill>
              <a:schemeClr val="accent1">
                <a:lumMod val="40000"/>
                <a:lumOff val="60000"/>
              </a:schemeClr>
            </a:solidFill>
            <a:ln w="9525">
              <a:noFill/>
              <a:round/>
            </a:ln>
          </p:spPr>
          <p:txBody>
            <a:bodyPr vert="horz" wrap="square" lIns="121920" tIns="60960" rIns="121920" bIns="60960" numCol="1" anchor="t" anchorCtr="0" compatLnSpc="1"/>
            <a:lstStyle/>
            <a:p>
              <a:endParaRPr lang="en-US" sz="2400"/>
            </a:p>
          </p:txBody>
        </p:sp>
        <p:grpSp>
          <p:nvGrpSpPr>
            <p:cNvPr id="38" name="Group 50"/>
            <p:cNvGrpSpPr/>
            <p:nvPr/>
          </p:nvGrpSpPr>
          <p:grpSpPr>
            <a:xfrm>
              <a:off x="2843790" y="2616678"/>
              <a:ext cx="852268" cy="2144138"/>
              <a:chOff x="5381376" y="1311276"/>
              <a:chExt cx="1004780" cy="2527830"/>
            </a:xfrm>
          </p:grpSpPr>
          <p:sp>
            <p:nvSpPr>
              <p:cNvPr id="39" name="Arc 51"/>
              <p:cNvSpPr/>
              <p:nvPr/>
            </p:nvSpPr>
            <p:spPr>
              <a:xfrm rot="5400000">
                <a:off x="5562231" y="3168259"/>
                <a:ext cx="660399" cy="681296"/>
              </a:xfrm>
              <a:prstGeom prst="arc">
                <a:avLst>
                  <a:gd name="adj1" fmla="val 16200000"/>
                  <a:gd name="adj2" fmla="val 558229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40" name="Straight Connector 52"/>
              <p:cNvCxnSpPr/>
              <p:nvPr/>
            </p:nvCxnSpPr>
            <p:spPr>
              <a:xfrm flipH="1" flipV="1">
                <a:off x="5551319" y="1599574"/>
                <a:ext cx="464" cy="1898973"/>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53"/>
              <p:cNvCxnSpPr/>
              <p:nvPr/>
            </p:nvCxnSpPr>
            <p:spPr>
              <a:xfrm flipH="1" flipV="1">
                <a:off x="6232615" y="1601956"/>
                <a:ext cx="464" cy="1916474"/>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Arc 54"/>
              <p:cNvSpPr/>
              <p:nvPr/>
            </p:nvSpPr>
            <p:spPr>
              <a:xfrm>
                <a:off x="6098121"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43" name="Straight Connector 55"/>
              <p:cNvCxnSpPr>
                <a:stCxn id="42" idx="0"/>
              </p:cNvCxnSpPr>
              <p:nvPr/>
            </p:nvCxnSpPr>
            <p:spPr>
              <a:xfrm flipH="1">
                <a:off x="5525394" y="1311276"/>
                <a:ext cx="716745"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Arc 56"/>
              <p:cNvSpPr/>
              <p:nvPr/>
            </p:nvSpPr>
            <p:spPr>
              <a:xfrm flipH="1">
                <a:off x="5381376"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cxnSp>
        <p:nvCxnSpPr>
          <p:cNvPr id="45" name="Elbow Connector 58"/>
          <p:cNvCxnSpPr/>
          <p:nvPr/>
        </p:nvCxnSpPr>
        <p:spPr>
          <a:xfrm>
            <a:off x="2652280" y="2638322"/>
            <a:ext cx="1689805" cy="790679"/>
          </a:xfrm>
          <a:prstGeom prst="bentConnector3">
            <a:avLst>
              <a:gd name="adj1" fmla="val 100355"/>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62"/>
          <p:cNvCxnSpPr/>
          <p:nvPr/>
        </p:nvCxnSpPr>
        <p:spPr>
          <a:xfrm flipH="1">
            <a:off x="7862615" y="2638322"/>
            <a:ext cx="1689805" cy="790679"/>
          </a:xfrm>
          <a:prstGeom prst="bentConnector3">
            <a:avLst>
              <a:gd name="adj1" fmla="val 100355"/>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7" name="Group 129"/>
          <p:cNvGrpSpPr/>
          <p:nvPr/>
        </p:nvGrpSpPr>
        <p:grpSpPr>
          <a:xfrm>
            <a:off x="6153048" y="5169624"/>
            <a:ext cx="864665" cy="865389"/>
            <a:chOff x="2779491" y="2517212"/>
            <a:chExt cx="648499" cy="649042"/>
          </a:xfrm>
        </p:grpSpPr>
        <p:sp>
          <p:nvSpPr>
            <p:cNvPr id="48" name="Oval 79"/>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49" name="Oval 80"/>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600" b="1" dirty="0">
                <a:latin typeface="+mj-lt"/>
              </a:endParaRPr>
            </a:p>
          </p:txBody>
        </p:sp>
      </p:grpSp>
      <p:grpSp>
        <p:nvGrpSpPr>
          <p:cNvPr id="50" name="Group 130"/>
          <p:cNvGrpSpPr/>
          <p:nvPr/>
        </p:nvGrpSpPr>
        <p:grpSpPr>
          <a:xfrm>
            <a:off x="7824516" y="5169624"/>
            <a:ext cx="864665" cy="865389"/>
            <a:chOff x="3287425" y="3613920"/>
            <a:chExt cx="648499" cy="649042"/>
          </a:xfrm>
        </p:grpSpPr>
        <p:sp>
          <p:nvSpPr>
            <p:cNvPr id="51" name="Oval 82"/>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52" name="Oval 83"/>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03</a:t>
              </a:r>
              <a:endParaRPr lang="en-US" sz="1600" b="1" dirty="0">
                <a:latin typeface="+mj-lt"/>
              </a:endParaRPr>
            </a:p>
          </p:txBody>
        </p:sp>
      </p:grpSp>
      <p:grpSp>
        <p:nvGrpSpPr>
          <p:cNvPr id="53" name="Group 134"/>
          <p:cNvGrpSpPr/>
          <p:nvPr/>
        </p:nvGrpSpPr>
        <p:grpSpPr>
          <a:xfrm>
            <a:off x="4320169" y="5169624"/>
            <a:ext cx="864665" cy="865389"/>
            <a:chOff x="3287425" y="1417883"/>
            <a:chExt cx="648499" cy="649042"/>
          </a:xfrm>
        </p:grpSpPr>
        <p:sp>
          <p:nvSpPr>
            <p:cNvPr id="54" name="Oval 85"/>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55" name="Oval 86"/>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5" b="1" dirty="0">
                <a:solidFill>
                  <a:schemeClr val="bg1"/>
                </a:solidFill>
                <a:latin typeface="+mj-lt"/>
              </a:endParaRPr>
            </a:p>
          </p:txBody>
        </p:sp>
      </p:grpSp>
      <p:grpSp>
        <p:nvGrpSpPr>
          <p:cNvPr id="56" name="Group 87"/>
          <p:cNvGrpSpPr/>
          <p:nvPr/>
        </p:nvGrpSpPr>
        <p:grpSpPr>
          <a:xfrm>
            <a:off x="4098903" y="3461663"/>
            <a:ext cx="537720" cy="581812"/>
            <a:chOff x="758036" y="1904963"/>
            <a:chExt cx="403290" cy="436359"/>
          </a:xfrm>
          <a:solidFill>
            <a:schemeClr val="accent1"/>
          </a:solidFill>
        </p:grpSpPr>
        <p:sp>
          <p:nvSpPr>
            <p:cNvPr id="57" name="Oval 88"/>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Oval 89"/>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9" name="Oval 90"/>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91"/>
          <p:cNvGrpSpPr/>
          <p:nvPr/>
        </p:nvGrpSpPr>
        <p:grpSpPr>
          <a:xfrm>
            <a:off x="5904218" y="2609497"/>
            <a:ext cx="494201" cy="660888"/>
            <a:chOff x="802535" y="1904963"/>
            <a:chExt cx="370651" cy="495666"/>
          </a:xfrm>
          <a:solidFill>
            <a:schemeClr val="accent2"/>
          </a:solidFill>
        </p:grpSpPr>
        <p:sp>
          <p:nvSpPr>
            <p:cNvPr id="61"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2"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4" name="Group 95"/>
          <p:cNvGrpSpPr/>
          <p:nvPr/>
        </p:nvGrpSpPr>
        <p:grpSpPr>
          <a:xfrm>
            <a:off x="7593755" y="3417951"/>
            <a:ext cx="537720" cy="581812"/>
            <a:chOff x="758036" y="1904963"/>
            <a:chExt cx="403290" cy="436359"/>
          </a:xfrm>
          <a:solidFill>
            <a:schemeClr val="accent3"/>
          </a:solidFill>
        </p:grpSpPr>
        <p:sp>
          <p:nvSpPr>
            <p:cNvPr id="65" name="Oval 96"/>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Oval 97"/>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98"/>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8" name="矩形 67"/>
          <p:cNvSpPr/>
          <p:nvPr/>
        </p:nvSpPr>
        <p:spPr>
          <a:xfrm>
            <a:off x="1696853" y="2786403"/>
            <a:ext cx="21833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8062981" y="2768542"/>
            <a:ext cx="21833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5236962" y="1977678"/>
            <a:ext cx="21833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childTnLst>
                          </p:cTn>
                        </p:par>
                        <p:par>
                          <p:cTn id="21" fill="hold">
                            <p:stCondLst>
                              <p:cond delay="1500"/>
                            </p:stCondLst>
                            <p:childTnLst>
                              <p:par>
                                <p:cTn id="22" presetID="18" presetClass="entr" presetSubtype="9"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strips(upLeft)">
                                      <p:cBhvr>
                                        <p:cTn id="24" dur="500"/>
                                        <p:tgtEl>
                                          <p:spTgt spid="45"/>
                                        </p:tgtEl>
                                      </p:cBhvr>
                                    </p:animEffect>
                                  </p:childTnLst>
                                </p:cTn>
                              </p:par>
                            </p:childTnLst>
                          </p:cTn>
                        </p:par>
                        <p:par>
                          <p:cTn id="25" fill="hold">
                            <p:stCondLst>
                              <p:cond delay="2000"/>
                            </p:stCondLst>
                            <p:childTnLst>
                              <p:par>
                                <p:cTn id="26" presetID="2" presetClass="entr" presetSubtype="4" accel="50000" decel="5000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anim calcmode="lin" valueType="num">
                                      <p:cBhvr>
                                        <p:cTn id="34" dur="500" fill="hold"/>
                                        <p:tgtEl>
                                          <p:spTgt spid="60"/>
                                        </p:tgtEl>
                                        <p:attrNameLst>
                                          <p:attrName>ppt_x</p:attrName>
                                        </p:attrNameLst>
                                      </p:cBhvr>
                                      <p:tavLst>
                                        <p:tav tm="0">
                                          <p:val>
                                            <p:strVal val="#ppt_x"/>
                                          </p:val>
                                        </p:tav>
                                        <p:tav tm="100000">
                                          <p:val>
                                            <p:strVal val="#ppt_x"/>
                                          </p:val>
                                        </p:tav>
                                      </p:tavLst>
                                    </p:anim>
                                    <p:anim calcmode="lin" valueType="num">
                                      <p:cBhvr>
                                        <p:cTn id="35" dur="500" fill="hold"/>
                                        <p:tgtEl>
                                          <p:spTgt spid="6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3500"/>
                            </p:stCondLst>
                            <p:childTnLst>
                              <p:par>
                                <p:cTn id="43" presetID="2" presetClass="entr" presetSubtype="4" accel="50000" decel="5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anim calcmode="lin" valueType="num">
                                      <p:cBhvr>
                                        <p:cTn id="51" dur="500" fill="hold"/>
                                        <p:tgtEl>
                                          <p:spTgt spid="64"/>
                                        </p:tgtEl>
                                        <p:attrNameLst>
                                          <p:attrName>ppt_x</p:attrName>
                                        </p:attrNameLst>
                                      </p:cBhvr>
                                      <p:tavLst>
                                        <p:tav tm="0">
                                          <p:val>
                                            <p:strVal val="#ppt_x"/>
                                          </p:val>
                                        </p:tav>
                                        <p:tav tm="100000">
                                          <p:val>
                                            <p:strVal val="#ppt_x"/>
                                          </p:val>
                                        </p:tav>
                                      </p:tavLst>
                                    </p:anim>
                                    <p:anim calcmode="lin" valueType="num">
                                      <p:cBhvr>
                                        <p:cTn id="52" dur="5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500" fill="hold"/>
                                        <p:tgtEl>
                                          <p:spTgt spid="50"/>
                                        </p:tgtEl>
                                        <p:attrNameLst>
                                          <p:attrName>ppt_w</p:attrName>
                                        </p:attrNameLst>
                                      </p:cBhvr>
                                      <p:tavLst>
                                        <p:tav tm="0">
                                          <p:val>
                                            <p:fltVal val="0"/>
                                          </p:val>
                                        </p:tav>
                                        <p:tav tm="100000">
                                          <p:val>
                                            <p:strVal val="#ppt_w"/>
                                          </p:val>
                                        </p:tav>
                                      </p:tavLst>
                                    </p:anim>
                                    <p:anim calcmode="lin" valueType="num">
                                      <p:cBhvr>
                                        <p:cTn id="57" dur="500" fill="hold"/>
                                        <p:tgtEl>
                                          <p:spTgt spid="50"/>
                                        </p:tgtEl>
                                        <p:attrNameLst>
                                          <p:attrName>ppt_h</p:attrName>
                                        </p:attrNameLst>
                                      </p:cBhvr>
                                      <p:tavLst>
                                        <p:tav tm="0">
                                          <p:val>
                                            <p:fltVal val="0"/>
                                          </p:val>
                                        </p:tav>
                                        <p:tav tm="100000">
                                          <p:val>
                                            <p:strVal val="#ppt_h"/>
                                          </p:val>
                                        </p:tav>
                                      </p:tavLst>
                                    </p:anim>
                                    <p:animEffect transition="in" filter="fade">
                                      <p:cBhvr>
                                        <p:cTn id="58" dur="500"/>
                                        <p:tgtEl>
                                          <p:spTgt spid="50"/>
                                        </p:tgtEl>
                                      </p:cBhvr>
                                    </p:animEffect>
                                  </p:childTnLst>
                                </p:cTn>
                              </p:par>
                            </p:childTnLst>
                          </p:cTn>
                        </p:par>
                        <p:par>
                          <p:cTn id="59" fill="hold">
                            <p:stCondLst>
                              <p:cond delay="5000"/>
                            </p:stCondLst>
                            <p:childTnLst>
                              <p:par>
                                <p:cTn id="60" presetID="18" presetClass="entr" presetSubtype="3"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strips(upRight)">
                                      <p:cBhvr>
                                        <p:cTn id="62" dur="500"/>
                                        <p:tgtEl>
                                          <p:spTgt spid="46"/>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fade">
                                      <p:cBhvr>
                                        <p:cTn id="7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Lst>
  </p:timing>
</p:sld>
</file>

<file path=ppt/tags/tag1.xml><?xml version="1.0" encoding="utf-8"?>
<p:tagLst xmlns:p="http://schemas.openxmlformats.org/presentationml/2006/main">
  <p:tag name="MH" val="20170609215124"/>
  <p:tag name="MH_LIBRARY" val="GRAPHIC"/>
  <p:tag name="MH_TYPE" val="Other"/>
  <p:tag name="MH_ORDER" val="1"/>
</p:tagLst>
</file>

<file path=ppt/tags/tag10.xml><?xml version="1.0" encoding="utf-8"?>
<p:tagLst xmlns:p="http://schemas.openxmlformats.org/presentationml/2006/main">
  <p:tag name="MH" val="20170609215124"/>
  <p:tag name="MH_LIBRARY" val="GRAPHIC"/>
  <p:tag name="MH_TYPE" val="Other"/>
  <p:tag name="MH_ORDER" val="7"/>
</p:tagLst>
</file>

<file path=ppt/tags/tag11.xml><?xml version="1.0" encoding="utf-8"?>
<p:tagLst xmlns:p="http://schemas.openxmlformats.org/presentationml/2006/main">
  <p:tag name="MH" val="20170609215124"/>
  <p:tag name="MH_LIBRARY" val="GRAPHIC"/>
  <p:tag name="MH_TYPE" val="Other"/>
  <p:tag name="MH_ORDER" val="8"/>
</p:tagLst>
</file>

<file path=ppt/tags/tag12.xml><?xml version="1.0" encoding="utf-8"?>
<p:tagLst xmlns:p="http://schemas.openxmlformats.org/presentationml/2006/main">
  <p:tag name="MH" val="20170609215124"/>
  <p:tag name="MH_LIBRARY" val="GRAPHIC"/>
  <p:tag name="MH_TYPE" val="SubTitle"/>
  <p:tag name="MH_ORDER" val="4"/>
</p:tagLst>
</file>

<file path=ppt/tags/tag2.xml><?xml version="1.0" encoding="utf-8"?>
<p:tagLst xmlns:p="http://schemas.openxmlformats.org/presentationml/2006/main">
  <p:tag name="MH" val="20170609215124"/>
  <p:tag name="MH_LIBRARY" val="GRAPHIC"/>
  <p:tag name="MH_TYPE" val="Other"/>
  <p:tag name="MH_ORDER" val="2"/>
</p:tagLst>
</file>

<file path=ppt/tags/tag3.xml><?xml version="1.0" encoding="utf-8"?>
<p:tagLst xmlns:p="http://schemas.openxmlformats.org/presentationml/2006/main">
  <p:tag name="MH" val="20170609215124"/>
  <p:tag name="MH_LIBRARY" val="GRAPHIC"/>
  <p:tag name="MH_TYPE" val="SubTitle"/>
  <p:tag name="MH_ORDER" val="1"/>
</p:tagLst>
</file>

<file path=ppt/tags/tag4.xml><?xml version="1.0" encoding="utf-8"?>
<p:tagLst xmlns:p="http://schemas.openxmlformats.org/presentationml/2006/main">
  <p:tag name="MH" val="20170609215124"/>
  <p:tag name="MH_LIBRARY" val="GRAPHIC"/>
  <p:tag name="MH_TYPE" val="Other"/>
  <p:tag name="MH_ORDER" val="3"/>
</p:tagLst>
</file>

<file path=ppt/tags/tag5.xml><?xml version="1.0" encoding="utf-8"?>
<p:tagLst xmlns:p="http://schemas.openxmlformats.org/presentationml/2006/main">
  <p:tag name="MH" val="20170609215124"/>
  <p:tag name="MH_LIBRARY" val="GRAPHIC"/>
  <p:tag name="MH_TYPE" val="Other"/>
  <p:tag name="MH_ORDER" val="4"/>
</p:tagLst>
</file>

<file path=ppt/tags/tag6.xml><?xml version="1.0" encoding="utf-8"?>
<p:tagLst xmlns:p="http://schemas.openxmlformats.org/presentationml/2006/main">
  <p:tag name="MH" val="20170609215124"/>
  <p:tag name="MH_LIBRARY" val="GRAPHIC"/>
  <p:tag name="MH_TYPE" val="SubTitle"/>
  <p:tag name="MH_ORDER" val="2"/>
</p:tagLst>
</file>

<file path=ppt/tags/tag7.xml><?xml version="1.0" encoding="utf-8"?>
<p:tagLst xmlns:p="http://schemas.openxmlformats.org/presentationml/2006/main">
  <p:tag name="MH" val="20170609215124"/>
  <p:tag name="MH_LIBRARY" val="GRAPHIC"/>
  <p:tag name="MH_TYPE" val="Other"/>
  <p:tag name="MH_ORDER" val="5"/>
</p:tagLst>
</file>

<file path=ppt/tags/tag8.xml><?xml version="1.0" encoding="utf-8"?>
<p:tagLst xmlns:p="http://schemas.openxmlformats.org/presentationml/2006/main">
  <p:tag name="MH" val="20170609215124"/>
  <p:tag name="MH_LIBRARY" val="GRAPHIC"/>
  <p:tag name="MH_TYPE" val="Other"/>
  <p:tag name="MH_ORDER" val="6"/>
</p:tagLst>
</file>

<file path=ppt/tags/tag9.xml><?xml version="1.0" encoding="utf-8"?>
<p:tagLst xmlns:p="http://schemas.openxmlformats.org/presentationml/2006/main">
  <p:tag name="MH" val="20170609215124"/>
  <p:tag name="MH_LIBRARY" val="GRAPHIC"/>
  <p:tag name="MH_TYPE" val="SubTitle"/>
  <p:tag name="MH_ORDER" val="3"/>
</p:tagLst>
</file>

<file path=ppt/theme/theme1.xml><?xml version="1.0" encoding="utf-8"?>
<a:theme xmlns:a="http://schemas.openxmlformats.org/drawingml/2006/main" name="Office 主题">
  <a:themeElements>
    <a:clrScheme name="自定义 50">
      <a:dk1>
        <a:sysClr val="windowText" lastClr="000000"/>
      </a:dk1>
      <a:lt1>
        <a:sysClr val="window" lastClr="FFFFFF"/>
      </a:lt1>
      <a:dk2>
        <a:srgbClr val="44546A"/>
      </a:dk2>
      <a:lt2>
        <a:srgbClr val="E7E6E6"/>
      </a:lt2>
      <a:accent1>
        <a:srgbClr val="95CCC9"/>
      </a:accent1>
      <a:accent2>
        <a:srgbClr val="F8F06B"/>
      </a:accent2>
      <a:accent3>
        <a:srgbClr val="F8AA98"/>
      </a:accent3>
      <a:accent4>
        <a:srgbClr val="95CCC9"/>
      </a:accent4>
      <a:accent5>
        <a:srgbClr val="F8F06B"/>
      </a:accent5>
      <a:accent6>
        <a:srgbClr val="F8AA98"/>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2365</Words>
  <Application>WPS 演示</Application>
  <PresentationFormat>宽屏</PresentationFormat>
  <Paragraphs>365</Paragraphs>
  <Slides>25</Slides>
  <Notes>3</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微软雅黑</vt:lpstr>
      <vt:lpstr>方正姚体</vt:lpstr>
      <vt:lpstr>Calibri</vt:lpstr>
      <vt:lpstr>Arial Unicode MS</vt:lpstr>
      <vt:lpstr>Calibri Light</vt:lpstr>
      <vt:lpstr>Source Sans Pro ExtraLight</vt:lpstr>
      <vt:lpstr>Lato Regular</vt:lpstr>
      <vt:lpstr>Segoe Print</vt:lpstr>
      <vt:lpstr>Calibri Light</vt:lpstr>
      <vt:lpstr>FontAwesome</vt:lpstr>
      <vt:lpstr>Arial</vt:lpstr>
      <vt:lpstr>Gill Sans</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17</cp:revision>
  <dcterms:created xsi:type="dcterms:W3CDTF">2017-08-17T10:58:00Z</dcterms:created>
  <dcterms:modified xsi:type="dcterms:W3CDTF">2020-06-05T02:49:49Z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