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6" r:id="rId15"/>
    <p:sldId id="268" r:id="rId16"/>
    <p:sldId id="270" r:id="rId17"/>
    <p:sldId id="271" r:id="rId18"/>
    <p:sldId id="269" r:id="rId19"/>
    <p:sldId id="273" r:id="rId20"/>
    <p:sldId id="272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2" r:id="rId29"/>
    <p:sldId id="283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93A1"/>
    <a:srgbClr val="5BBE97"/>
    <a:srgbClr val="F1666E"/>
    <a:srgbClr val="4DCDFF"/>
    <a:srgbClr val="FF9000"/>
    <a:srgbClr val="9BD0FF"/>
    <a:srgbClr val="ADDCFF"/>
    <a:srgbClr val="F8F5EC"/>
    <a:srgbClr val="F1332B"/>
    <a:srgbClr val="9DD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6420" autoAdjust="0"/>
  </p:normalViewPr>
  <p:slideViewPr>
    <p:cSldViewPr snapToGrid="0">
      <p:cViewPr varScale="1">
        <p:scale>
          <a:sx n="112" d="100"/>
          <a:sy n="112" d="100"/>
        </p:scale>
        <p:origin x="4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8" d="100"/>
        <a:sy n="19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7584C-4094-4EC7-8639-1986E18926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1478C-ED6A-40B0-AACC-BE1D223FC80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1478C-ED6A-40B0-AACC-BE1D223FC8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1478C-ED6A-40B0-AACC-BE1D223FC8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1478C-ED6A-40B0-AACC-BE1D223FC8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1478C-ED6A-40B0-AACC-BE1D223FC8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1478C-ED6A-40B0-AACC-BE1D223FC8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1478C-ED6A-40B0-AACC-BE1D223FC8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1478C-ED6A-40B0-AACC-BE1D223FC8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1478C-ED6A-40B0-AACC-BE1D223FC8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1478C-ED6A-40B0-AACC-BE1D223FC8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1478C-ED6A-40B0-AACC-BE1D223FC8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1478C-ED6A-40B0-AACC-BE1D223FC8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1478C-ED6A-40B0-AACC-BE1D223FC8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1478C-ED6A-40B0-AACC-BE1D223FC8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1478C-ED6A-40B0-AACC-BE1D223FC8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1478C-ED6A-40B0-AACC-BE1D223FC8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1478C-ED6A-40B0-AACC-BE1D223FC8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1478C-ED6A-40B0-AACC-BE1D223FC8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1478C-ED6A-40B0-AACC-BE1D223FC8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1478C-ED6A-40B0-AACC-BE1D223FC8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https://www.ppthui.com    【PPT</a:t>
            </a:r>
            <a:r>
              <a:rPr lang="zh-CN" altLang="en-US" dirty="0"/>
              <a:t>汇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1478C-ED6A-40B0-AACC-BE1D223FC8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1478C-ED6A-40B0-AACC-BE1D223FC8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1478C-ED6A-40B0-AACC-BE1D223FC8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1478C-ED6A-40B0-AACC-BE1D223FC8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1478C-ED6A-40B0-AACC-BE1D223FC8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1478C-ED6A-40B0-AACC-BE1D223FC8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1478C-ED6A-40B0-AACC-BE1D223FC8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EA94-1D9A-4DDC-B012-2038576F1C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5EC3-F212-458C-9085-4D88B88FEF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EA94-1D9A-4DDC-B012-2038576F1C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5EC3-F212-458C-9085-4D88B88FEF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EA94-1D9A-4DDC-B012-2038576F1C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5EC3-F212-458C-9085-4D88B88FEF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EA94-1D9A-4DDC-B012-2038576F1C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5EC3-F212-458C-9085-4D88B88FEF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EA94-1D9A-4DDC-B012-2038576F1C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5EC3-F212-458C-9085-4D88B88FEF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EA94-1D9A-4DDC-B012-2038576F1C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5EC3-F212-458C-9085-4D88B88FEF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EA94-1D9A-4DDC-B012-2038576F1C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5EC3-F212-458C-9085-4D88B88FEF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EA94-1D9A-4DDC-B012-2038576F1C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5EC3-F212-458C-9085-4D88B88FEF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EA94-1D9A-4DDC-B012-2038576F1C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5EC3-F212-458C-9085-4D88B88FEF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EA94-1D9A-4DDC-B012-2038576F1C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5EC3-F212-458C-9085-4D88B88FEF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8EA94-1D9A-4DDC-B012-2038576F1C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95EC3-F212-458C-9085-4D88B88FEFA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5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7.png"/><Relationship Id="rId1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.png"/><Relationship Id="rId1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.png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8.png"/><Relationship Id="rId1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.png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47.png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7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48.png"/><Relationship Id="rId6" Type="http://schemas.openxmlformats.org/officeDocument/2006/relationships/hyperlink" Target="https://www.ppthui.com/kejian/" TargetMode="External"/><Relationship Id="rId5" Type="http://schemas.openxmlformats.org/officeDocument/2006/relationships/hyperlink" Target="https://www.ppthui.com/beijing/" TargetMode="External"/><Relationship Id="rId4" Type="http://schemas.openxmlformats.org/officeDocument/2006/relationships/hyperlink" Target="https://www.ppthui.com/jieri/" TargetMode="External"/><Relationship Id="rId3" Type="http://schemas.openxmlformats.org/officeDocument/2006/relationships/hyperlink" Target="https://www.ppthui.com/gongzuo/" TargetMode="External"/><Relationship Id="rId2" Type="http://schemas.openxmlformats.org/officeDocument/2006/relationships/hyperlink" Target="https://www.ppthui.com/hangye/" TargetMode="External"/><Relationship Id="rId1" Type="http://schemas.openxmlformats.org/officeDocument/2006/relationships/hyperlink" Target="https://www.ppthui.com/jingpin/" TargetMode="Externa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.png"/><Relationship Id="rId1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966795"/>
            <a:ext cx="10058400" cy="38912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1486">
            <a:off x="-1391972" y="1426805"/>
            <a:ext cx="1394378" cy="1265486"/>
          </a:xfrm>
          <a:prstGeom prst="rect">
            <a:avLst/>
          </a:prstGeom>
        </p:spPr>
      </p:pic>
      <p:pic>
        <p:nvPicPr>
          <p:cNvPr id="2" name="纯音乐 - 儿童音乐 - 纯音乐版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500107" y="3389882"/>
            <a:ext cx="609600" cy="609600"/>
          </a:xfrm>
          <a:prstGeom prst="rect">
            <a:avLst/>
          </a:prstGeom>
        </p:spPr>
      </p:pic>
      <p:sp>
        <p:nvSpPr>
          <p:cNvPr id="18" name="矩形: 一个圆顶角，剪去另一个顶角 17"/>
          <p:cNvSpPr/>
          <p:nvPr/>
        </p:nvSpPr>
        <p:spPr>
          <a:xfrm>
            <a:off x="1454967" y="1775766"/>
            <a:ext cx="9747682" cy="2689933"/>
          </a:xfrm>
          <a:prstGeom prst="snipRoundRect">
            <a:avLst/>
          </a:prstGeom>
          <a:solidFill>
            <a:schemeClr val="bg1">
              <a:alpha val="16000"/>
            </a:schemeClr>
          </a:solidFill>
          <a:ln w="76200">
            <a:solidFill>
              <a:srgbClr val="5BBE97"/>
            </a:solidFill>
          </a:ln>
          <a:effectLst>
            <a:outerShdw blurRad="279400" dist="101600" dir="7200000" sx="101000" sy="101000" algn="tl" rotWithShape="0">
              <a:prstClr val="black">
                <a:alpha val="5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4528081" y="3509683"/>
            <a:ext cx="3601454" cy="485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900" kern="0" dirty="0">
                <a:solidFill>
                  <a:srgbClr val="EC5B2D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Lorem ipsum dolor sit </a:t>
            </a:r>
            <a:r>
              <a:rPr lang="en-US" altLang="zh-CN" sz="900" kern="0" dirty="0" err="1">
                <a:solidFill>
                  <a:srgbClr val="EC5B2D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amet</a:t>
            </a:r>
            <a:r>
              <a:rPr lang="en-US" altLang="zh-CN" sz="900" kern="0" dirty="0">
                <a:solidFill>
                  <a:srgbClr val="EC5B2D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, </a:t>
            </a:r>
            <a:r>
              <a:rPr lang="en-US" altLang="zh-CN" sz="900" kern="0" dirty="0" err="1">
                <a:solidFill>
                  <a:srgbClr val="EC5B2D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consectetuer</a:t>
            </a:r>
            <a:r>
              <a:rPr lang="en-US" altLang="zh-CN" sz="900" kern="0" dirty="0">
                <a:solidFill>
                  <a:srgbClr val="EC5B2D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900" kern="0" dirty="0" err="1">
                <a:solidFill>
                  <a:srgbClr val="EC5B2D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adipiscing</a:t>
            </a:r>
            <a:r>
              <a:rPr lang="en-US" altLang="zh-CN" sz="900" kern="0" dirty="0">
                <a:solidFill>
                  <a:srgbClr val="EC5B2D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900" kern="0" dirty="0" err="1">
                <a:solidFill>
                  <a:srgbClr val="EC5B2D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elit</a:t>
            </a:r>
            <a:r>
              <a:rPr lang="en-US" altLang="zh-CN" sz="900" kern="0" dirty="0">
                <a:solidFill>
                  <a:srgbClr val="EC5B2D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. </a:t>
            </a:r>
            <a:r>
              <a:rPr lang="en-US" altLang="zh-CN" sz="900" kern="0" dirty="0" err="1">
                <a:solidFill>
                  <a:srgbClr val="EC5B2D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Aenean</a:t>
            </a:r>
            <a:r>
              <a:rPr lang="en-US" altLang="zh-CN" sz="900" kern="0" dirty="0">
                <a:solidFill>
                  <a:srgbClr val="EC5B2D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900" kern="0" dirty="0" err="1">
                <a:solidFill>
                  <a:srgbClr val="EC5B2D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commodo</a:t>
            </a:r>
            <a:r>
              <a:rPr lang="en-US" altLang="zh-CN" sz="900" kern="0" dirty="0">
                <a:solidFill>
                  <a:srgbClr val="EC5B2D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 ligula </a:t>
            </a:r>
            <a:r>
              <a:rPr lang="en-US" altLang="zh-CN" sz="900" kern="0" dirty="0" err="1">
                <a:solidFill>
                  <a:srgbClr val="EC5B2D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eget</a:t>
            </a:r>
            <a:r>
              <a:rPr lang="en-US" altLang="zh-CN" sz="900" kern="0" dirty="0">
                <a:solidFill>
                  <a:srgbClr val="EC5B2D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 dolor</a:t>
            </a:r>
            <a:r>
              <a:rPr lang="zh-CN" altLang="en-US" sz="900" kern="0" dirty="0">
                <a:solidFill>
                  <a:srgbClr val="EC5B2D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；</a:t>
            </a:r>
            <a:r>
              <a:rPr lang="en-US" altLang="zh-CN" sz="900" kern="0" dirty="0">
                <a:solidFill>
                  <a:srgbClr val="EC5B2D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Lorem ipsum dolor sit </a:t>
            </a:r>
            <a:r>
              <a:rPr lang="en-US" altLang="zh-CN" sz="900" kern="0" dirty="0" err="1">
                <a:solidFill>
                  <a:srgbClr val="EC5B2D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amet</a:t>
            </a:r>
            <a:r>
              <a:rPr lang="en-US" altLang="zh-CN" sz="900" kern="0" dirty="0">
                <a:solidFill>
                  <a:srgbClr val="EC5B2D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, </a:t>
            </a:r>
            <a:r>
              <a:rPr lang="en-US" altLang="zh-CN" sz="900" kern="0" dirty="0" err="1">
                <a:solidFill>
                  <a:srgbClr val="EC5B2D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consectetuer</a:t>
            </a:r>
            <a:endParaRPr lang="zh-CN" altLang="en-US" sz="900" kern="0" dirty="0">
              <a:solidFill>
                <a:srgbClr val="EC5B2D"/>
              </a:solidFill>
              <a:latin typeface="Calibri Light" panose="020F0302020204030204"/>
              <a:ea typeface="微软雅黑 Light" panose="020B0502040204020203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296294" y="2124466"/>
            <a:ext cx="80650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b="1" dirty="0">
                <a:solidFill>
                  <a:srgbClr val="B8D557"/>
                </a:solidFill>
                <a:effectLst>
                  <a:glow rad="1905000">
                    <a:schemeClr val="bg1">
                      <a:alpha val="40000"/>
                    </a:schemeClr>
                  </a:glo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期末</a:t>
            </a:r>
            <a:r>
              <a:rPr lang="zh-CN" altLang="en-US" sz="7200" b="1" dirty="0">
                <a:solidFill>
                  <a:srgbClr val="FAC46C"/>
                </a:solidFill>
                <a:effectLst>
                  <a:glow rad="1905000">
                    <a:schemeClr val="bg1">
                      <a:alpha val="40000"/>
                    </a:schemeClr>
                  </a:glo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家长会</a:t>
            </a:r>
            <a:r>
              <a:rPr lang="en-US" altLang="zh-CN" sz="7200" b="1" dirty="0">
                <a:solidFill>
                  <a:srgbClr val="EC5B2D"/>
                </a:solidFill>
                <a:effectLst>
                  <a:glow rad="1905000">
                    <a:schemeClr val="bg1">
                      <a:alpha val="40000"/>
                    </a:schemeClr>
                  </a:glo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PPT</a:t>
            </a:r>
            <a:r>
              <a:rPr lang="zh-CN" altLang="en-US" sz="7200" b="1" dirty="0">
                <a:solidFill>
                  <a:srgbClr val="EC5B2D"/>
                </a:solidFill>
                <a:effectLst>
                  <a:glow rad="1905000">
                    <a:schemeClr val="bg1">
                      <a:alpha val="40000"/>
                    </a:schemeClr>
                  </a:glo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模版</a:t>
            </a:r>
            <a:endParaRPr lang="zh-CN" altLang="en-US" sz="7200" b="1" dirty="0">
              <a:solidFill>
                <a:srgbClr val="EC5B2D"/>
              </a:solidFill>
              <a:effectLst>
                <a:glow rad="1905000">
                  <a:schemeClr val="bg1">
                    <a:alpha val="40000"/>
                  </a:schemeClr>
                </a:glo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custDataLst>
      <p:tags r:id="rId7"/>
    </p:custDataLst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900000">
                                      <p:cBhvr>
                                        <p:cTn id="1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75E-6 -1.48148E-6 L 3.75E-6 0.00023 C 0.00416 -0.00208 0.0082 -0.0044 0.0125 -0.00625 C 0.02708 -0.0125 0.0526 -0.00671 0.06172 -0.00625 C 0.06328 -0.00555 0.06497 -0.00463 0.06666 -0.00417 C 0.07734 -0.00162 0.09088 -0.00116 0.1013 -1.48148E-6 C 0.10625 0.00046 0.11119 0.00139 0.11601 0.00208 C 0.12044 0.00371 0.12252 0.00486 0.12721 0.00602 C 0.13125 0.00718 0.13919 0.00857 0.14323 0.01019 C 0.14466 0.01065 0.1457 0.01181 0.147 0.01227 C 0.14908 0.01296 0.15117 0.01343 0.15312 0.01435 C 0.15442 0.01482 0.1556 0.01574 0.1569 0.01644 C 0.15898 0.01713 0.16106 0.01759 0.16302 0.01829 C 0.16432 0.01898 0.16562 0.01991 0.16679 0.02037 C 0.18359 0.02593 0.17734 0.02292 0.19023 0.02662 C 0.19961 0.02917 0.19362 0.02847 0.2039 0.03079 C 0.22656 0.03565 0.2052 0.03009 0.22252 0.03472 C 0.23489 0.04167 0.22096 0.03449 0.25208 0.04097 C 0.2677 0.04421 0.25859 0.04259 0.27929 0.04514 C 0.28945 0.04931 0.28125 0.0463 0.29908 0.04908 C 0.30286 0.04977 0.30651 0.05023 0.31028 0.05116 C 0.31237 0.05162 0.31432 0.05278 0.3164 0.05324 C 0.32252 0.05417 0.32877 0.05463 0.33502 0.05533 C 0.35117 0.05903 0.35013 0.05949 0.37461 0.05949 C 0.40338 0.05949 0.43216 0.0581 0.46106 0.05741 C 0.46315 0.05671 0.4651 0.05579 0.46718 0.05533 C 0.47174 0.05417 0.48411 0.05185 0.48828 0.05116 C 0.49153 0.04977 0.49622 0.04769 0.49948 0.04699 C 0.5039 0.04607 0.50859 0.0456 0.51302 0.04514 C 0.525 0.04005 0.51953 0.04213 0.52903 0.03889 C 0.54895 0.0257 0.52031 0.04398 0.5427 0.03264 C 0.5444 0.03195 0.54596 0.02963 0.54765 0.02871 C 0.54974 0.02755 0.55182 0.02732 0.5539 0.02662 C 0.55716 0.02523 0.56028 0.02338 0.56367 0.02246 C 0.56614 0.02176 0.56875 0.0213 0.57122 0.02037 C 0.57291 0.01991 0.57448 0.01921 0.57604 0.01829 C 0.57734 0.01783 0.57864 0.0169 0.57981 0.01644 C 0.58229 0.01551 0.58476 0.01505 0.58724 0.01435 C 0.58893 0.01366 0.59049 0.0125 0.59218 0.01227 C 0.59713 0.01111 0.60208 0.01088 0.60703 0.01019 C 0.61849 0.00533 0.60468 0.01065 0.62565 0.00602 C 0.62734 0.00579 0.62877 0.00463 0.63047 0.00394 C 0.6345 0.00255 0.6388 0.00139 0.64297 -1.48148E-6 C 0.64492 -0.00069 0.647 -0.00185 0.64908 -0.00208 C 0.68333 -0.00856 0.64049 -0.00046 0.66888 -0.00625 C 0.67252 -0.00694 0.6763 -0.00764 0.67994 -0.00833 C 0.68268 -0.00879 0.69869 -0.01227 0.70104 -0.01227 C 0.71471 -0.01296 0.72812 -0.01227 0.74192 -0.01227 " pathEditMode="relative" rAng="0" ptsTypes="AAAAAAAAAAAAAAAAAAAAAAAAAAAAAAAAAAAAAAAAAAAAAAAA">
                                      <p:cBhvr>
                                        <p:cTn id="1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96" y="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 animBg="1"/>
      <p:bldP spid="19" grpId="0"/>
      <p:bldP spid="20" grpId="0"/>
      <p:bldP spid="2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498" y="33451"/>
            <a:ext cx="5370897" cy="6858000"/>
          </a:xfrm>
          <a:prstGeom prst="rect">
            <a:avLst/>
          </a:prstGeom>
        </p:spPr>
      </p:pic>
      <p:sp>
        <p:nvSpPr>
          <p:cNvPr id="2" name="TextBox 9"/>
          <p:cNvSpPr txBox="1"/>
          <p:nvPr/>
        </p:nvSpPr>
        <p:spPr>
          <a:xfrm>
            <a:off x="811850" y="700755"/>
            <a:ext cx="3533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n w="6350">
                  <a:noFill/>
                </a:ln>
                <a:solidFill>
                  <a:srgbClr val="5BBE97"/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点击添加标题</a:t>
            </a:r>
            <a:endParaRPr lang="zh-CN" altLang="en-US" sz="2800" dirty="0">
              <a:ln w="6350">
                <a:noFill/>
              </a:ln>
              <a:solidFill>
                <a:srgbClr val="5BBE97"/>
              </a:solidFill>
              <a:effectLst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643449" y="3197622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添加标题</a:t>
            </a:r>
            <a:endParaRPr lang="zh-CN" altLang="en-US" sz="2800" dirty="0">
              <a:solidFill>
                <a:srgbClr val="5BBE97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603212" y="2087650"/>
            <a:ext cx="3890680" cy="993799"/>
            <a:chOff x="7492979" y="2421369"/>
            <a:chExt cx="3890680" cy="993799"/>
          </a:xfrm>
        </p:grpSpPr>
        <p:grpSp>
          <p:nvGrpSpPr>
            <p:cNvPr id="10" name="组合 9"/>
            <p:cNvGrpSpPr/>
            <p:nvPr/>
          </p:nvGrpSpPr>
          <p:grpSpPr>
            <a:xfrm>
              <a:off x="7492979" y="2554354"/>
              <a:ext cx="715498" cy="715498"/>
              <a:chOff x="7492979" y="2554354"/>
              <a:chExt cx="715498" cy="715498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7492979" y="2554354"/>
                <a:ext cx="715498" cy="715498"/>
              </a:xfrm>
              <a:prstGeom prst="ellipse">
                <a:avLst/>
              </a:prstGeom>
              <a:solidFill>
                <a:srgbClr val="5BBE97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solidFill>
                    <a:srgbClr val="CDB999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endParaRPr>
              </a:p>
            </p:txBody>
          </p:sp>
          <p:grpSp>
            <p:nvGrpSpPr>
              <p:cNvPr id="14" name="组合 13"/>
              <p:cNvGrpSpPr/>
              <p:nvPr/>
            </p:nvGrpSpPr>
            <p:grpSpPr>
              <a:xfrm>
                <a:off x="7573746" y="2693200"/>
                <a:ext cx="508689" cy="451696"/>
                <a:chOff x="3330065" y="5618138"/>
                <a:chExt cx="744571" cy="661148"/>
              </a:xfrm>
              <a:solidFill>
                <a:schemeClr val="bg1"/>
              </a:solidFill>
            </p:grpSpPr>
            <p:sp>
              <p:nvSpPr>
                <p:cNvPr id="15" name="Freeform 62"/>
                <p:cNvSpPr/>
                <p:nvPr/>
              </p:nvSpPr>
              <p:spPr bwMode="auto">
                <a:xfrm>
                  <a:off x="3330065" y="5618138"/>
                  <a:ext cx="744571" cy="559077"/>
                </a:xfrm>
                <a:custGeom>
                  <a:avLst/>
                  <a:gdLst>
                    <a:gd name="T0" fmla="*/ 210 w 240"/>
                    <a:gd name="T1" fmla="*/ 69 h 180"/>
                    <a:gd name="T2" fmla="*/ 210 w 240"/>
                    <a:gd name="T3" fmla="*/ 68 h 180"/>
                    <a:gd name="T4" fmla="*/ 142 w 240"/>
                    <a:gd name="T5" fmla="*/ 0 h 180"/>
                    <a:gd name="T6" fmla="*/ 84 w 240"/>
                    <a:gd name="T7" fmla="*/ 34 h 180"/>
                    <a:gd name="T8" fmla="*/ 67 w 240"/>
                    <a:gd name="T9" fmla="*/ 30 h 180"/>
                    <a:gd name="T10" fmla="*/ 30 w 240"/>
                    <a:gd name="T11" fmla="*/ 68 h 180"/>
                    <a:gd name="T12" fmla="*/ 30 w 240"/>
                    <a:gd name="T13" fmla="*/ 69 h 180"/>
                    <a:gd name="T14" fmla="*/ 0 w 240"/>
                    <a:gd name="T15" fmla="*/ 120 h 180"/>
                    <a:gd name="T16" fmla="*/ 60 w 240"/>
                    <a:gd name="T17" fmla="*/ 180 h 180"/>
                    <a:gd name="T18" fmla="*/ 75 w 240"/>
                    <a:gd name="T19" fmla="*/ 180 h 180"/>
                    <a:gd name="T20" fmla="*/ 75 w 240"/>
                    <a:gd name="T21" fmla="*/ 165 h 180"/>
                    <a:gd name="T22" fmla="*/ 60 w 240"/>
                    <a:gd name="T23" fmla="*/ 165 h 180"/>
                    <a:gd name="T24" fmla="*/ 15 w 240"/>
                    <a:gd name="T25" fmla="*/ 120 h 180"/>
                    <a:gd name="T26" fmla="*/ 37 w 240"/>
                    <a:gd name="T27" fmla="*/ 81 h 180"/>
                    <a:gd name="T28" fmla="*/ 45 w 240"/>
                    <a:gd name="T29" fmla="*/ 77 h 180"/>
                    <a:gd name="T30" fmla="*/ 45 w 240"/>
                    <a:gd name="T31" fmla="*/ 69 h 180"/>
                    <a:gd name="T32" fmla="*/ 45 w 240"/>
                    <a:gd name="T33" fmla="*/ 67 h 180"/>
                    <a:gd name="T34" fmla="*/ 67 w 240"/>
                    <a:gd name="T35" fmla="*/ 45 h 180"/>
                    <a:gd name="T36" fmla="*/ 77 w 240"/>
                    <a:gd name="T37" fmla="*/ 48 h 180"/>
                    <a:gd name="T38" fmla="*/ 90 w 240"/>
                    <a:gd name="T39" fmla="*/ 54 h 180"/>
                    <a:gd name="T40" fmla="*/ 97 w 240"/>
                    <a:gd name="T41" fmla="*/ 42 h 180"/>
                    <a:gd name="T42" fmla="*/ 142 w 240"/>
                    <a:gd name="T43" fmla="*/ 15 h 180"/>
                    <a:gd name="T44" fmla="*/ 195 w 240"/>
                    <a:gd name="T45" fmla="*/ 67 h 180"/>
                    <a:gd name="T46" fmla="*/ 195 w 240"/>
                    <a:gd name="T47" fmla="*/ 67 h 180"/>
                    <a:gd name="T48" fmla="*/ 195 w 240"/>
                    <a:gd name="T49" fmla="*/ 77 h 180"/>
                    <a:gd name="T50" fmla="*/ 202 w 240"/>
                    <a:gd name="T51" fmla="*/ 81 h 180"/>
                    <a:gd name="T52" fmla="*/ 225 w 240"/>
                    <a:gd name="T53" fmla="*/ 120 h 180"/>
                    <a:gd name="T54" fmla="*/ 180 w 240"/>
                    <a:gd name="T55" fmla="*/ 165 h 180"/>
                    <a:gd name="T56" fmla="*/ 165 w 240"/>
                    <a:gd name="T57" fmla="*/ 165 h 180"/>
                    <a:gd name="T58" fmla="*/ 165 w 240"/>
                    <a:gd name="T59" fmla="*/ 180 h 180"/>
                    <a:gd name="T60" fmla="*/ 180 w 240"/>
                    <a:gd name="T61" fmla="*/ 180 h 180"/>
                    <a:gd name="T62" fmla="*/ 240 w 240"/>
                    <a:gd name="T63" fmla="*/ 120 h 180"/>
                    <a:gd name="T64" fmla="*/ 210 w 240"/>
                    <a:gd name="T65" fmla="*/ 69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40" h="180">
                      <a:moveTo>
                        <a:pt x="210" y="69"/>
                      </a:moveTo>
                      <a:cubicBezTo>
                        <a:pt x="210" y="68"/>
                        <a:pt x="210" y="68"/>
                        <a:pt x="210" y="68"/>
                      </a:cubicBezTo>
                      <a:cubicBezTo>
                        <a:pt x="210" y="30"/>
                        <a:pt x="180" y="0"/>
                        <a:pt x="142" y="0"/>
                      </a:cubicBezTo>
                      <a:cubicBezTo>
                        <a:pt x="117" y="0"/>
                        <a:pt x="96" y="14"/>
                        <a:pt x="84" y="34"/>
                      </a:cubicBezTo>
                      <a:cubicBezTo>
                        <a:pt x="79" y="32"/>
                        <a:pt x="73" y="30"/>
                        <a:pt x="67" y="30"/>
                      </a:cubicBezTo>
                      <a:cubicBezTo>
                        <a:pt x="47" y="30"/>
                        <a:pt x="30" y="47"/>
                        <a:pt x="30" y="68"/>
                      </a:cubicBezTo>
                      <a:cubicBezTo>
                        <a:pt x="30" y="69"/>
                        <a:pt x="30" y="69"/>
                        <a:pt x="30" y="69"/>
                      </a:cubicBezTo>
                      <a:cubicBezTo>
                        <a:pt x="12" y="79"/>
                        <a:pt x="0" y="98"/>
                        <a:pt x="0" y="120"/>
                      </a:cubicBezTo>
                      <a:cubicBezTo>
                        <a:pt x="0" y="153"/>
                        <a:pt x="27" y="180"/>
                        <a:pt x="60" y="180"/>
                      </a:cubicBezTo>
                      <a:cubicBezTo>
                        <a:pt x="75" y="180"/>
                        <a:pt x="75" y="180"/>
                        <a:pt x="75" y="180"/>
                      </a:cubicBezTo>
                      <a:cubicBezTo>
                        <a:pt x="75" y="165"/>
                        <a:pt x="75" y="165"/>
                        <a:pt x="75" y="165"/>
                      </a:cubicBezTo>
                      <a:cubicBezTo>
                        <a:pt x="60" y="165"/>
                        <a:pt x="60" y="165"/>
                        <a:pt x="60" y="165"/>
                      </a:cubicBezTo>
                      <a:cubicBezTo>
                        <a:pt x="35" y="165"/>
                        <a:pt x="15" y="145"/>
                        <a:pt x="15" y="120"/>
                      </a:cubicBezTo>
                      <a:cubicBezTo>
                        <a:pt x="15" y="104"/>
                        <a:pt x="23" y="90"/>
                        <a:pt x="37" y="81"/>
                      </a:cubicBezTo>
                      <a:cubicBezTo>
                        <a:pt x="45" y="77"/>
                        <a:pt x="45" y="77"/>
                        <a:pt x="45" y="77"/>
                      </a:cubicBezTo>
                      <a:cubicBezTo>
                        <a:pt x="45" y="69"/>
                        <a:pt x="45" y="69"/>
                        <a:pt x="45" y="69"/>
                      </a:cubicBezTo>
                      <a:cubicBezTo>
                        <a:pt x="45" y="67"/>
                        <a:pt x="45" y="67"/>
                        <a:pt x="45" y="67"/>
                      </a:cubicBezTo>
                      <a:cubicBezTo>
                        <a:pt x="45" y="55"/>
                        <a:pt x="55" y="45"/>
                        <a:pt x="67" y="45"/>
                      </a:cubicBezTo>
                      <a:cubicBezTo>
                        <a:pt x="71" y="45"/>
                        <a:pt x="74" y="46"/>
                        <a:pt x="77" y="48"/>
                      </a:cubicBezTo>
                      <a:cubicBezTo>
                        <a:pt x="90" y="54"/>
                        <a:pt x="90" y="54"/>
                        <a:pt x="90" y="54"/>
                      </a:cubicBezTo>
                      <a:cubicBezTo>
                        <a:pt x="97" y="42"/>
                        <a:pt x="97" y="42"/>
                        <a:pt x="97" y="42"/>
                      </a:cubicBezTo>
                      <a:cubicBezTo>
                        <a:pt x="107" y="25"/>
                        <a:pt x="123" y="15"/>
                        <a:pt x="142" y="15"/>
                      </a:cubicBezTo>
                      <a:cubicBezTo>
                        <a:pt x="171" y="15"/>
                        <a:pt x="194" y="38"/>
                        <a:pt x="195" y="67"/>
                      </a:cubicBezTo>
                      <a:cubicBezTo>
                        <a:pt x="195" y="67"/>
                        <a:pt x="195" y="67"/>
                        <a:pt x="195" y="67"/>
                      </a:cubicBezTo>
                      <a:cubicBezTo>
                        <a:pt x="195" y="77"/>
                        <a:pt x="195" y="77"/>
                        <a:pt x="195" y="77"/>
                      </a:cubicBezTo>
                      <a:cubicBezTo>
                        <a:pt x="202" y="81"/>
                        <a:pt x="202" y="81"/>
                        <a:pt x="202" y="81"/>
                      </a:cubicBezTo>
                      <a:cubicBezTo>
                        <a:pt x="216" y="90"/>
                        <a:pt x="225" y="104"/>
                        <a:pt x="225" y="120"/>
                      </a:cubicBezTo>
                      <a:cubicBezTo>
                        <a:pt x="225" y="145"/>
                        <a:pt x="205" y="165"/>
                        <a:pt x="180" y="165"/>
                      </a:cubicBezTo>
                      <a:cubicBezTo>
                        <a:pt x="165" y="165"/>
                        <a:pt x="165" y="165"/>
                        <a:pt x="165" y="165"/>
                      </a:cubicBezTo>
                      <a:cubicBezTo>
                        <a:pt x="165" y="180"/>
                        <a:pt x="165" y="180"/>
                        <a:pt x="165" y="180"/>
                      </a:cubicBezTo>
                      <a:cubicBezTo>
                        <a:pt x="180" y="180"/>
                        <a:pt x="180" y="180"/>
                        <a:pt x="180" y="180"/>
                      </a:cubicBezTo>
                      <a:cubicBezTo>
                        <a:pt x="213" y="180"/>
                        <a:pt x="240" y="153"/>
                        <a:pt x="240" y="120"/>
                      </a:cubicBezTo>
                      <a:cubicBezTo>
                        <a:pt x="240" y="98"/>
                        <a:pt x="228" y="79"/>
                        <a:pt x="210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srgbClr val="CDB999"/>
                    </a:solidFill>
                    <a:latin typeface="方正清刻本悦宋简体" panose="02000000000000000000" pitchFamily="2" charset="-122"/>
                    <a:ea typeface="方正清刻本悦宋简体" panose="02000000000000000000" pitchFamily="2" charset="-122"/>
                  </a:endParaRPr>
                </a:p>
              </p:txBody>
            </p:sp>
            <p:sp>
              <p:nvSpPr>
                <p:cNvPr id="16" name="Freeform 63"/>
                <p:cNvSpPr/>
                <p:nvPr/>
              </p:nvSpPr>
              <p:spPr bwMode="auto">
                <a:xfrm>
                  <a:off x="3612730" y="5859006"/>
                  <a:ext cx="280187" cy="420280"/>
                </a:xfrm>
                <a:custGeom>
                  <a:avLst/>
                  <a:gdLst>
                    <a:gd name="T0" fmla="*/ 108 w 216"/>
                    <a:gd name="T1" fmla="*/ 0 h 324"/>
                    <a:gd name="T2" fmla="*/ 0 w 216"/>
                    <a:gd name="T3" fmla="*/ 144 h 324"/>
                    <a:gd name="T4" fmla="*/ 72 w 216"/>
                    <a:gd name="T5" fmla="*/ 144 h 324"/>
                    <a:gd name="T6" fmla="*/ 72 w 216"/>
                    <a:gd name="T7" fmla="*/ 324 h 324"/>
                    <a:gd name="T8" fmla="*/ 144 w 216"/>
                    <a:gd name="T9" fmla="*/ 324 h 324"/>
                    <a:gd name="T10" fmla="*/ 144 w 216"/>
                    <a:gd name="T11" fmla="*/ 144 h 324"/>
                    <a:gd name="T12" fmla="*/ 216 w 216"/>
                    <a:gd name="T13" fmla="*/ 144 h 324"/>
                    <a:gd name="T14" fmla="*/ 108 w 216"/>
                    <a:gd name="T15" fmla="*/ 0 h 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16" h="324">
                      <a:moveTo>
                        <a:pt x="108" y="0"/>
                      </a:moveTo>
                      <a:lnTo>
                        <a:pt x="0" y="144"/>
                      </a:lnTo>
                      <a:lnTo>
                        <a:pt x="72" y="144"/>
                      </a:lnTo>
                      <a:lnTo>
                        <a:pt x="72" y="324"/>
                      </a:lnTo>
                      <a:lnTo>
                        <a:pt x="144" y="324"/>
                      </a:lnTo>
                      <a:lnTo>
                        <a:pt x="144" y="144"/>
                      </a:lnTo>
                      <a:lnTo>
                        <a:pt x="216" y="144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srgbClr val="CDB999"/>
                    </a:solidFill>
                    <a:latin typeface="方正清刻本悦宋简体" panose="02000000000000000000" pitchFamily="2" charset="-122"/>
                    <a:ea typeface="方正清刻本悦宋简体" panose="02000000000000000000" pitchFamily="2" charset="-122"/>
                  </a:endParaRPr>
                </a:p>
              </p:txBody>
            </p:sp>
          </p:grpSp>
        </p:grpSp>
        <p:sp>
          <p:nvSpPr>
            <p:cNvPr id="11" name="文本框 10"/>
            <p:cNvSpPr txBox="1"/>
            <p:nvPr/>
          </p:nvSpPr>
          <p:spPr>
            <a:xfrm>
              <a:off x="8499632" y="2421369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5BBE9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点击添加标题</a:t>
              </a:r>
              <a:endParaRPr lang="zh-CN" altLang="en-US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499632" y="2768837"/>
              <a:ext cx="288402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您的内容打在这里，或者通过复制您的文本后。您的内容打在这里，或者通过复制您的文本后。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593213" y="3226702"/>
            <a:ext cx="3839302" cy="1078937"/>
            <a:chOff x="7492978" y="3538599"/>
            <a:chExt cx="3839302" cy="1078937"/>
          </a:xfrm>
        </p:grpSpPr>
        <p:sp>
          <p:nvSpPr>
            <p:cNvPr id="18" name="椭圆 17"/>
            <p:cNvSpPr/>
            <p:nvPr/>
          </p:nvSpPr>
          <p:spPr>
            <a:xfrm>
              <a:off x="7492978" y="3577842"/>
              <a:ext cx="715499" cy="715499"/>
            </a:xfrm>
            <a:prstGeom prst="ellipse">
              <a:avLst/>
            </a:prstGeom>
            <a:solidFill>
              <a:srgbClr val="5BBE9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rgbClr val="CDB999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499632" y="3538599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5BBE9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点击添加标题</a:t>
              </a:r>
              <a:endParaRPr lang="zh-CN" altLang="en-US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8482102" y="3971205"/>
              <a:ext cx="285017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您的内容打在这里，或者通过复制您的文本后。您的内容打在这里，或者通过复制您的文本后。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21" name="Freeform 41"/>
            <p:cNvSpPr>
              <a:spLocks noEditPoints="1"/>
            </p:cNvSpPr>
            <p:nvPr/>
          </p:nvSpPr>
          <p:spPr bwMode="auto">
            <a:xfrm>
              <a:off x="7627920" y="3698973"/>
              <a:ext cx="449748" cy="432384"/>
            </a:xfrm>
            <a:custGeom>
              <a:avLst/>
              <a:gdLst>
                <a:gd name="T0" fmla="*/ 419 w 628"/>
                <a:gd name="T1" fmla="*/ 232 h 600"/>
                <a:gd name="T2" fmla="*/ 411 w 628"/>
                <a:gd name="T3" fmla="*/ 249 h 600"/>
                <a:gd name="T4" fmla="*/ 408 w 628"/>
                <a:gd name="T5" fmla="*/ 261 h 600"/>
                <a:gd name="T6" fmla="*/ 409 w 628"/>
                <a:gd name="T7" fmla="*/ 283 h 600"/>
                <a:gd name="T8" fmla="*/ 417 w 628"/>
                <a:gd name="T9" fmla="*/ 305 h 600"/>
                <a:gd name="T10" fmla="*/ 424 w 628"/>
                <a:gd name="T11" fmla="*/ 315 h 600"/>
                <a:gd name="T12" fmla="*/ 441 w 628"/>
                <a:gd name="T13" fmla="*/ 330 h 600"/>
                <a:gd name="T14" fmla="*/ 453 w 628"/>
                <a:gd name="T15" fmla="*/ 335 h 600"/>
                <a:gd name="T16" fmla="*/ 478 w 628"/>
                <a:gd name="T17" fmla="*/ 200 h 600"/>
                <a:gd name="T18" fmla="*/ 449 w 628"/>
                <a:gd name="T19" fmla="*/ 207 h 600"/>
                <a:gd name="T20" fmla="*/ 433 w 628"/>
                <a:gd name="T21" fmla="*/ 216 h 600"/>
                <a:gd name="T22" fmla="*/ 425 w 628"/>
                <a:gd name="T23" fmla="*/ 224 h 600"/>
                <a:gd name="T24" fmla="*/ 384 w 628"/>
                <a:gd name="T25" fmla="*/ 70 h 600"/>
                <a:gd name="T26" fmla="*/ 314 w 628"/>
                <a:gd name="T27" fmla="*/ 140 h 600"/>
                <a:gd name="T28" fmla="*/ 379 w 628"/>
                <a:gd name="T29" fmla="*/ 283 h 600"/>
                <a:gd name="T30" fmla="*/ 379 w 628"/>
                <a:gd name="T31" fmla="*/ 254 h 600"/>
                <a:gd name="T32" fmla="*/ 359 w 628"/>
                <a:gd name="T33" fmla="*/ 154 h 600"/>
                <a:gd name="T34" fmla="*/ 249 w 628"/>
                <a:gd name="T35" fmla="*/ 270 h 600"/>
                <a:gd name="T36" fmla="*/ 314 w 628"/>
                <a:gd name="T37" fmla="*/ 396 h 600"/>
                <a:gd name="T38" fmla="*/ 282 w 628"/>
                <a:gd name="T39" fmla="*/ 400 h 600"/>
                <a:gd name="T40" fmla="*/ 267 w 628"/>
                <a:gd name="T41" fmla="*/ 382 h 600"/>
                <a:gd name="T42" fmla="*/ 257 w 628"/>
                <a:gd name="T43" fmla="*/ 374 h 600"/>
                <a:gd name="T44" fmla="*/ 214 w 628"/>
                <a:gd name="T45" fmla="*/ 356 h 600"/>
                <a:gd name="T46" fmla="*/ 195 w 628"/>
                <a:gd name="T47" fmla="*/ 354 h 600"/>
                <a:gd name="T48" fmla="*/ 0 w 628"/>
                <a:gd name="T49" fmla="*/ 600 h 600"/>
                <a:gd name="T50" fmla="*/ 83 w 628"/>
                <a:gd name="T51" fmla="*/ 454 h 600"/>
                <a:gd name="T52" fmla="*/ 216 w 628"/>
                <a:gd name="T53" fmla="*/ 454 h 600"/>
                <a:gd name="T54" fmla="*/ 301 w 628"/>
                <a:gd name="T55" fmla="*/ 600 h 600"/>
                <a:gd name="T56" fmla="*/ 282 w 628"/>
                <a:gd name="T57" fmla="*/ 400 h 600"/>
                <a:gd name="T58" fmla="*/ 433 w 628"/>
                <a:gd name="T59" fmla="*/ 354 h 600"/>
                <a:gd name="T60" fmla="*/ 413 w 628"/>
                <a:gd name="T61" fmla="*/ 356 h 600"/>
                <a:gd name="T62" fmla="*/ 361 w 628"/>
                <a:gd name="T63" fmla="*/ 382 h 600"/>
                <a:gd name="T64" fmla="*/ 353 w 628"/>
                <a:gd name="T65" fmla="*/ 391 h 600"/>
                <a:gd name="T66" fmla="*/ 389 w 628"/>
                <a:gd name="T67" fmla="*/ 600 h 600"/>
                <a:gd name="T68" fmla="*/ 410 w 628"/>
                <a:gd name="T69" fmla="*/ 600 h 600"/>
                <a:gd name="T70" fmla="*/ 564 w 628"/>
                <a:gd name="T71" fmla="*/ 454 h 600"/>
                <a:gd name="T72" fmla="*/ 628 w 628"/>
                <a:gd name="T73" fmla="*/ 460 h 600"/>
                <a:gd name="T74" fmla="*/ 150 w 628"/>
                <a:gd name="T75" fmla="*/ 340 h 600"/>
                <a:gd name="T76" fmla="*/ 186 w 628"/>
                <a:gd name="T77" fmla="*/ 330 h 600"/>
                <a:gd name="T78" fmla="*/ 196 w 628"/>
                <a:gd name="T79" fmla="*/ 323 h 600"/>
                <a:gd name="T80" fmla="*/ 216 w 628"/>
                <a:gd name="T81" fmla="*/ 295 h 600"/>
                <a:gd name="T82" fmla="*/ 219 w 628"/>
                <a:gd name="T83" fmla="*/ 282 h 600"/>
                <a:gd name="T84" fmla="*/ 219 w 628"/>
                <a:gd name="T85" fmla="*/ 258 h 600"/>
                <a:gd name="T86" fmla="*/ 214 w 628"/>
                <a:gd name="T87" fmla="*/ 241 h 600"/>
                <a:gd name="T88" fmla="*/ 208 w 628"/>
                <a:gd name="T89" fmla="*/ 231 h 600"/>
                <a:gd name="T90" fmla="*/ 195 w 628"/>
                <a:gd name="T91" fmla="*/ 217 h 600"/>
                <a:gd name="T92" fmla="*/ 186 w 628"/>
                <a:gd name="T93" fmla="*/ 210 h 600"/>
                <a:gd name="T94" fmla="*/ 150 w 628"/>
                <a:gd name="T95" fmla="*/ 2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8" h="600">
                  <a:moveTo>
                    <a:pt x="425" y="224"/>
                  </a:moveTo>
                  <a:cubicBezTo>
                    <a:pt x="423" y="227"/>
                    <a:pt x="421" y="229"/>
                    <a:pt x="419" y="231"/>
                  </a:cubicBezTo>
                  <a:cubicBezTo>
                    <a:pt x="419" y="231"/>
                    <a:pt x="419" y="232"/>
                    <a:pt x="419" y="232"/>
                  </a:cubicBezTo>
                  <a:cubicBezTo>
                    <a:pt x="418" y="234"/>
                    <a:pt x="416" y="237"/>
                    <a:pt x="415" y="239"/>
                  </a:cubicBezTo>
                  <a:cubicBezTo>
                    <a:pt x="415" y="240"/>
                    <a:pt x="414" y="240"/>
                    <a:pt x="414" y="241"/>
                  </a:cubicBezTo>
                  <a:cubicBezTo>
                    <a:pt x="413" y="244"/>
                    <a:pt x="412" y="247"/>
                    <a:pt x="411" y="249"/>
                  </a:cubicBezTo>
                  <a:cubicBezTo>
                    <a:pt x="411" y="250"/>
                    <a:pt x="411" y="250"/>
                    <a:pt x="411" y="250"/>
                  </a:cubicBezTo>
                  <a:cubicBezTo>
                    <a:pt x="410" y="253"/>
                    <a:pt x="409" y="255"/>
                    <a:pt x="409" y="258"/>
                  </a:cubicBezTo>
                  <a:cubicBezTo>
                    <a:pt x="409" y="259"/>
                    <a:pt x="409" y="260"/>
                    <a:pt x="408" y="261"/>
                  </a:cubicBezTo>
                  <a:cubicBezTo>
                    <a:pt x="408" y="264"/>
                    <a:pt x="408" y="267"/>
                    <a:pt x="408" y="270"/>
                  </a:cubicBezTo>
                  <a:cubicBezTo>
                    <a:pt x="408" y="274"/>
                    <a:pt x="408" y="278"/>
                    <a:pt x="409" y="281"/>
                  </a:cubicBezTo>
                  <a:cubicBezTo>
                    <a:pt x="409" y="282"/>
                    <a:pt x="409" y="283"/>
                    <a:pt x="409" y="283"/>
                  </a:cubicBezTo>
                  <a:cubicBezTo>
                    <a:pt x="410" y="287"/>
                    <a:pt x="411" y="290"/>
                    <a:pt x="412" y="293"/>
                  </a:cubicBezTo>
                  <a:cubicBezTo>
                    <a:pt x="412" y="294"/>
                    <a:pt x="412" y="295"/>
                    <a:pt x="412" y="295"/>
                  </a:cubicBezTo>
                  <a:cubicBezTo>
                    <a:pt x="414" y="298"/>
                    <a:pt x="415" y="301"/>
                    <a:pt x="417" y="305"/>
                  </a:cubicBezTo>
                  <a:cubicBezTo>
                    <a:pt x="417" y="305"/>
                    <a:pt x="417" y="305"/>
                    <a:pt x="418" y="306"/>
                  </a:cubicBezTo>
                  <a:cubicBezTo>
                    <a:pt x="420" y="309"/>
                    <a:pt x="422" y="312"/>
                    <a:pt x="424" y="315"/>
                  </a:cubicBezTo>
                  <a:cubicBezTo>
                    <a:pt x="424" y="315"/>
                    <a:pt x="424" y="315"/>
                    <a:pt x="424" y="315"/>
                  </a:cubicBezTo>
                  <a:cubicBezTo>
                    <a:pt x="427" y="318"/>
                    <a:pt x="429" y="320"/>
                    <a:pt x="432" y="323"/>
                  </a:cubicBezTo>
                  <a:cubicBezTo>
                    <a:pt x="432" y="323"/>
                    <a:pt x="432" y="323"/>
                    <a:pt x="432" y="323"/>
                  </a:cubicBezTo>
                  <a:cubicBezTo>
                    <a:pt x="435" y="326"/>
                    <a:pt x="438" y="328"/>
                    <a:pt x="441" y="330"/>
                  </a:cubicBezTo>
                  <a:cubicBezTo>
                    <a:pt x="442" y="330"/>
                    <a:pt x="442" y="330"/>
                    <a:pt x="442" y="330"/>
                  </a:cubicBezTo>
                  <a:cubicBezTo>
                    <a:pt x="446" y="332"/>
                    <a:pt x="449" y="334"/>
                    <a:pt x="452" y="335"/>
                  </a:cubicBezTo>
                  <a:cubicBezTo>
                    <a:pt x="453" y="335"/>
                    <a:pt x="453" y="335"/>
                    <a:pt x="453" y="335"/>
                  </a:cubicBezTo>
                  <a:cubicBezTo>
                    <a:pt x="461" y="338"/>
                    <a:pt x="469" y="340"/>
                    <a:pt x="478" y="340"/>
                  </a:cubicBezTo>
                  <a:cubicBezTo>
                    <a:pt x="516" y="340"/>
                    <a:pt x="547" y="309"/>
                    <a:pt x="547" y="270"/>
                  </a:cubicBezTo>
                  <a:cubicBezTo>
                    <a:pt x="547" y="232"/>
                    <a:pt x="516" y="200"/>
                    <a:pt x="478" y="200"/>
                  </a:cubicBezTo>
                  <a:cubicBezTo>
                    <a:pt x="468" y="200"/>
                    <a:pt x="458" y="202"/>
                    <a:pt x="450" y="206"/>
                  </a:cubicBezTo>
                  <a:cubicBezTo>
                    <a:pt x="450" y="206"/>
                    <a:pt x="450" y="206"/>
                    <a:pt x="450" y="206"/>
                  </a:cubicBezTo>
                  <a:cubicBezTo>
                    <a:pt x="449" y="206"/>
                    <a:pt x="449" y="206"/>
                    <a:pt x="449" y="207"/>
                  </a:cubicBezTo>
                  <a:cubicBezTo>
                    <a:pt x="446" y="208"/>
                    <a:pt x="444" y="209"/>
                    <a:pt x="442" y="210"/>
                  </a:cubicBezTo>
                  <a:cubicBezTo>
                    <a:pt x="441" y="211"/>
                    <a:pt x="441" y="211"/>
                    <a:pt x="440" y="211"/>
                  </a:cubicBezTo>
                  <a:cubicBezTo>
                    <a:pt x="438" y="213"/>
                    <a:pt x="435" y="215"/>
                    <a:pt x="433" y="216"/>
                  </a:cubicBezTo>
                  <a:cubicBezTo>
                    <a:pt x="433" y="217"/>
                    <a:pt x="432" y="217"/>
                    <a:pt x="432" y="217"/>
                  </a:cubicBezTo>
                  <a:cubicBezTo>
                    <a:pt x="430" y="219"/>
                    <a:pt x="428" y="221"/>
                    <a:pt x="426" y="223"/>
                  </a:cubicBezTo>
                  <a:cubicBezTo>
                    <a:pt x="426" y="223"/>
                    <a:pt x="425" y="224"/>
                    <a:pt x="425" y="224"/>
                  </a:cubicBezTo>
                  <a:close/>
                  <a:moveTo>
                    <a:pt x="314" y="140"/>
                  </a:moveTo>
                  <a:lnTo>
                    <a:pt x="314" y="140"/>
                  </a:lnTo>
                  <a:cubicBezTo>
                    <a:pt x="353" y="140"/>
                    <a:pt x="384" y="108"/>
                    <a:pt x="384" y="70"/>
                  </a:cubicBezTo>
                  <a:cubicBezTo>
                    <a:pt x="384" y="31"/>
                    <a:pt x="353" y="0"/>
                    <a:pt x="314" y="0"/>
                  </a:cubicBezTo>
                  <a:cubicBezTo>
                    <a:pt x="275" y="0"/>
                    <a:pt x="244" y="31"/>
                    <a:pt x="244" y="70"/>
                  </a:cubicBezTo>
                  <a:cubicBezTo>
                    <a:pt x="244" y="108"/>
                    <a:pt x="275" y="140"/>
                    <a:pt x="314" y="140"/>
                  </a:cubicBezTo>
                  <a:close/>
                  <a:moveTo>
                    <a:pt x="379" y="336"/>
                  </a:moveTo>
                  <a:lnTo>
                    <a:pt x="379" y="336"/>
                  </a:lnTo>
                  <a:lnTo>
                    <a:pt x="379" y="283"/>
                  </a:lnTo>
                  <a:cubicBezTo>
                    <a:pt x="379" y="279"/>
                    <a:pt x="378" y="274"/>
                    <a:pt x="378" y="270"/>
                  </a:cubicBezTo>
                  <a:cubicBezTo>
                    <a:pt x="378" y="266"/>
                    <a:pt x="379" y="262"/>
                    <a:pt x="379" y="257"/>
                  </a:cubicBezTo>
                  <a:lnTo>
                    <a:pt x="379" y="254"/>
                  </a:lnTo>
                  <a:lnTo>
                    <a:pt x="380" y="254"/>
                  </a:lnTo>
                  <a:cubicBezTo>
                    <a:pt x="385" y="223"/>
                    <a:pt x="404" y="197"/>
                    <a:pt x="431" y="183"/>
                  </a:cubicBezTo>
                  <a:cubicBezTo>
                    <a:pt x="412" y="165"/>
                    <a:pt x="387" y="154"/>
                    <a:pt x="359" y="154"/>
                  </a:cubicBezTo>
                  <a:lnTo>
                    <a:pt x="269" y="154"/>
                  </a:lnTo>
                  <a:cubicBezTo>
                    <a:pt x="241" y="154"/>
                    <a:pt x="216" y="165"/>
                    <a:pt x="197" y="183"/>
                  </a:cubicBezTo>
                  <a:cubicBezTo>
                    <a:pt x="228" y="199"/>
                    <a:pt x="249" y="232"/>
                    <a:pt x="249" y="270"/>
                  </a:cubicBezTo>
                  <a:cubicBezTo>
                    <a:pt x="249" y="278"/>
                    <a:pt x="249" y="286"/>
                    <a:pt x="247" y="293"/>
                  </a:cubicBezTo>
                  <a:lnTo>
                    <a:pt x="247" y="335"/>
                  </a:lnTo>
                  <a:cubicBezTo>
                    <a:pt x="276" y="347"/>
                    <a:pt x="299" y="369"/>
                    <a:pt x="314" y="396"/>
                  </a:cubicBezTo>
                  <a:cubicBezTo>
                    <a:pt x="328" y="369"/>
                    <a:pt x="351" y="348"/>
                    <a:pt x="379" y="336"/>
                  </a:cubicBezTo>
                  <a:close/>
                  <a:moveTo>
                    <a:pt x="282" y="400"/>
                  </a:moveTo>
                  <a:lnTo>
                    <a:pt x="282" y="400"/>
                  </a:lnTo>
                  <a:cubicBezTo>
                    <a:pt x="280" y="397"/>
                    <a:pt x="278" y="394"/>
                    <a:pt x="275" y="391"/>
                  </a:cubicBezTo>
                  <a:cubicBezTo>
                    <a:pt x="275" y="390"/>
                    <a:pt x="274" y="390"/>
                    <a:pt x="274" y="390"/>
                  </a:cubicBezTo>
                  <a:cubicBezTo>
                    <a:pt x="272" y="387"/>
                    <a:pt x="270" y="385"/>
                    <a:pt x="267" y="382"/>
                  </a:cubicBezTo>
                  <a:cubicBezTo>
                    <a:pt x="267" y="382"/>
                    <a:pt x="266" y="382"/>
                    <a:pt x="266" y="381"/>
                  </a:cubicBezTo>
                  <a:cubicBezTo>
                    <a:pt x="263" y="379"/>
                    <a:pt x="261" y="377"/>
                    <a:pt x="258" y="375"/>
                  </a:cubicBezTo>
                  <a:cubicBezTo>
                    <a:pt x="257" y="374"/>
                    <a:pt x="257" y="374"/>
                    <a:pt x="257" y="374"/>
                  </a:cubicBezTo>
                  <a:cubicBezTo>
                    <a:pt x="247" y="367"/>
                    <a:pt x="237" y="362"/>
                    <a:pt x="225" y="359"/>
                  </a:cubicBezTo>
                  <a:cubicBezTo>
                    <a:pt x="223" y="358"/>
                    <a:pt x="220" y="357"/>
                    <a:pt x="218" y="357"/>
                  </a:cubicBezTo>
                  <a:cubicBezTo>
                    <a:pt x="217" y="356"/>
                    <a:pt x="215" y="356"/>
                    <a:pt x="214" y="356"/>
                  </a:cubicBezTo>
                  <a:cubicBezTo>
                    <a:pt x="212" y="356"/>
                    <a:pt x="210" y="355"/>
                    <a:pt x="208" y="355"/>
                  </a:cubicBezTo>
                  <a:cubicBezTo>
                    <a:pt x="207" y="355"/>
                    <a:pt x="206" y="355"/>
                    <a:pt x="205" y="355"/>
                  </a:cubicBezTo>
                  <a:cubicBezTo>
                    <a:pt x="202" y="354"/>
                    <a:pt x="199" y="354"/>
                    <a:pt x="195" y="354"/>
                  </a:cubicBezTo>
                  <a:lnTo>
                    <a:pt x="105" y="354"/>
                  </a:lnTo>
                  <a:cubicBezTo>
                    <a:pt x="47" y="354"/>
                    <a:pt x="0" y="401"/>
                    <a:pt x="0" y="460"/>
                  </a:cubicBezTo>
                  <a:lnTo>
                    <a:pt x="0" y="600"/>
                  </a:lnTo>
                  <a:lnTo>
                    <a:pt x="62" y="600"/>
                  </a:lnTo>
                  <a:lnTo>
                    <a:pt x="62" y="454"/>
                  </a:lnTo>
                  <a:lnTo>
                    <a:pt x="83" y="454"/>
                  </a:lnTo>
                  <a:lnTo>
                    <a:pt x="83" y="600"/>
                  </a:lnTo>
                  <a:lnTo>
                    <a:pt x="216" y="600"/>
                  </a:lnTo>
                  <a:lnTo>
                    <a:pt x="216" y="454"/>
                  </a:lnTo>
                  <a:lnTo>
                    <a:pt x="237" y="454"/>
                  </a:lnTo>
                  <a:lnTo>
                    <a:pt x="237" y="600"/>
                  </a:lnTo>
                  <a:lnTo>
                    <a:pt x="301" y="600"/>
                  </a:lnTo>
                  <a:lnTo>
                    <a:pt x="301" y="460"/>
                  </a:lnTo>
                  <a:cubicBezTo>
                    <a:pt x="301" y="438"/>
                    <a:pt x="294" y="417"/>
                    <a:pt x="282" y="400"/>
                  </a:cubicBezTo>
                  <a:cubicBezTo>
                    <a:pt x="282" y="400"/>
                    <a:pt x="282" y="400"/>
                    <a:pt x="282" y="400"/>
                  </a:cubicBezTo>
                  <a:close/>
                  <a:moveTo>
                    <a:pt x="523" y="354"/>
                  </a:moveTo>
                  <a:lnTo>
                    <a:pt x="523" y="354"/>
                  </a:lnTo>
                  <a:lnTo>
                    <a:pt x="433" y="354"/>
                  </a:lnTo>
                  <a:cubicBezTo>
                    <a:pt x="429" y="354"/>
                    <a:pt x="426" y="354"/>
                    <a:pt x="423" y="355"/>
                  </a:cubicBezTo>
                  <a:cubicBezTo>
                    <a:pt x="422" y="355"/>
                    <a:pt x="421" y="355"/>
                    <a:pt x="420" y="355"/>
                  </a:cubicBezTo>
                  <a:cubicBezTo>
                    <a:pt x="418" y="355"/>
                    <a:pt x="415" y="356"/>
                    <a:pt x="413" y="356"/>
                  </a:cubicBezTo>
                  <a:cubicBezTo>
                    <a:pt x="412" y="356"/>
                    <a:pt x="411" y="356"/>
                    <a:pt x="410" y="357"/>
                  </a:cubicBezTo>
                  <a:cubicBezTo>
                    <a:pt x="408" y="357"/>
                    <a:pt x="405" y="358"/>
                    <a:pt x="403" y="358"/>
                  </a:cubicBezTo>
                  <a:cubicBezTo>
                    <a:pt x="387" y="363"/>
                    <a:pt x="373" y="371"/>
                    <a:pt x="361" y="382"/>
                  </a:cubicBezTo>
                  <a:cubicBezTo>
                    <a:pt x="361" y="382"/>
                    <a:pt x="361" y="383"/>
                    <a:pt x="361" y="383"/>
                  </a:cubicBezTo>
                  <a:cubicBezTo>
                    <a:pt x="358" y="385"/>
                    <a:pt x="356" y="388"/>
                    <a:pt x="353" y="390"/>
                  </a:cubicBezTo>
                  <a:cubicBezTo>
                    <a:pt x="353" y="391"/>
                    <a:pt x="353" y="391"/>
                    <a:pt x="353" y="391"/>
                  </a:cubicBezTo>
                  <a:cubicBezTo>
                    <a:pt x="337" y="410"/>
                    <a:pt x="327" y="433"/>
                    <a:pt x="327" y="460"/>
                  </a:cubicBezTo>
                  <a:lnTo>
                    <a:pt x="327" y="600"/>
                  </a:lnTo>
                  <a:lnTo>
                    <a:pt x="389" y="600"/>
                  </a:lnTo>
                  <a:lnTo>
                    <a:pt x="389" y="454"/>
                  </a:lnTo>
                  <a:lnTo>
                    <a:pt x="410" y="454"/>
                  </a:lnTo>
                  <a:lnTo>
                    <a:pt x="410" y="600"/>
                  </a:lnTo>
                  <a:lnTo>
                    <a:pt x="543" y="600"/>
                  </a:lnTo>
                  <a:lnTo>
                    <a:pt x="543" y="454"/>
                  </a:lnTo>
                  <a:lnTo>
                    <a:pt x="564" y="454"/>
                  </a:lnTo>
                  <a:lnTo>
                    <a:pt x="564" y="600"/>
                  </a:lnTo>
                  <a:lnTo>
                    <a:pt x="628" y="600"/>
                  </a:lnTo>
                  <a:lnTo>
                    <a:pt x="628" y="460"/>
                  </a:lnTo>
                  <a:cubicBezTo>
                    <a:pt x="628" y="401"/>
                    <a:pt x="581" y="354"/>
                    <a:pt x="523" y="354"/>
                  </a:cubicBezTo>
                  <a:close/>
                  <a:moveTo>
                    <a:pt x="150" y="340"/>
                  </a:moveTo>
                  <a:lnTo>
                    <a:pt x="150" y="340"/>
                  </a:lnTo>
                  <a:cubicBezTo>
                    <a:pt x="159" y="340"/>
                    <a:pt x="167" y="338"/>
                    <a:pt x="175" y="335"/>
                  </a:cubicBezTo>
                  <a:cubicBezTo>
                    <a:pt x="175" y="335"/>
                    <a:pt x="175" y="335"/>
                    <a:pt x="176" y="335"/>
                  </a:cubicBezTo>
                  <a:cubicBezTo>
                    <a:pt x="179" y="334"/>
                    <a:pt x="183" y="332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90" y="328"/>
                    <a:pt x="193" y="326"/>
                    <a:pt x="196" y="323"/>
                  </a:cubicBezTo>
                  <a:cubicBezTo>
                    <a:pt x="196" y="323"/>
                    <a:pt x="196" y="323"/>
                    <a:pt x="196" y="323"/>
                  </a:cubicBezTo>
                  <a:cubicBezTo>
                    <a:pt x="202" y="318"/>
                    <a:pt x="206" y="312"/>
                    <a:pt x="210" y="306"/>
                  </a:cubicBezTo>
                  <a:cubicBezTo>
                    <a:pt x="211" y="305"/>
                    <a:pt x="211" y="305"/>
                    <a:pt x="211" y="305"/>
                  </a:cubicBezTo>
                  <a:cubicBezTo>
                    <a:pt x="213" y="302"/>
                    <a:pt x="214" y="298"/>
                    <a:pt x="216" y="295"/>
                  </a:cubicBezTo>
                  <a:cubicBezTo>
                    <a:pt x="216" y="295"/>
                    <a:pt x="216" y="294"/>
                    <a:pt x="216" y="293"/>
                  </a:cubicBezTo>
                  <a:cubicBezTo>
                    <a:pt x="217" y="290"/>
                    <a:pt x="218" y="287"/>
                    <a:pt x="219" y="283"/>
                  </a:cubicBezTo>
                  <a:cubicBezTo>
                    <a:pt x="219" y="283"/>
                    <a:pt x="219" y="282"/>
                    <a:pt x="219" y="282"/>
                  </a:cubicBezTo>
                  <a:cubicBezTo>
                    <a:pt x="220" y="278"/>
                    <a:pt x="220" y="274"/>
                    <a:pt x="220" y="270"/>
                  </a:cubicBezTo>
                  <a:cubicBezTo>
                    <a:pt x="220" y="267"/>
                    <a:pt x="220" y="264"/>
                    <a:pt x="220" y="261"/>
                  </a:cubicBezTo>
                  <a:cubicBezTo>
                    <a:pt x="219" y="260"/>
                    <a:pt x="219" y="259"/>
                    <a:pt x="219" y="258"/>
                  </a:cubicBezTo>
                  <a:cubicBezTo>
                    <a:pt x="219" y="255"/>
                    <a:pt x="218" y="253"/>
                    <a:pt x="217" y="250"/>
                  </a:cubicBezTo>
                  <a:cubicBezTo>
                    <a:pt x="217" y="250"/>
                    <a:pt x="217" y="250"/>
                    <a:pt x="217" y="249"/>
                  </a:cubicBezTo>
                  <a:cubicBezTo>
                    <a:pt x="216" y="247"/>
                    <a:pt x="215" y="244"/>
                    <a:pt x="214" y="241"/>
                  </a:cubicBezTo>
                  <a:cubicBezTo>
                    <a:pt x="214" y="240"/>
                    <a:pt x="213" y="240"/>
                    <a:pt x="213" y="239"/>
                  </a:cubicBezTo>
                  <a:cubicBezTo>
                    <a:pt x="212" y="237"/>
                    <a:pt x="210" y="234"/>
                    <a:pt x="209" y="231"/>
                  </a:cubicBezTo>
                  <a:lnTo>
                    <a:pt x="208" y="231"/>
                  </a:lnTo>
                  <a:cubicBezTo>
                    <a:pt x="207" y="229"/>
                    <a:pt x="205" y="226"/>
                    <a:pt x="203" y="224"/>
                  </a:cubicBezTo>
                  <a:cubicBezTo>
                    <a:pt x="203" y="224"/>
                    <a:pt x="202" y="223"/>
                    <a:pt x="202" y="223"/>
                  </a:cubicBezTo>
                  <a:cubicBezTo>
                    <a:pt x="200" y="221"/>
                    <a:pt x="198" y="219"/>
                    <a:pt x="195" y="217"/>
                  </a:cubicBezTo>
                  <a:cubicBezTo>
                    <a:pt x="195" y="217"/>
                    <a:pt x="195" y="217"/>
                    <a:pt x="195" y="217"/>
                  </a:cubicBezTo>
                  <a:cubicBezTo>
                    <a:pt x="193" y="215"/>
                    <a:pt x="190" y="213"/>
                    <a:pt x="188" y="211"/>
                  </a:cubicBezTo>
                  <a:cubicBezTo>
                    <a:pt x="187" y="211"/>
                    <a:pt x="187" y="211"/>
                    <a:pt x="186" y="210"/>
                  </a:cubicBezTo>
                  <a:cubicBezTo>
                    <a:pt x="184" y="209"/>
                    <a:pt x="181" y="208"/>
                    <a:pt x="179" y="206"/>
                  </a:cubicBezTo>
                  <a:cubicBezTo>
                    <a:pt x="179" y="206"/>
                    <a:pt x="178" y="206"/>
                    <a:pt x="178" y="206"/>
                  </a:cubicBezTo>
                  <a:cubicBezTo>
                    <a:pt x="170" y="202"/>
                    <a:pt x="160" y="200"/>
                    <a:pt x="150" y="200"/>
                  </a:cubicBezTo>
                  <a:cubicBezTo>
                    <a:pt x="112" y="200"/>
                    <a:pt x="81" y="232"/>
                    <a:pt x="81" y="270"/>
                  </a:cubicBezTo>
                  <a:cubicBezTo>
                    <a:pt x="81" y="309"/>
                    <a:pt x="112" y="340"/>
                    <a:pt x="150" y="3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CDB999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563066" y="4385313"/>
            <a:ext cx="3819203" cy="1078937"/>
            <a:chOff x="7492979" y="4785027"/>
            <a:chExt cx="3819203" cy="1078937"/>
          </a:xfrm>
        </p:grpSpPr>
        <p:grpSp>
          <p:nvGrpSpPr>
            <p:cNvPr id="23" name="组合 22"/>
            <p:cNvGrpSpPr/>
            <p:nvPr/>
          </p:nvGrpSpPr>
          <p:grpSpPr>
            <a:xfrm>
              <a:off x="7492979" y="4785027"/>
              <a:ext cx="3819203" cy="1078937"/>
              <a:chOff x="7492979" y="4785027"/>
              <a:chExt cx="3819203" cy="1078937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7492979" y="4862371"/>
                <a:ext cx="715498" cy="715498"/>
              </a:xfrm>
              <a:prstGeom prst="ellipse">
                <a:avLst/>
              </a:prstGeom>
              <a:solidFill>
                <a:srgbClr val="5BBE97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solidFill>
                    <a:srgbClr val="CDB999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8499632" y="4785027"/>
                <a:ext cx="1569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>
                    <a:solidFill>
                      <a:srgbClr val="5BBE97"/>
                    </a:solidFill>
                    <a:latin typeface="方正清刻本悦宋简体" panose="02000000000000000000" pitchFamily="2" charset="-122"/>
                    <a:ea typeface="方正清刻本悦宋简体" panose="02000000000000000000" pitchFamily="2" charset="-122"/>
                  </a:rPr>
                  <a:t>点击添加标题</a:t>
                </a:r>
                <a:endParaRPr lang="zh-CN" altLang="en-US" dirty="0">
                  <a:solidFill>
                    <a:srgbClr val="5BBE9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8482101" y="5217633"/>
                <a:ext cx="283008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200" dirty="0">
                    <a:solidFill>
                      <a:schemeClr val="bg1">
                        <a:lumMod val="50000"/>
                      </a:schemeClr>
                    </a:solidFill>
                    <a:latin typeface="方正清刻本悦宋简体" panose="02000000000000000000" pitchFamily="2" charset="-122"/>
                    <a:ea typeface="方正清刻本悦宋简体" panose="02000000000000000000" pitchFamily="2" charset="-122"/>
                  </a:rPr>
                  <a:t>您的内容打在这里，或者通过复制您的文本后。您的内容打在这里，或者通过复制您的文本后。</a:t>
                </a:r>
                <a:endPara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endParaRPr>
              </a:p>
            </p:txBody>
          </p:sp>
        </p:grpSp>
        <p:sp>
          <p:nvSpPr>
            <p:cNvPr id="24" name="Freeform 14"/>
            <p:cNvSpPr>
              <a:spLocks noEditPoints="1"/>
            </p:cNvSpPr>
            <p:nvPr/>
          </p:nvSpPr>
          <p:spPr bwMode="auto">
            <a:xfrm>
              <a:off x="7677586" y="5018683"/>
              <a:ext cx="348983" cy="436228"/>
            </a:xfrm>
            <a:custGeom>
              <a:avLst/>
              <a:gdLst>
                <a:gd name="T0" fmla="*/ 82 w 484"/>
                <a:gd name="T1" fmla="*/ 166 h 606"/>
                <a:gd name="T2" fmla="*/ 82 w 484"/>
                <a:gd name="T3" fmla="*/ 186 h 606"/>
                <a:gd name="T4" fmla="*/ 331 w 484"/>
                <a:gd name="T5" fmla="*/ 193 h 606"/>
                <a:gd name="T6" fmla="*/ 331 w 484"/>
                <a:gd name="T7" fmla="*/ 173 h 606"/>
                <a:gd name="T8" fmla="*/ 387 w 484"/>
                <a:gd name="T9" fmla="*/ 556 h 606"/>
                <a:gd name="T10" fmla="*/ 388 w 484"/>
                <a:gd name="T11" fmla="*/ 564 h 606"/>
                <a:gd name="T12" fmla="*/ 418 w 484"/>
                <a:gd name="T13" fmla="*/ 594 h 606"/>
                <a:gd name="T14" fmla="*/ 474 w 484"/>
                <a:gd name="T15" fmla="*/ 581 h 606"/>
                <a:gd name="T16" fmla="*/ 474 w 484"/>
                <a:gd name="T17" fmla="*/ 531 h 606"/>
                <a:gd name="T18" fmla="*/ 444 w 484"/>
                <a:gd name="T19" fmla="*/ 501 h 606"/>
                <a:gd name="T20" fmla="*/ 418 w 484"/>
                <a:gd name="T21" fmla="*/ 519 h 606"/>
                <a:gd name="T22" fmla="*/ 384 w 484"/>
                <a:gd name="T23" fmla="*/ 553 h 606"/>
                <a:gd name="T24" fmla="*/ 218 w 484"/>
                <a:gd name="T25" fmla="*/ 354 h 606"/>
                <a:gd name="T26" fmla="*/ 229 w 484"/>
                <a:gd name="T27" fmla="*/ 336 h 606"/>
                <a:gd name="T28" fmla="*/ 207 w 484"/>
                <a:gd name="T29" fmla="*/ 320 h 606"/>
                <a:gd name="T30" fmla="*/ 207 w 484"/>
                <a:gd name="T31" fmla="*/ 327 h 606"/>
                <a:gd name="T32" fmla="*/ 246 w 484"/>
                <a:gd name="T33" fmla="*/ 422 h 606"/>
                <a:gd name="T34" fmla="*/ 297 w 484"/>
                <a:gd name="T35" fmla="*/ 364 h 606"/>
                <a:gd name="T36" fmla="*/ 296 w 484"/>
                <a:gd name="T37" fmla="*/ 357 h 606"/>
                <a:gd name="T38" fmla="*/ 224 w 484"/>
                <a:gd name="T39" fmla="*/ 362 h 606"/>
                <a:gd name="T40" fmla="*/ 224 w 484"/>
                <a:gd name="T41" fmla="*/ 368 h 606"/>
                <a:gd name="T42" fmla="*/ 246 w 484"/>
                <a:gd name="T43" fmla="*/ 422 h 606"/>
                <a:gd name="T44" fmla="*/ 429 w 484"/>
                <a:gd name="T45" fmla="*/ 493 h 606"/>
                <a:gd name="T46" fmla="*/ 429 w 484"/>
                <a:gd name="T47" fmla="*/ 487 h 606"/>
                <a:gd name="T48" fmla="*/ 394 w 484"/>
                <a:gd name="T49" fmla="*/ 451 h 606"/>
                <a:gd name="T50" fmla="*/ 256 w 484"/>
                <a:gd name="T51" fmla="*/ 425 h 606"/>
                <a:gd name="T52" fmla="*/ 256 w 484"/>
                <a:gd name="T53" fmla="*/ 432 h 606"/>
                <a:gd name="T54" fmla="*/ 354 w 484"/>
                <a:gd name="T55" fmla="*/ 530 h 606"/>
                <a:gd name="T56" fmla="*/ 395 w 484"/>
                <a:gd name="T57" fmla="*/ 528 h 606"/>
                <a:gd name="T58" fmla="*/ 20 w 484"/>
                <a:gd name="T59" fmla="*/ 150 h 606"/>
                <a:gd name="T60" fmla="*/ 89 w 484"/>
                <a:gd name="T61" fmla="*/ 152 h 606"/>
                <a:gd name="T62" fmla="*/ 141 w 484"/>
                <a:gd name="T63" fmla="*/ 100 h 606"/>
                <a:gd name="T64" fmla="*/ 141 w 484"/>
                <a:gd name="T65" fmla="*/ 93 h 606"/>
                <a:gd name="T66" fmla="*/ 383 w 484"/>
                <a:gd name="T67" fmla="*/ 28 h 606"/>
                <a:gd name="T68" fmla="*/ 394 w 484"/>
                <a:gd name="T69" fmla="*/ 422 h 606"/>
                <a:gd name="T70" fmla="*/ 414 w 484"/>
                <a:gd name="T71" fmla="*/ 449 h 606"/>
                <a:gd name="T72" fmla="*/ 414 w 484"/>
                <a:gd name="T73" fmla="*/ 39 h 606"/>
                <a:gd name="T74" fmla="*/ 383 w 484"/>
                <a:gd name="T75" fmla="*/ 0 h 606"/>
                <a:gd name="T76" fmla="*/ 121 w 484"/>
                <a:gd name="T77" fmla="*/ 2 h 606"/>
                <a:gd name="T78" fmla="*/ 0 w 484"/>
                <a:gd name="T79" fmla="*/ 123 h 606"/>
                <a:gd name="T80" fmla="*/ 0 w 484"/>
                <a:gd name="T81" fmla="*/ 492 h 606"/>
                <a:gd name="T82" fmla="*/ 31 w 484"/>
                <a:gd name="T83" fmla="*/ 530 h 606"/>
                <a:gd name="T84" fmla="*/ 319 w 484"/>
                <a:gd name="T85" fmla="*/ 524 h 606"/>
                <a:gd name="T86" fmla="*/ 305 w 484"/>
                <a:gd name="T87" fmla="*/ 503 h 606"/>
                <a:gd name="T88" fmla="*/ 20 w 484"/>
                <a:gd name="T89" fmla="*/ 492 h 606"/>
                <a:gd name="T90" fmla="*/ 20 w 484"/>
                <a:gd name="T91" fmla="*/ 150 h 606"/>
                <a:gd name="T92" fmla="*/ 156 w 484"/>
                <a:gd name="T93" fmla="*/ 322 h 606"/>
                <a:gd name="T94" fmla="*/ 156 w 484"/>
                <a:gd name="T95" fmla="*/ 301 h 606"/>
                <a:gd name="T96" fmla="*/ 82 w 484"/>
                <a:gd name="T97" fmla="*/ 294 h 606"/>
                <a:gd name="T98" fmla="*/ 82 w 484"/>
                <a:gd name="T99" fmla="*/ 315 h 606"/>
                <a:gd name="T100" fmla="*/ 82 w 484"/>
                <a:gd name="T101" fmla="*/ 272 h 606"/>
                <a:gd name="T102" fmla="*/ 331 w 484"/>
                <a:gd name="T103" fmla="*/ 279 h 606"/>
                <a:gd name="T104" fmla="*/ 331 w 484"/>
                <a:gd name="T105" fmla="*/ 258 h 606"/>
                <a:gd name="T106" fmla="*/ 82 w 484"/>
                <a:gd name="T107" fmla="*/ 252 h 606"/>
                <a:gd name="T108" fmla="*/ 82 w 484"/>
                <a:gd name="T109" fmla="*/ 272 h 606"/>
                <a:gd name="T110" fmla="*/ 82 w 484"/>
                <a:gd name="T111" fmla="*/ 236 h 606"/>
                <a:gd name="T112" fmla="*/ 331 w 484"/>
                <a:gd name="T113" fmla="*/ 229 h 606"/>
                <a:gd name="T114" fmla="*/ 331 w 484"/>
                <a:gd name="T115" fmla="*/ 209 h 606"/>
                <a:gd name="T116" fmla="*/ 82 w 484"/>
                <a:gd name="T117" fmla="*/ 21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4" h="606">
                  <a:moveTo>
                    <a:pt x="331" y="166"/>
                  </a:moveTo>
                  <a:lnTo>
                    <a:pt x="82" y="166"/>
                  </a:lnTo>
                  <a:lnTo>
                    <a:pt x="82" y="173"/>
                  </a:lnTo>
                  <a:lnTo>
                    <a:pt x="82" y="186"/>
                  </a:lnTo>
                  <a:lnTo>
                    <a:pt x="82" y="193"/>
                  </a:lnTo>
                  <a:lnTo>
                    <a:pt x="331" y="193"/>
                  </a:lnTo>
                  <a:lnTo>
                    <a:pt x="331" y="186"/>
                  </a:lnTo>
                  <a:lnTo>
                    <a:pt x="331" y="173"/>
                  </a:lnTo>
                  <a:lnTo>
                    <a:pt x="331" y="166"/>
                  </a:lnTo>
                  <a:close/>
                  <a:moveTo>
                    <a:pt x="387" y="556"/>
                  </a:moveTo>
                  <a:lnTo>
                    <a:pt x="384" y="560"/>
                  </a:lnTo>
                  <a:lnTo>
                    <a:pt x="388" y="564"/>
                  </a:lnTo>
                  <a:lnTo>
                    <a:pt x="408" y="583"/>
                  </a:lnTo>
                  <a:lnTo>
                    <a:pt x="418" y="594"/>
                  </a:lnTo>
                  <a:cubicBezTo>
                    <a:pt x="430" y="606"/>
                    <a:pt x="450" y="606"/>
                    <a:pt x="462" y="594"/>
                  </a:cubicBezTo>
                  <a:lnTo>
                    <a:pt x="474" y="581"/>
                  </a:lnTo>
                  <a:cubicBezTo>
                    <a:pt x="481" y="575"/>
                    <a:pt x="484" y="565"/>
                    <a:pt x="483" y="556"/>
                  </a:cubicBezTo>
                  <a:cubicBezTo>
                    <a:pt x="484" y="548"/>
                    <a:pt x="481" y="538"/>
                    <a:pt x="474" y="531"/>
                  </a:cubicBezTo>
                  <a:lnTo>
                    <a:pt x="462" y="519"/>
                  </a:lnTo>
                  <a:lnTo>
                    <a:pt x="444" y="501"/>
                  </a:lnTo>
                  <a:lnTo>
                    <a:pt x="440" y="497"/>
                  </a:lnTo>
                  <a:lnTo>
                    <a:pt x="418" y="519"/>
                  </a:lnTo>
                  <a:lnTo>
                    <a:pt x="412" y="525"/>
                  </a:lnTo>
                  <a:lnTo>
                    <a:pt x="384" y="553"/>
                  </a:lnTo>
                  <a:lnTo>
                    <a:pt x="387" y="556"/>
                  </a:lnTo>
                  <a:close/>
                  <a:moveTo>
                    <a:pt x="218" y="354"/>
                  </a:moveTo>
                  <a:lnTo>
                    <a:pt x="234" y="338"/>
                  </a:lnTo>
                  <a:lnTo>
                    <a:pt x="229" y="336"/>
                  </a:lnTo>
                  <a:lnTo>
                    <a:pt x="234" y="331"/>
                  </a:lnTo>
                  <a:lnTo>
                    <a:pt x="207" y="320"/>
                  </a:lnTo>
                  <a:lnTo>
                    <a:pt x="211" y="328"/>
                  </a:lnTo>
                  <a:lnTo>
                    <a:pt x="207" y="327"/>
                  </a:lnTo>
                  <a:lnTo>
                    <a:pt x="218" y="354"/>
                  </a:lnTo>
                  <a:close/>
                  <a:moveTo>
                    <a:pt x="246" y="422"/>
                  </a:moveTo>
                  <a:lnTo>
                    <a:pt x="302" y="366"/>
                  </a:lnTo>
                  <a:lnTo>
                    <a:pt x="297" y="364"/>
                  </a:lnTo>
                  <a:lnTo>
                    <a:pt x="302" y="359"/>
                  </a:lnTo>
                  <a:lnTo>
                    <a:pt x="296" y="357"/>
                  </a:lnTo>
                  <a:lnTo>
                    <a:pt x="249" y="337"/>
                  </a:lnTo>
                  <a:lnTo>
                    <a:pt x="224" y="362"/>
                  </a:lnTo>
                  <a:lnTo>
                    <a:pt x="226" y="367"/>
                  </a:lnTo>
                  <a:lnTo>
                    <a:pt x="224" y="368"/>
                  </a:lnTo>
                  <a:lnTo>
                    <a:pt x="243" y="416"/>
                  </a:lnTo>
                  <a:lnTo>
                    <a:pt x="246" y="422"/>
                  </a:lnTo>
                  <a:close/>
                  <a:moveTo>
                    <a:pt x="412" y="511"/>
                  </a:moveTo>
                  <a:lnTo>
                    <a:pt x="429" y="493"/>
                  </a:lnTo>
                  <a:lnTo>
                    <a:pt x="426" y="490"/>
                  </a:lnTo>
                  <a:lnTo>
                    <a:pt x="429" y="487"/>
                  </a:lnTo>
                  <a:lnTo>
                    <a:pt x="414" y="472"/>
                  </a:lnTo>
                  <a:lnTo>
                    <a:pt x="394" y="451"/>
                  </a:lnTo>
                  <a:lnTo>
                    <a:pt x="312" y="369"/>
                  </a:lnTo>
                  <a:lnTo>
                    <a:pt x="256" y="425"/>
                  </a:lnTo>
                  <a:lnTo>
                    <a:pt x="260" y="429"/>
                  </a:lnTo>
                  <a:lnTo>
                    <a:pt x="256" y="432"/>
                  </a:lnTo>
                  <a:lnTo>
                    <a:pt x="334" y="510"/>
                  </a:lnTo>
                  <a:lnTo>
                    <a:pt x="354" y="530"/>
                  </a:lnTo>
                  <a:lnTo>
                    <a:pt x="374" y="549"/>
                  </a:lnTo>
                  <a:lnTo>
                    <a:pt x="395" y="528"/>
                  </a:lnTo>
                  <a:lnTo>
                    <a:pt x="412" y="511"/>
                  </a:lnTo>
                  <a:close/>
                  <a:moveTo>
                    <a:pt x="20" y="150"/>
                  </a:move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cubicBezTo>
                    <a:pt x="118" y="152"/>
                    <a:pt x="141" y="129"/>
                    <a:pt x="141" y="100"/>
                  </a:cubicBezTo>
                  <a:lnTo>
                    <a:pt x="141" y="94"/>
                  </a:lnTo>
                  <a:lnTo>
                    <a:pt x="141" y="93"/>
                  </a:lnTo>
                  <a:lnTo>
                    <a:pt x="141" y="28"/>
                  </a:lnTo>
                  <a:lnTo>
                    <a:pt x="383" y="28"/>
                  </a:lnTo>
                  <a:cubicBezTo>
                    <a:pt x="389" y="28"/>
                    <a:pt x="394" y="32"/>
                    <a:pt x="394" y="38"/>
                  </a:cubicBezTo>
                  <a:lnTo>
                    <a:pt x="394" y="422"/>
                  </a:lnTo>
                  <a:lnTo>
                    <a:pt x="394" y="429"/>
                  </a:lnTo>
                  <a:lnTo>
                    <a:pt x="414" y="449"/>
                  </a:lnTo>
                  <a:lnTo>
                    <a:pt x="414" y="443"/>
                  </a:lnTo>
                  <a:lnTo>
                    <a:pt x="414" y="39"/>
                  </a:lnTo>
                  <a:lnTo>
                    <a:pt x="414" y="32"/>
                  </a:lnTo>
                  <a:cubicBezTo>
                    <a:pt x="414" y="15"/>
                    <a:pt x="400" y="0"/>
                    <a:pt x="383" y="0"/>
                  </a:cubicBezTo>
                  <a:lnTo>
                    <a:pt x="123" y="0"/>
                  </a:lnTo>
                  <a:lnTo>
                    <a:pt x="121" y="2"/>
                  </a:lnTo>
                  <a:lnTo>
                    <a:pt x="1" y="122"/>
                  </a:lnTo>
                  <a:lnTo>
                    <a:pt x="0" y="123"/>
                  </a:lnTo>
                  <a:lnTo>
                    <a:pt x="0" y="130"/>
                  </a:lnTo>
                  <a:lnTo>
                    <a:pt x="0" y="492"/>
                  </a:lnTo>
                  <a:lnTo>
                    <a:pt x="0" y="499"/>
                  </a:lnTo>
                  <a:cubicBezTo>
                    <a:pt x="0" y="516"/>
                    <a:pt x="14" y="530"/>
                    <a:pt x="31" y="530"/>
                  </a:cubicBezTo>
                  <a:lnTo>
                    <a:pt x="326" y="530"/>
                  </a:lnTo>
                  <a:lnTo>
                    <a:pt x="319" y="524"/>
                  </a:lnTo>
                  <a:lnTo>
                    <a:pt x="326" y="524"/>
                  </a:lnTo>
                  <a:lnTo>
                    <a:pt x="305" y="503"/>
                  </a:lnTo>
                  <a:lnTo>
                    <a:pt x="31" y="503"/>
                  </a:lnTo>
                  <a:cubicBezTo>
                    <a:pt x="25" y="503"/>
                    <a:pt x="21" y="498"/>
                    <a:pt x="20" y="492"/>
                  </a:cubicBezTo>
                  <a:lnTo>
                    <a:pt x="20" y="492"/>
                  </a:lnTo>
                  <a:lnTo>
                    <a:pt x="20" y="150"/>
                  </a:lnTo>
                  <a:close/>
                  <a:moveTo>
                    <a:pt x="82" y="322"/>
                  </a:moveTo>
                  <a:lnTo>
                    <a:pt x="156" y="322"/>
                  </a:lnTo>
                  <a:lnTo>
                    <a:pt x="156" y="315"/>
                  </a:lnTo>
                  <a:lnTo>
                    <a:pt x="156" y="301"/>
                  </a:lnTo>
                  <a:lnTo>
                    <a:pt x="156" y="294"/>
                  </a:lnTo>
                  <a:lnTo>
                    <a:pt x="82" y="294"/>
                  </a:lnTo>
                  <a:lnTo>
                    <a:pt x="82" y="301"/>
                  </a:lnTo>
                  <a:lnTo>
                    <a:pt x="82" y="315"/>
                  </a:lnTo>
                  <a:lnTo>
                    <a:pt x="82" y="322"/>
                  </a:lnTo>
                  <a:close/>
                  <a:moveTo>
                    <a:pt x="82" y="272"/>
                  </a:moveTo>
                  <a:lnTo>
                    <a:pt x="82" y="279"/>
                  </a:lnTo>
                  <a:lnTo>
                    <a:pt x="331" y="279"/>
                  </a:lnTo>
                  <a:lnTo>
                    <a:pt x="331" y="272"/>
                  </a:lnTo>
                  <a:lnTo>
                    <a:pt x="331" y="258"/>
                  </a:lnTo>
                  <a:lnTo>
                    <a:pt x="331" y="252"/>
                  </a:lnTo>
                  <a:lnTo>
                    <a:pt x="82" y="252"/>
                  </a:lnTo>
                  <a:lnTo>
                    <a:pt x="82" y="258"/>
                  </a:lnTo>
                  <a:lnTo>
                    <a:pt x="82" y="272"/>
                  </a:lnTo>
                  <a:close/>
                  <a:moveTo>
                    <a:pt x="82" y="229"/>
                  </a:moveTo>
                  <a:lnTo>
                    <a:pt x="82" y="236"/>
                  </a:lnTo>
                  <a:lnTo>
                    <a:pt x="331" y="236"/>
                  </a:lnTo>
                  <a:lnTo>
                    <a:pt x="331" y="229"/>
                  </a:lnTo>
                  <a:lnTo>
                    <a:pt x="331" y="216"/>
                  </a:lnTo>
                  <a:lnTo>
                    <a:pt x="331" y="209"/>
                  </a:lnTo>
                  <a:lnTo>
                    <a:pt x="82" y="209"/>
                  </a:lnTo>
                  <a:lnTo>
                    <a:pt x="82" y="216"/>
                  </a:lnTo>
                  <a:lnTo>
                    <a:pt x="82" y="2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CDB999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2" decel="7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2" decel="7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2" decel="7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811850" y="700755"/>
            <a:ext cx="3533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n w="6350">
                  <a:noFill/>
                </a:ln>
                <a:solidFill>
                  <a:srgbClr val="5BBE97"/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点击添加标题</a:t>
            </a:r>
            <a:endParaRPr lang="zh-CN" altLang="en-US" sz="2800" dirty="0">
              <a:ln w="6350">
                <a:noFill/>
              </a:ln>
              <a:solidFill>
                <a:srgbClr val="5BBE97"/>
              </a:solidFill>
              <a:effectLst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918" y="1495156"/>
            <a:ext cx="2797855" cy="27978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009" y="1847655"/>
            <a:ext cx="2508630" cy="250863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221578" y="4356285"/>
            <a:ext cx="2830081" cy="1078937"/>
            <a:chOff x="2221578" y="4356285"/>
            <a:chExt cx="2830081" cy="1078937"/>
          </a:xfrm>
        </p:grpSpPr>
        <p:sp>
          <p:nvSpPr>
            <p:cNvPr id="8" name="文本框 7"/>
            <p:cNvSpPr txBox="1"/>
            <p:nvPr/>
          </p:nvSpPr>
          <p:spPr>
            <a:xfrm>
              <a:off x="2239109" y="4356285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5BBE9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点击添加标题</a:t>
              </a:r>
              <a:endParaRPr lang="zh-CN" altLang="en-US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221578" y="4788891"/>
              <a:ext cx="283008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您的内容打在这里，或者通过复制您的文本后。您的内容打在这里，或者通过复制您的文本后。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441634" y="4356285"/>
            <a:ext cx="2830081" cy="1078937"/>
            <a:chOff x="7441634" y="4356285"/>
            <a:chExt cx="2830081" cy="1078937"/>
          </a:xfrm>
        </p:grpSpPr>
        <p:sp>
          <p:nvSpPr>
            <p:cNvPr id="10" name="文本框 9"/>
            <p:cNvSpPr txBox="1"/>
            <p:nvPr/>
          </p:nvSpPr>
          <p:spPr>
            <a:xfrm>
              <a:off x="7459165" y="4356285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5BBE9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点击添加标题</a:t>
              </a:r>
              <a:endParaRPr lang="zh-CN" altLang="en-US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441634" y="4788891"/>
              <a:ext cx="283008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您的内容打在这里，或者通过复制您的文本后。您的内容打在这里，或者通过复制您的文本后。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779" y="905784"/>
            <a:ext cx="4109060" cy="291414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966795"/>
            <a:ext cx="10058400" cy="3891205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2491407" y="1890012"/>
            <a:ext cx="2522866" cy="1092725"/>
            <a:chOff x="2426952" y="1671033"/>
            <a:chExt cx="2522866" cy="1092725"/>
          </a:xfrm>
        </p:grpSpPr>
        <p:sp>
          <p:nvSpPr>
            <p:cNvPr id="15" name="文本框 14"/>
            <p:cNvSpPr txBox="1"/>
            <p:nvPr/>
          </p:nvSpPr>
          <p:spPr>
            <a:xfrm>
              <a:off x="2426952" y="1671033"/>
              <a:ext cx="18710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rgbClr val="5BBE97"/>
                  </a:solidFill>
                  <a:latin typeface="Heiti SC" panose="03000509000000000000" pitchFamily="65" charset="-122"/>
                  <a:ea typeface="Heiti SC" panose="03000509000000000000" pitchFamily="65" charset="-122"/>
                </a:rPr>
                <a:t>第二部分</a:t>
              </a:r>
              <a:endParaRPr lang="zh-CN" altLang="en-US" sz="3200" dirty="0">
                <a:solidFill>
                  <a:srgbClr val="5BBE97"/>
                </a:solidFill>
                <a:latin typeface="Heiti SC" panose="03000509000000000000" pitchFamily="65" charset="-122"/>
                <a:ea typeface="Heiti SC" panose="03000509000000000000" pitchFamily="65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426952" y="2363648"/>
              <a:ext cx="25228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5BBE9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点击此处添加副标题</a:t>
              </a:r>
              <a:endParaRPr lang="zh-CN" altLang="en-US" sz="2000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811850" y="700755"/>
            <a:ext cx="3533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n w="6350">
                  <a:noFill/>
                </a:ln>
                <a:solidFill>
                  <a:srgbClr val="5BBE97"/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点击添加标题</a:t>
            </a:r>
            <a:endParaRPr lang="zh-CN" altLang="en-US" sz="2800" dirty="0">
              <a:ln w="6350">
                <a:noFill/>
              </a:ln>
              <a:solidFill>
                <a:srgbClr val="5BBE97"/>
              </a:solidFill>
              <a:effectLst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320" y="1678806"/>
            <a:ext cx="1747931" cy="3867683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511709" y="1878005"/>
            <a:ext cx="2830081" cy="1078937"/>
            <a:chOff x="5511709" y="1878005"/>
            <a:chExt cx="2830081" cy="1078937"/>
          </a:xfrm>
        </p:grpSpPr>
        <p:sp>
          <p:nvSpPr>
            <p:cNvPr id="5" name="文本框 4"/>
            <p:cNvSpPr txBox="1"/>
            <p:nvPr/>
          </p:nvSpPr>
          <p:spPr>
            <a:xfrm>
              <a:off x="5529240" y="1878005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5BBE9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点击添加标题</a:t>
              </a:r>
              <a:endParaRPr lang="zh-CN" altLang="en-US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5511709" y="2310611"/>
              <a:ext cx="283008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rgbClr val="5BBE9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您的内容打在这里，或者通过复制您的文本后。您的内容打在这里，或者通过复制您的文本后。</a:t>
              </a:r>
              <a:endParaRPr lang="zh-CN" altLang="en-US" sz="1200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5909264" y="4399063"/>
            <a:ext cx="583894" cy="1045304"/>
          </a:xfrm>
          <a:prstGeom prst="rect">
            <a:avLst/>
          </a:prstGeom>
          <a:solidFill>
            <a:srgbClr val="F1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7053183" y="4139890"/>
            <a:ext cx="583894" cy="1315494"/>
          </a:xfrm>
          <a:prstGeom prst="rect">
            <a:avLst/>
          </a:prstGeom>
          <a:solidFill>
            <a:srgbClr val="F1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8190917" y="3625157"/>
            <a:ext cx="583894" cy="1808193"/>
          </a:xfrm>
          <a:prstGeom prst="rect">
            <a:avLst/>
          </a:prstGeom>
          <a:solidFill>
            <a:srgbClr val="F1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9334833" y="3067078"/>
            <a:ext cx="583894" cy="2388306"/>
          </a:xfrm>
          <a:prstGeom prst="rect">
            <a:avLst/>
          </a:prstGeom>
          <a:solidFill>
            <a:srgbClr val="5BB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49"/>
          <p:cNvSpPr txBox="1"/>
          <p:nvPr/>
        </p:nvSpPr>
        <p:spPr>
          <a:xfrm>
            <a:off x="5688925" y="5559621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rgbClr val="F1666E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添加标题</a:t>
            </a:r>
            <a:endParaRPr lang="zh-CN" altLang="en-US" sz="1400" b="1" dirty="0">
              <a:solidFill>
                <a:srgbClr val="F1666E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893724" y="555962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rgbClr val="F1666E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添加标题</a:t>
            </a:r>
            <a:endParaRPr lang="zh-CN" altLang="en-US" sz="1400" b="1" dirty="0">
              <a:solidFill>
                <a:srgbClr val="F1666E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9235387" y="5559619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添加标题</a:t>
            </a:r>
            <a:endParaRPr lang="zh-CN" altLang="en-US" sz="1400" b="1" dirty="0">
              <a:solidFill>
                <a:srgbClr val="5BBE97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8098523" y="5559619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rgbClr val="F1666E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添加标题</a:t>
            </a:r>
            <a:endParaRPr lang="zh-CN" altLang="en-US" sz="1400" b="1" dirty="0">
              <a:solidFill>
                <a:srgbClr val="F1666E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5899615" y="4081759"/>
            <a:ext cx="62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1666E"/>
                </a:solidFill>
              </a:rPr>
              <a:t>35%</a:t>
            </a:r>
            <a:endParaRPr lang="zh-CN" altLang="en-US" dirty="0">
              <a:solidFill>
                <a:srgbClr val="F1666E"/>
              </a:solidFill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7045266" y="3725105"/>
            <a:ext cx="62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1666E"/>
                </a:solidFill>
              </a:rPr>
              <a:t>45%</a:t>
            </a:r>
            <a:endParaRPr lang="zh-CN" altLang="en-US" dirty="0">
              <a:solidFill>
                <a:srgbClr val="F1666E"/>
              </a:solidFill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8190917" y="3261762"/>
            <a:ext cx="62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1666E"/>
                </a:solidFill>
              </a:rPr>
              <a:t>69%</a:t>
            </a:r>
            <a:endParaRPr lang="zh-CN" altLang="en-US" dirty="0">
              <a:solidFill>
                <a:srgbClr val="F1666E"/>
              </a:soli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9318814" y="2694567"/>
            <a:ext cx="62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5BBE97"/>
                </a:solidFill>
              </a:rPr>
              <a:t>80%</a:t>
            </a:r>
            <a:endParaRPr lang="zh-CN" altLang="en-US" dirty="0">
              <a:solidFill>
                <a:srgbClr val="5BBE97"/>
              </a:solidFill>
            </a:endParaRP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3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3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3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6" grpId="0" animBg="1"/>
      <p:bldP spid="47" grpId="0" animBg="1"/>
      <p:bldP spid="48" grpId="0" animBg="1"/>
      <p:bldP spid="49" grpId="0" animBg="1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811850" y="700755"/>
            <a:ext cx="3533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n w="6350">
                  <a:noFill/>
                </a:ln>
                <a:solidFill>
                  <a:srgbClr val="5BBE97"/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点击添加标题</a:t>
            </a:r>
            <a:endParaRPr lang="zh-CN" altLang="en-US" sz="2800" dirty="0">
              <a:ln w="6350">
                <a:noFill/>
              </a:ln>
              <a:solidFill>
                <a:srgbClr val="5BBE97"/>
              </a:solidFill>
              <a:effectLst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158" name="图片 15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440" y="1743937"/>
            <a:ext cx="2677775" cy="4280918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336484" y="3699730"/>
            <a:ext cx="2132630" cy="894271"/>
            <a:chOff x="1336484" y="3699730"/>
            <a:chExt cx="2132630" cy="894271"/>
          </a:xfrm>
        </p:grpSpPr>
        <p:sp>
          <p:nvSpPr>
            <p:cNvPr id="159" name="文本框 158"/>
            <p:cNvSpPr txBox="1"/>
            <p:nvPr/>
          </p:nvSpPr>
          <p:spPr>
            <a:xfrm>
              <a:off x="1354014" y="3699730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5BBE9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点击添加标题</a:t>
              </a:r>
              <a:endParaRPr lang="zh-CN" altLang="en-US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60" name="矩形 159"/>
            <p:cNvSpPr/>
            <p:nvPr/>
          </p:nvSpPr>
          <p:spPr>
            <a:xfrm>
              <a:off x="1336484" y="4132336"/>
              <a:ext cx="213263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rgbClr val="5BBE9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您的内容打在这里，或者通过复制您的文本后。</a:t>
              </a:r>
              <a:endParaRPr lang="zh-CN" altLang="en-US" sz="1200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138844" y="1983080"/>
            <a:ext cx="2296424" cy="894271"/>
            <a:chOff x="2138844" y="1983080"/>
            <a:chExt cx="2296424" cy="894271"/>
          </a:xfrm>
        </p:grpSpPr>
        <p:sp>
          <p:nvSpPr>
            <p:cNvPr id="161" name="文本框 160"/>
            <p:cNvSpPr txBox="1"/>
            <p:nvPr/>
          </p:nvSpPr>
          <p:spPr>
            <a:xfrm>
              <a:off x="2156374" y="1983080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5BBE9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点击添加标题</a:t>
              </a:r>
              <a:endParaRPr lang="zh-CN" altLang="en-US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62" name="矩形 161"/>
            <p:cNvSpPr/>
            <p:nvPr/>
          </p:nvSpPr>
          <p:spPr>
            <a:xfrm>
              <a:off x="2138844" y="2415686"/>
              <a:ext cx="229642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rgbClr val="5BBE9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您的内容打在这里，或者通过复制您的文本后。</a:t>
              </a:r>
              <a:endParaRPr lang="zh-CN" altLang="en-US" sz="1200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410154" y="1678225"/>
            <a:ext cx="2218346" cy="894271"/>
            <a:chOff x="7410154" y="1678225"/>
            <a:chExt cx="2218346" cy="894271"/>
          </a:xfrm>
        </p:grpSpPr>
        <p:sp>
          <p:nvSpPr>
            <p:cNvPr id="165" name="文本框 164"/>
            <p:cNvSpPr txBox="1"/>
            <p:nvPr/>
          </p:nvSpPr>
          <p:spPr>
            <a:xfrm>
              <a:off x="7427684" y="1678225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5BBE9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点击添加标题</a:t>
              </a:r>
              <a:endParaRPr lang="zh-CN" altLang="en-US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66" name="矩形 165"/>
            <p:cNvSpPr/>
            <p:nvPr/>
          </p:nvSpPr>
          <p:spPr>
            <a:xfrm>
              <a:off x="7410154" y="2110831"/>
              <a:ext cx="221834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rgbClr val="5BBE9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您的内容打在这里，或者通过复制您的文本后。</a:t>
              </a:r>
              <a:endParaRPr lang="zh-CN" altLang="en-US" sz="1200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529180" y="3834800"/>
            <a:ext cx="2256802" cy="894271"/>
            <a:chOff x="8529180" y="3834800"/>
            <a:chExt cx="2256802" cy="894271"/>
          </a:xfrm>
        </p:grpSpPr>
        <p:sp>
          <p:nvSpPr>
            <p:cNvPr id="167" name="文本框 166"/>
            <p:cNvSpPr txBox="1"/>
            <p:nvPr/>
          </p:nvSpPr>
          <p:spPr>
            <a:xfrm>
              <a:off x="8546710" y="3834800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5BBE9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点击添加标题</a:t>
              </a:r>
              <a:endParaRPr lang="zh-CN" altLang="en-US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68" name="矩形 167"/>
            <p:cNvSpPr/>
            <p:nvPr/>
          </p:nvSpPr>
          <p:spPr>
            <a:xfrm>
              <a:off x="8529180" y="4267406"/>
              <a:ext cx="225680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rgbClr val="5BBE9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您的内容打在这里，或者通过复制您的文本后。</a:t>
              </a:r>
              <a:endParaRPr lang="zh-CN" altLang="en-US" sz="1200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153" y="130630"/>
            <a:ext cx="4818539" cy="4818539"/>
          </a:xfrm>
          <a:prstGeom prst="rect">
            <a:avLst/>
          </a:prstGeom>
        </p:spPr>
      </p:pic>
      <p:sp>
        <p:nvSpPr>
          <p:cNvPr id="2" name="TextBox 9"/>
          <p:cNvSpPr txBox="1"/>
          <p:nvPr/>
        </p:nvSpPr>
        <p:spPr>
          <a:xfrm>
            <a:off x="811850" y="700755"/>
            <a:ext cx="3533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n w="6350">
                  <a:noFill/>
                </a:ln>
                <a:solidFill>
                  <a:srgbClr val="5BBE97"/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点击添加标题</a:t>
            </a:r>
            <a:endParaRPr lang="zh-CN" altLang="en-US" sz="2800" dirty="0">
              <a:ln w="6350">
                <a:noFill/>
              </a:ln>
              <a:solidFill>
                <a:srgbClr val="5BBE97"/>
              </a:solidFill>
              <a:effectLst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977640" y="2926080"/>
            <a:ext cx="3771900" cy="0"/>
          </a:xfrm>
          <a:prstGeom prst="line">
            <a:avLst/>
          </a:prstGeom>
          <a:ln w="12700">
            <a:solidFill>
              <a:srgbClr val="5BBE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1987675" y="3511138"/>
            <a:ext cx="3065530" cy="1613405"/>
            <a:chOff x="1987675" y="3511138"/>
            <a:chExt cx="3065530" cy="1613405"/>
          </a:xfrm>
        </p:grpSpPr>
        <p:sp>
          <p:nvSpPr>
            <p:cNvPr id="7" name="文本框 6"/>
            <p:cNvSpPr txBox="1"/>
            <p:nvPr/>
          </p:nvSpPr>
          <p:spPr>
            <a:xfrm>
              <a:off x="1987675" y="3511138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5BBE9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点击添加标题</a:t>
              </a:r>
              <a:endParaRPr lang="zh-CN" altLang="en-US" sz="2400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987675" y="4170436"/>
              <a:ext cx="306553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rgbClr val="5BBE9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您的内容打在这里，或者通过复制您的文本后。您的内容打在这里，或者通过复制您的文本后。您的内容打在这里，或者通过复制您的文本后。</a:t>
              </a:r>
              <a:endParaRPr lang="zh-CN" altLang="en-US" sz="1400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020310" y="3511138"/>
            <a:ext cx="3143250" cy="1613405"/>
            <a:chOff x="7020310" y="3511138"/>
            <a:chExt cx="3143250" cy="1613405"/>
          </a:xfrm>
        </p:grpSpPr>
        <p:sp>
          <p:nvSpPr>
            <p:cNvPr id="10" name="文本框 9"/>
            <p:cNvSpPr txBox="1"/>
            <p:nvPr/>
          </p:nvSpPr>
          <p:spPr>
            <a:xfrm>
              <a:off x="7020310" y="3511138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5BBE9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点击添加标题</a:t>
              </a:r>
              <a:endParaRPr lang="zh-CN" altLang="en-US" sz="2400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098030" y="4170436"/>
              <a:ext cx="306553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rgbClr val="5BBE9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您的内容打在这里，或者通过复制您的文本后。您的内容打在这里，或者通过复制您的文本后。您的内容打在这里，或者通过复制您的文本后。</a:t>
              </a:r>
              <a:endParaRPr lang="zh-CN" altLang="en-US" sz="1400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982" y="1412525"/>
            <a:ext cx="2132630" cy="3791344"/>
          </a:xfrm>
          <a:prstGeom prst="rect">
            <a:avLst/>
          </a:prstGeom>
        </p:spPr>
      </p:pic>
      <p:sp>
        <p:nvSpPr>
          <p:cNvPr id="79" name="TextBox 9"/>
          <p:cNvSpPr txBox="1"/>
          <p:nvPr/>
        </p:nvSpPr>
        <p:spPr>
          <a:xfrm>
            <a:off x="811850" y="700755"/>
            <a:ext cx="3533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n w="6350">
                  <a:noFill/>
                </a:ln>
                <a:solidFill>
                  <a:srgbClr val="5BBE97"/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点击添加标题</a:t>
            </a:r>
            <a:endParaRPr lang="zh-CN" altLang="en-US" sz="2800" dirty="0">
              <a:ln w="6350">
                <a:noFill/>
              </a:ln>
              <a:solidFill>
                <a:srgbClr val="5BBE97"/>
              </a:solidFill>
              <a:effectLst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82" name="图片 8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691" y="1412525"/>
            <a:ext cx="2132630" cy="3791344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795194" y="4346469"/>
            <a:ext cx="2132630" cy="815222"/>
            <a:chOff x="4795194" y="4346469"/>
            <a:chExt cx="2132630" cy="815222"/>
          </a:xfrm>
        </p:grpSpPr>
        <p:sp>
          <p:nvSpPr>
            <p:cNvPr id="84" name="矩形 83"/>
            <p:cNvSpPr/>
            <p:nvPr/>
          </p:nvSpPr>
          <p:spPr>
            <a:xfrm>
              <a:off x="4795194" y="4700026"/>
              <a:ext cx="213263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rgbClr val="5BBE9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您的内容打在这里，或者通过复制您的文本后。</a:t>
              </a:r>
              <a:endParaRPr lang="zh-CN" altLang="en-US" sz="1200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85" name="文本框 84"/>
            <p:cNvSpPr txBox="1"/>
            <p:nvPr/>
          </p:nvSpPr>
          <p:spPr>
            <a:xfrm>
              <a:off x="5113714" y="4346469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5BBE9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点击添加标题</a:t>
              </a:r>
              <a:endParaRPr lang="zh-CN" altLang="en-US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509494" y="4346469"/>
            <a:ext cx="2132630" cy="830997"/>
            <a:chOff x="1436989" y="4346469"/>
            <a:chExt cx="2132630" cy="830997"/>
          </a:xfrm>
        </p:grpSpPr>
        <p:sp>
          <p:nvSpPr>
            <p:cNvPr id="83" name="文本框 82"/>
            <p:cNvSpPr txBox="1"/>
            <p:nvPr/>
          </p:nvSpPr>
          <p:spPr>
            <a:xfrm>
              <a:off x="1658044" y="4346469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5BBE9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点击添加标题</a:t>
              </a:r>
              <a:endParaRPr lang="zh-CN" altLang="en-US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1436989" y="4715801"/>
              <a:ext cx="213263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rgbClr val="5BBE9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您的内容打在这里，或者通过复制您的文本后。</a:t>
              </a:r>
              <a:endParaRPr lang="zh-CN" altLang="en-US" sz="1200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090844" y="4330694"/>
            <a:ext cx="2132630" cy="815222"/>
            <a:chOff x="8090844" y="4330694"/>
            <a:chExt cx="2132630" cy="815222"/>
          </a:xfrm>
        </p:grpSpPr>
        <p:sp>
          <p:nvSpPr>
            <p:cNvPr id="88" name="矩形 87"/>
            <p:cNvSpPr/>
            <p:nvPr/>
          </p:nvSpPr>
          <p:spPr>
            <a:xfrm>
              <a:off x="8090844" y="4684251"/>
              <a:ext cx="213263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rgbClr val="5BBE9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您的内容打在这里，或者通过复制您的文本后。</a:t>
              </a:r>
              <a:endParaRPr lang="zh-CN" altLang="en-US" sz="1200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8409364" y="4330694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5BBE9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点击添加标题</a:t>
              </a:r>
              <a:endParaRPr lang="zh-CN" altLang="en-US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pic>
        <p:nvPicPr>
          <p:cNvPr id="90" name="图片 8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072" y="443482"/>
            <a:ext cx="1970287" cy="131585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307" y="1412525"/>
            <a:ext cx="2132630" cy="3791344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2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" presetID="2" presetClass="entr" presetSubtype="1" accel="26000" fill="hold" nodeType="afterEffect" p14:presetBounceEnd="7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11" dur="12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12" dur="12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5" presetID="2" presetClass="entr" presetSubtype="1" accel="26000" fill="hold" nodeType="afterEffect" p14:presetBounceEnd="7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37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38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0" presetID="2" presetClass="entr" presetSubtype="1" accel="26000" fill="hold" nodeType="afterEffect" p14:presetBounceEnd="7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42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43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2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" presetID="2" presetClass="entr" presetSubtype="1" accel="2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5" presetID="2" presetClass="entr" presetSubtype="1" accel="2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0" presetID="2" presetClass="entr" presetSubtype="1" accel="2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9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779" y="905784"/>
            <a:ext cx="4109060" cy="291414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966795"/>
            <a:ext cx="10058400" cy="3891205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2491407" y="1890012"/>
            <a:ext cx="2522866" cy="1092725"/>
            <a:chOff x="2426952" y="1671033"/>
            <a:chExt cx="2522866" cy="1092725"/>
          </a:xfrm>
        </p:grpSpPr>
        <p:sp>
          <p:nvSpPr>
            <p:cNvPr id="20" name="文本框 19"/>
            <p:cNvSpPr txBox="1"/>
            <p:nvPr/>
          </p:nvSpPr>
          <p:spPr>
            <a:xfrm>
              <a:off x="2426952" y="1671033"/>
              <a:ext cx="18710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rgbClr val="5BBE97"/>
                  </a:solidFill>
                  <a:latin typeface="Heiti SC" panose="03000509000000000000" pitchFamily="65" charset="-122"/>
                  <a:ea typeface="Heiti SC" panose="03000509000000000000" pitchFamily="65" charset="-122"/>
                </a:rPr>
                <a:t>第三部分</a:t>
              </a:r>
              <a:endParaRPr lang="zh-CN" altLang="en-US" sz="3200" dirty="0">
                <a:solidFill>
                  <a:srgbClr val="5BBE97"/>
                </a:solidFill>
                <a:latin typeface="Heiti SC" panose="03000509000000000000" pitchFamily="65" charset="-122"/>
                <a:ea typeface="Heiti SC" panose="03000509000000000000" pitchFamily="65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426952" y="2363648"/>
              <a:ext cx="25228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5BBE9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点击此处添加副标题</a:t>
              </a:r>
              <a:endParaRPr lang="zh-CN" altLang="en-US" sz="2000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043" y="4240903"/>
            <a:ext cx="2285714" cy="2285714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5336433" y="2115701"/>
            <a:ext cx="3272172" cy="1677769"/>
            <a:chOff x="4305919" y="2464976"/>
            <a:chExt cx="3272172" cy="1677769"/>
          </a:xfrm>
        </p:grpSpPr>
        <p:sp>
          <p:nvSpPr>
            <p:cNvPr id="4" name="文本框 3"/>
            <p:cNvSpPr txBox="1"/>
            <p:nvPr/>
          </p:nvSpPr>
          <p:spPr>
            <a:xfrm>
              <a:off x="4305919" y="2464976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5BBE9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点击添加标题</a:t>
              </a:r>
              <a:endParaRPr lang="zh-CN" altLang="en-US" sz="2400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305919" y="3188638"/>
              <a:ext cx="327217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rgbClr val="5BBE9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您的内容打在这里，或者通过复制您的文本后。您的内容打在这里，或者通过复制您的文本后。</a:t>
              </a:r>
              <a:endParaRPr lang="zh-CN" altLang="en-US" sz="1400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  <a:p>
              <a:endParaRPr lang="zh-CN" altLang="en-US" sz="1400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351673" y="4010071"/>
            <a:ext cx="3272172" cy="1677769"/>
            <a:chOff x="4321159" y="4359346"/>
            <a:chExt cx="3272172" cy="1677769"/>
          </a:xfrm>
        </p:grpSpPr>
        <p:sp>
          <p:nvSpPr>
            <p:cNvPr id="6" name="文本框 5"/>
            <p:cNvSpPr txBox="1"/>
            <p:nvPr/>
          </p:nvSpPr>
          <p:spPr>
            <a:xfrm>
              <a:off x="4321159" y="4359346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5BBE9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点击添加标题</a:t>
              </a:r>
              <a:endParaRPr lang="zh-CN" altLang="en-US" sz="2400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321159" y="5083008"/>
              <a:ext cx="327217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rgbClr val="5BBE9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您的内容打在这里，或者通过复制您的文本后。您的内容打在这里，或者通过复制您的文本后。</a:t>
              </a:r>
              <a:endParaRPr lang="zh-CN" altLang="en-US" sz="1400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  <a:p>
              <a:endParaRPr lang="zh-CN" altLang="en-US" sz="1400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818" y="1601300"/>
            <a:ext cx="1756944" cy="3887627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691126" y="1036226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点击添加标题</a:t>
            </a:r>
            <a:endParaRPr lang="zh-CN" altLang="en-US" sz="2400" dirty="0">
              <a:solidFill>
                <a:srgbClr val="5BBE97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764137" y="4651678"/>
            <a:ext cx="32721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您的内容打在这里，或者通过复制您的文本后。您的内容打在这里，或者通过复制您的文本后。</a:t>
            </a:r>
            <a:endParaRPr lang="zh-CN" altLang="en-US" sz="1400" dirty="0">
              <a:solidFill>
                <a:srgbClr val="5BBE97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786377" y="2477269"/>
            <a:ext cx="32721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您的内容打在这里，或者通过复制您的文本后。您的内容打在这里，或者通过复制您的文本后。</a:t>
            </a:r>
            <a:endParaRPr lang="zh-CN" altLang="en-US" sz="1400" dirty="0">
              <a:solidFill>
                <a:srgbClr val="5BBE97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691126" y="3523918"/>
            <a:ext cx="32721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您的内容打在这里，或者通过复制您的文本后。您的内容打在这里，或者通过复制您的文本后。</a:t>
            </a:r>
            <a:endParaRPr lang="zh-CN" altLang="en-US" sz="1400" dirty="0">
              <a:solidFill>
                <a:srgbClr val="5BBE97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750039" y="1738710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点击此处添加副标题</a:t>
            </a:r>
            <a:endParaRPr lang="zh-CN" altLang="en-US" dirty="0">
              <a:solidFill>
                <a:srgbClr val="5BBE97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786377" y="1623060"/>
            <a:ext cx="2708290" cy="0"/>
          </a:xfrm>
          <a:prstGeom prst="line">
            <a:avLst/>
          </a:prstGeom>
          <a:ln>
            <a:solidFill>
              <a:srgbClr val="5BBE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480" y="4463980"/>
            <a:ext cx="4915520" cy="242895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484" y="1036226"/>
            <a:ext cx="4060366" cy="5184608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5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598" y="3941358"/>
            <a:ext cx="2285714" cy="273015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9" y="1423982"/>
            <a:ext cx="4982298" cy="358799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378901" y="1960167"/>
            <a:ext cx="9535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5BBE97"/>
                </a:solidFill>
                <a:latin typeface="Heiti SC" panose="03000509000000000000" pitchFamily="65" charset="-122"/>
                <a:ea typeface="Heiti SC" panose="03000509000000000000" pitchFamily="65" charset="-122"/>
              </a:rPr>
              <a:t>家长会</a:t>
            </a:r>
            <a:endParaRPr lang="zh-CN" altLang="en-US" sz="5400" b="1" dirty="0">
              <a:solidFill>
                <a:srgbClr val="5BBE97"/>
              </a:solidFill>
              <a:latin typeface="Heiti SC" panose="03000509000000000000" pitchFamily="65" charset="-122"/>
              <a:ea typeface="Heiti SC" panose="03000509000000000000" pitchFamily="65" charset="-122"/>
            </a:endParaRPr>
          </a:p>
        </p:txBody>
      </p:sp>
      <p:sp>
        <p:nvSpPr>
          <p:cNvPr id="7" name="TextBox 43"/>
          <p:cNvSpPr txBox="1"/>
          <p:nvPr/>
        </p:nvSpPr>
        <p:spPr>
          <a:xfrm>
            <a:off x="5495602" y="3978373"/>
            <a:ext cx="4048996" cy="1759961"/>
          </a:xfrm>
          <a:prstGeom prst="rect">
            <a:avLst/>
          </a:prstGeom>
          <a:noFill/>
        </p:spPr>
        <p:txBody>
          <a:bodyPr wrap="square" lIns="97021" tIns="48510" rIns="97021" bIns="48510" rtlCol="0">
            <a:spAutoFit/>
          </a:bodyPr>
          <a:lstStyle/>
          <a:p>
            <a:pPr algn="ctr"/>
            <a:r>
              <a:rPr lang="zh-CN" altLang="en-US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您的内容打在这里，或者通过复制您的文本后。您的内容打在这里，或者通过复制您的文本后。您的内容打在这里，或者通过复制您的文本后。您的内容打在这里，或者通过复制您的文本后。</a:t>
            </a:r>
            <a:endParaRPr lang="zh-CN" altLang="en-US" dirty="0">
              <a:solidFill>
                <a:srgbClr val="5BBE97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116" y="1423982"/>
            <a:ext cx="1905000" cy="190500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811850" y="700755"/>
            <a:ext cx="3533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n w="6350">
                  <a:noFill/>
                </a:ln>
                <a:solidFill>
                  <a:srgbClr val="5BBE97"/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点击添加标题</a:t>
            </a:r>
            <a:endParaRPr lang="zh-CN" altLang="en-US" sz="2800" dirty="0">
              <a:ln w="6350">
                <a:noFill/>
              </a:ln>
              <a:solidFill>
                <a:srgbClr val="5BBE97"/>
              </a:solidFill>
              <a:effectLst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877" y="2022158"/>
            <a:ext cx="4260556" cy="387727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768" y="1836307"/>
            <a:ext cx="1113508" cy="111350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908" y="3361021"/>
            <a:ext cx="1199549" cy="119954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909" y="4953683"/>
            <a:ext cx="1199548" cy="1199548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884195" y="1817369"/>
            <a:ext cx="3470886" cy="1325749"/>
            <a:chOff x="2884195" y="1817369"/>
            <a:chExt cx="3470886" cy="1325749"/>
          </a:xfrm>
        </p:grpSpPr>
        <p:sp>
          <p:nvSpPr>
            <p:cNvPr id="8" name="文本框 7"/>
            <p:cNvSpPr txBox="1"/>
            <p:nvPr/>
          </p:nvSpPr>
          <p:spPr>
            <a:xfrm>
              <a:off x="2895625" y="1817369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5BBE9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点击添加标题</a:t>
              </a:r>
              <a:endParaRPr lang="zh-CN" altLang="en-US" sz="2000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884195" y="2189011"/>
              <a:ext cx="347088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rgbClr val="5BBE9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您的内容打在这里，或者通过复制您的文本后。您的内容打在这里，或者通过复制您的文本后。</a:t>
              </a:r>
              <a:endParaRPr lang="zh-CN" altLang="en-US" sz="1400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  <a:p>
              <a:endParaRPr lang="zh-CN" altLang="en-US" sz="1400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884195" y="3384433"/>
            <a:ext cx="3470886" cy="1325749"/>
            <a:chOff x="2884195" y="3384433"/>
            <a:chExt cx="3470886" cy="1325749"/>
          </a:xfrm>
        </p:grpSpPr>
        <p:sp>
          <p:nvSpPr>
            <p:cNvPr id="10" name="文本框 9"/>
            <p:cNvSpPr txBox="1"/>
            <p:nvPr/>
          </p:nvSpPr>
          <p:spPr>
            <a:xfrm>
              <a:off x="2895625" y="338443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5BBE9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点击添加标题</a:t>
              </a:r>
              <a:endParaRPr lang="zh-CN" altLang="en-US" sz="2000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884195" y="3756075"/>
              <a:ext cx="347088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rgbClr val="5BBE9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您的内容打在这里，或者通过复制您的文本后。您的内容打在这里，或者通过复制您的文本后。</a:t>
              </a:r>
              <a:endParaRPr lang="zh-CN" altLang="en-US" sz="1400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  <a:p>
              <a:endParaRPr lang="zh-CN" altLang="en-US" sz="1400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984845" y="5022733"/>
            <a:ext cx="3470886" cy="1325749"/>
            <a:chOff x="2984845" y="5022733"/>
            <a:chExt cx="3470886" cy="1325749"/>
          </a:xfrm>
        </p:grpSpPr>
        <p:sp>
          <p:nvSpPr>
            <p:cNvPr id="12" name="文本框 11"/>
            <p:cNvSpPr txBox="1"/>
            <p:nvPr/>
          </p:nvSpPr>
          <p:spPr>
            <a:xfrm>
              <a:off x="2996275" y="502273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5BBE9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点击添加标题</a:t>
              </a:r>
              <a:endParaRPr lang="zh-CN" altLang="en-US" sz="2000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984845" y="5394375"/>
              <a:ext cx="347088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rgbClr val="5BBE9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您的内容打在这里，或者通过复制您的文本后。您的内容打在这里，或者通过复制您的文本后。</a:t>
              </a:r>
              <a:endParaRPr lang="zh-CN" altLang="en-US" sz="1400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  <a:p>
              <a:endParaRPr lang="zh-CN" altLang="en-US" sz="1400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809819" y="4389119"/>
            <a:ext cx="861438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您的内容打在这里，或者通过复制您的文本后。您的内容打在这里，或者通过复制您的文本后。您的内容打在这里，或者通过复制您的文本后。您的内容打在这里，或者通过复制您的文本后。您的内容打在这里，或者通过复制您的文本后。您的内容打在这里，或者通过复制您的文本后。</a:t>
            </a:r>
            <a:endParaRPr lang="zh-CN" altLang="en-US" sz="1400" dirty="0">
              <a:solidFill>
                <a:srgbClr val="5BBE97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algn="ctr"/>
            <a:endParaRPr lang="zh-CN" altLang="en-US" sz="1400" dirty="0">
              <a:solidFill>
                <a:srgbClr val="5BBE97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algn="ctr"/>
            <a:endParaRPr lang="zh-CN" altLang="en-US" sz="1400" dirty="0">
              <a:solidFill>
                <a:srgbClr val="5BBE97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864" y="280779"/>
            <a:ext cx="7596272" cy="5277891"/>
          </a:xfrm>
          <a:prstGeom prst="rect">
            <a:avLst/>
          </a:prstGeom>
        </p:spPr>
      </p:pic>
      <p:sp>
        <p:nvSpPr>
          <p:cNvPr id="7" name="TextBox 9"/>
          <p:cNvSpPr txBox="1"/>
          <p:nvPr/>
        </p:nvSpPr>
        <p:spPr>
          <a:xfrm>
            <a:off x="811850" y="700755"/>
            <a:ext cx="3533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n w="6350">
                  <a:noFill/>
                </a:ln>
                <a:solidFill>
                  <a:srgbClr val="5BBE97"/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点击添加标题</a:t>
            </a:r>
            <a:endParaRPr lang="zh-CN" altLang="en-US" sz="2800" dirty="0">
              <a:ln w="6350">
                <a:noFill/>
              </a:ln>
              <a:solidFill>
                <a:srgbClr val="5BBE97"/>
              </a:solidFill>
              <a:effectLst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903956" y="4108537"/>
            <a:ext cx="8166970" cy="0"/>
          </a:xfrm>
          <a:prstGeom prst="line">
            <a:avLst/>
          </a:prstGeom>
          <a:ln>
            <a:solidFill>
              <a:srgbClr val="5BBE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779" y="905784"/>
            <a:ext cx="4109060" cy="291414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529" y="2982737"/>
            <a:ext cx="10058400" cy="3891205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2491407" y="1890012"/>
            <a:ext cx="2522866" cy="1092725"/>
            <a:chOff x="2426952" y="1671033"/>
            <a:chExt cx="2522866" cy="1092725"/>
          </a:xfrm>
        </p:grpSpPr>
        <p:sp>
          <p:nvSpPr>
            <p:cNvPr id="15" name="文本框 14"/>
            <p:cNvSpPr txBox="1"/>
            <p:nvPr/>
          </p:nvSpPr>
          <p:spPr>
            <a:xfrm>
              <a:off x="2426952" y="1671033"/>
              <a:ext cx="18710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rgbClr val="5BBE97"/>
                  </a:solidFill>
                  <a:latin typeface="Heiti SC" panose="03000509000000000000" pitchFamily="65" charset="-122"/>
                  <a:ea typeface="Heiti SC" panose="03000509000000000000" pitchFamily="65" charset="-122"/>
                </a:rPr>
                <a:t>第四部分</a:t>
              </a:r>
              <a:endParaRPr lang="zh-CN" altLang="en-US" sz="3200" dirty="0">
                <a:solidFill>
                  <a:srgbClr val="5BBE97"/>
                </a:solidFill>
                <a:latin typeface="Heiti SC" panose="03000509000000000000" pitchFamily="65" charset="-122"/>
                <a:ea typeface="Heiti SC" panose="03000509000000000000" pitchFamily="65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426952" y="2363648"/>
              <a:ext cx="25228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5BBE9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点击此处添加副标题</a:t>
              </a:r>
              <a:endParaRPr lang="zh-CN" altLang="en-US" sz="2000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9798"/>
            <a:ext cx="5978403" cy="5978403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2397517" y="1540199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点击添加标题</a:t>
            </a:r>
            <a:endParaRPr lang="zh-CN" altLang="en-US" sz="2800" dirty="0">
              <a:solidFill>
                <a:srgbClr val="5BBE97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401214" y="4471564"/>
            <a:ext cx="34708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您的内容打在这里，或者通过复制您的文本后。您的内容打在这里，或者通过复制您的文本后。</a:t>
            </a:r>
            <a:endParaRPr lang="zh-CN" altLang="en-US" sz="1400" dirty="0">
              <a:solidFill>
                <a:srgbClr val="5BBE97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439747" y="2255889"/>
            <a:ext cx="34708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您的内容打在这里，或者通过复制您的文本后。您的内容打在这里，或者通过复制您的文本后。</a:t>
            </a:r>
            <a:endParaRPr lang="zh-CN" altLang="en-US" sz="1400" dirty="0">
              <a:solidFill>
                <a:srgbClr val="5BBE97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433711" y="3367577"/>
            <a:ext cx="34708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您的内容打在这里，或者通过复制您的文本后。您的内容打在这里，或者通过复制您的文本后。</a:t>
            </a:r>
            <a:endParaRPr lang="zh-CN" altLang="en-US" sz="1400" dirty="0">
              <a:solidFill>
                <a:srgbClr val="5BBE97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811850" y="700755"/>
            <a:ext cx="3533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n w="6350">
                  <a:noFill/>
                </a:ln>
                <a:solidFill>
                  <a:srgbClr val="5BBE97"/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点击添加标题</a:t>
            </a:r>
            <a:endParaRPr lang="zh-CN" altLang="en-US" sz="2800" dirty="0">
              <a:ln w="6350">
                <a:noFill/>
              </a:ln>
              <a:solidFill>
                <a:srgbClr val="5BBE97"/>
              </a:solidFill>
              <a:effectLst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159" y="1838227"/>
            <a:ext cx="2476027" cy="4177778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438409" y="2377237"/>
            <a:ext cx="3470886" cy="1354217"/>
            <a:chOff x="5825335" y="2177182"/>
            <a:chExt cx="3470886" cy="1354217"/>
          </a:xfrm>
        </p:grpSpPr>
        <p:sp>
          <p:nvSpPr>
            <p:cNvPr id="5" name="矩形 4"/>
            <p:cNvSpPr/>
            <p:nvPr/>
          </p:nvSpPr>
          <p:spPr>
            <a:xfrm>
              <a:off x="5825335" y="2577292"/>
              <a:ext cx="347088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rgbClr val="5BBE9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您的内容打在这里，或者通过复制您的文本后。您的内容打在这里，或者通过复制您的文本后。</a:t>
              </a:r>
              <a:endParaRPr lang="zh-CN" altLang="en-US" sz="1400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  <a:p>
              <a:endParaRPr lang="zh-CN" altLang="en-US" sz="1400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825335" y="2177182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5BBE9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点击添加标题</a:t>
              </a:r>
              <a:endParaRPr lang="zh-CN" altLang="en-US" sz="2000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438409" y="3927116"/>
            <a:ext cx="3470886" cy="1354217"/>
            <a:chOff x="5825335" y="3727061"/>
            <a:chExt cx="3470886" cy="1354217"/>
          </a:xfrm>
        </p:grpSpPr>
        <p:sp>
          <p:nvSpPr>
            <p:cNvPr id="7" name="矩形 6"/>
            <p:cNvSpPr/>
            <p:nvPr/>
          </p:nvSpPr>
          <p:spPr>
            <a:xfrm>
              <a:off x="5825335" y="4127171"/>
              <a:ext cx="347088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rgbClr val="5BBE9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您的内容打在这里，或者通过复制您的文本后。您的内容打在这里，或者通过复制您的文本后。</a:t>
              </a:r>
              <a:endParaRPr lang="zh-CN" altLang="en-US" sz="1400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  <a:p>
              <a:endParaRPr lang="zh-CN" altLang="en-US" sz="1400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825335" y="3727061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5BBE9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点击添加标题</a:t>
              </a:r>
              <a:endParaRPr lang="zh-CN" altLang="en-US" sz="2000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517" y="827658"/>
            <a:ext cx="5918483" cy="5918483"/>
          </a:xfrm>
          <a:prstGeom prst="rect">
            <a:avLst/>
          </a:prstGeom>
        </p:spPr>
      </p:pic>
      <p:sp>
        <p:nvSpPr>
          <p:cNvPr id="2" name="TextBox 9"/>
          <p:cNvSpPr txBox="1"/>
          <p:nvPr/>
        </p:nvSpPr>
        <p:spPr>
          <a:xfrm>
            <a:off x="811850" y="700755"/>
            <a:ext cx="3533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n w="6350">
                  <a:noFill/>
                </a:ln>
                <a:solidFill>
                  <a:srgbClr val="5BBE97"/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点击添加标题</a:t>
            </a:r>
            <a:endParaRPr lang="zh-CN" altLang="en-US" sz="2800" dirty="0">
              <a:ln w="6350">
                <a:noFill/>
              </a:ln>
              <a:solidFill>
                <a:srgbClr val="5BBE97"/>
              </a:solidFill>
              <a:effectLst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994" y="1846054"/>
            <a:ext cx="707424" cy="100066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510" y="3324086"/>
            <a:ext cx="756392" cy="10699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678" y="4880685"/>
            <a:ext cx="752229" cy="106404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659727" y="1952899"/>
            <a:ext cx="4422681" cy="894862"/>
            <a:chOff x="2418794" y="1952899"/>
            <a:chExt cx="4422681" cy="894862"/>
          </a:xfrm>
        </p:grpSpPr>
        <p:sp>
          <p:nvSpPr>
            <p:cNvPr id="10" name="文本框 9"/>
            <p:cNvSpPr txBox="1"/>
            <p:nvPr/>
          </p:nvSpPr>
          <p:spPr>
            <a:xfrm>
              <a:off x="2430225" y="1952899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5BBE9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点击添加标题</a:t>
              </a:r>
              <a:endParaRPr lang="zh-CN" altLang="en-US" sz="2000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418794" y="2324541"/>
              <a:ext cx="442268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rgbClr val="5BBE9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您的内容打在这里，或者通过复制您的文本后。您的内容打在这里，或者通过复制您的文本后。</a:t>
              </a:r>
              <a:endParaRPr lang="zh-CN" altLang="en-US" sz="1400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633382" y="5058757"/>
            <a:ext cx="4389332" cy="923330"/>
            <a:chOff x="2392449" y="5058757"/>
            <a:chExt cx="4389332" cy="923330"/>
          </a:xfrm>
        </p:grpSpPr>
        <p:sp>
          <p:nvSpPr>
            <p:cNvPr id="13" name="矩形 12"/>
            <p:cNvSpPr/>
            <p:nvPr/>
          </p:nvSpPr>
          <p:spPr>
            <a:xfrm>
              <a:off x="2392449" y="5458867"/>
              <a:ext cx="438933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rgbClr val="5BBE9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您的内容打在这里，或者通过复制您的文本后。您的内容打在这里，或者通过复制您的文本后。</a:t>
              </a:r>
              <a:endParaRPr lang="zh-CN" altLang="en-US" sz="1400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392449" y="5058757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5BBE9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点击添加标题</a:t>
              </a:r>
              <a:endParaRPr lang="zh-CN" altLang="en-US" sz="2000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670693" y="3441571"/>
            <a:ext cx="4352021" cy="1138774"/>
            <a:chOff x="2429760" y="3386790"/>
            <a:chExt cx="4352021" cy="1138774"/>
          </a:xfrm>
        </p:grpSpPr>
        <p:sp>
          <p:nvSpPr>
            <p:cNvPr id="12" name="文本框 11"/>
            <p:cNvSpPr txBox="1"/>
            <p:nvPr/>
          </p:nvSpPr>
          <p:spPr>
            <a:xfrm>
              <a:off x="2429761" y="3386790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5BBE9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点击添加标题</a:t>
              </a:r>
              <a:endParaRPr lang="zh-CN" altLang="en-US" sz="2000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429760" y="3786900"/>
              <a:ext cx="435202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rgbClr val="5BBE9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您的内容打在这里，或者通过复制您的文本后。您的内容打在这里，或者通过复制您的文本后。</a:t>
              </a:r>
              <a:endParaRPr lang="zh-CN" altLang="en-US" sz="1400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  <a:p>
              <a:endParaRPr lang="zh-CN" altLang="en-US" sz="1400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966795"/>
            <a:ext cx="10058400" cy="38912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1486">
            <a:off x="-1556639" y="903018"/>
            <a:ext cx="1394378" cy="1265486"/>
          </a:xfrm>
          <a:prstGeom prst="rect">
            <a:avLst/>
          </a:prstGeom>
        </p:spPr>
      </p:pic>
      <p:sp>
        <p:nvSpPr>
          <p:cNvPr id="9" name="矩形: 一个圆顶角，剪去另一个顶角 8"/>
          <p:cNvSpPr/>
          <p:nvPr/>
        </p:nvSpPr>
        <p:spPr>
          <a:xfrm>
            <a:off x="1454967" y="1775766"/>
            <a:ext cx="9747682" cy="2689933"/>
          </a:xfrm>
          <a:prstGeom prst="snipRoundRect">
            <a:avLst/>
          </a:prstGeom>
          <a:solidFill>
            <a:schemeClr val="bg1">
              <a:alpha val="16000"/>
            </a:schemeClr>
          </a:solidFill>
          <a:ln w="76200">
            <a:solidFill>
              <a:srgbClr val="5BBE97"/>
            </a:solidFill>
          </a:ln>
          <a:effectLst>
            <a:outerShdw blurRad="279400" dist="101600" dir="7200000" sx="101000" sy="101000" algn="tl" rotWithShape="0">
              <a:prstClr val="black">
                <a:alpha val="5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4528081" y="3509683"/>
            <a:ext cx="3601454" cy="485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900" kern="0" dirty="0">
                <a:solidFill>
                  <a:srgbClr val="EC5B2D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Lorem ipsum dolor sit </a:t>
            </a:r>
            <a:r>
              <a:rPr lang="en-US" altLang="zh-CN" sz="900" kern="0" dirty="0" err="1">
                <a:solidFill>
                  <a:srgbClr val="EC5B2D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amet</a:t>
            </a:r>
            <a:r>
              <a:rPr lang="en-US" altLang="zh-CN" sz="900" kern="0" dirty="0">
                <a:solidFill>
                  <a:srgbClr val="EC5B2D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, </a:t>
            </a:r>
            <a:r>
              <a:rPr lang="en-US" altLang="zh-CN" sz="900" kern="0" dirty="0" err="1">
                <a:solidFill>
                  <a:srgbClr val="EC5B2D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consectetuer</a:t>
            </a:r>
            <a:r>
              <a:rPr lang="en-US" altLang="zh-CN" sz="900" kern="0" dirty="0">
                <a:solidFill>
                  <a:srgbClr val="EC5B2D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900" kern="0" dirty="0" err="1">
                <a:solidFill>
                  <a:srgbClr val="EC5B2D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adipiscing</a:t>
            </a:r>
            <a:r>
              <a:rPr lang="en-US" altLang="zh-CN" sz="900" kern="0" dirty="0">
                <a:solidFill>
                  <a:srgbClr val="EC5B2D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900" kern="0" dirty="0" err="1">
                <a:solidFill>
                  <a:srgbClr val="EC5B2D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elit</a:t>
            </a:r>
            <a:r>
              <a:rPr lang="en-US" altLang="zh-CN" sz="900" kern="0" dirty="0">
                <a:solidFill>
                  <a:srgbClr val="EC5B2D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. </a:t>
            </a:r>
            <a:r>
              <a:rPr lang="en-US" altLang="zh-CN" sz="900" kern="0" dirty="0" err="1">
                <a:solidFill>
                  <a:srgbClr val="EC5B2D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Aenean</a:t>
            </a:r>
            <a:r>
              <a:rPr lang="en-US" altLang="zh-CN" sz="900" kern="0" dirty="0">
                <a:solidFill>
                  <a:srgbClr val="EC5B2D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 </a:t>
            </a:r>
            <a:r>
              <a:rPr lang="en-US" altLang="zh-CN" sz="900" kern="0" dirty="0" err="1">
                <a:solidFill>
                  <a:srgbClr val="EC5B2D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commodo</a:t>
            </a:r>
            <a:r>
              <a:rPr lang="en-US" altLang="zh-CN" sz="900" kern="0" dirty="0">
                <a:solidFill>
                  <a:srgbClr val="EC5B2D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 ligula </a:t>
            </a:r>
            <a:r>
              <a:rPr lang="en-US" altLang="zh-CN" sz="900" kern="0" dirty="0" err="1">
                <a:solidFill>
                  <a:srgbClr val="EC5B2D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eget</a:t>
            </a:r>
            <a:r>
              <a:rPr lang="en-US" altLang="zh-CN" sz="900" kern="0" dirty="0">
                <a:solidFill>
                  <a:srgbClr val="EC5B2D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 dolor</a:t>
            </a:r>
            <a:r>
              <a:rPr lang="zh-CN" altLang="en-US" sz="900" kern="0" dirty="0">
                <a:solidFill>
                  <a:srgbClr val="EC5B2D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；</a:t>
            </a:r>
            <a:r>
              <a:rPr lang="en-US" altLang="zh-CN" sz="900" kern="0" dirty="0">
                <a:solidFill>
                  <a:srgbClr val="EC5B2D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Lorem ipsum dolor sit </a:t>
            </a:r>
            <a:r>
              <a:rPr lang="en-US" altLang="zh-CN" sz="900" kern="0" dirty="0" err="1">
                <a:solidFill>
                  <a:srgbClr val="EC5B2D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amet</a:t>
            </a:r>
            <a:r>
              <a:rPr lang="en-US" altLang="zh-CN" sz="900" kern="0" dirty="0">
                <a:solidFill>
                  <a:srgbClr val="EC5B2D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, </a:t>
            </a:r>
            <a:r>
              <a:rPr lang="en-US" altLang="zh-CN" sz="900" kern="0" dirty="0" err="1">
                <a:solidFill>
                  <a:srgbClr val="EC5B2D"/>
                </a:solidFill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</a:rPr>
              <a:t>consectetuer</a:t>
            </a:r>
            <a:endParaRPr lang="zh-CN" altLang="en-US" sz="900" kern="0" dirty="0">
              <a:solidFill>
                <a:srgbClr val="EC5B2D"/>
              </a:solidFill>
              <a:latin typeface="Calibri Light" panose="020F0302020204030204"/>
              <a:ea typeface="微软雅黑 Light" panose="020B0502040204020203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383403" y="2124466"/>
            <a:ext cx="38908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b="1" dirty="0">
                <a:solidFill>
                  <a:srgbClr val="B8D557"/>
                </a:solidFill>
                <a:effectLst>
                  <a:glow rad="1905000">
                    <a:schemeClr val="bg1">
                      <a:alpha val="40000"/>
                    </a:schemeClr>
                  </a:glo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感</a:t>
            </a:r>
            <a:r>
              <a:rPr lang="zh-CN" altLang="en-US" sz="7200" b="1" dirty="0">
                <a:solidFill>
                  <a:srgbClr val="FAC46C"/>
                </a:solidFill>
                <a:effectLst>
                  <a:glow rad="1905000">
                    <a:schemeClr val="bg1">
                      <a:alpha val="40000"/>
                    </a:schemeClr>
                  </a:glo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谢</a:t>
            </a:r>
            <a:r>
              <a:rPr lang="zh-CN" altLang="en-US" sz="7200" b="1" dirty="0">
                <a:solidFill>
                  <a:srgbClr val="EC5B2D"/>
                </a:solidFill>
                <a:effectLst>
                  <a:glow rad="1905000">
                    <a:schemeClr val="bg1">
                      <a:alpha val="40000"/>
                    </a:schemeClr>
                  </a:glo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观</a:t>
            </a:r>
            <a:r>
              <a:rPr lang="zh-CN" altLang="en-US" sz="7200" b="1" dirty="0">
                <a:solidFill>
                  <a:srgbClr val="F193A1"/>
                </a:solidFill>
                <a:effectLst>
                  <a:glow rad="1905000">
                    <a:schemeClr val="bg1">
                      <a:alpha val="40000"/>
                    </a:schemeClr>
                  </a:glo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看</a:t>
            </a:r>
            <a:endParaRPr lang="zh-CN" altLang="en-US" sz="7200" b="1" dirty="0">
              <a:solidFill>
                <a:srgbClr val="F193A1"/>
              </a:solidFill>
              <a:effectLst>
                <a:glow rad="1905000">
                  <a:schemeClr val="bg1">
                    <a:alpha val="40000"/>
                  </a:schemeClr>
                </a:glo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900000">
                                      <p:cBhvr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75E-6 -1.48148E-6 L 3.75E-6 0.00023 C 0.00416 -0.00208 0.0082 -0.0044 0.0125 -0.00625 C 0.02708 -0.0125 0.0526 -0.00671 0.06172 -0.00625 C 0.06328 -0.00555 0.06497 -0.00463 0.06666 -0.00417 C 0.07734 -0.00162 0.09088 -0.00116 0.1013 -1.48148E-6 C 0.10625 0.00046 0.11119 0.00139 0.11601 0.00208 C 0.12044 0.00371 0.12252 0.00486 0.12721 0.00602 C 0.13125 0.00718 0.13919 0.00857 0.14323 0.01019 C 0.14466 0.01065 0.1457 0.01181 0.147 0.01227 C 0.14908 0.01296 0.15117 0.01343 0.15312 0.01435 C 0.15442 0.01482 0.1556 0.01574 0.1569 0.01644 C 0.15898 0.01713 0.16106 0.01759 0.16302 0.01829 C 0.16432 0.01898 0.16562 0.01991 0.16679 0.02037 C 0.18359 0.02593 0.17734 0.02292 0.19023 0.02662 C 0.19961 0.02917 0.19362 0.02847 0.2039 0.03079 C 0.22656 0.03565 0.2052 0.03009 0.22252 0.03472 C 0.23489 0.04167 0.22096 0.03449 0.25208 0.04097 C 0.2677 0.04421 0.25859 0.04259 0.27929 0.04514 C 0.28945 0.04931 0.28125 0.0463 0.29908 0.04908 C 0.30286 0.04977 0.30651 0.05023 0.31028 0.05116 C 0.31237 0.05162 0.31432 0.05278 0.3164 0.05324 C 0.32252 0.05417 0.32877 0.05463 0.33502 0.05533 C 0.35117 0.05903 0.35013 0.05949 0.37461 0.05949 C 0.40338 0.05949 0.43216 0.0581 0.46106 0.05741 C 0.46315 0.05671 0.4651 0.05579 0.46718 0.05533 C 0.47174 0.05417 0.48411 0.05185 0.48828 0.05116 C 0.49153 0.04977 0.49622 0.04769 0.49948 0.04699 C 0.5039 0.04607 0.50859 0.0456 0.51302 0.04514 C 0.525 0.04005 0.51953 0.04213 0.52903 0.03889 C 0.54895 0.0257 0.52031 0.04398 0.5427 0.03264 C 0.5444 0.03195 0.54596 0.02963 0.54765 0.02871 C 0.54974 0.02755 0.55182 0.02732 0.5539 0.02662 C 0.55716 0.02523 0.56028 0.02338 0.56367 0.02246 C 0.56614 0.02176 0.56875 0.0213 0.57122 0.02037 C 0.57291 0.01991 0.57448 0.01921 0.57604 0.01829 C 0.57734 0.01783 0.57864 0.0169 0.57981 0.01644 C 0.58229 0.01551 0.58476 0.01505 0.58724 0.01435 C 0.58893 0.01366 0.59049 0.0125 0.59218 0.01227 C 0.59713 0.01111 0.60208 0.01088 0.60703 0.01019 C 0.61849 0.00533 0.60468 0.01065 0.62565 0.00602 C 0.62734 0.00579 0.62877 0.00463 0.63047 0.00394 C 0.6345 0.00255 0.6388 0.00139 0.64297 -1.48148E-6 C 0.64492 -0.00069 0.647 -0.00185 0.64908 -0.00208 C 0.68333 -0.00856 0.64049 -0.00046 0.66888 -0.00625 C 0.67252 -0.00694 0.6763 -0.00764 0.67994 -0.00833 C 0.68268 -0.00879 0.69869 -0.01227 0.70104 -0.01227 C 0.71471 -0.01296 0.72812 -0.01227 0.74192 -0.01227 " pathEditMode="relative" rAng="0" ptsTypes="AAAAAAAAAAAAAAAAAAAAAAAAAAAAAAAAAAAAAAAAAAAAAAAA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96" y="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7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37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1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/>
        </p:nvSpPr>
        <p:spPr>
          <a:xfrm>
            <a:off x="3206667" y="3067089"/>
            <a:ext cx="447627" cy="492867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8339" y="3069471"/>
            <a:ext cx="7019167" cy="4928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0" tIns="0" rIns="13498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495" y="24944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945" y="2490889"/>
            <a:ext cx="640487" cy="5845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4995" y="3798055"/>
            <a:ext cx="6270345" cy="1269071"/>
          </a:xfrm>
          <a:prstGeom prst="rect">
            <a:avLst/>
          </a:prstGeom>
          <a:noFill/>
          <a:ln w="25400">
            <a:noFill/>
          </a:ln>
        </p:spPr>
        <p:txBody>
          <a:bodyPr lIns="91425" tIns="45712" rIns="91425" bIns="45712" anchor="ctr"/>
          <a:p>
            <a:pPr eaLnBrk="0" hangingPunct="0">
              <a:lnSpc>
                <a:spcPts val="2400"/>
              </a:lnSpc>
            </a:pP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模板下载：</a:t>
            </a:r>
            <a:r>
              <a:rPr lang="en-US" altLang="zh-CN" sz="1055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hlinkClick r:id="rId1"/>
              </a:rPr>
              <a:t>www.ppthui.com/muban/</a:t>
            </a:r>
            <a:r>
              <a:rPr lang="en-US" altLang="zh-CN" sz="1055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            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行业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2"/>
              </a:rPr>
              <a:t>www.ppthui.com/hangye/</a:t>
            </a:r>
            <a:endParaRPr lang="en-US" altLang="zh-CN" sz="1055" b="1" dirty="0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工作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3"/>
              </a:rPr>
              <a:t>www.ppthui.com/gongzuo/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    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节日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4"/>
              </a:rPr>
              <a:t>www.ppthui.com/jieri/</a:t>
            </a:r>
            <a:endParaRPr lang="en-US" altLang="zh-CN" sz="1055" b="1" dirty="0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背景图片：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5"/>
              </a:rPr>
              <a:t>www.ppthui.com/beijing/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       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课件模板：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6"/>
              </a:rPr>
              <a:t>www.ppthui.com/kejian/</a:t>
            </a:r>
            <a:endParaRPr lang="en-US" altLang="zh-CN" sz="1055" b="1" dirty="0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2167" y="97419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289" y="1824988"/>
            <a:ext cx="4307711" cy="36900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06423" y="1442190"/>
            <a:ext cx="2081081" cy="205047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787504" y="2722262"/>
            <a:ext cx="16435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5BBE97"/>
                </a:solidFill>
                <a:latin typeface="Heiti SC" panose="03000509000000000000" pitchFamily="65" charset="-122"/>
                <a:ea typeface="Heiti SC" panose="03000509000000000000" pitchFamily="65" charset="-122"/>
              </a:rPr>
              <a:t>添加标题</a:t>
            </a:r>
            <a:endParaRPr lang="zh-CN" altLang="en-US" sz="4400" b="1" dirty="0">
              <a:solidFill>
                <a:srgbClr val="5BBE97"/>
              </a:solidFill>
              <a:latin typeface="Heiti SC" panose="03000509000000000000" pitchFamily="65" charset="-122"/>
              <a:ea typeface="Heiti SC" panose="03000509000000000000" pitchFamily="65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183" y="1685849"/>
            <a:ext cx="813263" cy="813263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7746262" y="1894803"/>
            <a:ext cx="3203441" cy="630942"/>
            <a:chOff x="6628662" y="1670549"/>
            <a:chExt cx="3203441" cy="630942"/>
          </a:xfrm>
        </p:grpSpPr>
        <p:sp>
          <p:nvSpPr>
            <p:cNvPr id="9" name="TextBox 25"/>
            <p:cNvSpPr txBox="1"/>
            <p:nvPr/>
          </p:nvSpPr>
          <p:spPr>
            <a:xfrm>
              <a:off x="6628662" y="1670549"/>
              <a:ext cx="391454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500" dirty="0">
                  <a:ln w="3175">
                    <a:solidFill>
                      <a:schemeClr val="bg1"/>
                    </a:solidFill>
                  </a:ln>
                  <a:solidFill>
                    <a:srgbClr val="5BBE97"/>
                  </a:solidFill>
                  <a:latin typeface="Heiti SC" panose="03000509000000000000" pitchFamily="65" charset="-122"/>
                  <a:ea typeface="Heiti SC" panose="03000509000000000000" pitchFamily="65" charset="-122"/>
                </a:rPr>
                <a:t>1</a:t>
              </a:r>
              <a:endParaRPr lang="zh-CN" altLang="en-US" sz="3500" dirty="0">
                <a:ln w="3175">
                  <a:solidFill>
                    <a:schemeClr val="bg1"/>
                  </a:solidFill>
                </a:ln>
                <a:solidFill>
                  <a:srgbClr val="5BBE97"/>
                </a:solidFill>
                <a:latin typeface="Heiti SC" panose="03000509000000000000" pitchFamily="65" charset="-122"/>
                <a:ea typeface="Heiti SC" panose="03000509000000000000" pitchFamily="65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185225" y="1789786"/>
              <a:ext cx="26468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5BBE9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点击此处添加标题</a:t>
              </a:r>
              <a:endParaRPr lang="zh-CN" altLang="en-US" sz="2400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547" y="2625150"/>
            <a:ext cx="760667" cy="760667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7746262" y="2688245"/>
            <a:ext cx="3203441" cy="630942"/>
            <a:chOff x="6628662" y="2463991"/>
            <a:chExt cx="3203441" cy="630942"/>
          </a:xfrm>
        </p:grpSpPr>
        <p:sp>
          <p:nvSpPr>
            <p:cNvPr id="14" name="TextBox 25"/>
            <p:cNvSpPr txBox="1"/>
            <p:nvPr/>
          </p:nvSpPr>
          <p:spPr>
            <a:xfrm>
              <a:off x="6628662" y="2463991"/>
              <a:ext cx="409086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500" dirty="0">
                  <a:ln w="3175">
                    <a:solidFill>
                      <a:schemeClr val="bg1"/>
                    </a:solidFill>
                  </a:ln>
                  <a:solidFill>
                    <a:srgbClr val="5BBE97"/>
                  </a:solidFill>
                  <a:latin typeface="Heiti SC" panose="03000509000000000000" pitchFamily="65" charset="-122"/>
                  <a:ea typeface="Heiti SC" panose="03000509000000000000" pitchFamily="65" charset="-122"/>
                </a:rPr>
                <a:t>2</a:t>
              </a:r>
              <a:endParaRPr lang="zh-CN" altLang="en-US" sz="3500" dirty="0">
                <a:ln w="3175">
                  <a:solidFill>
                    <a:schemeClr val="bg1"/>
                  </a:solidFill>
                </a:ln>
                <a:solidFill>
                  <a:srgbClr val="5BBE97"/>
                </a:solidFill>
                <a:latin typeface="Heiti SC" panose="03000509000000000000" pitchFamily="65" charset="-122"/>
                <a:ea typeface="Heiti SC" panose="03000509000000000000" pitchFamily="65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185225" y="2583228"/>
              <a:ext cx="26468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5BBE9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点击此处添加标题</a:t>
              </a:r>
              <a:endParaRPr lang="zh-CN" altLang="en-US" sz="2400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863" y="3550767"/>
            <a:ext cx="760667" cy="76066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7743017" y="3550767"/>
            <a:ext cx="3203441" cy="630942"/>
            <a:chOff x="6625417" y="3326513"/>
            <a:chExt cx="3203441" cy="630942"/>
          </a:xfrm>
        </p:grpSpPr>
        <p:sp>
          <p:nvSpPr>
            <p:cNvPr id="17" name="TextBox 25"/>
            <p:cNvSpPr txBox="1"/>
            <p:nvPr/>
          </p:nvSpPr>
          <p:spPr>
            <a:xfrm>
              <a:off x="6625417" y="3326513"/>
              <a:ext cx="391454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500" dirty="0">
                  <a:ln w="3175">
                    <a:solidFill>
                      <a:schemeClr val="bg1"/>
                    </a:solidFill>
                  </a:ln>
                  <a:solidFill>
                    <a:srgbClr val="5BBE97"/>
                  </a:solidFill>
                  <a:latin typeface="Heiti SC" panose="03000509000000000000" pitchFamily="65" charset="-122"/>
                  <a:ea typeface="Heiti SC" panose="03000509000000000000" pitchFamily="65" charset="-122"/>
                </a:rPr>
                <a:t>3</a:t>
              </a:r>
              <a:endParaRPr lang="zh-CN" altLang="en-US" sz="3500" dirty="0">
                <a:ln w="3175">
                  <a:solidFill>
                    <a:schemeClr val="bg1"/>
                  </a:solidFill>
                </a:ln>
                <a:solidFill>
                  <a:srgbClr val="5BBE97"/>
                </a:solidFill>
                <a:latin typeface="Heiti SC" panose="03000509000000000000" pitchFamily="65" charset="-122"/>
                <a:ea typeface="Heiti SC" panose="03000509000000000000" pitchFamily="65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181980" y="3445750"/>
              <a:ext cx="26468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5BBE9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点击此处添加标题</a:t>
              </a:r>
              <a:endParaRPr lang="zh-CN" altLang="en-US" sz="2400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318" y="4494134"/>
            <a:ext cx="760667" cy="760667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7762473" y="4494134"/>
            <a:ext cx="3203441" cy="630942"/>
            <a:chOff x="6644873" y="4269880"/>
            <a:chExt cx="3203441" cy="630942"/>
          </a:xfrm>
        </p:grpSpPr>
        <p:sp>
          <p:nvSpPr>
            <p:cNvPr id="20" name="TextBox 25"/>
            <p:cNvSpPr txBox="1"/>
            <p:nvPr/>
          </p:nvSpPr>
          <p:spPr>
            <a:xfrm>
              <a:off x="6644873" y="4269880"/>
              <a:ext cx="404278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500" dirty="0">
                  <a:ln w="3175">
                    <a:solidFill>
                      <a:schemeClr val="bg1"/>
                    </a:solidFill>
                  </a:ln>
                  <a:solidFill>
                    <a:srgbClr val="5BBE97"/>
                  </a:solidFill>
                  <a:latin typeface="Heiti SC" panose="03000509000000000000" pitchFamily="65" charset="-122"/>
                  <a:ea typeface="Heiti SC" panose="03000509000000000000" pitchFamily="65" charset="-122"/>
                </a:rPr>
                <a:t>4</a:t>
              </a:r>
              <a:endParaRPr lang="zh-CN" altLang="en-US" sz="3500" dirty="0">
                <a:ln w="3175">
                  <a:solidFill>
                    <a:schemeClr val="bg1"/>
                  </a:solidFill>
                </a:ln>
                <a:solidFill>
                  <a:srgbClr val="5BBE97"/>
                </a:solidFill>
                <a:latin typeface="Heiti SC" panose="03000509000000000000" pitchFamily="65" charset="-122"/>
                <a:ea typeface="Heiti SC" panose="03000509000000000000" pitchFamily="65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201436" y="4389117"/>
              <a:ext cx="26468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5BBE9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点击此处添加标题</a:t>
              </a:r>
              <a:endParaRPr lang="zh-CN" altLang="en-US" sz="2400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19"/>
          <a:stretch>
            <a:fillRect/>
          </a:stretch>
        </p:blipFill>
        <p:spPr>
          <a:xfrm>
            <a:off x="3402106" y="3098833"/>
            <a:ext cx="9394121" cy="3759167"/>
          </a:xfrm>
          <a:prstGeom prst="rect">
            <a:avLst/>
          </a:prstGeom>
        </p:spPr>
      </p:pic>
      <p:sp>
        <p:nvSpPr>
          <p:cNvPr id="5" name="TextBox 43"/>
          <p:cNvSpPr txBox="1"/>
          <p:nvPr/>
        </p:nvSpPr>
        <p:spPr>
          <a:xfrm>
            <a:off x="2053597" y="1504489"/>
            <a:ext cx="4212078" cy="651965"/>
          </a:xfrm>
          <a:prstGeom prst="rect">
            <a:avLst/>
          </a:prstGeom>
          <a:noFill/>
        </p:spPr>
        <p:txBody>
          <a:bodyPr wrap="square" lIns="97021" tIns="48510" rIns="97021" bIns="48510" rtlCol="0">
            <a:spAutoFit/>
          </a:bodyPr>
          <a:lstStyle/>
          <a:p>
            <a:r>
              <a:rPr lang="zh-CN" altLang="en-US" sz="3600" spc="600" dirty="0">
                <a:solidFill>
                  <a:srgbClr val="5BBE97"/>
                </a:solidFill>
                <a:latin typeface="Heiti SC" panose="03000509000000000000" pitchFamily="65" charset="-122"/>
                <a:ea typeface="Heiti SC" panose="03000509000000000000" pitchFamily="65" charset="-122"/>
              </a:rPr>
              <a:t>添加标题</a:t>
            </a:r>
            <a:endParaRPr lang="zh-CN" altLang="en-US" sz="3600" spc="600" dirty="0">
              <a:solidFill>
                <a:srgbClr val="5BBE97"/>
              </a:solidFill>
              <a:latin typeface="Heiti SC" panose="03000509000000000000" pitchFamily="65" charset="-122"/>
              <a:ea typeface="Heiti SC" panose="03000509000000000000" pitchFamily="65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3598" y="2265130"/>
            <a:ext cx="8788574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您的内容打在这里，或者通过复制您的文本后。您的内容打在这里，或者通过复制您的文本后。您的内容打在这里，或者通过复制您的文本后。您的内容打在这里，或者通过复制您的文本后。您的内容打在这里，或者通过复制您的文本后。您的内容打在这里，或者通过复制您的文本后。您的内容打在这里，或者通过复制您的文本后。您的内容打在这里，或者通过复制您的文本后。</a:t>
            </a:r>
            <a:endParaRPr lang="zh-CN" altLang="en-US" dirty="0">
              <a:solidFill>
                <a:srgbClr val="5BBE97"/>
              </a:solidFill>
              <a:latin typeface="汉仪小隶书简" panose="02010609000101010101" pitchFamily="49" charset="-122"/>
              <a:ea typeface="汉仪小隶书简" panose="02010609000101010101" pitchFamily="49" charset="-122"/>
            </a:endParaRP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2900"/>
                                  </p:stCondLst>
                                  <p:iterate type="lt">
                                    <p:tmPct val="574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4"/>
          <p:cNvSpPr/>
          <p:nvPr/>
        </p:nvSpPr>
        <p:spPr bwMode="auto">
          <a:xfrm rot="13500000">
            <a:off x="3679179" y="2320339"/>
            <a:ext cx="1122330" cy="1868315"/>
          </a:xfrm>
          <a:custGeom>
            <a:avLst/>
            <a:gdLst>
              <a:gd name="T0" fmla="*/ 329 w 486"/>
              <a:gd name="T1" fmla="*/ 0 h 799"/>
              <a:gd name="T2" fmla="*/ 378 w 486"/>
              <a:gd name="T3" fmla="*/ 1 h 799"/>
              <a:gd name="T4" fmla="*/ 430 w 486"/>
              <a:gd name="T5" fmla="*/ 7 h 799"/>
              <a:gd name="T6" fmla="*/ 486 w 486"/>
              <a:gd name="T7" fmla="*/ 19 h 799"/>
              <a:gd name="T8" fmla="*/ 483 w 486"/>
              <a:gd name="T9" fmla="*/ 30 h 799"/>
              <a:gd name="T10" fmla="*/ 428 w 486"/>
              <a:gd name="T11" fmla="*/ 19 h 799"/>
              <a:gd name="T12" fmla="*/ 376 w 486"/>
              <a:gd name="T13" fmla="*/ 13 h 799"/>
              <a:gd name="T14" fmla="*/ 329 w 486"/>
              <a:gd name="T15" fmla="*/ 12 h 799"/>
              <a:gd name="T16" fmla="*/ 278 w 486"/>
              <a:gd name="T17" fmla="*/ 15 h 799"/>
              <a:gd name="T18" fmla="*/ 231 w 486"/>
              <a:gd name="T19" fmla="*/ 22 h 799"/>
              <a:gd name="T20" fmla="*/ 191 w 486"/>
              <a:gd name="T21" fmla="*/ 36 h 799"/>
              <a:gd name="T22" fmla="*/ 153 w 486"/>
              <a:gd name="T23" fmla="*/ 53 h 799"/>
              <a:gd name="T24" fmla="*/ 122 w 486"/>
              <a:gd name="T25" fmla="*/ 74 h 799"/>
              <a:gd name="T26" fmla="*/ 94 w 486"/>
              <a:gd name="T27" fmla="*/ 101 h 799"/>
              <a:gd name="T28" fmla="*/ 72 w 486"/>
              <a:gd name="T29" fmla="*/ 129 h 799"/>
              <a:gd name="T30" fmla="*/ 52 w 486"/>
              <a:gd name="T31" fmla="*/ 162 h 799"/>
              <a:gd name="T32" fmla="*/ 38 w 486"/>
              <a:gd name="T33" fmla="*/ 198 h 799"/>
              <a:gd name="T34" fmla="*/ 27 w 486"/>
              <a:gd name="T35" fmla="*/ 235 h 799"/>
              <a:gd name="T36" fmla="*/ 18 w 486"/>
              <a:gd name="T37" fmla="*/ 275 h 799"/>
              <a:gd name="T38" fmla="*/ 14 w 486"/>
              <a:gd name="T39" fmla="*/ 317 h 799"/>
              <a:gd name="T40" fmla="*/ 12 w 486"/>
              <a:gd name="T41" fmla="*/ 361 h 799"/>
              <a:gd name="T42" fmla="*/ 17 w 486"/>
              <a:gd name="T43" fmla="*/ 434 h 799"/>
              <a:gd name="T44" fmla="*/ 27 w 486"/>
              <a:gd name="T45" fmla="*/ 510 h 799"/>
              <a:gd name="T46" fmla="*/ 45 w 486"/>
              <a:gd name="T47" fmla="*/ 584 h 799"/>
              <a:gd name="T48" fmla="*/ 67 w 486"/>
              <a:gd name="T49" fmla="*/ 657 h 799"/>
              <a:gd name="T50" fmla="*/ 95 w 486"/>
              <a:gd name="T51" fmla="*/ 727 h 799"/>
              <a:gd name="T52" fmla="*/ 127 w 486"/>
              <a:gd name="T53" fmla="*/ 793 h 799"/>
              <a:gd name="T54" fmla="*/ 127 w 486"/>
              <a:gd name="T55" fmla="*/ 793 h 799"/>
              <a:gd name="T56" fmla="*/ 115 w 486"/>
              <a:gd name="T57" fmla="*/ 799 h 799"/>
              <a:gd name="T58" fmla="*/ 84 w 486"/>
              <a:gd name="T59" fmla="*/ 733 h 799"/>
              <a:gd name="T60" fmla="*/ 55 w 486"/>
              <a:gd name="T61" fmla="*/ 662 h 799"/>
              <a:gd name="T62" fmla="*/ 33 w 486"/>
              <a:gd name="T63" fmla="*/ 587 h 799"/>
              <a:gd name="T64" fmla="*/ 15 w 486"/>
              <a:gd name="T65" fmla="*/ 512 h 799"/>
              <a:gd name="T66" fmla="*/ 5 w 486"/>
              <a:gd name="T67" fmla="*/ 436 h 799"/>
              <a:gd name="T68" fmla="*/ 0 w 486"/>
              <a:gd name="T69" fmla="*/ 361 h 799"/>
              <a:gd name="T70" fmla="*/ 2 w 486"/>
              <a:gd name="T71" fmla="*/ 312 h 799"/>
              <a:gd name="T72" fmla="*/ 8 w 486"/>
              <a:gd name="T73" fmla="*/ 266 h 799"/>
              <a:gd name="T74" fmla="*/ 17 w 486"/>
              <a:gd name="T75" fmla="*/ 222 h 799"/>
              <a:gd name="T76" fmla="*/ 32 w 486"/>
              <a:gd name="T77" fmla="*/ 180 h 799"/>
              <a:gd name="T78" fmla="*/ 49 w 486"/>
              <a:gd name="T79" fmla="*/ 143 h 799"/>
              <a:gd name="T80" fmla="*/ 73 w 486"/>
              <a:gd name="T81" fmla="*/ 107 h 799"/>
              <a:gd name="T82" fmla="*/ 97 w 486"/>
              <a:gd name="T83" fmla="*/ 80 h 799"/>
              <a:gd name="T84" fmla="*/ 125 w 486"/>
              <a:gd name="T85" fmla="*/ 56 h 799"/>
              <a:gd name="T86" fmla="*/ 158 w 486"/>
              <a:gd name="T87" fmla="*/ 37 h 799"/>
              <a:gd name="T88" fmla="*/ 194 w 486"/>
              <a:gd name="T89" fmla="*/ 21 h 799"/>
              <a:gd name="T90" fmla="*/ 235 w 486"/>
              <a:gd name="T91" fmla="*/ 9 h 799"/>
              <a:gd name="T92" fmla="*/ 280 w 486"/>
              <a:gd name="T93" fmla="*/ 1 h 799"/>
              <a:gd name="T94" fmla="*/ 329 w 486"/>
              <a:gd name="T95" fmla="*/ 0 h 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6" h="799">
                <a:moveTo>
                  <a:pt x="329" y="0"/>
                </a:moveTo>
                <a:lnTo>
                  <a:pt x="378" y="1"/>
                </a:lnTo>
                <a:lnTo>
                  <a:pt x="430" y="7"/>
                </a:lnTo>
                <a:lnTo>
                  <a:pt x="486" y="19"/>
                </a:lnTo>
                <a:lnTo>
                  <a:pt x="483" y="30"/>
                </a:lnTo>
                <a:lnTo>
                  <a:pt x="428" y="19"/>
                </a:lnTo>
                <a:lnTo>
                  <a:pt x="376" y="13"/>
                </a:lnTo>
                <a:lnTo>
                  <a:pt x="329" y="12"/>
                </a:lnTo>
                <a:lnTo>
                  <a:pt x="278" y="15"/>
                </a:lnTo>
                <a:lnTo>
                  <a:pt x="231" y="22"/>
                </a:lnTo>
                <a:lnTo>
                  <a:pt x="191" y="36"/>
                </a:lnTo>
                <a:lnTo>
                  <a:pt x="153" y="53"/>
                </a:lnTo>
                <a:lnTo>
                  <a:pt x="122" y="74"/>
                </a:lnTo>
                <a:lnTo>
                  <a:pt x="94" y="101"/>
                </a:lnTo>
                <a:lnTo>
                  <a:pt x="72" y="129"/>
                </a:lnTo>
                <a:lnTo>
                  <a:pt x="52" y="162"/>
                </a:lnTo>
                <a:lnTo>
                  <a:pt x="38" y="198"/>
                </a:lnTo>
                <a:lnTo>
                  <a:pt x="27" y="235"/>
                </a:lnTo>
                <a:lnTo>
                  <a:pt x="18" y="275"/>
                </a:lnTo>
                <a:lnTo>
                  <a:pt x="14" y="317"/>
                </a:lnTo>
                <a:lnTo>
                  <a:pt x="12" y="361"/>
                </a:lnTo>
                <a:lnTo>
                  <a:pt x="17" y="434"/>
                </a:lnTo>
                <a:lnTo>
                  <a:pt x="27" y="510"/>
                </a:lnTo>
                <a:lnTo>
                  <a:pt x="45" y="584"/>
                </a:lnTo>
                <a:lnTo>
                  <a:pt x="67" y="657"/>
                </a:lnTo>
                <a:lnTo>
                  <a:pt x="95" y="727"/>
                </a:lnTo>
                <a:lnTo>
                  <a:pt x="127" y="793"/>
                </a:lnTo>
                <a:lnTo>
                  <a:pt x="127" y="793"/>
                </a:lnTo>
                <a:lnTo>
                  <a:pt x="115" y="799"/>
                </a:lnTo>
                <a:lnTo>
                  <a:pt x="84" y="733"/>
                </a:lnTo>
                <a:lnTo>
                  <a:pt x="55" y="662"/>
                </a:lnTo>
                <a:lnTo>
                  <a:pt x="33" y="587"/>
                </a:lnTo>
                <a:lnTo>
                  <a:pt x="15" y="512"/>
                </a:lnTo>
                <a:lnTo>
                  <a:pt x="5" y="436"/>
                </a:lnTo>
                <a:lnTo>
                  <a:pt x="0" y="361"/>
                </a:lnTo>
                <a:lnTo>
                  <a:pt x="2" y="312"/>
                </a:lnTo>
                <a:lnTo>
                  <a:pt x="8" y="266"/>
                </a:lnTo>
                <a:lnTo>
                  <a:pt x="17" y="222"/>
                </a:lnTo>
                <a:lnTo>
                  <a:pt x="32" y="180"/>
                </a:lnTo>
                <a:lnTo>
                  <a:pt x="49" y="143"/>
                </a:lnTo>
                <a:lnTo>
                  <a:pt x="73" y="107"/>
                </a:lnTo>
                <a:lnTo>
                  <a:pt x="97" y="80"/>
                </a:lnTo>
                <a:lnTo>
                  <a:pt x="125" y="56"/>
                </a:lnTo>
                <a:lnTo>
                  <a:pt x="158" y="37"/>
                </a:lnTo>
                <a:lnTo>
                  <a:pt x="194" y="21"/>
                </a:lnTo>
                <a:lnTo>
                  <a:pt x="235" y="9"/>
                </a:lnTo>
                <a:lnTo>
                  <a:pt x="280" y="1"/>
                </a:lnTo>
                <a:lnTo>
                  <a:pt x="329" y="0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5BBE97"/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</p:txBody>
      </p:sp>
      <p:sp>
        <p:nvSpPr>
          <p:cNvPr id="8" name="Freeform 6"/>
          <p:cNvSpPr/>
          <p:nvPr/>
        </p:nvSpPr>
        <p:spPr bwMode="auto">
          <a:xfrm>
            <a:off x="369650" y="2197143"/>
            <a:ext cx="11462425" cy="3004429"/>
          </a:xfrm>
          <a:custGeom>
            <a:avLst/>
            <a:gdLst>
              <a:gd name="T0" fmla="*/ 4415 w 4902"/>
              <a:gd name="T1" fmla="*/ 13 h 1301"/>
              <a:gd name="T2" fmla="*/ 4658 w 4902"/>
              <a:gd name="T3" fmla="*/ 87 h 1301"/>
              <a:gd name="T4" fmla="*/ 4902 w 4902"/>
              <a:gd name="T5" fmla="*/ 238 h 1301"/>
              <a:gd name="T6" fmla="*/ 4734 w 4902"/>
              <a:gd name="T7" fmla="*/ 139 h 1301"/>
              <a:gd name="T8" fmla="*/ 4492 w 4902"/>
              <a:gd name="T9" fmla="*/ 41 h 1301"/>
              <a:gd name="T10" fmla="*/ 4253 w 4902"/>
              <a:gd name="T11" fmla="*/ 11 h 1301"/>
              <a:gd name="T12" fmla="*/ 3954 w 4902"/>
              <a:gd name="T13" fmla="*/ 55 h 1301"/>
              <a:gd name="T14" fmla="*/ 3670 w 4902"/>
              <a:gd name="T15" fmla="*/ 165 h 1301"/>
              <a:gd name="T16" fmla="*/ 3409 w 4902"/>
              <a:gd name="T17" fmla="*/ 321 h 1301"/>
              <a:gd name="T18" fmla="*/ 3177 w 4902"/>
              <a:gd name="T19" fmla="*/ 495 h 1301"/>
              <a:gd name="T20" fmla="*/ 2982 w 4902"/>
              <a:gd name="T21" fmla="*/ 664 h 1301"/>
              <a:gd name="T22" fmla="*/ 2820 w 4902"/>
              <a:gd name="T23" fmla="*/ 812 h 1301"/>
              <a:gd name="T24" fmla="*/ 2635 w 4902"/>
              <a:gd name="T25" fmla="*/ 977 h 1301"/>
              <a:gd name="T26" fmla="*/ 2426 w 4902"/>
              <a:gd name="T27" fmla="*/ 1134 h 1301"/>
              <a:gd name="T28" fmla="*/ 2204 w 4902"/>
              <a:gd name="T29" fmla="*/ 1255 h 1301"/>
              <a:gd name="T30" fmla="*/ 1973 w 4902"/>
              <a:gd name="T31" fmla="*/ 1301 h 1301"/>
              <a:gd name="T32" fmla="*/ 1822 w 4902"/>
              <a:gd name="T33" fmla="*/ 1277 h 1301"/>
              <a:gd name="T34" fmla="*/ 1675 w 4902"/>
              <a:gd name="T35" fmla="*/ 1198 h 1301"/>
              <a:gd name="T36" fmla="*/ 1532 w 4902"/>
              <a:gd name="T37" fmla="*/ 1056 h 1301"/>
              <a:gd name="T38" fmla="*/ 1397 w 4902"/>
              <a:gd name="T39" fmla="*/ 841 h 1301"/>
              <a:gd name="T40" fmla="*/ 1242 w 4902"/>
              <a:gd name="T41" fmla="*/ 586 h 1301"/>
              <a:gd name="T42" fmla="*/ 1083 w 4902"/>
              <a:gd name="T43" fmla="*/ 409 h 1301"/>
              <a:gd name="T44" fmla="*/ 923 w 4902"/>
              <a:gd name="T45" fmla="*/ 301 h 1301"/>
              <a:gd name="T46" fmla="*/ 762 w 4902"/>
              <a:gd name="T47" fmla="*/ 257 h 1301"/>
              <a:gd name="T48" fmla="*/ 559 w 4902"/>
              <a:gd name="T49" fmla="*/ 275 h 1301"/>
              <a:gd name="T50" fmla="*/ 342 w 4902"/>
              <a:gd name="T51" fmla="*/ 379 h 1301"/>
              <a:gd name="T52" fmla="*/ 137 w 4902"/>
              <a:gd name="T53" fmla="*/ 547 h 1301"/>
              <a:gd name="T54" fmla="*/ 0 w 4902"/>
              <a:gd name="T55" fmla="*/ 676 h 1301"/>
              <a:gd name="T56" fmla="*/ 177 w 4902"/>
              <a:gd name="T57" fmla="*/ 492 h 1301"/>
              <a:gd name="T58" fmla="*/ 367 w 4902"/>
              <a:gd name="T59" fmla="*/ 348 h 1301"/>
              <a:gd name="T60" fmla="*/ 569 w 4902"/>
              <a:gd name="T61" fmla="*/ 260 h 1301"/>
              <a:gd name="T62" fmla="*/ 764 w 4902"/>
              <a:gd name="T63" fmla="*/ 245 h 1301"/>
              <a:gd name="T64" fmla="*/ 927 w 4902"/>
              <a:gd name="T65" fmla="*/ 291 h 1301"/>
              <a:gd name="T66" fmla="*/ 1091 w 4902"/>
              <a:gd name="T67" fmla="*/ 400 h 1301"/>
              <a:gd name="T68" fmla="*/ 1251 w 4902"/>
              <a:gd name="T69" fmla="*/ 578 h 1301"/>
              <a:gd name="T70" fmla="*/ 1407 w 4902"/>
              <a:gd name="T71" fmla="*/ 835 h 1301"/>
              <a:gd name="T72" fmla="*/ 1541 w 4902"/>
              <a:gd name="T73" fmla="*/ 1048 h 1301"/>
              <a:gd name="T74" fmla="*/ 1682 w 4902"/>
              <a:gd name="T75" fmla="*/ 1188 h 1301"/>
              <a:gd name="T76" fmla="*/ 1826 w 4902"/>
              <a:gd name="T77" fmla="*/ 1265 h 1301"/>
              <a:gd name="T78" fmla="*/ 1973 w 4902"/>
              <a:gd name="T79" fmla="*/ 1289 h 1301"/>
              <a:gd name="T80" fmla="*/ 2199 w 4902"/>
              <a:gd name="T81" fmla="*/ 1243 h 1301"/>
              <a:gd name="T82" fmla="*/ 2421 w 4902"/>
              <a:gd name="T83" fmla="*/ 1125 h 1301"/>
              <a:gd name="T84" fmla="*/ 2627 w 4902"/>
              <a:gd name="T85" fmla="*/ 968 h 1301"/>
              <a:gd name="T86" fmla="*/ 2811 w 4902"/>
              <a:gd name="T87" fmla="*/ 803 h 1301"/>
              <a:gd name="T88" fmla="*/ 2975 w 4902"/>
              <a:gd name="T89" fmla="*/ 655 h 1301"/>
              <a:gd name="T90" fmla="*/ 3169 w 4902"/>
              <a:gd name="T91" fmla="*/ 486 h 1301"/>
              <a:gd name="T92" fmla="*/ 3403 w 4902"/>
              <a:gd name="T93" fmla="*/ 310 h 1301"/>
              <a:gd name="T94" fmla="*/ 3664 w 4902"/>
              <a:gd name="T95" fmla="*/ 154 h 1301"/>
              <a:gd name="T96" fmla="*/ 3951 w 4902"/>
              <a:gd name="T97" fmla="*/ 43 h 1301"/>
              <a:gd name="T98" fmla="*/ 4253 w 4902"/>
              <a:gd name="T99" fmla="*/ 0 h 1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902" h="1301">
                <a:moveTo>
                  <a:pt x="4253" y="0"/>
                </a:moveTo>
                <a:lnTo>
                  <a:pt x="4333" y="3"/>
                </a:lnTo>
                <a:lnTo>
                  <a:pt x="4415" y="13"/>
                </a:lnTo>
                <a:lnTo>
                  <a:pt x="4495" y="29"/>
                </a:lnTo>
                <a:lnTo>
                  <a:pt x="4577" y="55"/>
                </a:lnTo>
                <a:lnTo>
                  <a:pt x="4658" y="87"/>
                </a:lnTo>
                <a:lnTo>
                  <a:pt x="4740" y="129"/>
                </a:lnTo>
                <a:lnTo>
                  <a:pt x="4822" y="178"/>
                </a:lnTo>
                <a:lnTo>
                  <a:pt x="4902" y="238"/>
                </a:lnTo>
                <a:lnTo>
                  <a:pt x="4895" y="246"/>
                </a:lnTo>
                <a:lnTo>
                  <a:pt x="4814" y="188"/>
                </a:lnTo>
                <a:lnTo>
                  <a:pt x="4734" y="139"/>
                </a:lnTo>
                <a:lnTo>
                  <a:pt x="4654" y="98"/>
                </a:lnTo>
                <a:lnTo>
                  <a:pt x="4572" y="66"/>
                </a:lnTo>
                <a:lnTo>
                  <a:pt x="4492" y="41"/>
                </a:lnTo>
                <a:lnTo>
                  <a:pt x="4412" y="25"/>
                </a:lnTo>
                <a:lnTo>
                  <a:pt x="4333" y="14"/>
                </a:lnTo>
                <a:lnTo>
                  <a:pt x="4253" y="11"/>
                </a:lnTo>
                <a:lnTo>
                  <a:pt x="4152" y="16"/>
                </a:lnTo>
                <a:lnTo>
                  <a:pt x="4052" y="31"/>
                </a:lnTo>
                <a:lnTo>
                  <a:pt x="3954" y="55"/>
                </a:lnTo>
                <a:lnTo>
                  <a:pt x="3857" y="84"/>
                </a:lnTo>
                <a:lnTo>
                  <a:pt x="3762" y="121"/>
                </a:lnTo>
                <a:lnTo>
                  <a:pt x="3670" y="165"/>
                </a:lnTo>
                <a:lnTo>
                  <a:pt x="3580" y="214"/>
                </a:lnTo>
                <a:lnTo>
                  <a:pt x="3493" y="266"/>
                </a:lnTo>
                <a:lnTo>
                  <a:pt x="3409" y="321"/>
                </a:lnTo>
                <a:lnTo>
                  <a:pt x="3328" y="377"/>
                </a:lnTo>
                <a:lnTo>
                  <a:pt x="3251" y="437"/>
                </a:lnTo>
                <a:lnTo>
                  <a:pt x="3177" y="495"/>
                </a:lnTo>
                <a:lnTo>
                  <a:pt x="3109" y="553"/>
                </a:lnTo>
                <a:lnTo>
                  <a:pt x="3043" y="609"/>
                </a:lnTo>
                <a:lnTo>
                  <a:pt x="2982" y="664"/>
                </a:lnTo>
                <a:lnTo>
                  <a:pt x="2926" y="715"/>
                </a:lnTo>
                <a:lnTo>
                  <a:pt x="2875" y="761"/>
                </a:lnTo>
                <a:lnTo>
                  <a:pt x="2820" y="812"/>
                </a:lnTo>
                <a:lnTo>
                  <a:pt x="2761" y="865"/>
                </a:lnTo>
                <a:lnTo>
                  <a:pt x="2700" y="920"/>
                </a:lnTo>
                <a:lnTo>
                  <a:pt x="2635" y="977"/>
                </a:lnTo>
                <a:lnTo>
                  <a:pt x="2568" y="1032"/>
                </a:lnTo>
                <a:lnTo>
                  <a:pt x="2498" y="1085"/>
                </a:lnTo>
                <a:lnTo>
                  <a:pt x="2426" y="1134"/>
                </a:lnTo>
                <a:lnTo>
                  <a:pt x="2354" y="1181"/>
                </a:lnTo>
                <a:lnTo>
                  <a:pt x="2279" y="1221"/>
                </a:lnTo>
                <a:lnTo>
                  <a:pt x="2204" y="1255"/>
                </a:lnTo>
                <a:lnTo>
                  <a:pt x="2128" y="1280"/>
                </a:lnTo>
                <a:lnTo>
                  <a:pt x="2051" y="1297"/>
                </a:lnTo>
                <a:lnTo>
                  <a:pt x="1973" y="1301"/>
                </a:lnTo>
                <a:lnTo>
                  <a:pt x="1923" y="1300"/>
                </a:lnTo>
                <a:lnTo>
                  <a:pt x="1872" y="1291"/>
                </a:lnTo>
                <a:lnTo>
                  <a:pt x="1822" y="1277"/>
                </a:lnTo>
                <a:lnTo>
                  <a:pt x="1773" y="1258"/>
                </a:lnTo>
                <a:lnTo>
                  <a:pt x="1724" y="1231"/>
                </a:lnTo>
                <a:lnTo>
                  <a:pt x="1675" y="1198"/>
                </a:lnTo>
                <a:lnTo>
                  <a:pt x="1626" y="1158"/>
                </a:lnTo>
                <a:lnTo>
                  <a:pt x="1578" y="1111"/>
                </a:lnTo>
                <a:lnTo>
                  <a:pt x="1532" y="1056"/>
                </a:lnTo>
                <a:lnTo>
                  <a:pt x="1486" y="993"/>
                </a:lnTo>
                <a:lnTo>
                  <a:pt x="1441" y="922"/>
                </a:lnTo>
                <a:lnTo>
                  <a:pt x="1397" y="841"/>
                </a:lnTo>
                <a:lnTo>
                  <a:pt x="1346" y="746"/>
                </a:lnTo>
                <a:lnTo>
                  <a:pt x="1294" y="661"/>
                </a:lnTo>
                <a:lnTo>
                  <a:pt x="1242" y="586"/>
                </a:lnTo>
                <a:lnTo>
                  <a:pt x="1189" y="519"/>
                </a:lnTo>
                <a:lnTo>
                  <a:pt x="1137" y="461"/>
                </a:lnTo>
                <a:lnTo>
                  <a:pt x="1083" y="409"/>
                </a:lnTo>
                <a:lnTo>
                  <a:pt x="1030" y="365"/>
                </a:lnTo>
                <a:lnTo>
                  <a:pt x="976" y="331"/>
                </a:lnTo>
                <a:lnTo>
                  <a:pt x="923" y="301"/>
                </a:lnTo>
                <a:lnTo>
                  <a:pt x="869" y="281"/>
                </a:lnTo>
                <a:lnTo>
                  <a:pt x="816" y="266"/>
                </a:lnTo>
                <a:lnTo>
                  <a:pt x="762" y="257"/>
                </a:lnTo>
                <a:lnTo>
                  <a:pt x="709" y="254"/>
                </a:lnTo>
                <a:lnTo>
                  <a:pt x="633" y="260"/>
                </a:lnTo>
                <a:lnTo>
                  <a:pt x="559" y="275"/>
                </a:lnTo>
                <a:lnTo>
                  <a:pt x="486" y="301"/>
                </a:lnTo>
                <a:lnTo>
                  <a:pt x="413" y="336"/>
                </a:lnTo>
                <a:lnTo>
                  <a:pt x="342" y="379"/>
                </a:lnTo>
                <a:lnTo>
                  <a:pt x="272" y="428"/>
                </a:lnTo>
                <a:lnTo>
                  <a:pt x="202" y="484"/>
                </a:lnTo>
                <a:lnTo>
                  <a:pt x="137" y="547"/>
                </a:lnTo>
                <a:lnTo>
                  <a:pt x="71" y="612"/>
                </a:lnTo>
                <a:lnTo>
                  <a:pt x="9" y="684"/>
                </a:lnTo>
                <a:lnTo>
                  <a:pt x="0" y="676"/>
                </a:lnTo>
                <a:lnTo>
                  <a:pt x="56" y="611"/>
                </a:lnTo>
                <a:lnTo>
                  <a:pt x="116" y="550"/>
                </a:lnTo>
                <a:lnTo>
                  <a:pt x="177" y="492"/>
                </a:lnTo>
                <a:lnTo>
                  <a:pt x="239" y="438"/>
                </a:lnTo>
                <a:lnTo>
                  <a:pt x="303" y="391"/>
                </a:lnTo>
                <a:lnTo>
                  <a:pt x="367" y="348"/>
                </a:lnTo>
                <a:lnTo>
                  <a:pt x="434" y="312"/>
                </a:lnTo>
                <a:lnTo>
                  <a:pt x="501" y="282"/>
                </a:lnTo>
                <a:lnTo>
                  <a:pt x="569" y="260"/>
                </a:lnTo>
                <a:lnTo>
                  <a:pt x="639" y="246"/>
                </a:lnTo>
                <a:lnTo>
                  <a:pt x="709" y="242"/>
                </a:lnTo>
                <a:lnTo>
                  <a:pt x="764" y="245"/>
                </a:lnTo>
                <a:lnTo>
                  <a:pt x="819" y="254"/>
                </a:lnTo>
                <a:lnTo>
                  <a:pt x="872" y="269"/>
                </a:lnTo>
                <a:lnTo>
                  <a:pt x="927" y="291"/>
                </a:lnTo>
                <a:lnTo>
                  <a:pt x="982" y="321"/>
                </a:lnTo>
                <a:lnTo>
                  <a:pt x="1037" y="357"/>
                </a:lnTo>
                <a:lnTo>
                  <a:pt x="1091" y="400"/>
                </a:lnTo>
                <a:lnTo>
                  <a:pt x="1146" y="452"/>
                </a:lnTo>
                <a:lnTo>
                  <a:pt x="1199" y="511"/>
                </a:lnTo>
                <a:lnTo>
                  <a:pt x="1251" y="578"/>
                </a:lnTo>
                <a:lnTo>
                  <a:pt x="1305" y="655"/>
                </a:lnTo>
                <a:lnTo>
                  <a:pt x="1357" y="740"/>
                </a:lnTo>
                <a:lnTo>
                  <a:pt x="1407" y="835"/>
                </a:lnTo>
                <a:lnTo>
                  <a:pt x="1452" y="914"/>
                </a:lnTo>
                <a:lnTo>
                  <a:pt x="1496" y="986"/>
                </a:lnTo>
                <a:lnTo>
                  <a:pt x="1541" y="1048"/>
                </a:lnTo>
                <a:lnTo>
                  <a:pt x="1587" y="1103"/>
                </a:lnTo>
                <a:lnTo>
                  <a:pt x="1634" y="1149"/>
                </a:lnTo>
                <a:lnTo>
                  <a:pt x="1682" y="1188"/>
                </a:lnTo>
                <a:lnTo>
                  <a:pt x="1730" y="1221"/>
                </a:lnTo>
                <a:lnTo>
                  <a:pt x="1777" y="1246"/>
                </a:lnTo>
                <a:lnTo>
                  <a:pt x="1826" y="1265"/>
                </a:lnTo>
                <a:lnTo>
                  <a:pt x="1875" y="1279"/>
                </a:lnTo>
                <a:lnTo>
                  <a:pt x="1924" y="1288"/>
                </a:lnTo>
                <a:lnTo>
                  <a:pt x="1973" y="1289"/>
                </a:lnTo>
                <a:lnTo>
                  <a:pt x="2049" y="1285"/>
                </a:lnTo>
                <a:lnTo>
                  <a:pt x="2125" y="1268"/>
                </a:lnTo>
                <a:lnTo>
                  <a:pt x="2199" y="1243"/>
                </a:lnTo>
                <a:lnTo>
                  <a:pt x="2273" y="1210"/>
                </a:lnTo>
                <a:lnTo>
                  <a:pt x="2348" y="1170"/>
                </a:lnTo>
                <a:lnTo>
                  <a:pt x="2421" y="1125"/>
                </a:lnTo>
                <a:lnTo>
                  <a:pt x="2490" y="1075"/>
                </a:lnTo>
                <a:lnTo>
                  <a:pt x="2560" y="1023"/>
                </a:lnTo>
                <a:lnTo>
                  <a:pt x="2627" y="968"/>
                </a:lnTo>
                <a:lnTo>
                  <a:pt x="2691" y="911"/>
                </a:lnTo>
                <a:lnTo>
                  <a:pt x="2753" y="856"/>
                </a:lnTo>
                <a:lnTo>
                  <a:pt x="2811" y="803"/>
                </a:lnTo>
                <a:lnTo>
                  <a:pt x="2868" y="752"/>
                </a:lnTo>
                <a:lnTo>
                  <a:pt x="2918" y="706"/>
                </a:lnTo>
                <a:lnTo>
                  <a:pt x="2975" y="655"/>
                </a:lnTo>
                <a:lnTo>
                  <a:pt x="3034" y="600"/>
                </a:lnTo>
                <a:lnTo>
                  <a:pt x="3100" y="544"/>
                </a:lnTo>
                <a:lnTo>
                  <a:pt x="3169" y="486"/>
                </a:lnTo>
                <a:lnTo>
                  <a:pt x="3244" y="426"/>
                </a:lnTo>
                <a:lnTo>
                  <a:pt x="3321" y="368"/>
                </a:lnTo>
                <a:lnTo>
                  <a:pt x="3403" y="310"/>
                </a:lnTo>
                <a:lnTo>
                  <a:pt x="3486" y="255"/>
                </a:lnTo>
                <a:lnTo>
                  <a:pt x="3574" y="203"/>
                </a:lnTo>
                <a:lnTo>
                  <a:pt x="3664" y="154"/>
                </a:lnTo>
                <a:lnTo>
                  <a:pt x="3758" y="111"/>
                </a:lnTo>
                <a:lnTo>
                  <a:pt x="3853" y="74"/>
                </a:lnTo>
                <a:lnTo>
                  <a:pt x="3951" y="43"/>
                </a:lnTo>
                <a:lnTo>
                  <a:pt x="4049" y="19"/>
                </a:lnTo>
                <a:lnTo>
                  <a:pt x="4150" y="4"/>
                </a:lnTo>
                <a:lnTo>
                  <a:pt x="4253" y="0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5BBE97"/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</p:txBody>
      </p:sp>
      <p:sp>
        <p:nvSpPr>
          <p:cNvPr id="9" name="Freeform 13"/>
          <p:cNvSpPr/>
          <p:nvPr/>
        </p:nvSpPr>
        <p:spPr bwMode="auto">
          <a:xfrm>
            <a:off x="7193529" y="3507471"/>
            <a:ext cx="1660600" cy="422607"/>
          </a:xfrm>
          <a:custGeom>
            <a:avLst/>
            <a:gdLst>
              <a:gd name="T0" fmla="*/ 461 w 962"/>
              <a:gd name="T1" fmla="*/ 0 h 183"/>
              <a:gd name="T2" fmla="*/ 531 w 962"/>
              <a:gd name="T3" fmla="*/ 3 h 183"/>
              <a:gd name="T4" fmla="*/ 601 w 962"/>
              <a:gd name="T5" fmla="*/ 12 h 183"/>
              <a:gd name="T6" fmla="*/ 672 w 962"/>
              <a:gd name="T7" fmla="*/ 28 h 183"/>
              <a:gd name="T8" fmla="*/ 745 w 962"/>
              <a:gd name="T9" fmla="*/ 52 h 183"/>
              <a:gd name="T10" fmla="*/ 818 w 962"/>
              <a:gd name="T11" fmla="*/ 83 h 183"/>
              <a:gd name="T12" fmla="*/ 889 w 962"/>
              <a:gd name="T13" fmla="*/ 124 h 183"/>
              <a:gd name="T14" fmla="*/ 962 w 962"/>
              <a:gd name="T15" fmla="*/ 173 h 183"/>
              <a:gd name="T16" fmla="*/ 954 w 962"/>
              <a:gd name="T17" fmla="*/ 183 h 183"/>
              <a:gd name="T18" fmla="*/ 883 w 962"/>
              <a:gd name="T19" fmla="*/ 134 h 183"/>
              <a:gd name="T20" fmla="*/ 812 w 962"/>
              <a:gd name="T21" fmla="*/ 95 h 183"/>
              <a:gd name="T22" fmla="*/ 740 w 962"/>
              <a:gd name="T23" fmla="*/ 64 h 183"/>
              <a:gd name="T24" fmla="*/ 669 w 962"/>
              <a:gd name="T25" fmla="*/ 40 h 183"/>
              <a:gd name="T26" fmla="*/ 599 w 962"/>
              <a:gd name="T27" fmla="*/ 24 h 183"/>
              <a:gd name="T28" fmla="*/ 529 w 962"/>
              <a:gd name="T29" fmla="*/ 15 h 183"/>
              <a:gd name="T30" fmla="*/ 461 w 962"/>
              <a:gd name="T31" fmla="*/ 12 h 183"/>
              <a:gd name="T32" fmla="*/ 387 w 962"/>
              <a:gd name="T33" fmla="*/ 15 h 183"/>
              <a:gd name="T34" fmla="*/ 314 w 962"/>
              <a:gd name="T35" fmla="*/ 25 h 183"/>
              <a:gd name="T36" fmla="*/ 246 w 962"/>
              <a:gd name="T37" fmla="*/ 42 h 183"/>
              <a:gd name="T38" fmla="*/ 180 w 962"/>
              <a:gd name="T39" fmla="*/ 64 h 183"/>
              <a:gd name="T40" fmla="*/ 118 w 962"/>
              <a:gd name="T41" fmla="*/ 91 h 183"/>
              <a:gd name="T42" fmla="*/ 60 w 962"/>
              <a:gd name="T43" fmla="*/ 121 h 183"/>
              <a:gd name="T44" fmla="*/ 8 w 962"/>
              <a:gd name="T45" fmla="*/ 155 h 183"/>
              <a:gd name="T46" fmla="*/ 8 w 962"/>
              <a:gd name="T47" fmla="*/ 155 h 183"/>
              <a:gd name="T48" fmla="*/ 0 w 962"/>
              <a:gd name="T49" fmla="*/ 144 h 183"/>
              <a:gd name="T50" fmla="*/ 54 w 962"/>
              <a:gd name="T51" fmla="*/ 110 h 183"/>
              <a:gd name="T52" fmla="*/ 112 w 962"/>
              <a:gd name="T53" fmla="*/ 79 h 183"/>
              <a:gd name="T54" fmla="*/ 176 w 962"/>
              <a:gd name="T55" fmla="*/ 52 h 183"/>
              <a:gd name="T56" fmla="*/ 243 w 962"/>
              <a:gd name="T57" fmla="*/ 30 h 183"/>
              <a:gd name="T58" fmla="*/ 312 w 962"/>
              <a:gd name="T59" fmla="*/ 14 h 183"/>
              <a:gd name="T60" fmla="*/ 385 w 962"/>
              <a:gd name="T61" fmla="*/ 3 h 183"/>
              <a:gd name="T62" fmla="*/ 461 w 962"/>
              <a:gd name="T63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62" h="183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5BBE97"/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</p:txBody>
      </p:sp>
      <p:sp>
        <p:nvSpPr>
          <p:cNvPr id="10" name="Freeform 13"/>
          <p:cNvSpPr/>
          <p:nvPr/>
        </p:nvSpPr>
        <p:spPr bwMode="auto">
          <a:xfrm rot="5910658">
            <a:off x="8030112" y="2090117"/>
            <a:ext cx="1257550" cy="427912"/>
          </a:xfrm>
          <a:custGeom>
            <a:avLst/>
            <a:gdLst>
              <a:gd name="T0" fmla="*/ 461 w 962"/>
              <a:gd name="T1" fmla="*/ 0 h 183"/>
              <a:gd name="T2" fmla="*/ 531 w 962"/>
              <a:gd name="T3" fmla="*/ 3 h 183"/>
              <a:gd name="T4" fmla="*/ 601 w 962"/>
              <a:gd name="T5" fmla="*/ 12 h 183"/>
              <a:gd name="T6" fmla="*/ 672 w 962"/>
              <a:gd name="T7" fmla="*/ 28 h 183"/>
              <a:gd name="T8" fmla="*/ 745 w 962"/>
              <a:gd name="T9" fmla="*/ 52 h 183"/>
              <a:gd name="T10" fmla="*/ 818 w 962"/>
              <a:gd name="T11" fmla="*/ 83 h 183"/>
              <a:gd name="T12" fmla="*/ 889 w 962"/>
              <a:gd name="T13" fmla="*/ 124 h 183"/>
              <a:gd name="T14" fmla="*/ 962 w 962"/>
              <a:gd name="T15" fmla="*/ 173 h 183"/>
              <a:gd name="T16" fmla="*/ 954 w 962"/>
              <a:gd name="T17" fmla="*/ 183 h 183"/>
              <a:gd name="T18" fmla="*/ 883 w 962"/>
              <a:gd name="T19" fmla="*/ 134 h 183"/>
              <a:gd name="T20" fmla="*/ 812 w 962"/>
              <a:gd name="T21" fmla="*/ 95 h 183"/>
              <a:gd name="T22" fmla="*/ 740 w 962"/>
              <a:gd name="T23" fmla="*/ 64 h 183"/>
              <a:gd name="T24" fmla="*/ 669 w 962"/>
              <a:gd name="T25" fmla="*/ 40 h 183"/>
              <a:gd name="T26" fmla="*/ 599 w 962"/>
              <a:gd name="T27" fmla="*/ 24 h 183"/>
              <a:gd name="T28" fmla="*/ 529 w 962"/>
              <a:gd name="T29" fmla="*/ 15 h 183"/>
              <a:gd name="T30" fmla="*/ 461 w 962"/>
              <a:gd name="T31" fmla="*/ 12 h 183"/>
              <a:gd name="T32" fmla="*/ 387 w 962"/>
              <a:gd name="T33" fmla="*/ 15 h 183"/>
              <a:gd name="T34" fmla="*/ 314 w 962"/>
              <a:gd name="T35" fmla="*/ 25 h 183"/>
              <a:gd name="T36" fmla="*/ 246 w 962"/>
              <a:gd name="T37" fmla="*/ 42 h 183"/>
              <a:gd name="T38" fmla="*/ 180 w 962"/>
              <a:gd name="T39" fmla="*/ 64 h 183"/>
              <a:gd name="T40" fmla="*/ 118 w 962"/>
              <a:gd name="T41" fmla="*/ 91 h 183"/>
              <a:gd name="T42" fmla="*/ 60 w 962"/>
              <a:gd name="T43" fmla="*/ 121 h 183"/>
              <a:gd name="T44" fmla="*/ 8 w 962"/>
              <a:gd name="T45" fmla="*/ 155 h 183"/>
              <a:gd name="T46" fmla="*/ 8 w 962"/>
              <a:gd name="T47" fmla="*/ 155 h 183"/>
              <a:gd name="T48" fmla="*/ 0 w 962"/>
              <a:gd name="T49" fmla="*/ 144 h 183"/>
              <a:gd name="T50" fmla="*/ 54 w 962"/>
              <a:gd name="T51" fmla="*/ 110 h 183"/>
              <a:gd name="T52" fmla="*/ 112 w 962"/>
              <a:gd name="T53" fmla="*/ 79 h 183"/>
              <a:gd name="T54" fmla="*/ 176 w 962"/>
              <a:gd name="T55" fmla="*/ 52 h 183"/>
              <a:gd name="T56" fmla="*/ 243 w 962"/>
              <a:gd name="T57" fmla="*/ 30 h 183"/>
              <a:gd name="T58" fmla="*/ 312 w 962"/>
              <a:gd name="T59" fmla="*/ 14 h 183"/>
              <a:gd name="T60" fmla="*/ 385 w 962"/>
              <a:gd name="T61" fmla="*/ 3 h 183"/>
              <a:gd name="T62" fmla="*/ 461 w 962"/>
              <a:gd name="T63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62" h="183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5BBE97"/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345" y="1863570"/>
            <a:ext cx="751523" cy="978286"/>
          </a:xfrm>
          <a:prstGeom prst="rect">
            <a:avLst/>
          </a:prstGeom>
        </p:spPr>
      </p:pic>
      <p:sp>
        <p:nvSpPr>
          <p:cNvPr id="13" name="TextBox 43"/>
          <p:cNvSpPr txBox="1"/>
          <p:nvPr/>
        </p:nvSpPr>
        <p:spPr>
          <a:xfrm>
            <a:off x="969032" y="731795"/>
            <a:ext cx="3271312" cy="651965"/>
          </a:xfrm>
          <a:prstGeom prst="rect">
            <a:avLst/>
          </a:prstGeom>
          <a:noFill/>
        </p:spPr>
        <p:txBody>
          <a:bodyPr wrap="square" lIns="97021" tIns="48510" rIns="97021" bIns="48510" rtlCol="0">
            <a:spAutoFit/>
          </a:bodyPr>
          <a:lstStyle/>
          <a:p>
            <a:r>
              <a:rPr lang="zh-CN" altLang="en-US" sz="3600" spc="600" dirty="0">
                <a:solidFill>
                  <a:srgbClr val="5BBE97"/>
                </a:solidFill>
                <a:latin typeface="Heiti SC" panose="03000509000000000000" pitchFamily="65" charset="-122"/>
                <a:ea typeface="Heiti SC" panose="03000509000000000000" pitchFamily="65" charset="-122"/>
              </a:rPr>
              <a:t>添加标题</a:t>
            </a:r>
            <a:endParaRPr lang="zh-CN" altLang="en-US" sz="3600" spc="600" dirty="0">
              <a:solidFill>
                <a:srgbClr val="5BBE97"/>
              </a:solidFill>
              <a:latin typeface="Heiti SC" panose="03000509000000000000" pitchFamily="65" charset="-122"/>
              <a:ea typeface="Heiti SC" panose="03000509000000000000" pitchFamily="65" charset="-122"/>
            </a:endParaRPr>
          </a:p>
        </p:txBody>
      </p:sp>
      <p:grpSp>
        <p:nvGrpSpPr>
          <p:cNvPr id="14" name="Group 19"/>
          <p:cNvGrpSpPr/>
          <p:nvPr/>
        </p:nvGrpSpPr>
        <p:grpSpPr>
          <a:xfrm>
            <a:off x="1111463" y="3237991"/>
            <a:ext cx="1824687" cy="1256086"/>
            <a:chOff x="620524" y="2667382"/>
            <a:chExt cx="1430348" cy="996991"/>
          </a:xfrm>
        </p:grpSpPr>
        <p:sp>
          <p:nvSpPr>
            <p:cNvPr id="15" name="Rectangle 26"/>
            <p:cNvSpPr/>
            <p:nvPr/>
          </p:nvSpPr>
          <p:spPr bwMode="auto">
            <a:xfrm>
              <a:off x="620524" y="2918954"/>
              <a:ext cx="1430348" cy="745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rgbClr val="5BBE9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Lato Light" charset="0"/>
                  <a:sym typeface="Lato Light" charset="0"/>
                </a:rPr>
                <a:t>此处添加详细文本描述，建议与标题相关并符合整体语言风。</a:t>
              </a:r>
              <a:endParaRPr lang="en-US" sz="1200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16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dirty="0">
                  <a:solidFill>
                    <a:srgbClr val="5BBE9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2000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Bebas Neue" charset="0"/>
                <a:sym typeface="Bebas Neue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069" y="1917670"/>
            <a:ext cx="709963" cy="924186"/>
          </a:xfrm>
          <a:prstGeom prst="rect">
            <a:avLst/>
          </a:prstGeom>
        </p:spPr>
      </p:pic>
      <p:grpSp>
        <p:nvGrpSpPr>
          <p:cNvPr id="18" name="Group 19"/>
          <p:cNvGrpSpPr/>
          <p:nvPr/>
        </p:nvGrpSpPr>
        <p:grpSpPr>
          <a:xfrm>
            <a:off x="2773933" y="2122406"/>
            <a:ext cx="1738701" cy="1305705"/>
            <a:chOff x="482244" y="2659712"/>
            <a:chExt cx="1362945" cy="1036375"/>
          </a:xfrm>
        </p:grpSpPr>
        <p:sp>
          <p:nvSpPr>
            <p:cNvPr id="19" name="Rectangle 26"/>
            <p:cNvSpPr/>
            <p:nvPr/>
          </p:nvSpPr>
          <p:spPr bwMode="auto">
            <a:xfrm>
              <a:off x="485931" y="2950668"/>
              <a:ext cx="1256702" cy="745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rgbClr val="5BBE9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Lato Light" charset="0"/>
                  <a:sym typeface="Lato Light" charset="0"/>
                </a:rPr>
                <a:t>此处添加详细文本描述，建议与标题相关并符合整体语言风。</a:t>
              </a:r>
              <a:endParaRPr lang="en-US" sz="1200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20" name="Rectangle 27"/>
            <p:cNvSpPr/>
            <p:nvPr/>
          </p:nvSpPr>
          <p:spPr bwMode="auto">
            <a:xfrm>
              <a:off x="482244" y="265971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dirty="0">
                  <a:solidFill>
                    <a:srgbClr val="5BBE9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2000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Bebas Neue" charset="0"/>
                <a:sym typeface="Bebas Neue" charset="0"/>
              </a:endParaRP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939" y="3930078"/>
            <a:ext cx="784740" cy="1021526"/>
          </a:xfrm>
          <a:prstGeom prst="rect">
            <a:avLst/>
          </a:prstGeom>
        </p:spPr>
      </p:pic>
      <p:grpSp>
        <p:nvGrpSpPr>
          <p:cNvPr id="22" name="Group 19"/>
          <p:cNvGrpSpPr/>
          <p:nvPr/>
        </p:nvGrpSpPr>
        <p:grpSpPr>
          <a:xfrm>
            <a:off x="8658887" y="3997508"/>
            <a:ext cx="1738701" cy="1305705"/>
            <a:chOff x="482244" y="2659712"/>
            <a:chExt cx="1362945" cy="1036375"/>
          </a:xfrm>
        </p:grpSpPr>
        <p:sp>
          <p:nvSpPr>
            <p:cNvPr id="23" name="Rectangle 26"/>
            <p:cNvSpPr/>
            <p:nvPr/>
          </p:nvSpPr>
          <p:spPr bwMode="auto">
            <a:xfrm>
              <a:off x="485931" y="2950668"/>
              <a:ext cx="1256702" cy="745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rgbClr val="5BBE9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Lato Light" charset="0"/>
                  <a:sym typeface="Lato Light" charset="0"/>
                </a:rPr>
                <a:t>此处添加详细文本描述，建议与标题相关并符合整体语言风。</a:t>
              </a:r>
              <a:endParaRPr lang="en-US" sz="1200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24" name="Rectangle 27"/>
            <p:cNvSpPr/>
            <p:nvPr/>
          </p:nvSpPr>
          <p:spPr bwMode="auto">
            <a:xfrm>
              <a:off x="482244" y="265971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dirty="0">
                  <a:solidFill>
                    <a:srgbClr val="5BBE9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2000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Bebas Neue" charset="0"/>
                <a:sym typeface="Bebas Neue" charset="0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461" y="3173320"/>
            <a:ext cx="619003" cy="805780"/>
          </a:xfrm>
          <a:prstGeom prst="rect">
            <a:avLst/>
          </a:prstGeom>
        </p:spPr>
      </p:pic>
      <p:grpSp>
        <p:nvGrpSpPr>
          <p:cNvPr id="26" name="Group 19"/>
          <p:cNvGrpSpPr/>
          <p:nvPr/>
        </p:nvGrpSpPr>
        <p:grpSpPr>
          <a:xfrm>
            <a:off x="6285128" y="4986335"/>
            <a:ext cx="1738701" cy="1305705"/>
            <a:chOff x="482244" y="2659712"/>
            <a:chExt cx="1362945" cy="1036375"/>
          </a:xfrm>
        </p:grpSpPr>
        <p:sp>
          <p:nvSpPr>
            <p:cNvPr id="27" name="Rectangle 26"/>
            <p:cNvSpPr/>
            <p:nvPr/>
          </p:nvSpPr>
          <p:spPr bwMode="auto">
            <a:xfrm>
              <a:off x="485931" y="2950668"/>
              <a:ext cx="1256702" cy="745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rgbClr val="5BBE9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Lato Light" charset="0"/>
                  <a:sym typeface="Lato Light" charset="0"/>
                </a:rPr>
                <a:t>此处添加详细文本描述，建议与标题相关并符合整体语言风。</a:t>
              </a:r>
              <a:endParaRPr lang="en-US" sz="1200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482244" y="265971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dirty="0">
                  <a:solidFill>
                    <a:srgbClr val="5BBE9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2000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Bebas Neue" charset="0"/>
                <a:sym typeface="Bebas Neue" charset="0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17" y="979431"/>
            <a:ext cx="633706" cy="824920"/>
          </a:xfrm>
          <a:prstGeom prst="rect">
            <a:avLst/>
          </a:prstGeom>
        </p:spPr>
      </p:pic>
      <p:grpSp>
        <p:nvGrpSpPr>
          <p:cNvPr id="30" name="Group 19"/>
          <p:cNvGrpSpPr/>
          <p:nvPr/>
        </p:nvGrpSpPr>
        <p:grpSpPr>
          <a:xfrm>
            <a:off x="6794674" y="1682497"/>
            <a:ext cx="1738701" cy="1305705"/>
            <a:chOff x="482244" y="2659712"/>
            <a:chExt cx="1362945" cy="1036375"/>
          </a:xfrm>
        </p:grpSpPr>
        <p:sp>
          <p:nvSpPr>
            <p:cNvPr id="31" name="Rectangle 26"/>
            <p:cNvSpPr/>
            <p:nvPr/>
          </p:nvSpPr>
          <p:spPr bwMode="auto">
            <a:xfrm>
              <a:off x="485931" y="2950668"/>
              <a:ext cx="1256702" cy="745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rgbClr val="5BBE9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Lato Light" charset="0"/>
                  <a:sym typeface="Lato Light" charset="0"/>
                </a:rPr>
                <a:t>此处添加详细文本描述，建议与标题相关并符合整体语言风。</a:t>
              </a:r>
              <a:endParaRPr lang="en-US" sz="1200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32" name="Rectangle 27"/>
            <p:cNvSpPr/>
            <p:nvPr/>
          </p:nvSpPr>
          <p:spPr bwMode="auto">
            <a:xfrm>
              <a:off x="482244" y="265971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dirty="0">
                  <a:solidFill>
                    <a:srgbClr val="5BBE9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2000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Bebas Neue" charset="0"/>
                <a:sym typeface="Bebas Neue" charset="0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650" y="1992667"/>
            <a:ext cx="652350" cy="849189"/>
          </a:xfrm>
          <a:prstGeom prst="rect">
            <a:avLst/>
          </a:prstGeom>
        </p:spPr>
      </p:pic>
      <p:grpSp>
        <p:nvGrpSpPr>
          <p:cNvPr id="35" name="Group 19"/>
          <p:cNvGrpSpPr/>
          <p:nvPr/>
        </p:nvGrpSpPr>
        <p:grpSpPr>
          <a:xfrm>
            <a:off x="9563244" y="2485720"/>
            <a:ext cx="1738701" cy="1305705"/>
            <a:chOff x="482244" y="2659712"/>
            <a:chExt cx="1362945" cy="1036375"/>
          </a:xfrm>
        </p:grpSpPr>
        <p:sp>
          <p:nvSpPr>
            <p:cNvPr id="36" name="Rectangle 26"/>
            <p:cNvSpPr/>
            <p:nvPr/>
          </p:nvSpPr>
          <p:spPr bwMode="auto">
            <a:xfrm>
              <a:off x="485931" y="2950668"/>
              <a:ext cx="1256702" cy="745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rgbClr val="5BBE9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Lato Light" charset="0"/>
                  <a:sym typeface="Lato Light" charset="0"/>
                </a:rPr>
                <a:t>此处添加详细文本描述，建议与标题相关并符合整体语言风。</a:t>
              </a:r>
              <a:endParaRPr lang="en-US" sz="1200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37" name="Rectangle 27"/>
            <p:cNvSpPr/>
            <p:nvPr/>
          </p:nvSpPr>
          <p:spPr bwMode="auto">
            <a:xfrm>
              <a:off x="482244" y="265971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dirty="0">
                  <a:solidFill>
                    <a:srgbClr val="5BBE9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2000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Bebas Neue" charset="0"/>
                <a:sym typeface="Bebas Neue" charset="0"/>
              </a:endParaRPr>
            </a:p>
          </p:txBody>
        </p:sp>
      </p:grp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2654446" y="1723368"/>
            <a:ext cx="2804245" cy="2915728"/>
            <a:chOff x="1910316" y="1682152"/>
            <a:chExt cx="2804245" cy="291572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0316" y="1682152"/>
              <a:ext cx="2804245" cy="2915728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8367" y="2281274"/>
              <a:ext cx="1659429" cy="1659429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/>
        </p:nvSpPr>
        <p:spPr>
          <a:xfrm>
            <a:off x="3151232" y="4408691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5BBE97"/>
                </a:solidFill>
                <a:latin typeface="Heiti SC" panose="03000509000000000000" pitchFamily="65" charset="-122"/>
                <a:ea typeface="Heiti SC" panose="03000509000000000000" pitchFamily="65" charset="-122"/>
              </a:rPr>
              <a:t>添加标题</a:t>
            </a:r>
            <a:endParaRPr lang="zh-CN" altLang="en-US" sz="2800" dirty="0">
              <a:solidFill>
                <a:srgbClr val="5BBE97"/>
              </a:solidFill>
              <a:latin typeface="Heiti SC" panose="03000509000000000000" pitchFamily="65" charset="-122"/>
              <a:ea typeface="Heiti SC" panose="03000509000000000000" pitchFamily="65" charset="-122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5996478" y="1926088"/>
            <a:ext cx="4968240" cy="3005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您的内容打在这里，或者通过复制您的文本后。您的内容打在这里，或者通过复制您的文本后。您的内容打在这里，或者通过复制您的文本后。您的内容打在这里，或者通过复制您的文本后。您的内容打在这里，或者通过复制您的文本后。您的内容打在这里，或者通过复制您的文本后。您的内容打在这里，或者通过复制您的文本后。您的内容打在这里，或者通过复制您的文本后。</a:t>
            </a:r>
            <a:endParaRPr lang="zh-CN" altLang="en-US" sz="1600" dirty="0">
              <a:solidFill>
                <a:srgbClr val="5BBE97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14" y="1979327"/>
            <a:ext cx="2482188" cy="4583833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3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779" y="905784"/>
            <a:ext cx="4109060" cy="291414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77" y="2966795"/>
            <a:ext cx="10058400" cy="389120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491407" y="1890012"/>
            <a:ext cx="2659702" cy="1092725"/>
            <a:chOff x="2426952" y="1671033"/>
            <a:chExt cx="2659702" cy="1092725"/>
          </a:xfrm>
        </p:grpSpPr>
        <p:sp>
          <p:nvSpPr>
            <p:cNvPr id="6" name="文本框 5"/>
            <p:cNvSpPr txBox="1"/>
            <p:nvPr/>
          </p:nvSpPr>
          <p:spPr>
            <a:xfrm>
              <a:off x="2426952" y="1671033"/>
              <a:ext cx="26597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rgbClr val="5BBE97"/>
                  </a:solidFill>
                  <a:latin typeface="Heiti SC" panose="03000509000000000000" pitchFamily="65" charset="-122"/>
                  <a:ea typeface="Heiti SC" panose="03000509000000000000" pitchFamily="65" charset="-122"/>
                </a:rPr>
                <a:t>第一部分</a:t>
              </a:r>
              <a:endParaRPr lang="zh-CN" altLang="en-US" sz="3200" dirty="0">
                <a:solidFill>
                  <a:srgbClr val="5BBE97"/>
                </a:solidFill>
                <a:latin typeface="Heiti SC" panose="03000509000000000000" pitchFamily="65" charset="-122"/>
                <a:ea typeface="Heiti SC" panose="03000509000000000000" pitchFamily="65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426952" y="2363648"/>
              <a:ext cx="25228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5BBE9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点击此处添加副标题</a:t>
              </a:r>
              <a:endParaRPr lang="zh-CN" altLang="en-US" sz="2000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3554" y="1565028"/>
            <a:ext cx="1379183" cy="137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2564" y="2944211"/>
            <a:ext cx="1202802" cy="120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9872" y="1355854"/>
            <a:ext cx="1297319" cy="129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13734" y="2517582"/>
            <a:ext cx="1147244" cy="114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1773024" y="3259739"/>
            <a:ext cx="1753688" cy="1516969"/>
            <a:chOff x="1877239" y="2752075"/>
            <a:chExt cx="1753688" cy="1516969"/>
          </a:xfrm>
        </p:grpSpPr>
        <p:sp>
          <p:nvSpPr>
            <p:cNvPr id="14" name="TextBox 5"/>
            <p:cNvSpPr txBox="1"/>
            <p:nvPr/>
          </p:nvSpPr>
          <p:spPr>
            <a:xfrm>
              <a:off x="1877239" y="3438047"/>
              <a:ext cx="17536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 dirty="0">
                  <a:solidFill>
                    <a:schemeClr val="bg2">
                      <a:lumMod val="50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您的内容打在这里，或者通过复制您的文本后。您的内容打在这里，或者通过复制您的文本后。</a:t>
              </a:r>
              <a:endParaRPr lang="zh-CN" altLang="en-US" sz="1200" dirty="0">
                <a:solidFill>
                  <a:schemeClr val="bg2">
                    <a:lumMod val="5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486221" y="2752075"/>
              <a:ext cx="5132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rgbClr val="5BBE97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2800" dirty="0">
                <a:solidFill>
                  <a:srgbClr val="5BBE97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480064" y="4431363"/>
            <a:ext cx="1753688" cy="1566760"/>
            <a:chOff x="3977175" y="2752075"/>
            <a:chExt cx="1753688" cy="1566760"/>
          </a:xfrm>
        </p:grpSpPr>
        <p:sp>
          <p:nvSpPr>
            <p:cNvPr id="15" name="TextBox 22"/>
            <p:cNvSpPr txBox="1"/>
            <p:nvPr/>
          </p:nvSpPr>
          <p:spPr>
            <a:xfrm>
              <a:off x="3977175" y="3487838"/>
              <a:ext cx="17536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>
                  <a:solidFill>
                    <a:schemeClr val="accent6">
                      <a:lumMod val="75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defRPr>
              </a:lvl1pPr>
            </a:lstStyle>
            <a:p>
              <a:pPr algn="just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您的内容打在这里，或者通过复制您的文本后。您的内容打在这里，或者通过复制您的文本后。</a:t>
              </a:r>
              <a:endParaRPr lang="zh-CN" altLang="en-US" dirty="0">
                <a:solidFill>
                  <a:schemeClr val="bg2">
                    <a:lumMod val="5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572795" y="2752075"/>
              <a:ext cx="5565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rgbClr val="5BBE97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2800" dirty="0">
                <a:solidFill>
                  <a:srgbClr val="5BBE97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002585" y="2780042"/>
            <a:ext cx="1753688" cy="1484950"/>
            <a:chOff x="6267573" y="2786270"/>
            <a:chExt cx="1753688" cy="1484950"/>
          </a:xfrm>
        </p:grpSpPr>
        <p:sp>
          <p:nvSpPr>
            <p:cNvPr id="16" name="TextBox 23"/>
            <p:cNvSpPr txBox="1"/>
            <p:nvPr/>
          </p:nvSpPr>
          <p:spPr>
            <a:xfrm>
              <a:off x="6267573" y="3440223"/>
              <a:ext cx="17536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>
                  <a:solidFill>
                    <a:schemeClr val="accent6">
                      <a:lumMod val="75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defRPr>
              </a:lvl1pPr>
            </a:lstStyle>
            <a:p>
              <a:pPr algn="just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您的内容打在这里，或者通过复制您的文本后。您的内容打在这里，或者通过复制您的文本后。</a:t>
              </a:r>
              <a:endParaRPr lang="zh-CN" altLang="en-US" dirty="0">
                <a:solidFill>
                  <a:schemeClr val="bg2">
                    <a:lumMod val="5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866135" y="2786270"/>
              <a:ext cx="5677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rgbClr val="5BBE97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2800" dirty="0">
                <a:solidFill>
                  <a:srgbClr val="5BBE97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629319" y="3996334"/>
            <a:ext cx="1753688" cy="1482774"/>
            <a:chOff x="8557971" y="2786270"/>
            <a:chExt cx="1753688" cy="1482774"/>
          </a:xfrm>
        </p:grpSpPr>
        <p:sp>
          <p:nvSpPr>
            <p:cNvPr id="17" name="TextBox 24"/>
            <p:cNvSpPr txBox="1"/>
            <p:nvPr/>
          </p:nvSpPr>
          <p:spPr>
            <a:xfrm>
              <a:off x="8557971" y="3438047"/>
              <a:ext cx="17536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>
                  <a:solidFill>
                    <a:schemeClr val="accent6">
                      <a:lumMod val="75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defRPr>
              </a:lvl1pPr>
            </a:lstStyle>
            <a:p>
              <a:pPr algn="just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您的内容打在这里，或者通过复制您的文本后。您的内容打在这里，或者通过复制您的文本后。</a:t>
              </a:r>
              <a:endParaRPr lang="zh-CN" altLang="en-US" dirty="0">
                <a:solidFill>
                  <a:schemeClr val="bg2">
                    <a:lumMod val="5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9132116" y="2786270"/>
              <a:ext cx="5677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rgbClr val="5BBE97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2800" dirty="0">
                <a:solidFill>
                  <a:srgbClr val="5BBE97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24" name="TextBox 9"/>
          <p:cNvSpPr txBox="1"/>
          <p:nvPr/>
        </p:nvSpPr>
        <p:spPr>
          <a:xfrm>
            <a:off x="443258" y="412388"/>
            <a:ext cx="3533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n w="6350">
                  <a:noFill/>
                </a:ln>
                <a:solidFill>
                  <a:srgbClr val="5BBE97"/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点击添加标题</a:t>
            </a:r>
            <a:endParaRPr lang="zh-CN" altLang="en-US" sz="2800" dirty="0">
              <a:ln w="6350">
                <a:noFill/>
              </a:ln>
              <a:solidFill>
                <a:srgbClr val="5BBE97"/>
              </a:solidFill>
              <a:effectLst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885" y="2100392"/>
            <a:ext cx="2947278" cy="2947278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208040" y="2446112"/>
            <a:ext cx="684836" cy="684836"/>
            <a:chOff x="3283089" y="2321590"/>
            <a:chExt cx="797668" cy="797668"/>
          </a:xfrm>
        </p:grpSpPr>
        <p:sp>
          <p:nvSpPr>
            <p:cNvPr id="6" name="椭圆 5"/>
            <p:cNvSpPr/>
            <p:nvPr/>
          </p:nvSpPr>
          <p:spPr>
            <a:xfrm>
              <a:off x="3283089" y="2321590"/>
              <a:ext cx="797668" cy="797668"/>
            </a:xfrm>
            <a:prstGeom prst="ellipse">
              <a:avLst/>
            </a:prstGeom>
            <a:solidFill>
              <a:srgbClr val="5BBE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3517014" y="2522186"/>
              <a:ext cx="280839" cy="362692"/>
              <a:chOff x="3095876" y="2479873"/>
              <a:chExt cx="366231" cy="470769"/>
            </a:xfrm>
          </p:grpSpPr>
          <p:sp>
            <p:nvSpPr>
              <p:cNvPr id="8" name="Freeform 108"/>
              <p:cNvSpPr/>
              <p:nvPr/>
            </p:nvSpPr>
            <p:spPr bwMode="auto">
              <a:xfrm flipH="1">
                <a:off x="3095876" y="2898027"/>
                <a:ext cx="51923" cy="52615"/>
              </a:xfrm>
              <a:custGeom>
                <a:avLst/>
                <a:gdLst>
                  <a:gd name="T0" fmla="*/ 0 w 32"/>
                  <a:gd name="T1" fmla="*/ 32 h 32"/>
                  <a:gd name="T2" fmla="*/ 16 w 32"/>
                  <a:gd name="T3" fmla="*/ 32 h 32"/>
                  <a:gd name="T4" fmla="*/ 32 w 32"/>
                  <a:gd name="T5" fmla="*/ 16 h 32"/>
                  <a:gd name="T6" fmla="*/ 32 w 32"/>
                  <a:gd name="T7" fmla="*/ 0 h 32"/>
                  <a:gd name="T8" fmla="*/ 0 w 32"/>
                  <a:gd name="T9" fmla="*/ 0 h 32"/>
                  <a:gd name="T10" fmla="*/ 0 w 32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94715">
                  <a:defRPr/>
                </a:pPr>
                <a:endParaRPr lang="zh-CN" altLang="en-US" sz="160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9" name="Freeform 109"/>
              <p:cNvSpPr>
                <a:spLocks noEditPoints="1"/>
              </p:cNvSpPr>
              <p:nvPr/>
            </p:nvSpPr>
            <p:spPr bwMode="auto">
              <a:xfrm flipH="1">
                <a:off x="3095876" y="2479873"/>
                <a:ext cx="366231" cy="470769"/>
              </a:xfrm>
              <a:custGeom>
                <a:avLst/>
                <a:gdLst>
                  <a:gd name="T0" fmla="*/ 208 w 224"/>
                  <a:gd name="T1" fmla="*/ 0 h 288"/>
                  <a:gd name="T2" fmla="*/ 16 w 224"/>
                  <a:gd name="T3" fmla="*/ 0 h 288"/>
                  <a:gd name="T4" fmla="*/ 0 w 224"/>
                  <a:gd name="T5" fmla="*/ 16 h 288"/>
                  <a:gd name="T6" fmla="*/ 0 w 224"/>
                  <a:gd name="T7" fmla="*/ 272 h 288"/>
                  <a:gd name="T8" fmla="*/ 16 w 224"/>
                  <a:gd name="T9" fmla="*/ 288 h 288"/>
                  <a:gd name="T10" fmla="*/ 176 w 224"/>
                  <a:gd name="T11" fmla="*/ 288 h 288"/>
                  <a:gd name="T12" fmla="*/ 176 w 224"/>
                  <a:gd name="T13" fmla="*/ 144 h 288"/>
                  <a:gd name="T14" fmla="*/ 224 w 224"/>
                  <a:gd name="T15" fmla="*/ 144 h 288"/>
                  <a:gd name="T16" fmla="*/ 224 w 224"/>
                  <a:gd name="T17" fmla="*/ 16 h 288"/>
                  <a:gd name="T18" fmla="*/ 208 w 224"/>
                  <a:gd name="T19" fmla="*/ 0 h 288"/>
                  <a:gd name="T20" fmla="*/ 168 w 224"/>
                  <a:gd name="T21" fmla="*/ 104 h 288"/>
                  <a:gd name="T22" fmla="*/ 56 w 224"/>
                  <a:gd name="T23" fmla="*/ 104 h 288"/>
                  <a:gd name="T24" fmla="*/ 56 w 224"/>
                  <a:gd name="T25" fmla="*/ 88 h 288"/>
                  <a:gd name="T26" fmla="*/ 168 w 224"/>
                  <a:gd name="T27" fmla="*/ 88 h 288"/>
                  <a:gd name="T28" fmla="*/ 168 w 224"/>
                  <a:gd name="T29" fmla="*/ 104 h 288"/>
                  <a:gd name="T30" fmla="*/ 168 w 224"/>
                  <a:gd name="T31" fmla="*/ 72 h 288"/>
                  <a:gd name="T32" fmla="*/ 56 w 224"/>
                  <a:gd name="T33" fmla="*/ 72 h 288"/>
                  <a:gd name="T34" fmla="*/ 56 w 224"/>
                  <a:gd name="T35" fmla="*/ 56 h 288"/>
                  <a:gd name="T36" fmla="*/ 168 w 224"/>
                  <a:gd name="T37" fmla="*/ 56 h 288"/>
                  <a:gd name="T38" fmla="*/ 168 w 224"/>
                  <a:gd name="T39" fmla="*/ 7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4" h="288">
                    <a:moveTo>
                      <a:pt x="20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281"/>
                      <a:pt x="7" y="288"/>
                      <a:pt x="16" y="288"/>
                    </a:cubicBezTo>
                    <a:cubicBezTo>
                      <a:pt x="176" y="288"/>
                      <a:pt x="176" y="288"/>
                      <a:pt x="176" y="288"/>
                    </a:cubicBezTo>
                    <a:cubicBezTo>
                      <a:pt x="176" y="144"/>
                      <a:pt x="176" y="144"/>
                      <a:pt x="176" y="144"/>
                    </a:cubicBezTo>
                    <a:cubicBezTo>
                      <a:pt x="224" y="144"/>
                      <a:pt x="224" y="144"/>
                      <a:pt x="224" y="144"/>
                    </a:cubicBezTo>
                    <a:cubicBezTo>
                      <a:pt x="224" y="16"/>
                      <a:pt x="224" y="16"/>
                      <a:pt x="224" y="16"/>
                    </a:cubicBezTo>
                    <a:cubicBezTo>
                      <a:pt x="224" y="7"/>
                      <a:pt x="217" y="0"/>
                      <a:pt x="208" y="0"/>
                    </a:cubicBezTo>
                    <a:close/>
                    <a:moveTo>
                      <a:pt x="168" y="104"/>
                    </a:move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168" y="88"/>
                      <a:pt x="168" y="88"/>
                      <a:pt x="168" y="88"/>
                    </a:cubicBezTo>
                    <a:lnTo>
                      <a:pt x="168" y="104"/>
                    </a:lnTo>
                    <a:close/>
                    <a:moveTo>
                      <a:pt x="168" y="72"/>
                    </a:move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168" y="56"/>
                      <a:pt x="168" y="56"/>
                      <a:pt x="168" y="56"/>
                    </a:cubicBezTo>
                    <a:lnTo>
                      <a:pt x="168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94715">
                  <a:defRPr/>
                </a:pPr>
                <a:endParaRPr lang="zh-CN" altLang="en-US" sz="160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0" name="Rectangle 110"/>
              <p:cNvSpPr>
                <a:spLocks noChangeArrowheads="1"/>
              </p:cNvSpPr>
              <p:nvPr/>
            </p:nvSpPr>
            <p:spPr bwMode="auto">
              <a:xfrm flipH="1">
                <a:off x="3095876" y="2741565"/>
                <a:ext cx="51923" cy="5192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94715">
                  <a:defRPr/>
                </a:pPr>
                <a:endParaRPr lang="zh-CN" altLang="en-US" sz="160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1" name="Rectangle 111"/>
              <p:cNvSpPr>
                <a:spLocks noChangeArrowheads="1"/>
              </p:cNvSpPr>
              <p:nvPr/>
            </p:nvSpPr>
            <p:spPr bwMode="auto">
              <a:xfrm flipH="1">
                <a:off x="3095876" y="2819796"/>
                <a:ext cx="51923" cy="52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94715">
                  <a:defRPr/>
                </a:pPr>
                <a:endParaRPr lang="zh-CN" altLang="en-US" sz="160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1215729" y="1906618"/>
            <a:ext cx="1828730" cy="1078988"/>
            <a:chOff x="1366064" y="2405238"/>
            <a:chExt cx="1828730" cy="1078988"/>
          </a:xfrm>
        </p:grpSpPr>
        <p:sp>
          <p:nvSpPr>
            <p:cNvPr id="13" name="TextBox 43"/>
            <p:cNvSpPr txBox="1"/>
            <p:nvPr/>
          </p:nvSpPr>
          <p:spPr>
            <a:xfrm>
              <a:off x="1366065" y="2709150"/>
              <a:ext cx="1828729" cy="775076"/>
            </a:xfrm>
            <a:prstGeom prst="rect">
              <a:avLst/>
            </a:prstGeom>
            <a:noFill/>
          </p:spPr>
          <p:txBody>
            <a:bodyPr wrap="square" lIns="97021" tIns="48510" rIns="97021" bIns="48510" rtlCol="0">
              <a:spAutoFit/>
            </a:bodyPr>
            <a:lstStyle/>
            <a:p>
              <a:pPr algn="just"/>
              <a:r>
                <a:rPr lang="zh-CN" altLang="en-US" sz="1100" dirty="0">
                  <a:solidFill>
                    <a:schemeClr val="bg2">
                      <a:lumMod val="50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您的内容打在这里，或者通过复制您的文本后。您的内容打在这里，或者通过复制您的文本后。</a:t>
              </a:r>
              <a:endParaRPr lang="zh-CN" altLang="en-US" sz="1100" dirty="0">
                <a:solidFill>
                  <a:schemeClr val="bg2">
                    <a:lumMod val="5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4" name="TextBox 44"/>
            <p:cNvSpPr txBox="1"/>
            <p:nvPr/>
          </p:nvSpPr>
          <p:spPr>
            <a:xfrm>
              <a:off x="1366064" y="2405238"/>
              <a:ext cx="1514155" cy="246221"/>
            </a:xfrm>
            <a:prstGeom prst="rect">
              <a:avLst/>
            </a:prstGeom>
            <a:noFill/>
          </p:spPr>
          <p:txBody>
            <a:bodyPr wrap="square" lIns="97021" tIns="0" rIns="97021" bIns="0" rtlCol="0" anchor="t">
              <a:spAutoFit/>
            </a:bodyPr>
            <a:lstStyle/>
            <a:p>
              <a:r>
                <a:rPr lang="zh-CN" altLang="en-US" sz="2400" b="1" baseline="-3000" dirty="0">
                  <a:solidFill>
                    <a:srgbClr val="5BBE9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添加标题</a:t>
              </a:r>
              <a:endParaRPr lang="zh-CN" altLang="en-US" sz="2400" b="1" baseline="-3000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185143" y="4316805"/>
            <a:ext cx="669742" cy="669742"/>
            <a:chOff x="3406815" y="4129162"/>
            <a:chExt cx="797668" cy="797668"/>
          </a:xfrm>
        </p:grpSpPr>
        <p:sp>
          <p:nvSpPr>
            <p:cNvPr id="16" name="椭圆 15"/>
            <p:cNvSpPr/>
            <p:nvPr/>
          </p:nvSpPr>
          <p:spPr>
            <a:xfrm>
              <a:off x="3406815" y="4129162"/>
              <a:ext cx="797668" cy="797668"/>
            </a:xfrm>
            <a:prstGeom prst="ellipse">
              <a:avLst/>
            </a:prstGeom>
            <a:solidFill>
              <a:srgbClr val="5BBE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3578345" y="4338711"/>
              <a:ext cx="423499" cy="464318"/>
            </a:xfrm>
            <a:custGeom>
              <a:avLst/>
              <a:gdLst>
                <a:gd name="T0" fmla="*/ 2210 w 2210"/>
                <a:gd name="T1" fmla="*/ 1381 h 2427"/>
                <a:gd name="T2" fmla="*/ 2210 w 2210"/>
                <a:gd name="T3" fmla="*/ 1372 h 2427"/>
                <a:gd name="T4" fmla="*/ 2204 w 2210"/>
                <a:gd name="T5" fmla="*/ 1305 h 2427"/>
                <a:gd name="T6" fmla="*/ 1459 w 2210"/>
                <a:gd name="T7" fmla="*/ 266 h 2427"/>
                <a:gd name="T8" fmla="*/ 1378 w 2210"/>
                <a:gd name="T9" fmla="*/ 314 h 2427"/>
                <a:gd name="T10" fmla="*/ 2076 w 2210"/>
                <a:gd name="T11" fmla="*/ 1120 h 2427"/>
                <a:gd name="T12" fmla="*/ 1634 w 2210"/>
                <a:gd name="T13" fmla="*/ 1209 h 2427"/>
                <a:gd name="T14" fmla="*/ 1111 w 2210"/>
                <a:gd name="T15" fmla="*/ 1209 h 2427"/>
                <a:gd name="T16" fmla="*/ 588 w 2210"/>
                <a:gd name="T17" fmla="*/ 1209 h 2427"/>
                <a:gd name="T18" fmla="*/ 125 w 2210"/>
                <a:gd name="T19" fmla="*/ 1137 h 2427"/>
                <a:gd name="T20" fmla="*/ 1102 w 2210"/>
                <a:gd name="T21" fmla="*/ 316 h 2427"/>
                <a:gd name="T22" fmla="*/ 1157 w 2210"/>
                <a:gd name="T23" fmla="*/ 53 h 2427"/>
                <a:gd name="T24" fmla="*/ 1047 w 2210"/>
                <a:gd name="T25" fmla="*/ 53 h 2427"/>
                <a:gd name="T26" fmla="*/ 1 w 2210"/>
                <a:gd name="T27" fmla="*/ 1305 h 2427"/>
                <a:gd name="T28" fmla="*/ 0 w 2210"/>
                <a:gd name="T29" fmla="*/ 1381 h 2427"/>
                <a:gd name="T30" fmla="*/ 115 w 2210"/>
                <a:gd name="T31" fmla="*/ 1388 h 2427"/>
                <a:gd name="T32" fmla="*/ 326 w 2210"/>
                <a:gd name="T33" fmla="*/ 1163 h 2427"/>
                <a:gd name="T34" fmla="*/ 535 w 2210"/>
                <a:gd name="T35" fmla="*/ 1384 h 2427"/>
                <a:gd name="T36" fmla="*/ 535 w 2210"/>
                <a:gd name="T37" fmla="*/ 1387 h 2427"/>
                <a:gd name="T38" fmla="*/ 535 w 2210"/>
                <a:gd name="T39" fmla="*/ 1388 h 2427"/>
                <a:gd name="T40" fmla="*/ 641 w 2210"/>
                <a:gd name="T41" fmla="*/ 1388 h 2427"/>
                <a:gd name="T42" fmla="*/ 641 w 2210"/>
                <a:gd name="T43" fmla="*/ 1387 h 2427"/>
                <a:gd name="T44" fmla="*/ 640 w 2210"/>
                <a:gd name="T45" fmla="*/ 1383 h 2427"/>
                <a:gd name="T46" fmla="*/ 850 w 2210"/>
                <a:gd name="T47" fmla="*/ 1163 h 2427"/>
                <a:gd name="T48" fmla="*/ 1054 w 2210"/>
                <a:gd name="T49" fmla="*/ 2030 h 2427"/>
                <a:gd name="T50" fmla="*/ 827 w 2210"/>
                <a:gd name="T51" fmla="*/ 2317 h 2427"/>
                <a:gd name="T52" fmla="*/ 524 w 2210"/>
                <a:gd name="T53" fmla="*/ 2014 h 2427"/>
                <a:gd name="T54" fmla="*/ 827 w 2210"/>
                <a:gd name="T55" fmla="*/ 2427 h 2427"/>
                <a:gd name="T56" fmla="*/ 1164 w 2210"/>
                <a:gd name="T57" fmla="*/ 2042 h 2427"/>
                <a:gd name="T58" fmla="*/ 1373 w 2210"/>
                <a:gd name="T59" fmla="*/ 1163 h 2427"/>
                <a:gd name="T60" fmla="*/ 1582 w 2210"/>
                <a:gd name="T61" fmla="*/ 1383 h 2427"/>
                <a:gd name="T62" fmla="*/ 1582 w 2210"/>
                <a:gd name="T63" fmla="*/ 1387 h 2427"/>
                <a:gd name="T64" fmla="*/ 1582 w 2210"/>
                <a:gd name="T65" fmla="*/ 1388 h 2427"/>
                <a:gd name="T66" fmla="*/ 1687 w 2210"/>
                <a:gd name="T67" fmla="*/ 1388 h 2427"/>
                <a:gd name="T68" fmla="*/ 1687 w 2210"/>
                <a:gd name="T69" fmla="*/ 1387 h 2427"/>
                <a:gd name="T70" fmla="*/ 1687 w 2210"/>
                <a:gd name="T71" fmla="*/ 1384 h 2427"/>
                <a:gd name="T72" fmla="*/ 1896 w 2210"/>
                <a:gd name="T73" fmla="*/ 1163 h 2427"/>
                <a:gd name="T74" fmla="*/ 2100 w 2210"/>
                <a:gd name="T75" fmla="*/ 1381 h 2427"/>
                <a:gd name="T76" fmla="*/ 2100 w 2210"/>
                <a:gd name="T77" fmla="*/ 1381 h 2427"/>
                <a:gd name="T78" fmla="*/ 2210 w 2210"/>
                <a:gd name="T79" fmla="*/ 1388 h 2427"/>
                <a:gd name="T80" fmla="*/ 2210 w 2210"/>
                <a:gd name="T81" fmla="*/ 1383 h 2427"/>
                <a:gd name="T82" fmla="*/ 2210 w 2210"/>
                <a:gd name="T83" fmla="*/ 1381 h 2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10" h="2427">
                  <a:moveTo>
                    <a:pt x="2210" y="1381"/>
                  </a:moveTo>
                  <a:cubicBezTo>
                    <a:pt x="2210" y="1381"/>
                    <a:pt x="2210" y="1381"/>
                    <a:pt x="2210" y="1381"/>
                  </a:cubicBezTo>
                  <a:cubicBezTo>
                    <a:pt x="2210" y="1381"/>
                    <a:pt x="2210" y="1381"/>
                    <a:pt x="2210" y="1381"/>
                  </a:cubicBezTo>
                  <a:cubicBezTo>
                    <a:pt x="2210" y="1379"/>
                    <a:pt x="2210" y="1376"/>
                    <a:pt x="2210" y="1372"/>
                  </a:cubicBezTo>
                  <a:cubicBezTo>
                    <a:pt x="2209" y="1363"/>
                    <a:pt x="2208" y="1354"/>
                    <a:pt x="2207" y="1345"/>
                  </a:cubicBezTo>
                  <a:cubicBezTo>
                    <a:pt x="2205" y="1328"/>
                    <a:pt x="2204" y="1310"/>
                    <a:pt x="2204" y="1305"/>
                  </a:cubicBezTo>
                  <a:cubicBezTo>
                    <a:pt x="2204" y="823"/>
                    <a:pt x="1894" y="413"/>
                    <a:pt x="1462" y="264"/>
                  </a:cubicBezTo>
                  <a:cubicBezTo>
                    <a:pt x="1461" y="265"/>
                    <a:pt x="1460" y="265"/>
                    <a:pt x="1459" y="266"/>
                  </a:cubicBezTo>
                  <a:cubicBezTo>
                    <a:pt x="1451" y="262"/>
                    <a:pt x="1442" y="259"/>
                    <a:pt x="1433" y="259"/>
                  </a:cubicBezTo>
                  <a:cubicBezTo>
                    <a:pt x="1402" y="259"/>
                    <a:pt x="1378" y="284"/>
                    <a:pt x="1378" y="314"/>
                  </a:cubicBezTo>
                  <a:cubicBezTo>
                    <a:pt x="1378" y="343"/>
                    <a:pt x="1400" y="367"/>
                    <a:pt x="1428" y="369"/>
                  </a:cubicBezTo>
                  <a:cubicBezTo>
                    <a:pt x="1758" y="484"/>
                    <a:pt x="2009" y="769"/>
                    <a:pt x="2076" y="1120"/>
                  </a:cubicBezTo>
                  <a:cubicBezTo>
                    <a:pt x="2025" y="1081"/>
                    <a:pt x="1963" y="1058"/>
                    <a:pt x="1896" y="1058"/>
                  </a:cubicBezTo>
                  <a:cubicBezTo>
                    <a:pt x="1787" y="1058"/>
                    <a:pt x="1691" y="1119"/>
                    <a:pt x="1634" y="1209"/>
                  </a:cubicBezTo>
                  <a:cubicBezTo>
                    <a:pt x="1578" y="1119"/>
                    <a:pt x="1482" y="1058"/>
                    <a:pt x="1373" y="1058"/>
                  </a:cubicBezTo>
                  <a:cubicBezTo>
                    <a:pt x="1264" y="1058"/>
                    <a:pt x="1167" y="1119"/>
                    <a:pt x="1111" y="1209"/>
                  </a:cubicBezTo>
                  <a:cubicBezTo>
                    <a:pt x="1055" y="1119"/>
                    <a:pt x="959" y="1058"/>
                    <a:pt x="850" y="1058"/>
                  </a:cubicBezTo>
                  <a:cubicBezTo>
                    <a:pt x="740" y="1058"/>
                    <a:pt x="644" y="1119"/>
                    <a:pt x="588" y="1209"/>
                  </a:cubicBezTo>
                  <a:cubicBezTo>
                    <a:pt x="532" y="1119"/>
                    <a:pt x="436" y="1058"/>
                    <a:pt x="326" y="1058"/>
                  </a:cubicBezTo>
                  <a:cubicBezTo>
                    <a:pt x="250" y="1058"/>
                    <a:pt x="180" y="1088"/>
                    <a:pt x="125" y="1137"/>
                  </a:cubicBezTo>
                  <a:cubicBezTo>
                    <a:pt x="205" y="675"/>
                    <a:pt x="604" y="322"/>
                    <a:pt x="1087" y="314"/>
                  </a:cubicBezTo>
                  <a:cubicBezTo>
                    <a:pt x="1091" y="316"/>
                    <a:pt x="1096" y="316"/>
                    <a:pt x="1102" y="316"/>
                  </a:cubicBezTo>
                  <a:cubicBezTo>
                    <a:pt x="1141" y="316"/>
                    <a:pt x="1157" y="284"/>
                    <a:pt x="1157" y="245"/>
                  </a:cubicBezTo>
                  <a:cubicBezTo>
                    <a:pt x="1157" y="53"/>
                    <a:pt x="1157" y="53"/>
                    <a:pt x="1157" y="53"/>
                  </a:cubicBezTo>
                  <a:cubicBezTo>
                    <a:pt x="1157" y="22"/>
                    <a:pt x="1134" y="0"/>
                    <a:pt x="1102" y="0"/>
                  </a:cubicBezTo>
                  <a:cubicBezTo>
                    <a:pt x="1078" y="0"/>
                    <a:pt x="1047" y="20"/>
                    <a:pt x="1047" y="53"/>
                  </a:cubicBezTo>
                  <a:cubicBezTo>
                    <a:pt x="1047" y="205"/>
                    <a:pt x="1047" y="205"/>
                    <a:pt x="1047" y="205"/>
                  </a:cubicBezTo>
                  <a:cubicBezTo>
                    <a:pt x="464" y="234"/>
                    <a:pt x="1" y="716"/>
                    <a:pt x="1" y="1305"/>
                  </a:cubicBezTo>
                  <a:cubicBezTo>
                    <a:pt x="1" y="1312"/>
                    <a:pt x="1" y="1345"/>
                    <a:pt x="1" y="1368"/>
                  </a:cubicBezTo>
                  <a:cubicBezTo>
                    <a:pt x="0" y="1372"/>
                    <a:pt x="0" y="1376"/>
                    <a:pt x="0" y="1381"/>
                  </a:cubicBezTo>
                  <a:cubicBezTo>
                    <a:pt x="0" y="1413"/>
                    <a:pt x="26" y="1440"/>
                    <a:pt x="58" y="1440"/>
                  </a:cubicBezTo>
                  <a:cubicBezTo>
                    <a:pt x="87" y="1440"/>
                    <a:pt x="112" y="1417"/>
                    <a:pt x="115" y="1388"/>
                  </a:cubicBezTo>
                  <a:cubicBezTo>
                    <a:pt x="117" y="1388"/>
                    <a:pt x="117" y="1388"/>
                    <a:pt x="117" y="1388"/>
                  </a:cubicBezTo>
                  <a:cubicBezTo>
                    <a:pt x="118" y="1271"/>
                    <a:pt x="211" y="1163"/>
                    <a:pt x="326" y="1163"/>
                  </a:cubicBezTo>
                  <a:cubicBezTo>
                    <a:pt x="438" y="1163"/>
                    <a:pt x="530" y="1265"/>
                    <a:pt x="536" y="1378"/>
                  </a:cubicBezTo>
                  <a:cubicBezTo>
                    <a:pt x="535" y="1380"/>
                    <a:pt x="535" y="1382"/>
                    <a:pt x="535" y="1384"/>
                  </a:cubicBezTo>
                  <a:cubicBezTo>
                    <a:pt x="535" y="1385"/>
                    <a:pt x="535" y="1385"/>
                    <a:pt x="535" y="1386"/>
                  </a:cubicBezTo>
                  <a:cubicBezTo>
                    <a:pt x="535" y="1386"/>
                    <a:pt x="535" y="1386"/>
                    <a:pt x="535" y="1387"/>
                  </a:cubicBezTo>
                  <a:cubicBezTo>
                    <a:pt x="535" y="1387"/>
                    <a:pt x="535" y="1388"/>
                    <a:pt x="535" y="1388"/>
                  </a:cubicBezTo>
                  <a:cubicBezTo>
                    <a:pt x="535" y="1388"/>
                    <a:pt x="535" y="1388"/>
                    <a:pt x="535" y="1388"/>
                  </a:cubicBezTo>
                  <a:cubicBezTo>
                    <a:pt x="536" y="1417"/>
                    <a:pt x="560" y="1440"/>
                    <a:pt x="588" y="1440"/>
                  </a:cubicBezTo>
                  <a:cubicBezTo>
                    <a:pt x="616" y="1440"/>
                    <a:pt x="639" y="1417"/>
                    <a:pt x="641" y="1388"/>
                  </a:cubicBezTo>
                  <a:cubicBezTo>
                    <a:pt x="641" y="1388"/>
                    <a:pt x="641" y="1388"/>
                    <a:pt x="641" y="1388"/>
                  </a:cubicBezTo>
                  <a:cubicBezTo>
                    <a:pt x="641" y="1388"/>
                    <a:pt x="641" y="1387"/>
                    <a:pt x="641" y="1387"/>
                  </a:cubicBezTo>
                  <a:cubicBezTo>
                    <a:pt x="641" y="1387"/>
                    <a:pt x="641" y="1386"/>
                    <a:pt x="641" y="1386"/>
                  </a:cubicBezTo>
                  <a:cubicBezTo>
                    <a:pt x="641" y="1385"/>
                    <a:pt x="641" y="1384"/>
                    <a:pt x="640" y="1383"/>
                  </a:cubicBezTo>
                  <a:cubicBezTo>
                    <a:pt x="640" y="1381"/>
                    <a:pt x="640" y="1379"/>
                    <a:pt x="640" y="1378"/>
                  </a:cubicBezTo>
                  <a:cubicBezTo>
                    <a:pt x="646" y="1265"/>
                    <a:pt x="738" y="1163"/>
                    <a:pt x="850" y="1163"/>
                  </a:cubicBezTo>
                  <a:cubicBezTo>
                    <a:pt x="949" y="1163"/>
                    <a:pt x="1032" y="1244"/>
                    <a:pt x="1054" y="1341"/>
                  </a:cubicBezTo>
                  <a:cubicBezTo>
                    <a:pt x="1054" y="2030"/>
                    <a:pt x="1054" y="2030"/>
                    <a:pt x="1054" y="2030"/>
                  </a:cubicBezTo>
                  <a:cubicBezTo>
                    <a:pt x="1049" y="2041"/>
                    <a:pt x="1047" y="2055"/>
                    <a:pt x="1047" y="2069"/>
                  </a:cubicBezTo>
                  <a:cubicBezTo>
                    <a:pt x="1047" y="2190"/>
                    <a:pt x="1000" y="2317"/>
                    <a:pt x="827" y="2317"/>
                  </a:cubicBezTo>
                  <a:cubicBezTo>
                    <a:pt x="676" y="2317"/>
                    <a:pt x="579" y="2190"/>
                    <a:pt x="579" y="2069"/>
                  </a:cubicBezTo>
                  <a:cubicBezTo>
                    <a:pt x="579" y="2030"/>
                    <a:pt x="552" y="2014"/>
                    <a:pt x="524" y="2014"/>
                  </a:cubicBezTo>
                  <a:cubicBezTo>
                    <a:pt x="496" y="2014"/>
                    <a:pt x="469" y="2030"/>
                    <a:pt x="469" y="2069"/>
                  </a:cubicBezTo>
                  <a:cubicBezTo>
                    <a:pt x="469" y="2268"/>
                    <a:pt x="578" y="2427"/>
                    <a:pt x="827" y="2427"/>
                  </a:cubicBezTo>
                  <a:cubicBezTo>
                    <a:pt x="1112" y="2427"/>
                    <a:pt x="1156" y="2274"/>
                    <a:pt x="1157" y="2080"/>
                  </a:cubicBezTo>
                  <a:cubicBezTo>
                    <a:pt x="1162" y="2069"/>
                    <a:pt x="1164" y="2056"/>
                    <a:pt x="1164" y="2042"/>
                  </a:cubicBezTo>
                  <a:cubicBezTo>
                    <a:pt x="1164" y="1375"/>
                    <a:pt x="1164" y="1375"/>
                    <a:pt x="1164" y="1375"/>
                  </a:cubicBezTo>
                  <a:cubicBezTo>
                    <a:pt x="1171" y="1263"/>
                    <a:pt x="1262" y="1163"/>
                    <a:pt x="1373" y="1163"/>
                  </a:cubicBezTo>
                  <a:cubicBezTo>
                    <a:pt x="1485" y="1163"/>
                    <a:pt x="1576" y="1265"/>
                    <a:pt x="1582" y="1378"/>
                  </a:cubicBezTo>
                  <a:cubicBezTo>
                    <a:pt x="1582" y="1379"/>
                    <a:pt x="1582" y="1381"/>
                    <a:pt x="1582" y="1383"/>
                  </a:cubicBezTo>
                  <a:cubicBezTo>
                    <a:pt x="1582" y="1384"/>
                    <a:pt x="1582" y="1385"/>
                    <a:pt x="1582" y="1386"/>
                  </a:cubicBezTo>
                  <a:cubicBezTo>
                    <a:pt x="1582" y="1386"/>
                    <a:pt x="1582" y="1387"/>
                    <a:pt x="1582" y="1387"/>
                  </a:cubicBezTo>
                  <a:cubicBezTo>
                    <a:pt x="1582" y="1388"/>
                    <a:pt x="1582" y="1388"/>
                    <a:pt x="1582" y="1388"/>
                  </a:cubicBezTo>
                  <a:cubicBezTo>
                    <a:pt x="1582" y="1388"/>
                    <a:pt x="1582" y="1388"/>
                    <a:pt x="1582" y="1388"/>
                  </a:cubicBezTo>
                  <a:cubicBezTo>
                    <a:pt x="1583" y="1417"/>
                    <a:pt x="1606" y="1440"/>
                    <a:pt x="1634" y="1440"/>
                  </a:cubicBezTo>
                  <a:cubicBezTo>
                    <a:pt x="1663" y="1440"/>
                    <a:pt x="1686" y="1417"/>
                    <a:pt x="1687" y="1388"/>
                  </a:cubicBezTo>
                  <a:cubicBezTo>
                    <a:pt x="1687" y="1388"/>
                    <a:pt x="1687" y="1388"/>
                    <a:pt x="1687" y="1388"/>
                  </a:cubicBezTo>
                  <a:cubicBezTo>
                    <a:pt x="1687" y="1388"/>
                    <a:pt x="1687" y="1387"/>
                    <a:pt x="1687" y="1387"/>
                  </a:cubicBezTo>
                  <a:cubicBezTo>
                    <a:pt x="1687" y="1386"/>
                    <a:pt x="1687" y="1386"/>
                    <a:pt x="1687" y="1386"/>
                  </a:cubicBezTo>
                  <a:cubicBezTo>
                    <a:pt x="1687" y="1385"/>
                    <a:pt x="1687" y="1385"/>
                    <a:pt x="1687" y="1384"/>
                  </a:cubicBezTo>
                  <a:cubicBezTo>
                    <a:pt x="1687" y="1382"/>
                    <a:pt x="1687" y="1380"/>
                    <a:pt x="1687" y="1378"/>
                  </a:cubicBezTo>
                  <a:cubicBezTo>
                    <a:pt x="1692" y="1265"/>
                    <a:pt x="1784" y="1163"/>
                    <a:pt x="1896" y="1163"/>
                  </a:cubicBezTo>
                  <a:cubicBezTo>
                    <a:pt x="1988" y="1163"/>
                    <a:pt x="2067" y="1233"/>
                    <a:pt x="2095" y="1321"/>
                  </a:cubicBezTo>
                  <a:cubicBezTo>
                    <a:pt x="2096" y="1341"/>
                    <a:pt x="2100" y="1374"/>
                    <a:pt x="2100" y="1381"/>
                  </a:cubicBezTo>
                  <a:cubicBezTo>
                    <a:pt x="2100" y="1381"/>
                    <a:pt x="2100" y="1381"/>
                    <a:pt x="2100" y="1381"/>
                  </a:cubicBezTo>
                  <a:cubicBezTo>
                    <a:pt x="2100" y="1381"/>
                    <a:pt x="2100" y="1381"/>
                    <a:pt x="2100" y="1381"/>
                  </a:cubicBezTo>
                  <a:cubicBezTo>
                    <a:pt x="2100" y="1412"/>
                    <a:pt x="2125" y="1436"/>
                    <a:pt x="2155" y="1436"/>
                  </a:cubicBezTo>
                  <a:cubicBezTo>
                    <a:pt x="2183" y="1436"/>
                    <a:pt x="2206" y="1415"/>
                    <a:pt x="2210" y="1388"/>
                  </a:cubicBezTo>
                  <a:cubicBezTo>
                    <a:pt x="2210" y="1388"/>
                    <a:pt x="2210" y="1388"/>
                    <a:pt x="2210" y="1388"/>
                  </a:cubicBezTo>
                  <a:cubicBezTo>
                    <a:pt x="2210" y="1386"/>
                    <a:pt x="2210" y="1385"/>
                    <a:pt x="2210" y="1383"/>
                  </a:cubicBezTo>
                  <a:cubicBezTo>
                    <a:pt x="2210" y="1382"/>
                    <a:pt x="2210" y="1382"/>
                    <a:pt x="2210" y="1381"/>
                  </a:cubicBezTo>
                  <a:close/>
                  <a:moveTo>
                    <a:pt x="2210" y="1381"/>
                  </a:moveTo>
                  <a:cubicBezTo>
                    <a:pt x="2210" y="1381"/>
                    <a:pt x="2210" y="1381"/>
                    <a:pt x="2210" y="138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654306" y="4178207"/>
            <a:ext cx="1828730" cy="1069260"/>
            <a:chOff x="1378985" y="4352062"/>
            <a:chExt cx="1828730" cy="1069260"/>
          </a:xfrm>
        </p:grpSpPr>
        <p:sp>
          <p:nvSpPr>
            <p:cNvPr id="19" name="TextBox 43"/>
            <p:cNvSpPr txBox="1"/>
            <p:nvPr/>
          </p:nvSpPr>
          <p:spPr>
            <a:xfrm>
              <a:off x="1378986" y="4646246"/>
              <a:ext cx="1828729" cy="775076"/>
            </a:xfrm>
            <a:prstGeom prst="rect">
              <a:avLst/>
            </a:prstGeom>
            <a:noFill/>
          </p:spPr>
          <p:txBody>
            <a:bodyPr wrap="square" lIns="97021" tIns="48510" rIns="97021" bIns="48510" rtlCol="0">
              <a:spAutoFit/>
            </a:bodyPr>
            <a:lstStyle/>
            <a:p>
              <a:pPr algn="just"/>
              <a:r>
                <a:rPr lang="zh-CN" altLang="en-US" sz="1100" dirty="0">
                  <a:solidFill>
                    <a:schemeClr val="bg2">
                      <a:lumMod val="50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您的内容打在这里，或者通过复制您的文本后。您的内容打在这里，或者通过复制您的文本后。</a:t>
              </a:r>
              <a:endParaRPr lang="zh-CN" altLang="en-US" sz="1100" dirty="0">
                <a:solidFill>
                  <a:schemeClr val="bg2">
                    <a:lumMod val="5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20" name="TextBox 44"/>
            <p:cNvSpPr txBox="1"/>
            <p:nvPr/>
          </p:nvSpPr>
          <p:spPr>
            <a:xfrm>
              <a:off x="1378985" y="4352062"/>
              <a:ext cx="1514155" cy="246221"/>
            </a:xfrm>
            <a:prstGeom prst="rect">
              <a:avLst/>
            </a:prstGeom>
            <a:noFill/>
          </p:spPr>
          <p:txBody>
            <a:bodyPr wrap="square" lIns="97021" tIns="0" rIns="97021" bIns="0" rtlCol="0" anchor="t">
              <a:spAutoFit/>
            </a:bodyPr>
            <a:lstStyle/>
            <a:p>
              <a:r>
                <a:rPr lang="zh-CN" altLang="en-US" sz="2400" b="1" baseline="-3000" dirty="0">
                  <a:solidFill>
                    <a:srgbClr val="5BBE9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添加标题</a:t>
              </a:r>
              <a:endParaRPr lang="zh-CN" altLang="en-US" sz="2400" b="1" baseline="-3000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9199620" y="2228507"/>
            <a:ext cx="1828729" cy="1078989"/>
            <a:chOff x="8570883" y="2269311"/>
            <a:chExt cx="1828729" cy="1078989"/>
          </a:xfrm>
        </p:grpSpPr>
        <p:sp>
          <p:nvSpPr>
            <p:cNvPr id="22" name="TextBox 43"/>
            <p:cNvSpPr txBox="1"/>
            <p:nvPr/>
          </p:nvSpPr>
          <p:spPr>
            <a:xfrm>
              <a:off x="8570883" y="2573224"/>
              <a:ext cx="1828729" cy="775076"/>
            </a:xfrm>
            <a:prstGeom prst="rect">
              <a:avLst/>
            </a:prstGeom>
            <a:noFill/>
          </p:spPr>
          <p:txBody>
            <a:bodyPr wrap="square" lIns="97021" tIns="48510" rIns="97021" bIns="48510" rtlCol="0">
              <a:spAutoFit/>
            </a:bodyPr>
            <a:lstStyle/>
            <a:p>
              <a:pPr algn="r"/>
              <a:r>
                <a:rPr lang="zh-CN" altLang="en-US" sz="1100" dirty="0">
                  <a:solidFill>
                    <a:schemeClr val="bg2">
                      <a:lumMod val="50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您的内容打在这里，或者通过复制您的文本后。您的内容打在这里，或者通过复制您的文本后。</a:t>
              </a:r>
              <a:endParaRPr lang="zh-CN" altLang="en-US" sz="1100" dirty="0">
                <a:solidFill>
                  <a:schemeClr val="bg2">
                    <a:lumMod val="5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23" name="TextBox 44"/>
            <p:cNvSpPr txBox="1"/>
            <p:nvPr/>
          </p:nvSpPr>
          <p:spPr>
            <a:xfrm>
              <a:off x="8856557" y="2269311"/>
              <a:ext cx="1514155" cy="246221"/>
            </a:xfrm>
            <a:prstGeom prst="rect">
              <a:avLst/>
            </a:prstGeom>
            <a:noFill/>
          </p:spPr>
          <p:txBody>
            <a:bodyPr wrap="square" lIns="97021" tIns="0" rIns="97021" bIns="0" rtlCol="0" anchor="t">
              <a:spAutoFit/>
            </a:bodyPr>
            <a:lstStyle/>
            <a:p>
              <a:pPr algn="r"/>
              <a:r>
                <a:rPr lang="zh-CN" altLang="en-US" sz="2400" b="1" baseline="-3000" dirty="0">
                  <a:solidFill>
                    <a:srgbClr val="5BBE9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添加标题</a:t>
              </a:r>
              <a:endParaRPr lang="zh-CN" altLang="en-US" sz="2400" b="1" baseline="-3000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759335" y="2448252"/>
            <a:ext cx="694109" cy="694109"/>
            <a:chOff x="7670556" y="2260337"/>
            <a:chExt cx="797668" cy="797668"/>
          </a:xfrm>
        </p:grpSpPr>
        <p:sp>
          <p:nvSpPr>
            <p:cNvPr id="25" name="椭圆 24"/>
            <p:cNvSpPr/>
            <p:nvPr/>
          </p:nvSpPr>
          <p:spPr>
            <a:xfrm>
              <a:off x="7670556" y="2260337"/>
              <a:ext cx="797668" cy="797668"/>
            </a:xfrm>
            <a:prstGeom prst="ellipse">
              <a:avLst/>
            </a:prstGeom>
            <a:solidFill>
              <a:srgbClr val="5BBE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7839464" y="2409275"/>
              <a:ext cx="463296" cy="463296"/>
            </a:xfrm>
            <a:custGeom>
              <a:avLst/>
              <a:gdLst>
                <a:gd name="T0" fmla="*/ 1434 w 2867"/>
                <a:gd name="T1" fmla="*/ 205 h 2867"/>
                <a:gd name="T2" fmla="*/ 2662 w 2867"/>
                <a:gd name="T3" fmla="*/ 1434 h 2867"/>
                <a:gd name="T4" fmla="*/ 1434 w 2867"/>
                <a:gd name="T5" fmla="*/ 2662 h 2867"/>
                <a:gd name="T6" fmla="*/ 205 w 2867"/>
                <a:gd name="T7" fmla="*/ 1434 h 2867"/>
                <a:gd name="T8" fmla="*/ 1434 w 2867"/>
                <a:gd name="T9" fmla="*/ 205 h 2867"/>
                <a:gd name="T10" fmla="*/ 1434 w 2867"/>
                <a:gd name="T11" fmla="*/ 0 h 2867"/>
                <a:gd name="T12" fmla="*/ 0 w 2867"/>
                <a:gd name="T13" fmla="*/ 1434 h 2867"/>
                <a:gd name="T14" fmla="*/ 1434 w 2867"/>
                <a:gd name="T15" fmla="*/ 2867 h 2867"/>
                <a:gd name="T16" fmla="*/ 2867 w 2867"/>
                <a:gd name="T17" fmla="*/ 1434 h 2867"/>
                <a:gd name="T18" fmla="*/ 1434 w 2867"/>
                <a:gd name="T19" fmla="*/ 0 h 2867"/>
                <a:gd name="T20" fmla="*/ 1434 w 2867"/>
                <a:gd name="T21" fmla="*/ 0 h 2867"/>
                <a:gd name="T22" fmla="*/ 901 w 2867"/>
                <a:gd name="T23" fmla="*/ 573 h 2867"/>
                <a:gd name="T24" fmla="*/ 1341 w 2867"/>
                <a:gd name="T25" fmla="*/ 393 h 2867"/>
                <a:gd name="T26" fmla="*/ 2232 w 2867"/>
                <a:gd name="T27" fmla="*/ 737 h 2867"/>
                <a:gd name="T28" fmla="*/ 2212 w 2867"/>
                <a:gd name="T29" fmla="*/ 860 h 2867"/>
                <a:gd name="T30" fmla="*/ 2089 w 2867"/>
                <a:gd name="T31" fmla="*/ 840 h 2867"/>
                <a:gd name="T32" fmla="*/ 1399 w 2867"/>
                <a:gd name="T33" fmla="*/ 573 h 2867"/>
                <a:gd name="T34" fmla="*/ 1004 w 2867"/>
                <a:gd name="T35" fmla="*/ 717 h 2867"/>
                <a:gd name="T36" fmla="*/ 895 w 2867"/>
                <a:gd name="T37" fmla="*/ 702 h 2867"/>
                <a:gd name="T38" fmla="*/ 901 w 2867"/>
                <a:gd name="T39" fmla="*/ 573 h 2867"/>
                <a:gd name="T40" fmla="*/ 2253 w 2867"/>
                <a:gd name="T41" fmla="*/ 1106 h 2867"/>
                <a:gd name="T42" fmla="*/ 2314 w 2867"/>
                <a:gd name="T43" fmla="*/ 998 h 2867"/>
                <a:gd name="T44" fmla="*/ 2437 w 2867"/>
                <a:gd name="T45" fmla="*/ 1044 h 2867"/>
                <a:gd name="T46" fmla="*/ 2478 w 2867"/>
                <a:gd name="T47" fmla="*/ 1208 h 2867"/>
                <a:gd name="T48" fmla="*/ 2416 w 2867"/>
                <a:gd name="T49" fmla="*/ 1316 h 2867"/>
                <a:gd name="T50" fmla="*/ 2314 w 2867"/>
                <a:gd name="T51" fmla="*/ 1290 h 2867"/>
                <a:gd name="T52" fmla="*/ 2253 w 2867"/>
                <a:gd name="T53" fmla="*/ 1106 h 2867"/>
                <a:gd name="T54" fmla="*/ 942 w 2867"/>
                <a:gd name="T55" fmla="*/ 1925 h 2867"/>
                <a:gd name="T56" fmla="*/ 1434 w 2867"/>
                <a:gd name="T57" fmla="*/ 1843 h 2867"/>
                <a:gd name="T58" fmla="*/ 1925 w 2867"/>
                <a:gd name="T59" fmla="*/ 1925 h 2867"/>
                <a:gd name="T60" fmla="*/ 1843 w 2867"/>
                <a:gd name="T61" fmla="*/ 1434 h 2867"/>
                <a:gd name="T62" fmla="*/ 1925 w 2867"/>
                <a:gd name="T63" fmla="*/ 942 h 2867"/>
                <a:gd name="T64" fmla="*/ 1434 w 2867"/>
                <a:gd name="T65" fmla="*/ 1024 h 2867"/>
                <a:gd name="T66" fmla="*/ 942 w 2867"/>
                <a:gd name="T67" fmla="*/ 942 h 2867"/>
                <a:gd name="T68" fmla="*/ 1024 w 2867"/>
                <a:gd name="T69" fmla="*/ 1434 h 2867"/>
                <a:gd name="T70" fmla="*/ 942 w 2867"/>
                <a:gd name="T71" fmla="*/ 1925 h 2867"/>
                <a:gd name="T72" fmla="*/ 819 w 2867"/>
                <a:gd name="T73" fmla="*/ 2048 h 2867"/>
                <a:gd name="T74" fmla="*/ 819 w 2867"/>
                <a:gd name="T75" fmla="*/ 2048 h 2867"/>
                <a:gd name="T76" fmla="*/ 819 w 2867"/>
                <a:gd name="T77" fmla="*/ 2048 h 2867"/>
                <a:gd name="T78" fmla="*/ 819 w 2867"/>
                <a:gd name="T79" fmla="*/ 2048 h 2867"/>
                <a:gd name="T80" fmla="*/ 819 w 2867"/>
                <a:gd name="T81" fmla="*/ 819 h 2867"/>
                <a:gd name="T82" fmla="*/ 819 w 2867"/>
                <a:gd name="T83" fmla="*/ 819 h 2867"/>
                <a:gd name="T84" fmla="*/ 819 w 2867"/>
                <a:gd name="T85" fmla="*/ 819 h 2867"/>
                <a:gd name="T86" fmla="*/ 819 w 2867"/>
                <a:gd name="T87" fmla="*/ 819 h 2867"/>
                <a:gd name="T88" fmla="*/ 819 w 2867"/>
                <a:gd name="T89" fmla="*/ 819 h 2867"/>
                <a:gd name="T90" fmla="*/ 819 w 2867"/>
                <a:gd name="T91" fmla="*/ 819 h 2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67" h="2867">
                  <a:moveTo>
                    <a:pt x="1434" y="205"/>
                  </a:moveTo>
                  <a:cubicBezTo>
                    <a:pt x="2109" y="205"/>
                    <a:pt x="2662" y="758"/>
                    <a:pt x="2662" y="1434"/>
                  </a:cubicBezTo>
                  <a:cubicBezTo>
                    <a:pt x="2662" y="2109"/>
                    <a:pt x="2109" y="2662"/>
                    <a:pt x="1434" y="2662"/>
                  </a:cubicBezTo>
                  <a:cubicBezTo>
                    <a:pt x="758" y="2662"/>
                    <a:pt x="205" y="2109"/>
                    <a:pt x="205" y="1434"/>
                  </a:cubicBezTo>
                  <a:cubicBezTo>
                    <a:pt x="205" y="758"/>
                    <a:pt x="758" y="205"/>
                    <a:pt x="1434" y="205"/>
                  </a:cubicBezTo>
                  <a:moveTo>
                    <a:pt x="1434" y="0"/>
                  </a:moveTo>
                  <a:cubicBezTo>
                    <a:pt x="655" y="0"/>
                    <a:pt x="0" y="655"/>
                    <a:pt x="0" y="1434"/>
                  </a:cubicBezTo>
                  <a:cubicBezTo>
                    <a:pt x="0" y="2212"/>
                    <a:pt x="655" y="2867"/>
                    <a:pt x="1434" y="2867"/>
                  </a:cubicBezTo>
                  <a:cubicBezTo>
                    <a:pt x="2212" y="2867"/>
                    <a:pt x="2867" y="2232"/>
                    <a:pt x="2867" y="1434"/>
                  </a:cubicBezTo>
                  <a:cubicBezTo>
                    <a:pt x="2867" y="635"/>
                    <a:pt x="2232" y="0"/>
                    <a:pt x="1434" y="0"/>
                  </a:cubicBezTo>
                  <a:cubicBezTo>
                    <a:pt x="1434" y="0"/>
                    <a:pt x="1434" y="0"/>
                    <a:pt x="1434" y="0"/>
                  </a:cubicBezTo>
                  <a:close/>
                  <a:moveTo>
                    <a:pt x="901" y="573"/>
                  </a:moveTo>
                  <a:cubicBezTo>
                    <a:pt x="1030" y="479"/>
                    <a:pt x="1147" y="420"/>
                    <a:pt x="1341" y="393"/>
                  </a:cubicBezTo>
                  <a:cubicBezTo>
                    <a:pt x="1646" y="350"/>
                    <a:pt x="2037" y="463"/>
                    <a:pt x="2232" y="737"/>
                  </a:cubicBezTo>
                  <a:cubicBezTo>
                    <a:pt x="2266" y="784"/>
                    <a:pt x="2257" y="831"/>
                    <a:pt x="2212" y="860"/>
                  </a:cubicBezTo>
                  <a:cubicBezTo>
                    <a:pt x="2161" y="893"/>
                    <a:pt x="2118" y="881"/>
                    <a:pt x="2089" y="840"/>
                  </a:cubicBezTo>
                  <a:cubicBezTo>
                    <a:pt x="1938" y="625"/>
                    <a:pt x="1599" y="539"/>
                    <a:pt x="1399" y="573"/>
                  </a:cubicBezTo>
                  <a:cubicBezTo>
                    <a:pt x="1200" y="607"/>
                    <a:pt x="1116" y="650"/>
                    <a:pt x="1004" y="717"/>
                  </a:cubicBezTo>
                  <a:cubicBezTo>
                    <a:pt x="978" y="732"/>
                    <a:pt x="924" y="739"/>
                    <a:pt x="895" y="702"/>
                  </a:cubicBezTo>
                  <a:cubicBezTo>
                    <a:pt x="864" y="664"/>
                    <a:pt x="861" y="603"/>
                    <a:pt x="901" y="573"/>
                  </a:cubicBezTo>
                  <a:close/>
                  <a:moveTo>
                    <a:pt x="2253" y="1106"/>
                  </a:moveTo>
                  <a:cubicBezTo>
                    <a:pt x="2248" y="1050"/>
                    <a:pt x="2271" y="1012"/>
                    <a:pt x="2314" y="998"/>
                  </a:cubicBezTo>
                  <a:cubicBezTo>
                    <a:pt x="2362" y="982"/>
                    <a:pt x="2417" y="1004"/>
                    <a:pt x="2437" y="1044"/>
                  </a:cubicBezTo>
                  <a:cubicBezTo>
                    <a:pt x="2456" y="1082"/>
                    <a:pt x="2466" y="1140"/>
                    <a:pt x="2478" y="1208"/>
                  </a:cubicBezTo>
                  <a:cubicBezTo>
                    <a:pt x="2485" y="1249"/>
                    <a:pt x="2472" y="1310"/>
                    <a:pt x="2416" y="1316"/>
                  </a:cubicBezTo>
                  <a:cubicBezTo>
                    <a:pt x="2375" y="1320"/>
                    <a:pt x="2348" y="1324"/>
                    <a:pt x="2314" y="1290"/>
                  </a:cubicBezTo>
                  <a:cubicBezTo>
                    <a:pt x="2280" y="1256"/>
                    <a:pt x="2256" y="1147"/>
                    <a:pt x="2253" y="1106"/>
                  </a:cubicBezTo>
                  <a:close/>
                  <a:moveTo>
                    <a:pt x="942" y="1925"/>
                  </a:moveTo>
                  <a:cubicBezTo>
                    <a:pt x="1044" y="1884"/>
                    <a:pt x="1229" y="1843"/>
                    <a:pt x="1434" y="1843"/>
                  </a:cubicBezTo>
                  <a:cubicBezTo>
                    <a:pt x="1638" y="1843"/>
                    <a:pt x="1823" y="1884"/>
                    <a:pt x="1925" y="1925"/>
                  </a:cubicBezTo>
                  <a:cubicBezTo>
                    <a:pt x="1884" y="1823"/>
                    <a:pt x="1843" y="1638"/>
                    <a:pt x="1843" y="1434"/>
                  </a:cubicBezTo>
                  <a:cubicBezTo>
                    <a:pt x="1843" y="1229"/>
                    <a:pt x="1884" y="1044"/>
                    <a:pt x="1925" y="942"/>
                  </a:cubicBezTo>
                  <a:cubicBezTo>
                    <a:pt x="1823" y="983"/>
                    <a:pt x="1638" y="1024"/>
                    <a:pt x="1434" y="1024"/>
                  </a:cubicBezTo>
                  <a:cubicBezTo>
                    <a:pt x="1229" y="1024"/>
                    <a:pt x="1044" y="983"/>
                    <a:pt x="942" y="942"/>
                  </a:cubicBezTo>
                  <a:cubicBezTo>
                    <a:pt x="983" y="1044"/>
                    <a:pt x="1024" y="1229"/>
                    <a:pt x="1024" y="1434"/>
                  </a:cubicBezTo>
                  <a:cubicBezTo>
                    <a:pt x="1024" y="1638"/>
                    <a:pt x="983" y="1823"/>
                    <a:pt x="942" y="1925"/>
                  </a:cubicBezTo>
                  <a:close/>
                  <a:moveTo>
                    <a:pt x="819" y="2048"/>
                  </a:moveTo>
                  <a:cubicBezTo>
                    <a:pt x="819" y="2048"/>
                    <a:pt x="819" y="2048"/>
                    <a:pt x="819" y="2048"/>
                  </a:cubicBezTo>
                  <a:cubicBezTo>
                    <a:pt x="819" y="2048"/>
                    <a:pt x="819" y="2048"/>
                    <a:pt x="819" y="2048"/>
                  </a:cubicBezTo>
                  <a:cubicBezTo>
                    <a:pt x="819" y="2048"/>
                    <a:pt x="819" y="2048"/>
                    <a:pt x="819" y="2048"/>
                  </a:cubicBezTo>
                  <a:close/>
                  <a:moveTo>
                    <a:pt x="819" y="819"/>
                  </a:moveTo>
                  <a:cubicBezTo>
                    <a:pt x="819" y="819"/>
                    <a:pt x="819" y="819"/>
                    <a:pt x="819" y="819"/>
                  </a:cubicBezTo>
                  <a:cubicBezTo>
                    <a:pt x="819" y="819"/>
                    <a:pt x="819" y="819"/>
                    <a:pt x="819" y="819"/>
                  </a:cubicBezTo>
                  <a:cubicBezTo>
                    <a:pt x="819" y="819"/>
                    <a:pt x="819" y="819"/>
                    <a:pt x="819" y="819"/>
                  </a:cubicBezTo>
                  <a:close/>
                  <a:moveTo>
                    <a:pt x="819" y="819"/>
                  </a:moveTo>
                  <a:cubicBezTo>
                    <a:pt x="819" y="819"/>
                    <a:pt x="819" y="819"/>
                    <a:pt x="819" y="8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786324" y="4316805"/>
            <a:ext cx="667120" cy="667120"/>
            <a:chOff x="7726808" y="4126540"/>
            <a:chExt cx="797668" cy="797668"/>
          </a:xfrm>
        </p:grpSpPr>
        <p:sp>
          <p:nvSpPr>
            <p:cNvPr id="28" name="椭圆 27"/>
            <p:cNvSpPr/>
            <p:nvPr/>
          </p:nvSpPr>
          <p:spPr>
            <a:xfrm>
              <a:off x="7726808" y="4126540"/>
              <a:ext cx="797668" cy="797668"/>
            </a:xfrm>
            <a:prstGeom prst="ellipse">
              <a:avLst/>
            </a:prstGeom>
            <a:solidFill>
              <a:srgbClr val="5BBE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Freeform 5"/>
            <p:cNvSpPr>
              <a:spLocks noEditPoints="1"/>
            </p:cNvSpPr>
            <p:nvPr/>
          </p:nvSpPr>
          <p:spPr bwMode="auto">
            <a:xfrm>
              <a:off x="7882549" y="4325134"/>
              <a:ext cx="486187" cy="455646"/>
            </a:xfrm>
            <a:custGeom>
              <a:avLst/>
              <a:gdLst>
                <a:gd name="T0" fmla="*/ 2926 w 2950"/>
                <a:gd name="T1" fmla="*/ 825 h 2765"/>
                <a:gd name="T2" fmla="*/ 2401 w 2950"/>
                <a:gd name="T3" fmla="*/ 45 h 2765"/>
                <a:gd name="T4" fmla="*/ 2316 w 2950"/>
                <a:gd name="T5" fmla="*/ 0 h 2765"/>
                <a:gd name="T6" fmla="*/ 635 w 2950"/>
                <a:gd name="T7" fmla="*/ 0 h 2765"/>
                <a:gd name="T8" fmla="*/ 550 w 2950"/>
                <a:gd name="T9" fmla="*/ 45 h 2765"/>
                <a:gd name="T10" fmla="*/ 25 w 2950"/>
                <a:gd name="T11" fmla="*/ 825 h 2765"/>
                <a:gd name="T12" fmla="*/ 28 w 2950"/>
                <a:gd name="T13" fmla="*/ 944 h 2765"/>
                <a:gd name="T14" fmla="*/ 1394 w 2950"/>
                <a:gd name="T15" fmla="*/ 2725 h 2765"/>
                <a:gd name="T16" fmla="*/ 1475 w 2950"/>
                <a:gd name="T17" fmla="*/ 2765 h 2765"/>
                <a:gd name="T18" fmla="*/ 1556 w 2950"/>
                <a:gd name="T19" fmla="*/ 2725 h 2765"/>
                <a:gd name="T20" fmla="*/ 2922 w 2950"/>
                <a:gd name="T21" fmla="*/ 944 h 2765"/>
                <a:gd name="T22" fmla="*/ 2926 w 2950"/>
                <a:gd name="T23" fmla="*/ 825 h 2765"/>
                <a:gd name="T24" fmla="*/ 1882 w 2950"/>
                <a:gd name="T25" fmla="*/ 943 h 2765"/>
                <a:gd name="T26" fmla="*/ 1475 w 2950"/>
                <a:gd name="T27" fmla="*/ 2430 h 2765"/>
                <a:gd name="T28" fmla="*/ 1069 w 2950"/>
                <a:gd name="T29" fmla="*/ 943 h 2765"/>
                <a:gd name="T30" fmla="*/ 1882 w 2950"/>
                <a:gd name="T31" fmla="*/ 943 h 2765"/>
                <a:gd name="T32" fmla="*/ 1099 w 2950"/>
                <a:gd name="T33" fmla="*/ 820 h 2765"/>
                <a:gd name="T34" fmla="*/ 1475 w 2950"/>
                <a:gd name="T35" fmla="*/ 218 h 2765"/>
                <a:gd name="T36" fmla="*/ 1851 w 2950"/>
                <a:gd name="T37" fmla="*/ 820 h 2765"/>
                <a:gd name="T38" fmla="*/ 1099 w 2950"/>
                <a:gd name="T39" fmla="*/ 820 h 2765"/>
                <a:gd name="T40" fmla="*/ 1612 w 2950"/>
                <a:gd name="T41" fmla="*/ 205 h 2765"/>
                <a:gd name="T42" fmla="*/ 2202 w 2950"/>
                <a:gd name="T43" fmla="*/ 205 h 2765"/>
                <a:gd name="T44" fmla="*/ 1954 w 2950"/>
                <a:gd name="T45" fmla="*/ 752 h 2765"/>
                <a:gd name="T46" fmla="*/ 1612 w 2950"/>
                <a:gd name="T47" fmla="*/ 205 h 2765"/>
                <a:gd name="T48" fmla="*/ 997 w 2950"/>
                <a:gd name="T49" fmla="*/ 752 h 2765"/>
                <a:gd name="T50" fmla="*/ 749 w 2950"/>
                <a:gd name="T51" fmla="*/ 205 h 2765"/>
                <a:gd name="T52" fmla="*/ 1339 w 2950"/>
                <a:gd name="T53" fmla="*/ 205 h 2765"/>
                <a:gd name="T54" fmla="*/ 997 w 2950"/>
                <a:gd name="T55" fmla="*/ 752 h 2765"/>
                <a:gd name="T56" fmla="*/ 1305 w 2950"/>
                <a:gd name="T57" fmla="*/ 2272 h 2765"/>
                <a:gd name="T58" fmla="*/ 285 w 2950"/>
                <a:gd name="T59" fmla="*/ 943 h 2765"/>
                <a:gd name="T60" fmla="*/ 941 w 2950"/>
                <a:gd name="T61" fmla="*/ 943 h 2765"/>
                <a:gd name="T62" fmla="*/ 1305 w 2950"/>
                <a:gd name="T63" fmla="*/ 2272 h 2765"/>
                <a:gd name="T64" fmla="*/ 2009 w 2950"/>
                <a:gd name="T65" fmla="*/ 943 h 2765"/>
                <a:gd name="T66" fmla="*/ 2665 w 2950"/>
                <a:gd name="T67" fmla="*/ 943 h 2765"/>
                <a:gd name="T68" fmla="*/ 1646 w 2950"/>
                <a:gd name="T69" fmla="*/ 2272 h 2765"/>
                <a:gd name="T70" fmla="*/ 2009 w 2950"/>
                <a:gd name="T71" fmla="*/ 943 h 2765"/>
                <a:gd name="T72" fmla="*/ 2676 w 2950"/>
                <a:gd name="T73" fmla="*/ 820 h 2765"/>
                <a:gd name="T74" fmla="*/ 2058 w 2950"/>
                <a:gd name="T75" fmla="*/ 820 h 2765"/>
                <a:gd name="T76" fmla="*/ 2306 w 2950"/>
                <a:gd name="T77" fmla="*/ 272 h 2765"/>
                <a:gd name="T78" fmla="*/ 2676 w 2950"/>
                <a:gd name="T79" fmla="*/ 820 h 2765"/>
                <a:gd name="T80" fmla="*/ 644 w 2950"/>
                <a:gd name="T81" fmla="*/ 272 h 2765"/>
                <a:gd name="T82" fmla="*/ 893 w 2950"/>
                <a:gd name="T83" fmla="*/ 820 h 2765"/>
                <a:gd name="T84" fmla="*/ 274 w 2950"/>
                <a:gd name="T85" fmla="*/ 820 h 2765"/>
                <a:gd name="T86" fmla="*/ 644 w 2950"/>
                <a:gd name="T87" fmla="*/ 272 h 2765"/>
                <a:gd name="T88" fmla="*/ 644 w 2950"/>
                <a:gd name="T89" fmla="*/ 272 h 2765"/>
                <a:gd name="T90" fmla="*/ 644 w 2950"/>
                <a:gd name="T91" fmla="*/ 272 h 2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50" h="2765">
                  <a:moveTo>
                    <a:pt x="2926" y="825"/>
                  </a:moveTo>
                  <a:cubicBezTo>
                    <a:pt x="2401" y="45"/>
                    <a:pt x="2401" y="45"/>
                    <a:pt x="2401" y="45"/>
                  </a:cubicBezTo>
                  <a:cubicBezTo>
                    <a:pt x="2382" y="17"/>
                    <a:pt x="2350" y="0"/>
                    <a:pt x="2316" y="0"/>
                  </a:cubicBezTo>
                  <a:cubicBezTo>
                    <a:pt x="635" y="0"/>
                    <a:pt x="635" y="0"/>
                    <a:pt x="635" y="0"/>
                  </a:cubicBezTo>
                  <a:cubicBezTo>
                    <a:pt x="601" y="0"/>
                    <a:pt x="569" y="17"/>
                    <a:pt x="550" y="45"/>
                  </a:cubicBezTo>
                  <a:cubicBezTo>
                    <a:pt x="25" y="825"/>
                    <a:pt x="25" y="825"/>
                    <a:pt x="25" y="825"/>
                  </a:cubicBezTo>
                  <a:cubicBezTo>
                    <a:pt x="0" y="861"/>
                    <a:pt x="1" y="909"/>
                    <a:pt x="28" y="944"/>
                  </a:cubicBezTo>
                  <a:cubicBezTo>
                    <a:pt x="1394" y="2725"/>
                    <a:pt x="1394" y="2725"/>
                    <a:pt x="1394" y="2725"/>
                  </a:cubicBezTo>
                  <a:cubicBezTo>
                    <a:pt x="1413" y="2750"/>
                    <a:pt x="1443" y="2765"/>
                    <a:pt x="1475" y="2765"/>
                  </a:cubicBezTo>
                  <a:cubicBezTo>
                    <a:pt x="1507" y="2765"/>
                    <a:pt x="1537" y="2750"/>
                    <a:pt x="1556" y="2725"/>
                  </a:cubicBezTo>
                  <a:cubicBezTo>
                    <a:pt x="2922" y="944"/>
                    <a:pt x="2922" y="944"/>
                    <a:pt x="2922" y="944"/>
                  </a:cubicBezTo>
                  <a:cubicBezTo>
                    <a:pt x="2949" y="909"/>
                    <a:pt x="2950" y="861"/>
                    <a:pt x="2926" y="825"/>
                  </a:cubicBezTo>
                  <a:close/>
                  <a:moveTo>
                    <a:pt x="1882" y="943"/>
                  </a:moveTo>
                  <a:cubicBezTo>
                    <a:pt x="1475" y="2430"/>
                    <a:pt x="1475" y="2430"/>
                    <a:pt x="1475" y="2430"/>
                  </a:cubicBezTo>
                  <a:cubicBezTo>
                    <a:pt x="1069" y="943"/>
                    <a:pt x="1069" y="943"/>
                    <a:pt x="1069" y="943"/>
                  </a:cubicBezTo>
                  <a:cubicBezTo>
                    <a:pt x="1882" y="943"/>
                    <a:pt x="1882" y="943"/>
                    <a:pt x="1882" y="943"/>
                  </a:cubicBezTo>
                  <a:close/>
                  <a:moveTo>
                    <a:pt x="1099" y="820"/>
                  </a:moveTo>
                  <a:cubicBezTo>
                    <a:pt x="1475" y="218"/>
                    <a:pt x="1475" y="218"/>
                    <a:pt x="1475" y="218"/>
                  </a:cubicBezTo>
                  <a:cubicBezTo>
                    <a:pt x="1851" y="820"/>
                    <a:pt x="1851" y="820"/>
                    <a:pt x="1851" y="820"/>
                  </a:cubicBezTo>
                  <a:cubicBezTo>
                    <a:pt x="1099" y="820"/>
                    <a:pt x="1099" y="820"/>
                    <a:pt x="1099" y="820"/>
                  </a:cubicBezTo>
                  <a:close/>
                  <a:moveTo>
                    <a:pt x="1612" y="205"/>
                  </a:moveTo>
                  <a:cubicBezTo>
                    <a:pt x="2202" y="205"/>
                    <a:pt x="2202" y="205"/>
                    <a:pt x="2202" y="205"/>
                  </a:cubicBezTo>
                  <a:cubicBezTo>
                    <a:pt x="1954" y="752"/>
                    <a:pt x="1954" y="752"/>
                    <a:pt x="1954" y="752"/>
                  </a:cubicBezTo>
                  <a:cubicBezTo>
                    <a:pt x="1612" y="205"/>
                    <a:pt x="1612" y="205"/>
                    <a:pt x="1612" y="205"/>
                  </a:cubicBezTo>
                  <a:close/>
                  <a:moveTo>
                    <a:pt x="997" y="752"/>
                  </a:moveTo>
                  <a:cubicBezTo>
                    <a:pt x="749" y="205"/>
                    <a:pt x="749" y="205"/>
                    <a:pt x="749" y="205"/>
                  </a:cubicBezTo>
                  <a:cubicBezTo>
                    <a:pt x="1339" y="205"/>
                    <a:pt x="1339" y="205"/>
                    <a:pt x="1339" y="205"/>
                  </a:cubicBezTo>
                  <a:cubicBezTo>
                    <a:pt x="997" y="752"/>
                    <a:pt x="997" y="752"/>
                    <a:pt x="997" y="752"/>
                  </a:cubicBezTo>
                  <a:close/>
                  <a:moveTo>
                    <a:pt x="1305" y="2272"/>
                  </a:moveTo>
                  <a:cubicBezTo>
                    <a:pt x="285" y="943"/>
                    <a:pt x="285" y="943"/>
                    <a:pt x="285" y="943"/>
                  </a:cubicBezTo>
                  <a:cubicBezTo>
                    <a:pt x="941" y="943"/>
                    <a:pt x="941" y="943"/>
                    <a:pt x="941" y="943"/>
                  </a:cubicBezTo>
                  <a:cubicBezTo>
                    <a:pt x="1305" y="2272"/>
                    <a:pt x="1305" y="2272"/>
                    <a:pt x="1305" y="2272"/>
                  </a:cubicBezTo>
                  <a:close/>
                  <a:moveTo>
                    <a:pt x="2009" y="943"/>
                  </a:moveTo>
                  <a:cubicBezTo>
                    <a:pt x="2665" y="943"/>
                    <a:pt x="2665" y="943"/>
                    <a:pt x="2665" y="943"/>
                  </a:cubicBezTo>
                  <a:cubicBezTo>
                    <a:pt x="1646" y="2272"/>
                    <a:pt x="1646" y="2272"/>
                    <a:pt x="1646" y="2272"/>
                  </a:cubicBezTo>
                  <a:cubicBezTo>
                    <a:pt x="2009" y="943"/>
                    <a:pt x="2009" y="943"/>
                    <a:pt x="2009" y="943"/>
                  </a:cubicBezTo>
                  <a:close/>
                  <a:moveTo>
                    <a:pt x="2676" y="820"/>
                  </a:moveTo>
                  <a:cubicBezTo>
                    <a:pt x="2058" y="820"/>
                    <a:pt x="2058" y="820"/>
                    <a:pt x="2058" y="820"/>
                  </a:cubicBezTo>
                  <a:cubicBezTo>
                    <a:pt x="2306" y="272"/>
                    <a:pt x="2306" y="272"/>
                    <a:pt x="2306" y="272"/>
                  </a:cubicBezTo>
                  <a:cubicBezTo>
                    <a:pt x="2676" y="820"/>
                    <a:pt x="2676" y="820"/>
                    <a:pt x="2676" y="820"/>
                  </a:cubicBezTo>
                  <a:close/>
                  <a:moveTo>
                    <a:pt x="644" y="272"/>
                  </a:moveTo>
                  <a:cubicBezTo>
                    <a:pt x="893" y="820"/>
                    <a:pt x="893" y="820"/>
                    <a:pt x="893" y="820"/>
                  </a:cubicBezTo>
                  <a:cubicBezTo>
                    <a:pt x="274" y="820"/>
                    <a:pt x="274" y="820"/>
                    <a:pt x="274" y="820"/>
                  </a:cubicBezTo>
                  <a:cubicBezTo>
                    <a:pt x="644" y="272"/>
                    <a:pt x="644" y="272"/>
                    <a:pt x="644" y="272"/>
                  </a:cubicBezTo>
                  <a:close/>
                  <a:moveTo>
                    <a:pt x="644" y="272"/>
                  </a:moveTo>
                  <a:cubicBezTo>
                    <a:pt x="644" y="272"/>
                    <a:pt x="644" y="272"/>
                    <a:pt x="644" y="2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199620" y="4207553"/>
            <a:ext cx="1828729" cy="1066614"/>
            <a:chOff x="8699271" y="4240278"/>
            <a:chExt cx="1828729" cy="1066614"/>
          </a:xfrm>
        </p:grpSpPr>
        <p:sp>
          <p:nvSpPr>
            <p:cNvPr id="31" name="TextBox 43"/>
            <p:cNvSpPr txBox="1"/>
            <p:nvPr/>
          </p:nvSpPr>
          <p:spPr>
            <a:xfrm>
              <a:off x="8699271" y="4531816"/>
              <a:ext cx="1828729" cy="775076"/>
            </a:xfrm>
            <a:prstGeom prst="rect">
              <a:avLst/>
            </a:prstGeom>
            <a:noFill/>
          </p:spPr>
          <p:txBody>
            <a:bodyPr wrap="square" lIns="97021" tIns="48510" rIns="97021" bIns="48510" rtlCol="0">
              <a:spAutoFit/>
            </a:bodyPr>
            <a:lstStyle/>
            <a:p>
              <a:pPr algn="r"/>
              <a:r>
                <a:rPr lang="zh-CN" altLang="en-US" sz="1100" dirty="0">
                  <a:solidFill>
                    <a:schemeClr val="bg2">
                      <a:lumMod val="50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您的内容打在这里，或者通过复制您的文本后。您的内容打在这里，或者通过复制您的文本后。</a:t>
              </a:r>
              <a:endParaRPr lang="zh-CN" altLang="en-US" sz="1100" dirty="0">
                <a:solidFill>
                  <a:schemeClr val="bg2">
                    <a:lumMod val="5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32" name="TextBox 44"/>
            <p:cNvSpPr txBox="1"/>
            <p:nvPr/>
          </p:nvSpPr>
          <p:spPr>
            <a:xfrm>
              <a:off x="9013845" y="4240278"/>
              <a:ext cx="1514155" cy="246221"/>
            </a:xfrm>
            <a:prstGeom prst="rect">
              <a:avLst/>
            </a:prstGeom>
            <a:noFill/>
          </p:spPr>
          <p:txBody>
            <a:bodyPr wrap="square" lIns="97021" tIns="0" rIns="97021" bIns="0" rtlCol="0" anchor="t">
              <a:spAutoFit/>
            </a:bodyPr>
            <a:lstStyle/>
            <a:p>
              <a:pPr algn="r"/>
              <a:r>
                <a:rPr lang="zh-CN" altLang="en-US" sz="2400" b="1" baseline="-3000" dirty="0">
                  <a:solidFill>
                    <a:srgbClr val="5BBE9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添加标题</a:t>
              </a:r>
              <a:endParaRPr lang="zh-CN" altLang="en-US" sz="2400" b="1" baseline="-3000" dirty="0">
                <a:solidFill>
                  <a:srgbClr val="5BBE9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34" name="TextBox 9"/>
          <p:cNvSpPr txBox="1"/>
          <p:nvPr/>
        </p:nvSpPr>
        <p:spPr>
          <a:xfrm>
            <a:off x="443258" y="412388"/>
            <a:ext cx="3533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n w="6350">
                  <a:noFill/>
                </a:ln>
                <a:solidFill>
                  <a:srgbClr val="5BBE97"/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点击添加标题</a:t>
            </a:r>
            <a:endParaRPr lang="zh-CN" altLang="en-US" sz="2800" dirty="0">
              <a:ln w="6350">
                <a:noFill/>
              </a:ln>
              <a:solidFill>
                <a:srgbClr val="5BBE97"/>
              </a:solidFill>
              <a:effectLst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p:transition spd="med" advClick="0" advTm="5000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2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" presetID="2" presetClass="entr" presetSubtype="1" accel="13000" fill="hold" nodeType="afterEffect" p14:presetBounceEnd="7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2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" presetID="2" presetClass="entr" presetSubtype="1" accel="1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/>
        </p:bldLst>
      </p:timing>
    </mc:Fallback>
  </mc:AlternateContent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3200</Words>
  <Application>WPS 演示</Application>
  <PresentationFormat>宽屏</PresentationFormat>
  <Paragraphs>292</Paragraphs>
  <Slides>27</Slides>
  <Notes>26</Notes>
  <HiddenSlides>0</HiddenSlides>
  <MMClips>1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50" baseType="lpstr">
      <vt:lpstr>Arial</vt:lpstr>
      <vt:lpstr>宋体</vt:lpstr>
      <vt:lpstr>Wingdings</vt:lpstr>
      <vt:lpstr>Calibri Light</vt:lpstr>
      <vt:lpstr>微软雅黑 Light</vt:lpstr>
      <vt:lpstr>幼圆</vt:lpstr>
      <vt:lpstr>Heiti SC</vt:lpstr>
      <vt:lpstr>方正清刻本悦宋简体</vt:lpstr>
      <vt:lpstr>汉仪小隶书简</vt:lpstr>
      <vt:lpstr>微软雅黑</vt:lpstr>
      <vt:lpstr>Gill Sans</vt:lpstr>
      <vt:lpstr>Lato Light</vt:lpstr>
      <vt:lpstr>Bebas Neue</vt:lpstr>
      <vt:lpstr>Impact</vt:lpstr>
      <vt:lpstr>张海山锐线体简</vt:lpstr>
      <vt:lpstr>Calibri</vt:lpstr>
      <vt:lpstr>Arial Unicode MS</vt:lpstr>
      <vt:lpstr>隶书</vt:lpstr>
      <vt:lpstr>Meiryo</vt:lpstr>
      <vt:lpstr>Yu Gothic UI</vt:lpstr>
      <vt:lpstr>Calibri</vt:lpstr>
      <vt:lpstr>Segoe Print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xiaoke</cp:lastModifiedBy>
  <cp:revision>160</cp:revision>
  <dcterms:created xsi:type="dcterms:W3CDTF">2016-08-31T01:52:00Z</dcterms:created>
  <dcterms:modified xsi:type="dcterms:W3CDTF">2020-06-01T03:27:49Z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2</vt:lpwstr>
  </property>
  <property fmtid="{D5CDD505-2E9C-101B-9397-08002B2CF9AE}" pid="3" name="KSOProductBuildVer">
    <vt:lpwstr>2052-11.1.0.9740</vt:lpwstr>
  </property>
</Properties>
</file>