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1" r:id="rId2"/>
  </p:sldMasterIdLst>
  <p:notesMasterIdLst>
    <p:notesMasterId r:id="rId3"/>
  </p:notesMasterIdLst>
  <p:sldIdLst>
    <p:sldId id="272" r:id="rId4"/>
    <p:sldId id="257" r:id="rId5"/>
    <p:sldId id="258" r:id="rId6"/>
    <p:sldId id="259" r:id="rId7"/>
    <p:sldId id="260" r:id="rId8"/>
    <p:sldId id="261" r:id="rId9"/>
    <p:sldId id="263" r:id="rId10"/>
    <p:sldId id="262" r:id="rId11"/>
    <p:sldId id="264" r:id="rId12"/>
    <p:sldId id="265" r:id="rId13"/>
    <p:sldId id="266" r:id="rId14"/>
    <p:sldId id="269" r:id="rId15"/>
    <p:sldId id="268" r:id="rId16"/>
    <p:sldId id="267" r:id="rId17"/>
    <p:sldId id="270" r:id="rId18"/>
    <p:sldId id="271" r:id="rId19"/>
    <p:sldId id="288" r:id="rId20"/>
    <p:sldId id="307" r:id="rId21"/>
  </p:sldIdLst>
  <p:sldSz cx="11161395" cy="6840220"/>
  <p:notesSz cx="6858000" cy="9144000"/>
  <p:embeddedFontLst>
    <p:embeddedFont>
      <p:font typeface="时尚中黑简体" panose="01010104010101010101" pitchFamily="2" charset="-122"/>
      <p:regular r:id="rId23"/>
    </p:embeddedFont>
    <p:embeddedFont>
      <p:font typeface="微软雅黑" panose="020B0503020204020204" pitchFamily="34" charset="-122"/>
      <p:regular r:id="rId24"/>
    </p:embeddedFont>
    <p:embeddedFont>
      <p:font typeface="Impact" panose="020B0806030902050204" pitchFamily="34" charset="0"/>
      <p:regular r:id="rId25"/>
    </p:embeddedFont>
    <p:embeddedFont>
      <p:font typeface="Calibri" panose="020F0502020204030204" charset="0"/>
      <p:regular r:id="rId26"/>
      <p:bold r:id="rId27"/>
      <p:italic r:id="rId28"/>
      <p:boldItalic r:id="rId29"/>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2160" autoAdjust="0"/>
  </p:normalViewPr>
  <p:slideViewPr>
    <p:cSldViewPr>
      <p:cViewPr varScale="1">
        <p:scale>
          <a:sx n="114" d="100"/>
          <a:sy n="114" d="100"/>
        </p:scale>
        <p:origin x="804" y="114"/>
      </p:cViewPr>
      <p:guideLst>
        <p:guide orient="horz" pos="2155"/>
        <p:guide pos="3516"/>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2.xml" /><Relationship Id="rId23" Type="http://schemas.openxmlformats.org/officeDocument/2006/relationships/font" Target="fonts/font1.fntdata" /><Relationship Id="rId24" Type="http://schemas.openxmlformats.org/officeDocument/2006/relationships/font" Target="fonts/font2.fntdata" /><Relationship Id="rId25" Type="http://schemas.openxmlformats.org/officeDocument/2006/relationships/font" Target="fonts/font3.fntdata" /><Relationship Id="rId26" Type="http://schemas.openxmlformats.org/officeDocument/2006/relationships/font" Target="fonts/font4.fntdata" /><Relationship Id="rId27" Type="http://schemas.openxmlformats.org/officeDocument/2006/relationships/font" Target="fonts/font5.fntdata" /><Relationship Id="rId28" Type="http://schemas.openxmlformats.org/officeDocument/2006/relationships/font" Target="fonts/font6.fntdata" /><Relationship Id="rId29" Type="http://schemas.openxmlformats.org/officeDocument/2006/relationships/font" Target="fonts/font7.fntdata"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17521-18C3-4006-8919-374ADEEAE6E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31825" y="685800"/>
            <a:ext cx="559435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7DFA1-26C8-4826-9E0C-F10E4ACC81A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556242" y="8232009"/>
            <a:ext cx="2720590" cy="420005"/>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099">
                <a:solidFill>
                  <a:srgbClr val="000000"/>
                </a:solidFill>
                <a:latin typeface="Calibri"/>
                <a:ea typeface="宋体" panose="02010600030101010101" pitchFamily="2" charset="-122"/>
              </a:rPr>
              <a:t>18</a:t>
            </a:fld>
            <a:endParaRPr lang="zh-CN" altLang="en-US" sz="1099">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07DFA1-26C8-4826-9E0C-F10E4ACC81A1}"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Ref idx="1001">
        <a:schemeClr val="bg2"/>
      </p:bgRef>
    </p:bg>
    <p:spTree>
      <p:nvGrpSpPr>
        <p:cNvPr id="1" name=""/>
        <p:cNvGrpSpPr/>
        <p:nvPr/>
      </p:nvGrpSpPr>
      <p:grpSpPr>
        <a:xfrm>
          <a:off x="0" y="0"/>
          <a:ext cx="0" cy="0"/>
        </a:xfrm>
      </p:grpSpPr>
      <p:sp>
        <p:nvSpPr>
          <p:cNvPr id="2" name="标题 1"/>
          <p:cNvSpPr>
            <a:spLocks noGrp="1"/>
          </p:cNvSpPr>
          <p:nvPr>
            <p:ph type="ctrTitle"/>
          </p:nvPr>
        </p:nvSpPr>
        <p:spPr>
          <a:xfrm>
            <a:off x="837129" y="2125001"/>
            <a:ext cx="9487456" cy="1466282"/>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74257" y="3876305"/>
            <a:ext cx="7813199"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overrideClrMapping bg1="lt1" tx1="dk1" bg2="lt2" tx2="dk2" accent1="accent1" accent2="accent2" accent3="accent3" accent4="accent4" accent5="accent5" accent6="accent6" hlink="hlink" folHlink="folHlink"/>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092242" y="273939"/>
            <a:ext cx="2511385" cy="5836626"/>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58086" y="273939"/>
            <a:ext cx="7348128" cy="583662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097464" y="912030"/>
            <a:ext cx="8970862" cy="2563736"/>
          </a:xfrm>
        </p:spPr>
        <p:txBody>
          <a:bodyPr lIns="90000" tIns="46800" rIns="90000" bIns="46800" anchor="b" anchorCtr="0">
            <a:normAutofit/>
          </a:bodyPr>
          <a:lstStyle>
            <a:lvl1pPr algn="ctr">
              <a:defRPr sz="5493"/>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097464" y="3551169"/>
            <a:ext cx="8970862" cy="1468583"/>
          </a:xfrm>
        </p:spPr>
        <p:txBody>
          <a:bodyPr lIns="90000" tIns="46800" rIns="90000" bIns="46800">
            <a:normAutofit/>
          </a:bodyPr>
          <a:lstStyle>
            <a:lvl1pPr marL="0" indent="0" algn="ctr">
              <a:lnSpc>
                <a:spcPct val="110000"/>
              </a:lnSpc>
              <a:buNone/>
              <a:defRPr sz="2197" spc="183"/>
            </a:lvl1pPr>
            <a:lvl2pPr marL="418552" indent="0" algn="ctr">
              <a:buNone/>
              <a:defRPr sz="1831"/>
            </a:lvl2pPr>
            <a:lvl3pPr marL="837105" indent="0" algn="ctr">
              <a:buNone/>
              <a:defRPr sz="1648"/>
            </a:lvl3pPr>
            <a:lvl4pPr marL="1255657" indent="0" algn="ctr">
              <a:buNone/>
              <a:defRPr sz="1465"/>
            </a:lvl4pPr>
            <a:lvl5pPr marL="1674209" indent="0" algn="ctr">
              <a:buNone/>
              <a:defRPr sz="1465"/>
            </a:lvl5pPr>
            <a:lvl6pPr marL="2092762" indent="0" algn="ctr">
              <a:buNone/>
              <a:defRPr sz="1465"/>
            </a:lvl6pPr>
            <a:lvl7pPr marL="2511314" indent="0" algn="ctr">
              <a:buNone/>
              <a:defRPr sz="1465"/>
            </a:lvl7pPr>
            <a:lvl8pPr marL="2929866" indent="0" algn="ctr">
              <a:buNone/>
              <a:defRPr sz="1465"/>
            </a:lvl8pPr>
            <a:lvl9pPr marL="3348418" indent="0" algn="ctr">
              <a:buNone/>
              <a:defRPr sz="1465"/>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56971" y="606823"/>
            <a:ext cx="1004196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556971" y="1486536"/>
            <a:ext cx="10041960" cy="474686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822515" y="3838423"/>
            <a:ext cx="7112094" cy="764812"/>
          </a:xfrm>
        </p:spPr>
        <p:txBody>
          <a:bodyPr lIns="90000" tIns="46800" rIns="90000" bIns="46800" anchor="b" anchorCtr="0">
            <a:normAutofit/>
          </a:bodyPr>
          <a:lstStyle>
            <a:lvl1pPr>
              <a:defRPr sz="4028"/>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822515" y="4603235"/>
            <a:ext cx="7112094" cy="865351"/>
          </a:xfrm>
        </p:spPr>
        <p:txBody>
          <a:bodyPr lIns="90000" tIns="46800" rIns="90000" bIns="46800">
            <a:normAutofit/>
          </a:bodyPr>
          <a:lstStyle>
            <a:lvl1pPr marL="0" indent="0">
              <a:buNone/>
              <a:defRPr sz="1648">
                <a:solidFill>
                  <a:schemeClr val="tx1">
                    <a:lumMod val="65000"/>
                    <a:lumOff val="35000"/>
                  </a:schemeClr>
                </a:solidFill>
              </a:defRPr>
            </a:lvl1pPr>
            <a:lvl2pPr marL="418552" indent="0">
              <a:buNone/>
              <a:defRPr sz="1465">
                <a:solidFill>
                  <a:schemeClr val="tx1">
                    <a:tint val="75000"/>
                  </a:schemeClr>
                </a:solidFill>
              </a:defRPr>
            </a:lvl2pPr>
            <a:lvl3pPr marL="837105" indent="0">
              <a:buNone/>
              <a:defRPr sz="1465">
                <a:solidFill>
                  <a:schemeClr val="tx1">
                    <a:tint val="75000"/>
                  </a:schemeClr>
                </a:solidFill>
              </a:defRPr>
            </a:lvl3pPr>
            <a:lvl4pPr marL="1255657" indent="0">
              <a:buNone/>
              <a:defRPr sz="1465">
                <a:solidFill>
                  <a:schemeClr val="tx1">
                    <a:tint val="75000"/>
                  </a:schemeClr>
                </a:solidFill>
              </a:defRPr>
            </a:lvl4pPr>
            <a:lvl5pPr marL="1674209" indent="0">
              <a:buNone/>
              <a:defRPr sz="1465">
                <a:solidFill>
                  <a:schemeClr val="tx1">
                    <a:tint val="75000"/>
                  </a:schemeClr>
                </a:solidFill>
              </a:defRPr>
            </a:lvl5pPr>
            <a:lvl6pPr marL="2092762" indent="0">
              <a:buNone/>
              <a:defRPr sz="1465">
                <a:solidFill>
                  <a:schemeClr val="tx1">
                    <a:tint val="75000"/>
                  </a:schemeClr>
                </a:solidFill>
              </a:defRPr>
            </a:lvl6pPr>
            <a:lvl7pPr marL="2511314" indent="0">
              <a:buNone/>
              <a:defRPr sz="1465">
                <a:solidFill>
                  <a:schemeClr val="tx1">
                    <a:tint val="75000"/>
                  </a:schemeClr>
                </a:solidFill>
              </a:defRPr>
            </a:lvl7pPr>
            <a:lvl8pPr marL="2929866" indent="0">
              <a:buNone/>
              <a:defRPr sz="1465">
                <a:solidFill>
                  <a:schemeClr val="tx1">
                    <a:tint val="75000"/>
                  </a:schemeClr>
                </a:solidFill>
              </a:defRPr>
            </a:lvl8pPr>
            <a:lvl9pPr marL="3348418" indent="0">
              <a:buNone/>
              <a:defRPr sz="1465">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56971" y="606823"/>
            <a:ext cx="1004196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556971" y="1497308"/>
            <a:ext cx="4739199" cy="473608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5869619" y="1497308"/>
            <a:ext cx="4739199" cy="473608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56971" y="606823"/>
            <a:ext cx="1004196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556971" y="1425495"/>
            <a:ext cx="4890800" cy="380611"/>
          </a:xfrm>
        </p:spPr>
        <p:txBody>
          <a:bodyPr lIns="101600" tIns="38100" rIns="76200" bIns="38100" anchor="t" anchorCtr="0">
            <a:normAutofit/>
          </a:bodyPr>
          <a:lstStyle>
            <a:lvl1pPr marL="0" indent="0">
              <a:lnSpc>
                <a:spcPct val="100000"/>
              </a:lnSpc>
              <a:buNone/>
              <a:defRPr sz="1831" b="1" spc="183">
                <a:solidFill>
                  <a:schemeClr val="tx1">
                    <a:lumMod val="75000"/>
                    <a:lumOff val="25000"/>
                  </a:schemeClr>
                </a:solidFill>
              </a:defRPr>
            </a:lvl1pPr>
            <a:lvl2pPr marL="418552" indent="0">
              <a:buNone/>
              <a:defRPr sz="1831" b="1"/>
            </a:lvl2pPr>
            <a:lvl3pPr marL="837105" indent="0">
              <a:buNone/>
              <a:defRPr sz="1648" b="1"/>
            </a:lvl3pPr>
            <a:lvl4pPr marL="1255657" indent="0">
              <a:buNone/>
              <a:defRPr sz="1465" b="1"/>
            </a:lvl4pPr>
            <a:lvl5pPr marL="1674209" indent="0">
              <a:buNone/>
              <a:defRPr sz="1465" b="1"/>
            </a:lvl5pPr>
            <a:lvl6pPr marL="2092762" indent="0">
              <a:buNone/>
              <a:defRPr sz="1465" b="1"/>
            </a:lvl6pPr>
            <a:lvl7pPr marL="2511314" indent="0">
              <a:buNone/>
              <a:defRPr sz="1465" b="1"/>
            </a:lvl7pPr>
            <a:lvl8pPr marL="2929866" indent="0">
              <a:buNone/>
              <a:defRPr sz="1465" b="1"/>
            </a:lvl8pPr>
            <a:lvl9pPr marL="3348418" indent="0">
              <a:buNone/>
              <a:defRPr sz="1465"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556971" y="1849193"/>
            <a:ext cx="4890800" cy="438420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5708634" y="1418043"/>
            <a:ext cx="4890800" cy="380611"/>
          </a:xfrm>
        </p:spPr>
        <p:txBody>
          <a:bodyPr vert="horz" lIns="101600" tIns="38100" rIns="76200" bIns="38100" rtlCol="0" anchor="t" anchorCtr="0">
            <a:normAutofit/>
          </a:bodyPr>
          <a:lstStyle>
            <a:lvl1pPr marL="0" indent="0">
              <a:lnSpc>
                <a:spcPct val="100000"/>
              </a:lnSpc>
              <a:buNone/>
              <a:defRPr sz="1831" b="1" spc="183">
                <a:solidFill>
                  <a:schemeClr val="tx1">
                    <a:lumMod val="75000"/>
                    <a:lumOff val="25000"/>
                  </a:schemeClr>
                </a:solidFill>
              </a:defRPr>
            </a:lvl1pPr>
            <a:lvl2pPr marL="418552" indent="0">
              <a:buNone/>
              <a:defRPr sz="1831" b="1"/>
            </a:lvl2pPr>
            <a:lvl3pPr marL="837105" indent="0">
              <a:buNone/>
              <a:defRPr sz="1648" b="1"/>
            </a:lvl3pPr>
            <a:lvl4pPr marL="1255657" indent="0">
              <a:buNone/>
              <a:defRPr sz="1465" b="1"/>
            </a:lvl4pPr>
            <a:lvl5pPr marL="1674209" indent="0">
              <a:buNone/>
              <a:defRPr sz="1465" b="1"/>
            </a:lvl5pPr>
            <a:lvl6pPr marL="2092762" indent="0">
              <a:buNone/>
              <a:defRPr sz="1465" b="1"/>
            </a:lvl6pPr>
            <a:lvl7pPr marL="2511314" indent="0">
              <a:buNone/>
              <a:defRPr sz="1465" b="1"/>
            </a:lvl7pPr>
            <a:lvl8pPr marL="2929866" indent="0">
              <a:buNone/>
              <a:defRPr sz="1465" b="1"/>
            </a:lvl8pPr>
            <a:lvl9pPr marL="3348418" indent="0">
              <a:buNone/>
              <a:defRPr sz="1465"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5708634" y="1849193"/>
            <a:ext cx="4890800" cy="438420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56971" y="606823"/>
            <a:ext cx="1004196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556971" y="1551168"/>
            <a:ext cx="4790718" cy="4596053"/>
          </a:xfrm>
        </p:spPr>
        <p:txBody>
          <a:bodyPr vert="horz" lIns="90000" tIns="46800" rIns="90000" bIns="46800" rtlCol="0">
            <a:normAutofit/>
          </a:bodyPr>
          <a:lstStyle>
            <a:lvl1pPr>
              <a:buNone/>
              <a:defRPr sz="1465"/>
            </a:lvl1pPr>
          </a:lstStyle>
          <a:p>
            <a:pPr lvl="0"/>
            <a:endParaRPr lang="zh-CN" altLang="en-US"/>
          </a:p>
        </p:txBody>
      </p:sp>
      <p:sp>
        <p:nvSpPr>
          <p:cNvPr id="4" name="文本占位符 3"/>
          <p:cNvSpPr>
            <a:spLocks noGrp="1"/>
          </p:cNvSpPr>
          <p:nvPr>
            <p:ph type="body" sz="half" idx="2"/>
            <p:custDataLst>
              <p:tags r:id="rId2"/>
            </p:custDataLst>
          </p:nvPr>
        </p:nvSpPr>
        <p:spPr>
          <a:xfrm>
            <a:off x="5813593" y="1551168"/>
            <a:ext cx="4785338" cy="4596053"/>
          </a:xfrm>
        </p:spPr>
        <p:txBody>
          <a:bodyPr vert="horz" lIns="90000" tIns="46800" rIns="90000" bIns="46800" rtlCol="0">
            <a:normAutofit/>
          </a:bodyPr>
          <a:lstStyle>
            <a:lvl1pPr>
              <a:buNone/>
              <a:defRPr sz="1465"/>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556971" y="606823"/>
            <a:ext cx="10041960" cy="70377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9369640" y="912029"/>
            <a:ext cx="955749" cy="5016161"/>
          </a:xfrm>
        </p:spPr>
        <p:txBody>
          <a:bodyPr vert="eaVert" lIns="90000" tIns="46800" rIns="90000" bIns="46800" rtlCol="0" anchor="ctr" anchorCtr="0">
            <a:normAutofit/>
          </a:bodyPr>
          <a:lstStyle>
            <a:lvl1pPr>
              <a:buNone/>
              <a:defRPr sz="256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837105" y="912029"/>
            <a:ext cx="8394116" cy="5016161"/>
          </a:xfrm>
        </p:spPr>
        <p:txBody>
          <a:bodyPr vert="eaVert" lIns="46800" tIns="46800" rIns="46800" bIns="46800"/>
          <a:lstStyle>
            <a:lvl1pPr marL="209276" indent="-209276">
              <a:spcAft>
                <a:spcPts val="915"/>
              </a:spcAft>
              <a:defRPr spc="275"/>
            </a:lvl1pPr>
            <a:lvl2pPr marL="627828" indent="-209276">
              <a:defRPr spc="275"/>
            </a:lvl2pPr>
            <a:lvl3pPr marL="1046381" indent="-209276">
              <a:defRPr spc="275"/>
            </a:lvl3pPr>
            <a:lvl4pPr marL="1464933" indent="-209276">
              <a:defRPr spc="275"/>
            </a:lvl4pPr>
            <a:lvl5pPr marL="1883485" indent="-209276">
              <a:defRPr spc="27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556971" y="771993"/>
            <a:ext cx="10045256" cy="546858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097464" y="2477560"/>
            <a:ext cx="8970862" cy="1016159"/>
          </a:xfrm>
        </p:spPr>
        <p:txBody>
          <a:bodyPr vert="horz" lIns="90000" tIns="46800" rIns="90000" bIns="46800" rtlCol="0" anchor="t" anchorCtr="0">
            <a:normAutofit/>
          </a:bodyPr>
          <a:lstStyle>
            <a:lvl1pPr algn="ctr">
              <a:defRPr sz="5493"/>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097464" y="3551169"/>
            <a:ext cx="8970862" cy="470377"/>
          </a:xfrm>
        </p:spPr>
        <p:txBody>
          <a:bodyPr lIns="90000" tIns="46800" rIns="90000" bIns="46800">
            <a:normAutofit/>
          </a:bodyPr>
          <a:lstStyle>
            <a:lvl1pPr algn="ctr">
              <a:lnSpc>
                <a:spcPct val="110000"/>
              </a:lnSpc>
              <a:buNone/>
              <a:defRPr sz="2197" spc="183"/>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81698" y="4395679"/>
            <a:ext cx="9487456" cy="1358607"/>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81698" y="2899312"/>
            <a:ext cx="9487456"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58085" y="1596126"/>
            <a:ext cx="4929757"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673871" y="1596126"/>
            <a:ext cx="4929757"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58086" y="1531204"/>
            <a:ext cx="4931695"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58086" y="2169337"/>
            <a:ext cx="4931695"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669996" y="1531204"/>
            <a:ext cx="4933632"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669996" y="2169337"/>
            <a:ext cx="4933632"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58086" y="272355"/>
            <a:ext cx="3672127" cy="115909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363920" y="272355"/>
            <a:ext cx="6239708"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58086" y="1431446"/>
            <a:ext cx="3672127"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187774" y="4788377"/>
            <a:ext cx="6697028" cy="56529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87774" y="611215"/>
            <a:ext cx="6697028"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87774" y="5353671"/>
            <a:ext cx="6697028"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558086" y="273939"/>
            <a:ext cx="10045542" cy="114009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58086" y="1596126"/>
            <a:ext cx="10045542" cy="45144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58086" y="6340166"/>
            <a:ext cx="2604400"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3813586" y="6340166"/>
            <a:ext cx="3534542"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999228" y="6340166"/>
            <a:ext cx="2604400"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560267" y="6298029"/>
            <a:ext cx="2471766" cy="315979"/>
          </a:xfrm>
          <a:prstGeom prst="rect">
            <a:avLst/>
          </a:prstGeom>
        </p:spPr>
        <p:txBody>
          <a:bodyPr vert="horz" lIns="91440" tIns="45720" rIns="91440" bIns="45720" rtlCol="0" anchor="ctr">
            <a:normAutofit/>
          </a:bodyPr>
          <a:lstStyle>
            <a:defPPr>
              <a:defRPr lang="zh-CN"/>
            </a:defPPr>
            <a:lvl1pPr marL="0" algn="l" defTabSz="837105" rtl="0" eaLnBrk="1" latinLnBrk="0" hangingPunct="1">
              <a:defRPr sz="915" kern="1200" baseline="0">
                <a:solidFill>
                  <a:schemeClr val="tx1">
                    <a:tint val="75000"/>
                  </a:schemeClr>
                </a:solidFill>
                <a:latin typeface="+mn-lt"/>
                <a:ea typeface="+mn-ea"/>
                <a:cs typeface="+mn-cs"/>
              </a:defRPr>
            </a:lvl1pPr>
            <a:lvl2pPr marL="418552" algn="l" defTabSz="837105" rtl="0" eaLnBrk="1" latinLnBrk="0" hangingPunct="1">
              <a:defRPr sz="1648" kern="1200">
                <a:solidFill>
                  <a:schemeClr val="tx1"/>
                </a:solidFill>
                <a:latin typeface="+mn-lt"/>
                <a:ea typeface="+mn-ea"/>
                <a:cs typeface="+mn-cs"/>
              </a:defRPr>
            </a:lvl2pPr>
            <a:lvl3pPr marL="837105" algn="l" defTabSz="837105" rtl="0" eaLnBrk="1" latinLnBrk="0" hangingPunct="1">
              <a:defRPr sz="1648" kern="1200">
                <a:solidFill>
                  <a:schemeClr val="tx1"/>
                </a:solidFill>
                <a:latin typeface="+mn-lt"/>
                <a:ea typeface="+mn-ea"/>
                <a:cs typeface="+mn-cs"/>
              </a:defRPr>
            </a:lvl3pPr>
            <a:lvl4pPr marL="1255657" algn="l" defTabSz="837105" rtl="0" eaLnBrk="1" latinLnBrk="0" hangingPunct="1">
              <a:defRPr sz="1648" kern="1200">
                <a:solidFill>
                  <a:schemeClr val="tx1"/>
                </a:solidFill>
                <a:latin typeface="+mn-lt"/>
                <a:ea typeface="+mn-ea"/>
                <a:cs typeface="+mn-cs"/>
              </a:defRPr>
            </a:lvl4pPr>
            <a:lvl5pPr marL="1674209" algn="l" defTabSz="837105" rtl="0" eaLnBrk="1" latinLnBrk="0" hangingPunct="1">
              <a:defRPr sz="1648" kern="1200">
                <a:solidFill>
                  <a:schemeClr val="tx1"/>
                </a:solidFill>
                <a:latin typeface="+mn-lt"/>
                <a:ea typeface="+mn-ea"/>
                <a:cs typeface="+mn-cs"/>
              </a:defRPr>
            </a:lvl5pPr>
            <a:lvl6pPr marL="2092762" algn="l" defTabSz="837105" rtl="0" eaLnBrk="1" latinLnBrk="0" hangingPunct="1">
              <a:defRPr sz="1648" kern="1200">
                <a:solidFill>
                  <a:schemeClr val="tx1"/>
                </a:solidFill>
                <a:latin typeface="+mn-lt"/>
                <a:ea typeface="+mn-ea"/>
                <a:cs typeface="+mn-cs"/>
              </a:defRPr>
            </a:lvl6pPr>
            <a:lvl7pPr marL="2511314" algn="l" defTabSz="837105" rtl="0" eaLnBrk="1" latinLnBrk="0" hangingPunct="1">
              <a:defRPr sz="1648" kern="1200">
                <a:solidFill>
                  <a:schemeClr val="tx1"/>
                </a:solidFill>
                <a:latin typeface="+mn-lt"/>
                <a:ea typeface="+mn-ea"/>
                <a:cs typeface="+mn-cs"/>
              </a:defRPr>
            </a:lvl7pPr>
            <a:lvl8pPr marL="2929866" algn="l" defTabSz="837105" rtl="0" eaLnBrk="1" latinLnBrk="0" hangingPunct="1">
              <a:defRPr sz="1648" kern="1200">
                <a:solidFill>
                  <a:schemeClr val="tx1"/>
                </a:solidFill>
                <a:latin typeface="+mn-lt"/>
                <a:ea typeface="+mn-ea"/>
                <a:cs typeface="+mn-cs"/>
              </a:defRPr>
            </a:lvl8pPr>
            <a:lvl9pPr marL="3348418" algn="l" defTabSz="837105" rtl="0" eaLnBrk="1" latinLnBrk="0" hangingPunct="1">
              <a:defRPr sz="164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768069" y="6298029"/>
            <a:ext cx="3625256" cy="315979"/>
          </a:xfrm>
          <a:prstGeom prst="rect">
            <a:avLst/>
          </a:prstGeom>
        </p:spPr>
        <p:txBody>
          <a:bodyPr vert="horz" lIns="91440" tIns="45720" rIns="91440" bIns="45720" rtlCol="0" anchor="ctr">
            <a:normAutofit/>
          </a:bodyPr>
          <a:lstStyle>
            <a:defPPr>
              <a:defRPr lang="zh-CN"/>
            </a:defPPr>
            <a:lvl1pPr marL="0" algn="ctr" defTabSz="837105" rtl="0" eaLnBrk="1" latinLnBrk="0" hangingPunct="1">
              <a:defRPr sz="915" kern="1200" baseline="0">
                <a:solidFill>
                  <a:schemeClr val="tx1">
                    <a:tint val="75000"/>
                  </a:schemeClr>
                </a:solidFill>
                <a:latin typeface="+mn-lt"/>
                <a:ea typeface="+mn-ea"/>
                <a:cs typeface="+mn-cs"/>
              </a:defRPr>
            </a:lvl1pPr>
            <a:lvl2pPr marL="418552" algn="l" defTabSz="837105" rtl="0" eaLnBrk="1" latinLnBrk="0" hangingPunct="1">
              <a:defRPr sz="1648" kern="1200">
                <a:solidFill>
                  <a:schemeClr val="tx1"/>
                </a:solidFill>
                <a:latin typeface="+mn-lt"/>
                <a:ea typeface="+mn-ea"/>
                <a:cs typeface="+mn-cs"/>
              </a:defRPr>
            </a:lvl2pPr>
            <a:lvl3pPr marL="837105" algn="l" defTabSz="837105" rtl="0" eaLnBrk="1" latinLnBrk="0" hangingPunct="1">
              <a:defRPr sz="1648" kern="1200">
                <a:solidFill>
                  <a:schemeClr val="tx1"/>
                </a:solidFill>
                <a:latin typeface="+mn-lt"/>
                <a:ea typeface="+mn-ea"/>
                <a:cs typeface="+mn-cs"/>
              </a:defRPr>
            </a:lvl3pPr>
            <a:lvl4pPr marL="1255657" algn="l" defTabSz="837105" rtl="0" eaLnBrk="1" latinLnBrk="0" hangingPunct="1">
              <a:defRPr sz="1648" kern="1200">
                <a:solidFill>
                  <a:schemeClr val="tx1"/>
                </a:solidFill>
                <a:latin typeface="+mn-lt"/>
                <a:ea typeface="+mn-ea"/>
                <a:cs typeface="+mn-cs"/>
              </a:defRPr>
            </a:lvl4pPr>
            <a:lvl5pPr marL="1674209" algn="l" defTabSz="837105" rtl="0" eaLnBrk="1" latinLnBrk="0" hangingPunct="1">
              <a:defRPr sz="1648" kern="1200">
                <a:solidFill>
                  <a:schemeClr val="tx1"/>
                </a:solidFill>
                <a:latin typeface="+mn-lt"/>
                <a:ea typeface="+mn-ea"/>
                <a:cs typeface="+mn-cs"/>
              </a:defRPr>
            </a:lvl5pPr>
            <a:lvl6pPr marL="2092762" algn="l" defTabSz="837105" rtl="0" eaLnBrk="1" latinLnBrk="0" hangingPunct="1">
              <a:defRPr sz="1648" kern="1200">
                <a:solidFill>
                  <a:schemeClr val="tx1"/>
                </a:solidFill>
                <a:latin typeface="+mn-lt"/>
                <a:ea typeface="+mn-ea"/>
                <a:cs typeface="+mn-cs"/>
              </a:defRPr>
            </a:lvl6pPr>
            <a:lvl7pPr marL="2511314" algn="l" defTabSz="837105" rtl="0" eaLnBrk="1" latinLnBrk="0" hangingPunct="1">
              <a:defRPr sz="1648" kern="1200">
                <a:solidFill>
                  <a:schemeClr val="tx1"/>
                </a:solidFill>
                <a:latin typeface="+mn-lt"/>
                <a:ea typeface="+mn-ea"/>
                <a:cs typeface="+mn-cs"/>
              </a:defRPr>
            </a:lvl7pPr>
            <a:lvl8pPr marL="2929866" algn="l" defTabSz="837105" rtl="0" eaLnBrk="1" latinLnBrk="0" hangingPunct="1">
              <a:defRPr sz="1648" kern="1200">
                <a:solidFill>
                  <a:schemeClr val="tx1"/>
                </a:solidFill>
                <a:latin typeface="+mn-lt"/>
                <a:ea typeface="+mn-ea"/>
                <a:cs typeface="+mn-cs"/>
              </a:defRPr>
            </a:lvl8pPr>
            <a:lvl9pPr marL="3348418" algn="l" defTabSz="837105" rtl="0" eaLnBrk="1" latinLnBrk="0" hangingPunct="1">
              <a:defRPr sz="164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127165" y="6298029"/>
            <a:ext cx="2471766" cy="315979"/>
          </a:xfrm>
          <a:prstGeom prst="rect">
            <a:avLst/>
          </a:prstGeom>
        </p:spPr>
        <p:txBody>
          <a:bodyPr vert="horz" lIns="91440" tIns="45720" rIns="91440" bIns="45720" rtlCol="0" anchor="ctr">
            <a:normAutofit/>
          </a:bodyPr>
          <a:lstStyle>
            <a:defPPr>
              <a:defRPr lang="zh-CN"/>
            </a:defPPr>
            <a:lvl1pPr marL="0" algn="r" defTabSz="837105" rtl="0" eaLnBrk="1" latinLnBrk="0" hangingPunct="1">
              <a:defRPr sz="915" kern="1200" baseline="0">
                <a:solidFill>
                  <a:schemeClr val="tx1">
                    <a:tint val="75000"/>
                  </a:schemeClr>
                </a:solidFill>
                <a:latin typeface="+mn-lt"/>
                <a:ea typeface="+mn-ea"/>
                <a:cs typeface="+mn-cs"/>
              </a:defRPr>
            </a:lvl1pPr>
            <a:lvl2pPr marL="418552" algn="l" defTabSz="837105" rtl="0" eaLnBrk="1" latinLnBrk="0" hangingPunct="1">
              <a:defRPr sz="1648" kern="1200">
                <a:solidFill>
                  <a:schemeClr val="tx1"/>
                </a:solidFill>
                <a:latin typeface="+mn-lt"/>
                <a:ea typeface="+mn-ea"/>
                <a:cs typeface="+mn-cs"/>
              </a:defRPr>
            </a:lvl2pPr>
            <a:lvl3pPr marL="837105" algn="l" defTabSz="837105" rtl="0" eaLnBrk="1" latinLnBrk="0" hangingPunct="1">
              <a:defRPr sz="1648" kern="1200">
                <a:solidFill>
                  <a:schemeClr val="tx1"/>
                </a:solidFill>
                <a:latin typeface="+mn-lt"/>
                <a:ea typeface="+mn-ea"/>
                <a:cs typeface="+mn-cs"/>
              </a:defRPr>
            </a:lvl3pPr>
            <a:lvl4pPr marL="1255657" algn="l" defTabSz="837105" rtl="0" eaLnBrk="1" latinLnBrk="0" hangingPunct="1">
              <a:defRPr sz="1648" kern="1200">
                <a:solidFill>
                  <a:schemeClr val="tx1"/>
                </a:solidFill>
                <a:latin typeface="+mn-lt"/>
                <a:ea typeface="+mn-ea"/>
                <a:cs typeface="+mn-cs"/>
              </a:defRPr>
            </a:lvl4pPr>
            <a:lvl5pPr marL="1674209" algn="l" defTabSz="837105" rtl="0" eaLnBrk="1" latinLnBrk="0" hangingPunct="1">
              <a:defRPr sz="1648" kern="1200">
                <a:solidFill>
                  <a:schemeClr val="tx1"/>
                </a:solidFill>
                <a:latin typeface="+mn-lt"/>
                <a:ea typeface="+mn-ea"/>
                <a:cs typeface="+mn-cs"/>
              </a:defRPr>
            </a:lvl5pPr>
            <a:lvl6pPr marL="2092762" algn="l" defTabSz="837105" rtl="0" eaLnBrk="1" latinLnBrk="0" hangingPunct="1">
              <a:defRPr sz="1648" kern="1200">
                <a:solidFill>
                  <a:schemeClr val="tx1"/>
                </a:solidFill>
                <a:latin typeface="+mn-lt"/>
                <a:ea typeface="+mn-ea"/>
                <a:cs typeface="+mn-cs"/>
              </a:defRPr>
            </a:lvl6pPr>
            <a:lvl7pPr marL="2511314" algn="l" defTabSz="837105" rtl="0" eaLnBrk="1" latinLnBrk="0" hangingPunct="1">
              <a:defRPr sz="1648" kern="1200">
                <a:solidFill>
                  <a:schemeClr val="tx1"/>
                </a:solidFill>
                <a:latin typeface="+mn-lt"/>
                <a:ea typeface="+mn-ea"/>
                <a:cs typeface="+mn-cs"/>
              </a:defRPr>
            </a:lvl7pPr>
            <a:lvl8pPr marL="2929866" algn="l" defTabSz="837105" rtl="0" eaLnBrk="1" latinLnBrk="0" hangingPunct="1">
              <a:defRPr sz="1648" kern="1200">
                <a:solidFill>
                  <a:schemeClr val="tx1"/>
                </a:solidFill>
                <a:latin typeface="+mn-lt"/>
                <a:ea typeface="+mn-ea"/>
                <a:cs typeface="+mn-cs"/>
              </a:defRPr>
            </a:lvl8pPr>
            <a:lvl9pPr marL="3348418" algn="l" defTabSz="837105" rtl="0" eaLnBrk="1" latinLnBrk="0" hangingPunct="1">
              <a:defRPr sz="164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3"/>
            <a:ext cx="11162557" cy="6838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37105" rtl="0" eaLnBrk="1" latinLnBrk="0" hangingPunct="1">
              <a:defRPr sz="1648" kern="1200">
                <a:solidFill>
                  <a:schemeClr val="tx1"/>
                </a:solidFill>
                <a:latin typeface="+mn-lt"/>
                <a:ea typeface="+mn-ea"/>
                <a:cs typeface="+mn-cs"/>
              </a:defRPr>
            </a:lvl1pPr>
            <a:lvl2pPr marL="418552" algn="l" defTabSz="837105" rtl="0" eaLnBrk="1" latinLnBrk="0" hangingPunct="1">
              <a:defRPr sz="1648" kern="1200">
                <a:solidFill>
                  <a:schemeClr val="tx1"/>
                </a:solidFill>
                <a:latin typeface="+mn-lt"/>
                <a:ea typeface="+mn-ea"/>
                <a:cs typeface="+mn-cs"/>
              </a:defRPr>
            </a:lvl2pPr>
            <a:lvl3pPr marL="837105" algn="l" defTabSz="837105" rtl="0" eaLnBrk="1" latinLnBrk="0" hangingPunct="1">
              <a:defRPr sz="1648" kern="1200">
                <a:solidFill>
                  <a:schemeClr val="tx1"/>
                </a:solidFill>
                <a:latin typeface="+mn-lt"/>
                <a:ea typeface="+mn-ea"/>
                <a:cs typeface="+mn-cs"/>
              </a:defRPr>
            </a:lvl3pPr>
            <a:lvl4pPr marL="1255657" algn="l" defTabSz="837105" rtl="0" eaLnBrk="1" latinLnBrk="0" hangingPunct="1">
              <a:defRPr sz="1648" kern="1200">
                <a:solidFill>
                  <a:schemeClr val="tx1"/>
                </a:solidFill>
                <a:latin typeface="+mn-lt"/>
                <a:ea typeface="+mn-ea"/>
                <a:cs typeface="+mn-cs"/>
              </a:defRPr>
            </a:lvl4pPr>
            <a:lvl5pPr marL="1674209" algn="l" defTabSz="837105" rtl="0" eaLnBrk="1" latinLnBrk="0" hangingPunct="1">
              <a:defRPr sz="1648" kern="1200">
                <a:solidFill>
                  <a:schemeClr val="tx1"/>
                </a:solidFill>
                <a:latin typeface="+mn-lt"/>
                <a:ea typeface="+mn-ea"/>
                <a:cs typeface="+mn-cs"/>
              </a:defRPr>
            </a:lvl5pPr>
            <a:lvl6pPr marL="2092762" algn="l" defTabSz="837105" rtl="0" eaLnBrk="1" latinLnBrk="0" hangingPunct="1">
              <a:defRPr sz="1648" kern="1200">
                <a:solidFill>
                  <a:schemeClr val="tx1"/>
                </a:solidFill>
                <a:latin typeface="+mn-lt"/>
                <a:ea typeface="+mn-ea"/>
                <a:cs typeface="+mn-cs"/>
              </a:defRPr>
            </a:lvl6pPr>
            <a:lvl7pPr marL="2511314" algn="l" defTabSz="837105" rtl="0" eaLnBrk="1" latinLnBrk="0" hangingPunct="1">
              <a:defRPr sz="1648" kern="1200">
                <a:solidFill>
                  <a:schemeClr val="tx1"/>
                </a:solidFill>
                <a:latin typeface="+mn-lt"/>
                <a:ea typeface="+mn-ea"/>
                <a:cs typeface="+mn-cs"/>
              </a:defRPr>
            </a:lvl7pPr>
            <a:lvl8pPr marL="2929866" algn="l" defTabSz="837105" rtl="0" eaLnBrk="1" latinLnBrk="0" hangingPunct="1">
              <a:defRPr sz="1648" kern="1200">
                <a:solidFill>
                  <a:schemeClr val="tx1"/>
                </a:solidFill>
                <a:latin typeface="+mn-lt"/>
                <a:ea typeface="+mn-ea"/>
                <a:cs typeface="+mn-cs"/>
              </a:defRPr>
            </a:lvl8pPr>
            <a:lvl9pPr marL="3348418" algn="l" defTabSz="837105" rtl="0" eaLnBrk="1" latinLnBrk="0" hangingPunct="1">
              <a:defRPr sz="164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837105" rtl="0" eaLnBrk="1" fontAlgn="auto" latinLnBrk="0" hangingPunct="1">
        <a:lnSpc>
          <a:spcPct val="100000"/>
        </a:lnSpc>
        <a:spcBef>
          <a:spcPct val="0"/>
        </a:spcBef>
        <a:buNone/>
        <a:defRPr sz="3296" b="1" u="none" strike="noStrike" kern="1200" cap="none" spc="275" normalizeH="0" baseline="0">
          <a:solidFill>
            <a:schemeClr val="tx1">
              <a:lumMod val="85000"/>
              <a:lumOff val="15000"/>
            </a:schemeClr>
          </a:solidFill>
          <a:uFillTx/>
          <a:latin typeface="+mj-lt"/>
          <a:ea typeface="+mj-ea"/>
          <a:cs typeface="+mj-cs"/>
        </a:defRPr>
      </a:lvl1pPr>
    </p:titleStyle>
    <p:bodyStyle>
      <a:lvl1pPr marL="209276" indent="-209276" algn="l" defTabSz="837105" rtl="0" eaLnBrk="1" fontAlgn="auto" latinLnBrk="0" hangingPunct="1">
        <a:lnSpc>
          <a:spcPct val="130000"/>
        </a:lnSpc>
        <a:spcBef>
          <a:spcPct val="0"/>
        </a:spcBef>
        <a:spcAft>
          <a:spcPts val="915"/>
        </a:spcAft>
        <a:buFont typeface="Arial" panose="020b0604020202020204" pitchFamily="34" charset="0"/>
        <a:buChar char="●"/>
        <a:defRPr sz="1648" u="none" strike="noStrike" kern="1200" cap="none" spc="137" normalizeH="0" baseline="0">
          <a:solidFill>
            <a:schemeClr val="tx1">
              <a:lumMod val="65000"/>
              <a:lumOff val="35000"/>
            </a:schemeClr>
          </a:solidFill>
          <a:uFillTx/>
          <a:latin typeface="+mn-lt"/>
          <a:ea typeface="+mn-ea"/>
          <a:cs typeface="+mn-cs"/>
        </a:defRPr>
      </a:lvl1pPr>
      <a:lvl2pPr marL="627828" indent="-209276" algn="l" defTabSz="837105" rtl="0" eaLnBrk="1" fontAlgn="auto" latinLnBrk="0" hangingPunct="1">
        <a:lnSpc>
          <a:spcPct val="120000"/>
        </a:lnSpc>
        <a:spcBef>
          <a:spcPct val="0"/>
        </a:spcBef>
        <a:spcAft>
          <a:spcPts val="549"/>
        </a:spcAft>
        <a:buFont typeface="Arial" panose="020b0604020202020204" pitchFamily="34" charset="0"/>
        <a:buChar char="●"/>
        <a:tabLst>
          <a:tab pos="1473653"/>
        </a:tabLst>
        <a:defRPr sz="1465" u="none" strike="noStrike" kern="1200" cap="none" spc="137" normalizeH="0" baseline="0">
          <a:solidFill>
            <a:schemeClr val="tx1">
              <a:lumMod val="65000"/>
              <a:lumOff val="35000"/>
            </a:schemeClr>
          </a:solidFill>
          <a:uFillTx/>
          <a:latin typeface="+mn-lt"/>
          <a:ea typeface="+mn-ea"/>
          <a:cs typeface="+mn-cs"/>
        </a:defRPr>
      </a:lvl2pPr>
      <a:lvl3pPr marL="1046381" indent="-209276" algn="l" defTabSz="837105" rtl="0" eaLnBrk="1" fontAlgn="auto" latinLnBrk="0" hangingPunct="1">
        <a:lnSpc>
          <a:spcPct val="120000"/>
        </a:lnSpc>
        <a:spcBef>
          <a:spcPct val="0"/>
        </a:spcBef>
        <a:spcAft>
          <a:spcPts val="549"/>
        </a:spcAft>
        <a:buFont typeface="Arial" panose="020b0604020202020204" pitchFamily="34" charset="0"/>
        <a:buChar char="●"/>
        <a:defRPr sz="1465" u="none" strike="noStrike" kern="1200" cap="none" spc="137" normalizeH="0" baseline="0">
          <a:solidFill>
            <a:schemeClr val="tx1">
              <a:lumMod val="65000"/>
              <a:lumOff val="35000"/>
            </a:schemeClr>
          </a:solidFill>
          <a:uFillTx/>
          <a:latin typeface="+mn-lt"/>
          <a:ea typeface="+mn-ea"/>
          <a:cs typeface="+mn-cs"/>
        </a:defRPr>
      </a:lvl3pPr>
      <a:lvl4pPr marL="1464933" indent="-209276" algn="l" defTabSz="837105" rtl="0" eaLnBrk="1" fontAlgn="auto" latinLnBrk="0" hangingPunct="1">
        <a:lnSpc>
          <a:spcPct val="120000"/>
        </a:lnSpc>
        <a:spcBef>
          <a:spcPct val="0"/>
        </a:spcBef>
        <a:spcAft>
          <a:spcPts val="275"/>
        </a:spcAft>
        <a:buFont typeface="Wingdings" panose="05000000000000000000" charset="0"/>
        <a:buChar char=""/>
        <a:defRPr sz="1282" u="none" strike="noStrike" kern="1200" cap="none" spc="137" normalizeH="0" baseline="0">
          <a:solidFill>
            <a:schemeClr val="tx1">
              <a:lumMod val="65000"/>
              <a:lumOff val="35000"/>
            </a:schemeClr>
          </a:solidFill>
          <a:uFillTx/>
          <a:latin typeface="+mn-lt"/>
          <a:ea typeface="+mn-ea"/>
          <a:cs typeface="+mn-cs"/>
        </a:defRPr>
      </a:lvl4pPr>
      <a:lvl5pPr marL="1883485" indent="-209276" algn="l" defTabSz="837105" rtl="0" eaLnBrk="1" fontAlgn="auto" latinLnBrk="0" hangingPunct="1">
        <a:lnSpc>
          <a:spcPct val="120000"/>
        </a:lnSpc>
        <a:spcBef>
          <a:spcPct val="0"/>
        </a:spcBef>
        <a:spcAft>
          <a:spcPts val="275"/>
        </a:spcAft>
        <a:buFont typeface="Arial" panose="020b0604020202020204" pitchFamily="34" charset="0"/>
        <a:buChar char="•"/>
        <a:defRPr sz="1282" u="none" strike="noStrike" kern="1200" cap="none" spc="137" normalizeH="0" baseline="0">
          <a:solidFill>
            <a:schemeClr val="tx1">
              <a:lumMod val="65000"/>
              <a:lumOff val="35000"/>
            </a:schemeClr>
          </a:solidFill>
          <a:uFillTx/>
          <a:latin typeface="+mn-lt"/>
          <a:ea typeface="+mn-ea"/>
          <a:cs typeface="+mn-cs"/>
        </a:defRPr>
      </a:lvl5pPr>
      <a:lvl6pPr marL="2302038" indent="-209276" algn="l" defTabSz="837105"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6pPr>
      <a:lvl7pPr marL="2720590" indent="-209276" algn="l" defTabSz="837105"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7pPr>
      <a:lvl8pPr marL="3139142" indent="-209276" algn="l" defTabSz="837105"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8pPr>
      <a:lvl9pPr marL="3557695" indent="-209276" algn="l" defTabSz="837105"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9pPr>
    </p:bodyStyle>
    <p:otherStyle>
      <a:defPPr>
        <a:defRPr lang="zh-CN"/>
      </a:defPPr>
      <a:lvl1pPr marL="0" algn="l" defTabSz="837105" rtl="0" eaLnBrk="1" latinLnBrk="0" hangingPunct="1">
        <a:defRPr sz="1648" kern="1200">
          <a:solidFill>
            <a:schemeClr val="tx1"/>
          </a:solidFill>
          <a:latin typeface="+mn-lt"/>
          <a:ea typeface="+mn-ea"/>
          <a:cs typeface="+mn-cs"/>
        </a:defRPr>
      </a:lvl1pPr>
      <a:lvl2pPr marL="418552" algn="l" defTabSz="837105" rtl="0" eaLnBrk="1" latinLnBrk="0" hangingPunct="1">
        <a:defRPr sz="1648" kern="1200">
          <a:solidFill>
            <a:schemeClr val="tx1"/>
          </a:solidFill>
          <a:latin typeface="+mn-lt"/>
          <a:ea typeface="+mn-ea"/>
          <a:cs typeface="+mn-cs"/>
        </a:defRPr>
      </a:lvl2pPr>
      <a:lvl3pPr marL="837105" algn="l" defTabSz="837105" rtl="0" eaLnBrk="1" latinLnBrk="0" hangingPunct="1">
        <a:defRPr sz="1648" kern="1200">
          <a:solidFill>
            <a:schemeClr val="tx1"/>
          </a:solidFill>
          <a:latin typeface="+mn-lt"/>
          <a:ea typeface="+mn-ea"/>
          <a:cs typeface="+mn-cs"/>
        </a:defRPr>
      </a:lvl3pPr>
      <a:lvl4pPr marL="1255657" algn="l" defTabSz="837105" rtl="0" eaLnBrk="1" latinLnBrk="0" hangingPunct="1">
        <a:defRPr sz="1648" kern="1200">
          <a:solidFill>
            <a:schemeClr val="tx1"/>
          </a:solidFill>
          <a:latin typeface="+mn-lt"/>
          <a:ea typeface="+mn-ea"/>
          <a:cs typeface="+mn-cs"/>
        </a:defRPr>
      </a:lvl4pPr>
      <a:lvl5pPr marL="1674209" algn="l" defTabSz="837105" rtl="0" eaLnBrk="1" latinLnBrk="0" hangingPunct="1">
        <a:defRPr sz="1648" kern="1200">
          <a:solidFill>
            <a:schemeClr val="tx1"/>
          </a:solidFill>
          <a:latin typeface="+mn-lt"/>
          <a:ea typeface="+mn-ea"/>
          <a:cs typeface="+mn-cs"/>
        </a:defRPr>
      </a:lvl5pPr>
      <a:lvl6pPr marL="2092762" algn="l" defTabSz="837105" rtl="0" eaLnBrk="1" latinLnBrk="0" hangingPunct="1">
        <a:defRPr sz="1648" kern="1200">
          <a:solidFill>
            <a:schemeClr val="tx1"/>
          </a:solidFill>
          <a:latin typeface="+mn-lt"/>
          <a:ea typeface="+mn-ea"/>
          <a:cs typeface="+mn-cs"/>
        </a:defRPr>
      </a:lvl6pPr>
      <a:lvl7pPr marL="2511314" algn="l" defTabSz="837105" rtl="0" eaLnBrk="1" latinLnBrk="0" hangingPunct="1">
        <a:defRPr sz="1648" kern="1200">
          <a:solidFill>
            <a:schemeClr val="tx1"/>
          </a:solidFill>
          <a:latin typeface="+mn-lt"/>
          <a:ea typeface="+mn-ea"/>
          <a:cs typeface="+mn-cs"/>
        </a:defRPr>
      </a:lvl7pPr>
      <a:lvl8pPr marL="2929866" algn="l" defTabSz="837105" rtl="0" eaLnBrk="1" latinLnBrk="0" hangingPunct="1">
        <a:defRPr sz="1648" kern="1200">
          <a:solidFill>
            <a:schemeClr val="tx1"/>
          </a:solidFill>
          <a:latin typeface="+mn-lt"/>
          <a:ea typeface="+mn-ea"/>
          <a:cs typeface="+mn-cs"/>
        </a:defRPr>
      </a:lvl8pPr>
      <a:lvl9pPr marL="3348418" algn="l" defTabSz="837105" rtl="0" eaLnBrk="1" latinLnBrk="0" hangingPunct="1">
        <a:defRPr sz="164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tags" Target="../tags/tag61.xml"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2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25.jpeg" /><Relationship Id="rId4" Type="http://schemas.openxmlformats.org/officeDocument/2006/relationships/image" Target="../media/image26.jpeg" /><Relationship Id="rId5" Type="http://schemas.openxmlformats.org/officeDocument/2006/relationships/image" Target="../media/image2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 Id="rId6" Type="http://schemas.openxmlformats.org/officeDocument/2006/relationships/image" Target="../media/image3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32.jpeg" /><Relationship Id="rId4" Type="http://schemas.openxmlformats.org/officeDocument/2006/relationships/image" Target="../media/image33.jpeg" /><Relationship Id="rId5" Type="http://schemas.openxmlformats.org/officeDocument/2006/relationships/image" Target="../media/image3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3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jpeg" /><Relationship Id="rId4" Type="http://schemas.microsoft.com/office/2007/relationships/hdphoto" Target="../media/image6.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jpeg" /><Relationship Id="rId4"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microsoft.com/office/2007/relationships/hdphoto" Target="../media/image12.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0.jpeg" /><Relationship Id="rId11" Type="http://schemas.openxmlformats.org/officeDocument/2006/relationships/image" Target="../media/image21.jpeg" /><Relationship Id="rId2" Type="http://schemas.openxmlformats.org/officeDocument/2006/relationships/notesSlide" Target="../notesSlides/notesSlide7.xml" /><Relationship Id="rId3" Type="http://schemas.openxmlformats.org/officeDocument/2006/relationships/image" Target="../media/image13.png" /><Relationship Id="rId4" Type="http://schemas.microsoft.com/office/2007/relationships/hdphoto" Target="../media/image14.wdp" /><Relationship Id="rId5" Type="http://schemas.openxmlformats.org/officeDocument/2006/relationships/image" Target="../media/image15.png" /><Relationship Id="rId6" Type="http://schemas.microsoft.com/office/2007/relationships/hdphoto" Target="../media/image16.wdp" /><Relationship Id="rId7" Type="http://schemas.openxmlformats.org/officeDocument/2006/relationships/image" Target="../media/image17.jpeg" /><Relationship Id="rId8" Type="http://schemas.openxmlformats.org/officeDocument/2006/relationships/image" Target="../media/image18.jpeg" /><Relationship Id="rId9" Type="http://schemas.openxmlformats.org/officeDocument/2006/relationships/image" Target="../media/image1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6" name="椭圆 25"/>
          <p:cNvSpPr/>
          <p:nvPr/>
        </p:nvSpPr>
        <p:spPr>
          <a:xfrm>
            <a:off x="612304" y="1188021"/>
            <a:ext cx="4608512" cy="4608512"/>
          </a:xfrm>
          <a:prstGeom prst="ellipse">
            <a:avLst/>
          </a:prstGeom>
          <a:noFill/>
          <a:ln>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V="1">
            <a:off x="1867945" y="4436838"/>
            <a:ext cx="9474438" cy="63551"/>
          </a:xfrm>
          <a:prstGeom prst="rect">
            <a:avLst/>
          </a:prstGeom>
          <a:solidFill>
            <a:schemeClr val="accent6">
              <a:lumMod val="50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1948774" y="2515483"/>
            <a:ext cx="9389655" cy="47434"/>
          </a:xfrm>
          <a:prstGeom prst="rect">
            <a:avLst/>
          </a:prstGeom>
          <a:solidFill>
            <a:schemeClr val="accent6">
              <a:lumMod val="7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73079" y="4002271"/>
            <a:ext cx="9565350" cy="360040"/>
          </a:xfrm>
          <a:prstGeom prst="rect">
            <a:avLst/>
          </a:prstGeom>
          <a:solidFill>
            <a:schemeClr val="accent6">
              <a:lumMod val="7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73079" y="2651042"/>
            <a:ext cx="9565350" cy="12961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321095" y="1901630"/>
            <a:ext cx="3168352" cy="3168352"/>
            <a:chOff x="999356" y="1791097"/>
            <a:chExt cx="2997324" cy="2997324"/>
          </a:xfrm>
        </p:grpSpPr>
        <p:sp>
          <p:nvSpPr>
            <p:cNvPr id="5" name="椭圆 4"/>
            <p:cNvSpPr/>
            <p:nvPr/>
          </p:nvSpPr>
          <p:spPr>
            <a:xfrm>
              <a:off x="999356" y="1791097"/>
              <a:ext cx="2997324" cy="2997324"/>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F:\u=2365892988,777049228&amp;fm=11&amp;gp=0.jpg"/>
            <p:cNvPicPr>
              <a:picLocks noChangeAspect="1" noChangeArrowheads="1"/>
            </p:cNvPicPr>
            <p:nvPr/>
          </p:nvPicPr>
          <p:blipFill>
            <a:blip r:embed="rId3">
              <a:extLst>
                <a:ext uri="{28A0092B-C50C-407E-A947-70E740481C1C}">
                  <a14:useLocalDpi xmlns:a14="http://schemas.microsoft.com/office/drawing/2010/main" val="0"/>
                </a:ext>
              </a:extLst>
            </a:blip>
            <a:srcRect t="1333" b="1333"/>
            <a:stretch>
              <a:fillRect/>
            </a:stretch>
          </p:blipFill>
          <p:spPr bwMode="auto">
            <a:xfrm>
              <a:off x="1098376" y="1908101"/>
              <a:ext cx="2781300" cy="2781300"/>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flipH="1">
            <a:off x="4754922" y="2750990"/>
            <a:ext cx="6602702" cy="1015663"/>
          </a:xfrm>
          <a:prstGeom prst="rect">
            <a:avLst/>
          </a:prstGeom>
          <a:noFill/>
          <a:ln w="19050">
            <a:noFill/>
          </a:ln>
        </p:spPr>
        <p:txBody>
          <a:bodyPr wrap="square" rtlCol="0">
            <a:spAutoFit/>
          </a:bodyPr>
          <a:lstStyle/>
          <a:p>
            <a:r>
              <a:rPr lang="zh-CN" altLang="en-US" sz="6000" spc="600">
                <a:solidFill>
                  <a:schemeClr val="bg1"/>
                </a:solidFill>
                <a:latin typeface="时尚中黑简体" panose="01010104010101010101" pitchFamily="2" charset="-122"/>
                <a:ea typeface="时尚中黑简体" panose="01010104010101010101" pitchFamily="2" charset="-122"/>
              </a:rPr>
              <a:t>竞选学生会主席</a:t>
            </a:r>
            <a:endParaRPr lang="zh-CN" altLang="en-US" sz="6000" spc="600">
              <a:solidFill>
                <a:schemeClr val="bg1"/>
              </a:solidFill>
              <a:latin typeface="时尚中黑简体" panose="01010104010101010101" pitchFamily="2" charset="-122"/>
              <a:ea typeface="时尚中黑简体" panose="01010104010101010101" pitchFamily="2" charset="-122"/>
            </a:endParaRPr>
          </a:p>
        </p:txBody>
      </p:sp>
      <p:sp>
        <p:nvSpPr>
          <p:cNvPr id="11" name="椭圆 10"/>
          <p:cNvSpPr/>
          <p:nvPr/>
        </p:nvSpPr>
        <p:spPr>
          <a:xfrm>
            <a:off x="2625886" y="830157"/>
            <a:ext cx="639425" cy="639425"/>
          </a:xfrm>
          <a:prstGeom prst="ellipse">
            <a:avLst/>
          </a:prstGeom>
          <a:solidFill>
            <a:schemeClr val="accent6">
              <a:lumMod val="60000"/>
              <a:lumOff val="40000"/>
            </a:schemeClr>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905806" y="1106900"/>
            <a:ext cx="351393" cy="351393"/>
          </a:xfrm>
          <a:prstGeom prst="ellipse">
            <a:avLst/>
          </a:prstGeom>
          <a:solidFill>
            <a:srgbClr val="FFC000"/>
          </a:solid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450831" y="1013501"/>
            <a:ext cx="1520743" cy="1326648"/>
            <a:chOff x="3450831" y="1013501"/>
            <a:chExt cx="1520743" cy="1326648"/>
          </a:xfrm>
        </p:grpSpPr>
        <p:sp>
          <p:nvSpPr>
            <p:cNvPr id="9" name="椭圆 8"/>
            <p:cNvSpPr/>
            <p:nvPr/>
          </p:nvSpPr>
          <p:spPr>
            <a:xfrm>
              <a:off x="3450831" y="1013501"/>
              <a:ext cx="1326648" cy="1326648"/>
            </a:xfrm>
            <a:prstGeom prst="ellipse">
              <a:avLst/>
            </a:prstGeom>
            <a:solidFill>
              <a:schemeClr val="accent6">
                <a:lumMod val="75000"/>
              </a:schemeClr>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587210" y="1415096"/>
              <a:ext cx="1384364" cy="523220"/>
            </a:xfrm>
            <a:prstGeom prst="rect">
              <a:avLst/>
            </a:prstGeom>
            <a:noFill/>
          </p:spPr>
          <p:txBody>
            <a:bodyPr wrap="square" rtlCol="0">
              <a:spAutoFit/>
            </a:bodyPr>
            <a:lstStyle/>
            <a:p>
              <a:r>
                <a:rPr lang="en-US" altLang="zh-CN" sz="2800">
                  <a:solidFill>
                    <a:schemeClr val="bg1"/>
                  </a:solidFill>
                  <a:latin typeface="时尚中黑简体" panose="01010104010101010101" pitchFamily="2" charset="-122"/>
                  <a:ea typeface="时尚中黑简体" panose="01010104010101010101" pitchFamily="2" charset="-122"/>
                </a:rPr>
                <a:t>LOGO</a:t>
              </a:r>
              <a:endParaRPr lang="zh-CN" altLang="en-US" sz="2800">
                <a:solidFill>
                  <a:schemeClr val="bg1"/>
                </a:solidFill>
                <a:latin typeface="时尚中黑简体" panose="01010104010101010101" pitchFamily="2" charset="-122"/>
                <a:ea typeface="时尚中黑简体" panose="01010104010101010101" pitchFamily="2" charset="-122"/>
              </a:endParaRPr>
            </a:p>
          </p:txBody>
        </p:sp>
      </p:grpSp>
      <p:sp>
        <p:nvSpPr>
          <p:cNvPr id="20" name="TextBox 19"/>
          <p:cNvSpPr txBox="1"/>
          <p:nvPr/>
        </p:nvSpPr>
        <p:spPr>
          <a:xfrm>
            <a:off x="5907050" y="3998330"/>
            <a:ext cx="3152140" cy="306705"/>
          </a:xfrm>
          <a:prstGeom prst="rect">
            <a:avLst/>
          </a:prstGeom>
          <a:noFill/>
        </p:spPr>
        <p:txBody>
          <a:bodyPr wrap="none" rtlCol="0">
            <a:spAutoFit/>
          </a:bodyPr>
          <a:lstStyle/>
          <a:p>
            <a:r>
              <a:rPr lang="zh-CN" altLang="en-US" sz="1400">
                <a:solidFill>
                  <a:schemeClr val="bg1"/>
                </a:solidFill>
                <a:latin typeface="时尚中黑简体" panose="01010104010101010101" pitchFamily="2" charset="-122"/>
                <a:ea typeface="时尚中黑简体" panose="01010104010101010101" pitchFamily="2" charset="-122"/>
              </a:rPr>
              <a:t>姓名：</a:t>
            </a:r>
            <a:r>
              <a:rPr lang="en-US" altLang="zh-CN" sz="1400">
                <a:solidFill>
                  <a:schemeClr val="bg1"/>
                </a:solidFill>
                <a:latin typeface="时尚中黑简体" panose="01010104010101010101" pitchFamily="2" charset="-122"/>
                <a:ea typeface="时尚中黑简体" panose="01010104010101010101" pitchFamily="2" charset="-122"/>
              </a:rPr>
              <a:t>PPT</a:t>
            </a:r>
            <a:r>
              <a:rPr lang="zh-CN" altLang="en-US" sz="1400">
                <a:solidFill>
                  <a:schemeClr val="bg1"/>
                </a:solidFill>
                <a:latin typeface="时尚中黑简体" panose="01010104010101010101" pitchFamily="2" charset="-122"/>
                <a:ea typeface="时尚中黑简体" panose="01010104010101010101" pitchFamily="2" charset="-122"/>
              </a:rPr>
              <a:t>汇    班级：</a:t>
            </a:r>
            <a:r>
              <a:rPr lang="en-US" altLang="zh-CN" sz="1400">
                <a:solidFill>
                  <a:schemeClr val="bg1"/>
                </a:solidFill>
                <a:latin typeface="时尚中黑简体" panose="01010104010101010101" pitchFamily="2" charset="-122"/>
                <a:ea typeface="时尚中黑简体" panose="01010104010101010101" pitchFamily="2" charset="-122"/>
              </a:rPr>
              <a:t>20XX</a:t>
            </a:r>
            <a:r>
              <a:rPr lang="zh-CN" altLang="en-US" sz="1400">
                <a:solidFill>
                  <a:schemeClr val="bg1"/>
                </a:solidFill>
                <a:latin typeface="时尚中黑简体" panose="01010104010101010101" pitchFamily="2" charset="-122"/>
                <a:ea typeface="时尚中黑简体" panose="01010104010101010101" pitchFamily="2" charset="-122"/>
              </a:rPr>
              <a:t>级</a:t>
            </a:r>
            <a:r>
              <a:rPr lang="en-US" altLang="zh-CN" sz="1400">
                <a:solidFill>
                  <a:schemeClr val="bg1"/>
                </a:solidFill>
                <a:latin typeface="时尚中黑简体" panose="01010104010101010101" pitchFamily="2" charset="-122"/>
                <a:ea typeface="时尚中黑简体" panose="01010104010101010101" pitchFamily="2" charset="-122"/>
              </a:rPr>
              <a:t>XX</a:t>
            </a:r>
            <a:r>
              <a:rPr lang="zh-CN" altLang="en-US" sz="1400">
                <a:solidFill>
                  <a:schemeClr val="bg1"/>
                </a:solidFill>
                <a:latin typeface="时尚中黑简体" panose="01010104010101010101" pitchFamily="2" charset="-122"/>
                <a:ea typeface="时尚中黑简体" panose="01010104010101010101" pitchFamily="2" charset="-122"/>
              </a:rPr>
              <a:t>班</a:t>
            </a:r>
            <a:endParaRPr lang="zh-CN" altLang="en-US" sz="1400">
              <a:solidFill>
                <a:schemeClr val="bg1"/>
              </a:solidFill>
              <a:latin typeface="时尚中黑简体" panose="01010104010101010101" pitchFamily="2" charset="-122"/>
              <a:ea typeface="时尚中黑简体" panose="01010104010101010101" pitchFamily="2" charset="-122"/>
            </a:endParaRPr>
          </a:p>
        </p:txBody>
      </p:sp>
      <p:pic>
        <p:nvPicPr>
          <p:cNvPr id="99" name="PA_AlexG - Butterflies.mp3">
            <a:hlinkClick action="ppaction://media"/>
          </p:cNvPr>
          <p:cNvPicPr>
            <a:picLocks noChangeAspect="1"/>
          </p:cNvPicPr>
          <p:nvPr>
            <a:audioFile r:link="rId6"/>
            <p:custDataLst>
              <p:tags r:id="rId5"/>
            </p:custDataLst>
            <p:extLst>
              <p:ext uri="{DAA4B4D4-6D71-4841-9C94-3DE7FCFB9230}">
                <p14:media xmlns:p14="http://schemas.microsoft.com/office/powerpoint/2010/main" r:embed="rId7"/>
              </p:ext>
            </p:extLst>
          </p:nvPr>
        </p:nvPicPr>
        <p:blipFill>
          <a:blip r:embed="rId4"/>
          <a:stretch>
            <a:fillRect/>
          </a:stretch>
        </p:blipFill>
        <p:spPr>
          <a:xfrm>
            <a:off x="7938422" y="-2124347"/>
            <a:ext cx="609600" cy="609600"/>
          </a:xfrm>
          <a:prstGeom prst="rect">
            <a:avLst/>
          </a:prstGeom>
        </p:spPr>
      </p:pic>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9"/>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75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par>
                                <p:cTn id="16" presetID="31" presetClass="entr" presetSubtype="0" fill="hold" nodeType="withEffect">
                                  <p:stCondLst>
                                    <p:cond delay="125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par>
                                <p:cTn id="22" presetID="31" presetClass="entr" presetSubtype="0" fill="hold" grpId="0" nodeType="withEffect">
                                  <p:stCondLst>
                                    <p:cond delay="175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par>
                                <p:cTn id="28" presetID="31" presetClass="entr" presetSubtype="0" fill="hold" grpId="0" nodeType="withEffect">
                                  <p:stCondLst>
                                    <p:cond delay="2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22" presetClass="entr" presetSubtype="8" fill="hold" grpId="0" nodeType="withEffect">
                                  <p:stCondLst>
                                    <p:cond delay="27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000"/>
                                        <p:tgtEl>
                                          <p:spTgt spid="4"/>
                                        </p:tgtEl>
                                      </p:cBhvr>
                                    </p:animEffect>
                                  </p:childTnLst>
                                </p:cTn>
                              </p:par>
                              <p:par>
                                <p:cTn id="37" presetID="22" presetClass="entr" presetSubtype="8" fill="hold" grpId="0" nodeType="withEffect">
                                  <p:stCondLst>
                                    <p:cond delay="275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par>
                                <p:cTn id="40" presetID="16" presetClass="entr" presetSubtype="21" fill="hold" grpId="0" nodeType="withEffect">
                                  <p:stCondLst>
                                    <p:cond delay="325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750"/>
                                        <p:tgtEl>
                                          <p:spTgt spid="18"/>
                                        </p:tgtEl>
                                      </p:cBhvr>
                                    </p:animEffect>
                                  </p:childTnLst>
                                </p:cTn>
                              </p:par>
                              <p:par>
                                <p:cTn id="43" presetID="16" presetClass="entr" presetSubtype="21" fill="hold" grpId="0" nodeType="withEffect">
                                  <p:stCondLst>
                                    <p:cond delay="325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750"/>
                                        <p:tgtEl>
                                          <p:spTgt spid="19"/>
                                        </p:tgtEl>
                                      </p:cBhvr>
                                    </p:animEffect>
                                  </p:childTnLst>
                                </p:cTn>
                              </p:par>
                              <p:par>
                                <p:cTn id="46" presetID="22" presetClass="entr" presetSubtype="8" fill="hold" grpId="0" nodeType="withEffect">
                                  <p:stCondLst>
                                    <p:cond delay="375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1000"/>
                                        <p:tgtEl>
                                          <p:spTgt spid="7"/>
                                        </p:tgtEl>
                                      </p:cBhvr>
                                    </p:animEffect>
                                  </p:childTnLst>
                                </p:cTn>
                              </p:par>
                              <p:par>
                                <p:cTn id="49" presetID="41" presetClass="entr" presetSubtype="0" fill="hold" grpId="0" nodeType="withEffect">
                                  <p:stCondLst>
                                    <p:cond delay="4250"/>
                                  </p:stCondLst>
                                  <p:iterate type="lt">
                                    <p:tmPct val="10000"/>
                                  </p:iterate>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20"/>
                                        </p:tgtEl>
                                        <p:attrNameLst>
                                          <p:attrName>ppt_y</p:attrName>
                                        </p:attrNameLst>
                                      </p:cBhvr>
                                      <p:tavLst>
                                        <p:tav tm="0">
                                          <p:val>
                                            <p:strVal val="#ppt_y"/>
                                          </p:val>
                                        </p:tav>
                                        <p:tav tm="100000">
                                          <p:val>
                                            <p:strVal val="#ppt_y"/>
                                          </p:val>
                                        </p:tav>
                                      </p:tavLst>
                                    </p:anim>
                                    <p:anim calcmode="lin" valueType="num">
                                      <p:cBhvr>
                                        <p:cTn id="53" dur="1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99"/>
                </p:tgtEl>
              </p:cMediaNode>
            </p:audio>
          </p:childTnLst>
        </p:cTn>
      </p:par>
    </p:tnLst>
    <p:bldLst>
      <p:bldP spid="26" grpId="0" animBg="1"/>
      <p:bldP spid="19" grpId="0" animBg="1"/>
      <p:bldP spid="18" grpId="0" animBg="1"/>
      <p:bldP spid="8" grpId="0" animBg="1"/>
      <p:bldP spid="4" grpId="0" animBg="1"/>
      <p:bldP spid="7" grpId="0"/>
      <p:bldP spid="11" grpId="0" animBg="1"/>
      <p:bldP spid="14" grpId="0" animBg="1"/>
      <p:bldP spid="2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1" y="1841599"/>
            <a:ext cx="6201834" cy="301883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2"/>
          <p:cNvPicPr>
            <a:picLocks noChangeAspect="1" noChangeArrowheads="1"/>
          </p:cNvPicPr>
          <p:nvPr/>
        </p:nvPicPr>
        <p:blipFill>
          <a:blip r:embed="rId3">
            <a:extLst>
              <a:ext uri="{28A0092B-C50C-407E-A947-70E740481C1C}">
                <a14:useLocalDpi xmlns:a14="http://schemas.microsoft.com/office/drawing/2010/main" val="0"/>
              </a:ext>
            </a:extLst>
          </a:blip>
          <a:srcRect b="8203"/>
          <a:stretch>
            <a:fillRect/>
          </a:stretch>
        </p:blipFill>
        <p:spPr bwMode="auto">
          <a:xfrm>
            <a:off x="6187488" y="1839438"/>
            <a:ext cx="4974225" cy="3009974"/>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517632" y="2052117"/>
            <a:ext cx="5268340" cy="2554545"/>
          </a:xfrm>
          <a:prstGeom prst="rect">
            <a:avLst/>
          </a:prstGeom>
          <a:noFill/>
        </p:spPr>
        <p:txBody>
          <a:bodyPr wrap="square" rtlCol="0">
            <a:spAutoFit/>
          </a:bodyPr>
          <a:lstStyle/>
          <a:p>
            <a:pPr>
              <a:lnSpc>
                <a:spcPct val="200000"/>
              </a:lnSpc>
            </a:pPr>
            <a:r>
              <a:rPr lang="zh-CN" altLang="en-US" sz="1600">
                <a:solidFill>
                  <a:schemeClr val="bg1"/>
                </a:solidFill>
                <a:latin typeface="微软雅黑" panose="020b0503020204020204" pitchFamily="34" charset="-122"/>
                <a:ea typeface="微软雅黑" panose="020b0503020204020204" pitchFamily="34" charset="-122"/>
              </a:rPr>
              <a:t>       三年来，我不进负责班级团支部的工作，还负责了大部分的班级事务。</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sz="1600">
                <a:solidFill>
                  <a:schemeClr val="bg1"/>
                </a:solidFill>
                <a:latin typeface="微软雅黑" panose="020b0503020204020204" pitchFamily="34" charset="-122"/>
                <a:ea typeface="微软雅黑" panose="020b0503020204020204" pitchFamily="34" charset="-122"/>
              </a:rPr>
              <a:t>       我深刻了解到，学生会主席就相当于一名领航员。只有组织好学生会，领导和协调好各个部门的工作，尽心尽职的完成自身的工作，才能真正做到服务于广大学生。</a:t>
            </a:r>
            <a:endParaRPr lang="en-US" altLang="zh-CN"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5"/>
                                        </p:tgtEl>
                                        <p:attrNameLst>
                                          <p:attrName>style.visibility</p:attrName>
                                        </p:attrNameLst>
                                      </p:cBhvr>
                                      <p:to>
                                        <p:strVal val="visible"/>
                                      </p:to>
                                    </p:set>
                                    <p:anim calcmode="lin" valueType="num">
                                      <p:cBhvr>
                                        <p:cTn id="17"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5"/>
                                        </p:tgtEl>
                                        <p:attrNameLst>
                                          <p:attrName>ppt_y</p:attrName>
                                        </p:attrNameLst>
                                      </p:cBhvr>
                                      <p:tavLst>
                                        <p:tav tm="0">
                                          <p:val>
                                            <p:strVal val="#ppt_y"/>
                                          </p:val>
                                        </p:tav>
                                        <p:tav tm="100000">
                                          <p:val>
                                            <p:strVal val="#ppt_y"/>
                                          </p:val>
                                        </p:tav>
                                      </p:tavLst>
                                    </p:anim>
                                    <p:anim calcmode="lin" valueType="num">
                                      <p:cBhvr>
                                        <p:cTn id="19"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p:cNvGrpSpPr/>
          <p:nvPr/>
        </p:nvGrpSpPr>
        <p:grpSpPr>
          <a:xfrm>
            <a:off x="1556827" y="1724523"/>
            <a:ext cx="2508159" cy="2508159"/>
            <a:chOff x="1685431" y="2872145"/>
            <a:chExt cx="2350206" cy="2350206"/>
          </a:xfrm>
        </p:grpSpPr>
        <p:sp>
          <p:nvSpPr>
            <p:cNvPr id="104" name="椭圆 103"/>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Picture 2"/>
            <p:cNvPicPr>
              <a:picLocks noChangeAspect="1" noChangeArrowheads="1"/>
            </p:cNvPicPr>
            <p:nvPr/>
          </p:nvPicPr>
          <p:blipFill>
            <a:blip r:embed="rId3">
              <a:extLst>
                <a:ext uri="{28A0092B-C50C-407E-A947-70E740481C1C}">
                  <a14:useLocalDpi xmlns:a14="http://schemas.microsoft.com/office/drawing/2010/main" val="0"/>
                </a:ext>
              </a:extLst>
            </a:blip>
            <a:srcRect l="17500" r="17500"/>
            <a:stretch>
              <a:fillRect/>
            </a:stretch>
          </p:blipFill>
          <p:spPr bwMode="auto">
            <a:xfrm>
              <a:off x="1803389" y="2965954"/>
              <a:ext cx="2129192" cy="212919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6" name="组合 105"/>
          <p:cNvGrpSpPr/>
          <p:nvPr/>
        </p:nvGrpSpPr>
        <p:grpSpPr>
          <a:xfrm>
            <a:off x="7329589" y="1657626"/>
            <a:ext cx="2508159" cy="2508159"/>
            <a:chOff x="1685431" y="2872145"/>
            <a:chExt cx="2350206" cy="2350206"/>
          </a:xfrm>
        </p:grpSpPr>
        <p:sp>
          <p:nvSpPr>
            <p:cNvPr id="107" name="椭圆 106"/>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8" name="Picture 2"/>
            <p:cNvPicPr>
              <a:picLocks noChangeAspect="1" noChangeArrowheads="1"/>
            </p:cNvPicPr>
            <p:nvPr/>
          </p:nvPicPr>
          <p:blipFill>
            <a:blip r:embed="rId4">
              <a:extLst>
                <a:ext uri="{28A0092B-C50C-407E-A947-70E740481C1C}">
                  <a14:useLocalDpi xmlns:a14="http://schemas.microsoft.com/office/drawing/2010/main" val="0"/>
                </a:ext>
              </a:extLst>
            </a:blip>
            <a:srcRect l="8802" r="8802"/>
            <a:stretch>
              <a:fillRect/>
            </a:stretch>
          </p:blipFill>
          <p:spPr bwMode="auto">
            <a:xfrm>
              <a:off x="1855239" y="3023710"/>
              <a:ext cx="2014348" cy="2014348"/>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9" name="组合 108"/>
          <p:cNvGrpSpPr/>
          <p:nvPr/>
        </p:nvGrpSpPr>
        <p:grpSpPr>
          <a:xfrm>
            <a:off x="4449269" y="1685566"/>
            <a:ext cx="2508159" cy="2508159"/>
            <a:chOff x="1685431" y="2872145"/>
            <a:chExt cx="2350206" cy="2350206"/>
          </a:xfrm>
        </p:grpSpPr>
        <p:sp>
          <p:nvSpPr>
            <p:cNvPr id="110" name="椭圆 109"/>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1" name="Picture 2"/>
            <p:cNvPicPr>
              <a:picLocks noChangeAspect="1" noChangeArrowheads="1"/>
            </p:cNvPicPr>
            <p:nvPr/>
          </p:nvPicPr>
          <p:blipFill>
            <a:blip r:embed="rId5">
              <a:extLst>
                <a:ext uri="{28A0092B-C50C-407E-A947-70E740481C1C}">
                  <a14:useLocalDpi xmlns:a14="http://schemas.microsoft.com/office/drawing/2010/main" val="0"/>
                </a:ext>
              </a:extLst>
            </a:blip>
            <a:srcRect l="18750" r="18750"/>
            <a:stretch>
              <a:fillRect/>
            </a:stretch>
          </p:blipFill>
          <p:spPr bwMode="auto">
            <a:xfrm>
              <a:off x="1819188" y="3013840"/>
              <a:ext cx="2062380" cy="2062380"/>
            </a:xfrm>
            <a:prstGeom prst="ellipse">
              <a:avLst/>
            </a:prstGeom>
            <a:noFill/>
            <a:extLst>
              <a:ext uri="{909E8E84-426E-40DD-AFC4-6F175D3DCCD1}">
                <a14:hiddenFill xmlns:a14="http://schemas.microsoft.com/office/drawing/2010/main">
                  <a:solidFill>
                    <a:srgbClr val="FFFFFF"/>
                  </a:solidFill>
                </a14:hiddenFill>
              </a:ext>
            </a:extLst>
          </p:spPr>
        </p:pic>
      </p:grpSp>
      <p:sp>
        <p:nvSpPr>
          <p:cNvPr id="112" name="TextBox 111"/>
          <p:cNvSpPr txBox="1"/>
          <p:nvPr/>
        </p:nvSpPr>
        <p:spPr>
          <a:xfrm>
            <a:off x="1424909" y="4625821"/>
            <a:ext cx="9196507" cy="738664"/>
          </a:xfrm>
          <a:prstGeom prst="rect">
            <a:avLst/>
          </a:prstGeom>
          <a:noFill/>
        </p:spPr>
        <p:txBody>
          <a:bodyPr wrap="square" rtlCol="0">
            <a:spAutoFit/>
          </a:bodyPr>
          <a:lstStyle/>
          <a:p>
            <a:pPr>
              <a:lnSpc>
                <a:spcPct val="150000"/>
              </a:lnSpc>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我会不断的学习，</a:t>
            </a:r>
            <a:endParaRPr lang="en-US" altLang="zh-CN" sz="14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武装自己，努力再各方面充实自己，开拓创新，以便进一步地建设好学生会，从而更好地服务于学生们！</a:t>
            </a:r>
            <a:endParaRPr lang="en-US" altLang="zh-CN" sz="140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1000" fill="hold"/>
                                        <p:tgtEl>
                                          <p:spTgt spid="103"/>
                                        </p:tgtEl>
                                        <p:attrNameLst>
                                          <p:attrName>ppt_w</p:attrName>
                                        </p:attrNameLst>
                                      </p:cBhvr>
                                      <p:tavLst>
                                        <p:tav tm="0">
                                          <p:val>
                                            <p:fltVal val="0"/>
                                          </p:val>
                                        </p:tav>
                                        <p:tav tm="100000">
                                          <p:val>
                                            <p:strVal val="#ppt_w"/>
                                          </p:val>
                                        </p:tav>
                                      </p:tavLst>
                                    </p:anim>
                                    <p:anim calcmode="lin" valueType="num">
                                      <p:cBhvr>
                                        <p:cTn id="8" dur="1000" fill="hold"/>
                                        <p:tgtEl>
                                          <p:spTgt spid="103"/>
                                        </p:tgtEl>
                                        <p:attrNameLst>
                                          <p:attrName>ppt_h</p:attrName>
                                        </p:attrNameLst>
                                      </p:cBhvr>
                                      <p:tavLst>
                                        <p:tav tm="0">
                                          <p:val>
                                            <p:fltVal val="0"/>
                                          </p:val>
                                        </p:tav>
                                        <p:tav tm="100000">
                                          <p:val>
                                            <p:strVal val="#ppt_h"/>
                                          </p:val>
                                        </p:tav>
                                      </p:tavLst>
                                    </p:anim>
                                    <p:anim calcmode="lin" valueType="num">
                                      <p:cBhvr>
                                        <p:cTn id="9" dur="1000" fill="hold"/>
                                        <p:tgtEl>
                                          <p:spTgt spid="103"/>
                                        </p:tgtEl>
                                        <p:attrNameLst>
                                          <p:attrName>style.rotation</p:attrName>
                                        </p:attrNameLst>
                                      </p:cBhvr>
                                      <p:tavLst>
                                        <p:tav tm="0">
                                          <p:val>
                                            <p:fltVal val="90"/>
                                          </p:val>
                                        </p:tav>
                                        <p:tav tm="100000">
                                          <p:val>
                                            <p:fltVal val="0"/>
                                          </p:val>
                                        </p:tav>
                                      </p:tavLst>
                                    </p:anim>
                                    <p:animEffect transition="in" filter="fade">
                                      <p:cBhvr>
                                        <p:cTn id="10" dur="1000"/>
                                        <p:tgtEl>
                                          <p:spTgt spid="103"/>
                                        </p:tgtEl>
                                      </p:cBhvr>
                                    </p:animEffect>
                                  </p:childTnLst>
                                </p:cTn>
                              </p:par>
                              <p:par>
                                <p:cTn id="11" presetID="31" presetClass="entr" presetSubtype="0" fill="hold" nodeType="withEffect">
                                  <p:stCondLst>
                                    <p:cond delay="50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1000" fill="hold"/>
                                        <p:tgtEl>
                                          <p:spTgt spid="109"/>
                                        </p:tgtEl>
                                        <p:attrNameLst>
                                          <p:attrName>ppt_w</p:attrName>
                                        </p:attrNameLst>
                                      </p:cBhvr>
                                      <p:tavLst>
                                        <p:tav tm="0">
                                          <p:val>
                                            <p:fltVal val="0"/>
                                          </p:val>
                                        </p:tav>
                                        <p:tav tm="100000">
                                          <p:val>
                                            <p:strVal val="#ppt_w"/>
                                          </p:val>
                                        </p:tav>
                                      </p:tavLst>
                                    </p:anim>
                                    <p:anim calcmode="lin" valueType="num">
                                      <p:cBhvr>
                                        <p:cTn id="14" dur="1000" fill="hold"/>
                                        <p:tgtEl>
                                          <p:spTgt spid="109"/>
                                        </p:tgtEl>
                                        <p:attrNameLst>
                                          <p:attrName>ppt_h</p:attrName>
                                        </p:attrNameLst>
                                      </p:cBhvr>
                                      <p:tavLst>
                                        <p:tav tm="0">
                                          <p:val>
                                            <p:fltVal val="0"/>
                                          </p:val>
                                        </p:tav>
                                        <p:tav tm="100000">
                                          <p:val>
                                            <p:strVal val="#ppt_h"/>
                                          </p:val>
                                        </p:tav>
                                      </p:tavLst>
                                    </p:anim>
                                    <p:anim calcmode="lin" valueType="num">
                                      <p:cBhvr>
                                        <p:cTn id="15" dur="1000" fill="hold"/>
                                        <p:tgtEl>
                                          <p:spTgt spid="109"/>
                                        </p:tgtEl>
                                        <p:attrNameLst>
                                          <p:attrName>style.rotation</p:attrName>
                                        </p:attrNameLst>
                                      </p:cBhvr>
                                      <p:tavLst>
                                        <p:tav tm="0">
                                          <p:val>
                                            <p:fltVal val="90"/>
                                          </p:val>
                                        </p:tav>
                                        <p:tav tm="100000">
                                          <p:val>
                                            <p:fltVal val="0"/>
                                          </p:val>
                                        </p:tav>
                                      </p:tavLst>
                                    </p:anim>
                                    <p:animEffect transition="in" filter="fade">
                                      <p:cBhvr>
                                        <p:cTn id="16" dur="1000"/>
                                        <p:tgtEl>
                                          <p:spTgt spid="109"/>
                                        </p:tgtEl>
                                      </p:cBhvr>
                                    </p:animEffect>
                                  </p:childTnLst>
                                </p:cTn>
                              </p:par>
                              <p:par>
                                <p:cTn id="17" presetID="31" presetClass="entr" presetSubtype="0" fill="hold" nodeType="withEffect">
                                  <p:stCondLst>
                                    <p:cond delay="100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1000" fill="hold"/>
                                        <p:tgtEl>
                                          <p:spTgt spid="106"/>
                                        </p:tgtEl>
                                        <p:attrNameLst>
                                          <p:attrName>ppt_w</p:attrName>
                                        </p:attrNameLst>
                                      </p:cBhvr>
                                      <p:tavLst>
                                        <p:tav tm="0">
                                          <p:val>
                                            <p:fltVal val="0"/>
                                          </p:val>
                                        </p:tav>
                                        <p:tav tm="100000">
                                          <p:val>
                                            <p:strVal val="#ppt_w"/>
                                          </p:val>
                                        </p:tav>
                                      </p:tavLst>
                                    </p:anim>
                                    <p:anim calcmode="lin" valueType="num">
                                      <p:cBhvr>
                                        <p:cTn id="20" dur="1000" fill="hold"/>
                                        <p:tgtEl>
                                          <p:spTgt spid="106"/>
                                        </p:tgtEl>
                                        <p:attrNameLst>
                                          <p:attrName>ppt_h</p:attrName>
                                        </p:attrNameLst>
                                      </p:cBhvr>
                                      <p:tavLst>
                                        <p:tav tm="0">
                                          <p:val>
                                            <p:fltVal val="0"/>
                                          </p:val>
                                        </p:tav>
                                        <p:tav tm="100000">
                                          <p:val>
                                            <p:strVal val="#ppt_h"/>
                                          </p:val>
                                        </p:tav>
                                      </p:tavLst>
                                    </p:anim>
                                    <p:anim calcmode="lin" valueType="num">
                                      <p:cBhvr>
                                        <p:cTn id="21" dur="1000" fill="hold"/>
                                        <p:tgtEl>
                                          <p:spTgt spid="106"/>
                                        </p:tgtEl>
                                        <p:attrNameLst>
                                          <p:attrName>style.rotation</p:attrName>
                                        </p:attrNameLst>
                                      </p:cBhvr>
                                      <p:tavLst>
                                        <p:tav tm="0">
                                          <p:val>
                                            <p:fltVal val="90"/>
                                          </p:val>
                                        </p:tav>
                                        <p:tav tm="100000">
                                          <p:val>
                                            <p:fltVal val="0"/>
                                          </p:val>
                                        </p:tav>
                                      </p:tavLst>
                                    </p:anim>
                                    <p:animEffect transition="in" filter="fade">
                                      <p:cBhvr>
                                        <p:cTn id="22" dur="1000"/>
                                        <p:tgtEl>
                                          <p:spTgt spid="106"/>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left)">
                                      <p:cBhvr>
                                        <p:cTn id="27" dur="12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Freeform 6"/>
          <p:cNvSpPr/>
          <p:nvPr/>
        </p:nvSpPr>
        <p:spPr bwMode="auto">
          <a:xfrm>
            <a:off x="7925741" y="1800770"/>
            <a:ext cx="1025866" cy="1025733"/>
          </a:xfrm>
          <a:custGeom>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04" name="Freeform 7"/>
          <p:cNvSpPr/>
          <p:nvPr/>
        </p:nvSpPr>
        <p:spPr bwMode="auto">
          <a:xfrm>
            <a:off x="7296929" y="2826505"/>
            <a:ext cx="1027662" cy="1027529"/>
          </a:xfrm>
          <a:custGeom>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05" name="Freeform 8"/>
          <p:cNvSpPr/>
          <p:nvPr/>
        </p:nvSpPr>
        <p:spPr bwMode="auto">
          <a:xfrm>
            <a:off x="6274650" y="2826505"/>
            <a:ext cx="1022274" cy="1027529"/>
          </a:xfrm>
          <a:custGeom>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06" name="Freeform 9"/>
          <p:cNvSpPr/>
          <p:nvPr/>
        </p:nvSpPr>
        <p:spPr bwMode="auto">
          <a:xfrm>
            <a:off x="5642245" y="1800770"/>
            <a:ext cx="1025866" cy="1025733"/>
          </a:xfrm>
          <a:custGeom>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07" name="Freeform 10"/>
          <p:cNvSpPr/>
          <p:nvPr/>
        </p:nvSpPr>
        <p:spPr bwMode="auto">
          <a:xfrm>
            <a:off x="4619971" y="1800770"/>
            <a:ext cx="1022274" cy="1025733"/>
          </a:xfrm>
          <a:custGeom>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08" name="Freeform 11"/>
          <p:cNvSpPr/>
          <p:nvPr/>
        </p:nvSpPr>
        <p:spPr bwMode="auto">
          <a:xfrm>
            <a:off x="4619971" y="2826505"/>
            <a:ext cx="1022274" cy="1027529"/>
          </a:xfrm>
          <a:custGeom>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09" name="Freeform 12"/>
          <p:cNvSpPr/>
          <p:nvPr/>
        </p:nvSpPr>
        <p:spPr bwMode="auto">
          <a:xfrm>
            <a:off x="5642245" y="3455235"/>
            <a:ext cx="1025866" cy="1025733"/>
          </a:xfrm>
          <a:custGeom>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0" name="Freeform 13"/>
          <p:cNvSpPr/>
          <p:nvPr/>
        </p:nvSpPr>
        <p:spPr bwMode="auto">
          <a:xfrm>
            <a:off x="5642245" y="4480972"/>
            <a:ext cx="1025866" cy="1027529"/>
          </a:xfrm>
          <a:custGeom>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1" name="Freeform 14"/>
          <p:cNvSpPr/>
          <p:nvPr/>
        </p:nvSpPr>
        <p:spPr bwMode="auto">
          <a:xfrm>
            <a:off x="4619971" y="4480972"/>
            <a:ext cx="1022274" cy="1027529"/>
          </a:xfrm>
          <a:custGeom>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2" name="Freeform 15"/>
          <p:cNvSpPr/>
          <p:nvPr/>
        </p:nvSpPr>
        <p:spPr bwMode="auto">
          <a:xfrm>
            <a:off x="3991155" y="3455235"/>
            <a:ext cx="1022274" cy="1025733"/>
          </a:xfrm>
          <a:custGeom>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3" name="Freeform 16"/>
          <p:cNvSpPr/>
          <p:nvPr/>
        </p:nvSpPr>
        <p:spPr bwMode="auto">
          <a:xfrm>
            <a:off x="2963497" y="3455235"/>
            <a:ext cx="1027662" cy="1025733"/>
          </a:xfrm>
          <a:custGeom>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4" name="Freeform 17"/>
          <p:cNvSpPr/>
          <p:nvPr/>
        </p:nvSpPr>
        <p:spPr bwMode="auto">
          <a:xfrm>
            <a:off x="2336474" y="4480972"/>
            <a:ext cx="1022274" cy="1027529"/>
          </a:xfrm>
          <a:custGeom>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5" name="矩形 114"/>
          <p:cNvSpPr/>
          <p:nvPr/>
        </p:nvSpPr>
        <p:spPr>
          <a:xfrm>
            <a:off x="8951608" y="1800770"/>
            <a:ext cx="2770988" cy="399860"/>
          </a:xfrm>
          <a:prstGeom prst="rect">
            <a:avLst/>
          </a:pr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6" name="矩形 115"/>
          <p:cNvSpPr/>
          <p:nvPr/>
        </p:nvSpPr>
        <p:spPr>
          <a:xfrm>
            <a:off x="-467816" y="5108637"/>
            <a:ext cx="2816169" cy="399860"/>
          </a:xfrm>
          <a:prstGeom prst="rect">
            <a:avLst/>
          </a:prstGeom>
          <a:solidFill>
            <a:schemeClr val="accent6">
              <a:lumMod val="50000"/>
            </a:schemeClr>
          </a:solidFill>
          <a:ln>
            <a:noFill/>
          </a:ln>
        </p:spPr>
        <p:txBody>
          <a:bodyPr vert="horz" wrap="square" lIns="83986" tIns="41994" rIns="83986" bIns="41994" numCol="1" anchor="t" anchorCtr="0" compatLnSpc="1"/>
          <a:lstStyle/>
          <a:p>
            <a:endParaRPr lang="zh-CN" altLang="en-US">
              <a:solidFill>
                <a:schemeClr val="accent6">
                  <a:lumMod val="50000"/>
                </a:schemeClr>
              </a:solidFill>
            </a:endParaRPr>
          </a:p>
        </p:txBody>
      </p:sp>
      <p:sp>
        <p:nvSpPr>
          <p:cNvPr id="117" name="TextBox 116"/>
          <p:cNvSpPr txBox="1"/>
          <p:nvPr/>
        </p:nvSpPr>
        <p:spPr>
          <a:xfrm>
            <a:off x="8389168" y="2331416"/>
            <a:ext cx="2117400" cy="500307"/>
          </a:xfrm>
          <a:prstGeom prst="rect">
            <a:avLst/>
          </a:prstGeom>
          <a:noFill/>
        </p:spPr>
        <p:txBody>
          <a:bodyPr wrap="square" lIns="83986" tIns="41994" rIns="83986" bIns="41994" rtlCol="0">
            <a:spAutoFit/>
          </a:bodyPr>
          <a:lstStyle/>
          <a:p>
            <a:pPr algn="r">
              <a:lnSpc>
                <a:spcPct val="150000"/>
              </a:lnSpc>
            </a:pPr>
            <a:r>
              <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标题关键词语</a:t>
            </a:r>
            <a:endPar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8" name="TextBox 117"/>
          <p:cNvSpPr txBox="1"/>
          <p:nvPr/>
        </p:nvSpPr>
        <p:spPr>
          <a:xfrm>
            <a:off x="8532109" y="2775508"/>
            <a:ext cx="2117396" cy="965049"/>
          </a:xfrm>
          <a:prstGeom prst="rect">
            <a:avLst/>
          </a:prstGeom>
          <a:noFill/>
        </p:spPr>
        <p:txBody>
          <a:bodyPr wrap="square" lIns="83986" tIns="41994" rIns="83986" bIns="41994" rtlCol="0">
            <a:spAutoFit/>
          </a:bodyPr>
          <a:lstStyle/>
          <a:p>
            <a:pPr>
              <a:lnSpc>
                <a:spcPct val="130000"/>
              </a:lnSpc>
            </a:pPr>
            <a:r>
              <a:rPr lang="zh-CN" altLang="en-US" sz="1100">
                <a:solidFill>
                  <a:schemeClr val="accent6">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2026990" y="1899368"/>
            <a:ext cx="2351864" cy="451383"/>
          </a:xfrm>
          <a:prstGeom prst="rect">
            <a:avLst/>
          </a:prstGeom>
          <a:noFill/>
        </p:spPr>
        <p:txBody>
          <a:bodyPr wrap="square" lIns="83986" tIns="41994" rIns="83986" bIns="41994" rtlCol="0">
            <a:spAutoFit/>
          </a:bodyPr>
          <a:lstStyle/>
          <a:p>
            <a:pPr algn="r">
              <a:lnSpc>
                <a:spcPct val="150000"/>
              </a:lnSpc>
            </a:pPr>
            <a:r>
              <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标题关键词语</a:t>
            </a:r>
            <a:endPar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0" name="TextBox 119"/>
          <p:cNvSpPr txBox="1"/>
          <p:nvPr/>
        </p:nvSpPr>
        <p:spPr>
          <a:xfrm>
            <a:off x="1738958" y="2340147"/>
            <a:ext cx="2639897" cy="723573"/>
          </a:xfrm>
          <a:prstGeom prst="rect">
            <a:avLst/>
          </a:prstGeom>
          <a:noFill/>
        </p:spPr>
        <p:txBody>
          <a:bodyPr wrap="square" lIns="83986" tIns="41994" rIns="83986" bIns="41994" rtlCol="0">
            <a:spAutoFit/>
          </a:bodyPr>
          <a:lstStyle/>
          <a:p>
            <a:pPr algn="r">
              <a:lnSpc>
                <a:spcPct val="130000"/>
              </a:lnSpc>
            </a:pPr>
            <a:r>
              <a:rPr lang="zh-CN" altLang="en-US" sz="1100">
                <a:solidFill>
                  <a:schemeClr val="accent6">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6947929" y="3994496"/>
            <a:ext cx="2117400" cy="451383"/>
          </a:xfrm>
          <a:prstGeom prst="rect">
            <a:avLst/>
          </a:prstGeom>
          <a:noFill/>
        </p:spPr>
        <p:txBody>
          <a:bodyPr wrap="square" lIns="83986" tIns="41994" rIns="83986" bIns="41994" rtlCol="0">
            <a:spAutoFit/>
          </a:bodyPr>
          <a:lstStyle/>
          <a:p>
            <a:pPr algn="r">
              <a:lnSpc>
                <a:spcPct val="150000"/>
              </a:lnSpc>
            </a:pPr>
            <a:r>
              <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标题关键词语</a:t>
            </a:r>
            <a:endPar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2" name="TextBox 121"/>
          <p:cNvSpPr txBox="1"/>
          <p:nvPr/>
        </p:nvSpPr>
        <p:spPr>
          <a:xfrm>
            <a:off x="6947933" y="4438590"/>
            <a:ext cx="2639897" cy="723573"/>
          </a:xfrm>
          <a:prstGeom prst="rect">
            <a:avLst/>
          </a:prstGeom>
          <a:noFill/>
        </p:spPr>
        <p:txBody>
          <a:bodyPr wrap="square" lIns="83986" tIns="41994" rIns="83986" bIns="41994" rtlCol="0">
            <a:spAutoFit/>
          </a:bodyPr>
          <a:lstStyle/>
          <a:p>
            <a:pPr>
              <a:lnSpc>
                <a:spcPct val="130000"/>
              </a:lnSpc>
            </a:pPr>
            <a:r>
              <a:rPr lang="zh-CN" altLang="en-US" sz="1100">
                <a:solidFill>
                  <a:schemeClr val="accent6">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605269" y="3595321"/>
            <a:ext cx="2117400" cy="451383"/>
          </a:xfrm>
          <a:prstGeom prst="rect">
            <a:avLst/>
          </a:prstGeom>
          <a:noFill/>
        </p:spPr>
        <p:txBody>
          <a:bodyPr wrap="square" lIns="83986" tIns="41994" rIns="83986" bIns="41994" rtlCol="0">
            <a:spAutoFit/>
          </a:bodyPr>
          <a:lstStyle/>
          <a:p>
            <a:pPr algn="r">
              <a:lnSpc>
                <a:spcPct val="150000"/>
              </a:lnSpc>
            </a:pPr>
            <a:r>
              <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标题关键词语</a:t>
            </a:r>
            <a:endParaRPr lang="zh-CN" altLang="en-US"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4" name="TextBox 123"/>
          <p:cNvSpPr txBox="1"/>
          <p:nvPr/>
        </p:nvSpPr>
        <p:spPr>
          <a:xfrm>
            <a:off x="82774" y="4039413"/>
            <a:ext cx="2639897" cy="744989"/>
          </a:xfrm>
          <a:prstGeom prst="rect">
            <a:avLst/>
          </a:prstGeom>
          <a:noFill/>
        </p:spPr>
        <p:txBody>
          <a:bodyPr wrap="square" lIns="83986" tIns="41994" rIns="83986" bIns="41994" rtlCol="0">
            <a:spAutoFit/>
          </a:bodyPr>
          <a:lstStyle/>
          <a:p>
            <a:pPr algn="r">
              <a:lnSpc>
                <a:spcPct val="130000"/>
              </a:lnSpc>
            </a:pPr>
            <a:r>
              <a:rPr lang="zh-CN" altLang="en-US" sz="1100">
                <a:solidFill>
                  <a:schemeClr val="accent6">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10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125" name="组合 124"/>
          <p:cNvGrpSpPr/>
          <p:nvPr/>
        </p:nvGrpSpPr>
        <p:grpSpPr>
          <a:xfrm>
            <a:off x="6748958" y="2283927"/>
            <a:ext cx="1099529" cy="1099526"/>
            <a:chOff x="8039422" y="692696"/>
            <a:chExt cx="839661" cy="839661"/>
          </a:xfrm>
          <a:solidFill>
            <a:schemeClr val="tx1">
              <a:lumMod val="85000"/>
            </a:schemeClr>
          </a:solidFill>
        </p:grpSpPr>
        <p:sp>
          <p:nvSpPr>
            <p:cNvPr id="126" name="椭圆 125"/>
            <p:cNvSpPr/>
            <p:nvPr/>
          </p:nvSpPr>
          <p:spPr>
            <a:xfrm>
              <a:off x="8039422" y="692696"/>
              <a:ext cx="839661" cy="839661"/>
            </a:xfrm>
            <a:prstGeom prst="ellipse">
              <a:avLst/>
            </a:prstGeom>
            <a:solidFill>
              <a:schemeClr val="accent6">
                <a:lumMod val="50000"/>
              </a:schemeClr>
            </a:solidFill>
            <a:ln w="101600">
              <a:noFill/>
            </a:ln>
            <a:effectLst>
              <a:outerShdw blurRad="254000" dist="1397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127" name="椭圆 126"/>
            <p:cNvSpPr/>
            <p:nvPr/>
          </p:nvSpPr>
          <p:spPr>
            <a:xfrm>
              <a:off x="8111430" y="764704"/>
              <a:ext cx="695645" cy="695645"/>
            </a:xfrm>
            <a:prstGeom prst="ellipse">
              <a:avLst/>
            </a:prstGeom>
            <a:solidFill>
              <a:schemeClr val="bg1"/>
            </a:solidFill>
            <a:ln w="1905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sz="2100" b="1">
                <a:solidFill>
                  <a:schemeClr val="accent6">
                    <a:lumMod val="50000"/>
                  </a:schemeClr>
                </a:solidFill>
                <a:latin typeface="Impact" panose="020b0806030902050204" pitchFamily="34" charset="0"/>
                <a:ea typeface="微软雅黑" panose="020b0503020204020204" pitchFamily="34" charset="-122"/>
              </a:endParaRPr>
            </a:p>
          </p:txBody>
        </p:sp>
      </p:grpSp>
      <p:grpSp>
        <p:nvGrpSpPr>
          <p:cNvPr id="128" name="组合 127"/>
          <p:cNvGrpSpPr/>
          <p:nvPr/>
        </p:nvGrpSpPr>
        <p:grpSpPr>
          <a:xfrm>
            <a:off x="5094277" y="2283927"/>
            <a:ext cx="1099529" cy="1099526"/>
            <a:chOff x="8039422" y="692696"/>
            <a:chExt cx="839661" cy="839661"/>
          </a:xfrm>
          <a:solidFill>
            <a:schemeClr val="tx1">
              <a:lumMod val="85000"/>
            </a:schemeClr>
          </a:solidFill>
        </p:grpSpPr>
        <p:sp>
          <p:nvSpPr>
            <p:cNvPr id="129" name="椭圆 128"/>
            <p:cNvSpPr/>
            <p:nvPr/>
          </p:nvSpPr>
          <p:spPr>
            <a:xfrm>
              <a:off x="8039422" y="692696"/>
              <a:ext cx="839661" cy="839661"/>
            </a:xfrm>
            <a:prstGeom prst="ellipse">
              <a:avLst/>
            </a:prstGeom>
            <a:solidFill>
              <a:schemeClr val="accent6">
                <a:lumMod val="50000"/>
              </a:schemeClr>
            </a:solidFill>
            <a:ln w="101600">
              <a:noFill/>
            </a:ln>
            <a:effectLst>
              <a:outerShdw blurRad="254000" dist="1397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130" name="椭圆 129"/>
            <p:cNvSpPr/>
            <p:nvPr/>
          </p:nvSpPr>
          <p:spPr>
            <a:xfrm>
              <a:off x="8111430" y="764704"/>
              <a:ext cx="695645" cy="695645"/>
            </a:xfrm>
            <a:prstGeom prst="ellipse">
              <a:avLst/>
            </a:prstGeom>
            <a:solidFill>
              <a:schemeClr val="bg1"/>
            </a:solidFill>
            <a:ln w="1905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sz="2100" b="1">
                <a:solidFill>
                  <a:schemeClr val="accent6">
                    <a:lumMod val="50000"/>
                  </a:schemeClr>
                </a:solidFill>
                <a:latin typeface="Impact" panose="020b0806030902050204" pitchFamily="34" charset="0"/>
                <a:ea typeface="微软雅黑" panose="020b0503020204020204" pitchFamily="34" charset="-122"/>
              </a:endParaRPr>
            </a:p>
          </p:txBody>
        </p:sp>
      </p:grpSp>
      <p:grpSp>
        <p:nvGrpSpPr>
          <p:cNvPr id="131" name="组合 130"/>
          <p:cNvGrpSpPr/>
          <p:nvPr/>
        </p:nvGrpSpPr>
        <p:grpSpPr>
          <a:xfrm>
            <a:off x="5094277" y="3929341"/>
            <a:ext cx="1099529" cy="1099526"/>
            <a:chOff x="8039422" y="692696"/>
            <a:chExt cx="839661" cy="839661"/>
          </a:xfrm>
          <a:solidFill>
            <a:schemeClr val="tx1">
              <a:lumMod val="85000"/>
            </a:schemeClr>
          </a:solidFill>
        </p:grpSpPr>
        <p:sp>
          <p:nvSpPr>
            <p:cNvPr id="132" name="椭圆 131"/>
            <p:cNvSpPr/>
            <p:nvPr/>
          </p:nvSpPr>
          <p:spPr>
            <a:xfrm>
              <a:off x="8039422" y="692696"/>
              <a:ext cx="839661" cy="839661"/>
            </a:xfrm>
            <a:prstGeom prst="ellipse">
              <a:avLst/>
            </a:prstGeom>
            <a:solidFill>
              <a:schemeClr val="accent6">
                <a:lumMod val="50000"/>
              </a:schemeClr>
            </a:solidFill>
            <a:ln w="101600">
              <a:noFill/>
            </a:ln>
            <a:effectLst>
              <a:outerShdw blurRad="254000" dist="1397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133" name="椭圆 132"/>
            <p:cNvSpPr/>
            <p:nvPr/>
          </p:nvSpPr>
          <p:spPr>
            <a:xfrm>
              <a:off x="8111430" y="764704"/>
              <a:ext cx="695645" cy="695645"/>
            </a:xfrm>
            <a:prstGeom prst="ellipse">
              <a:avLst/>
            </a:prstGeom>
            <a:solidFill>
              <a:schemeClr val="bg1"/>
            </a:solidFill>
            <a:ln w="1905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sz="2100" b="1">
                <a:solidFill>
                  <a:schemeClr val="accent6">
                    <a:lumMod val="50000"/>
                  </a:schemeClr>
                </a:solidFill>
                <a:latin typeface="Impact" panose="020b0806030902050204" pitchFamily="34" charset="0"/>
                <a:ea typeface="微软雅黑" panose="020b0503020204020204" pitchFamily="34" charset="-122"/>
              </a:endParaRPr>
            </a:p>
          </p:txBody>
        </p:sp>
      </p:grpSp>
      <p:grpSp>
        <p:nvGrpSpPr>
          <p:cNvPr id="134" name="组合 133"/>
          <p:cNvGrpSpPr/>
          <p:nvPr/>
        </p:nvGrpSpPr>
        <p:grpSpPr>
          <a:xfrm>
            <a:off x="3439594" y="3929341"/>
            <a:ext cx="1099529" cy="1099526"/>
            <a:chOff x="8039422" y="692696"/>
            <a:chExt cx="839661" cy="839661"/>
          </a:xfrm>
          <a:solidFill>
            <a:schemeClr val="tx1">
              <a:lumMod val="85000"/>
            </a:schemeClr>
          </a:solidFill>
        </p:grpSpPr>
        <p:sp>
          <p:nvSpPr>
            <p:cNvPr id="135" name="椭圆 134"/>
            <p:cNvSpPr/>
            <p:nvPr/>
          </p:nvSpPr>
          <p:spPr>
            <a:xfrm>
              <a:off x="8039422" y="692696"/>
              <a:ext cx="839661" cy="839661"/>
            </a:xfrm>
            <a:prstGeom prst="ellipse">
              <a:avLst/>
            </a:prstGeom>
            <a:solidFill>
              <a:schemeClr val="accent6">
                <a:lumMod val="50000"/>
              </a:schemeClr>
            </a:solidFill>
            <a:ln w="101600">
              <a:noFill/>
            </a:ln>
            <a:effectLst>
              <a:outerShdw blurRad="254000" dist="1397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136" name="椭圆 135"/>
            <p:cNvSpPr/>
            <p:nvPr/>
          </p:nvSpPr>
          <p:spPr>
            <a:xfrm>
              <a:off x="8111430" y="764704"/>
              <a:ext cx="695645" cy="695645"/>
            </a:xfrm>
            <a:prstGeom prst="ellipse">
              <a:avLst/>
            </a:prstGeom>
            <a:solidFill>
              <a:schemeClr val="bg1"/>
            </a:solidFill>
            <a:ln w="1905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sz="2100" b="1">
                <a:solidFill>
                  <a:schemeClr val="accent6">
                    <a:lumMod val="50000"/>
                  </a:schemeClr>
                </a:solidFill>
                <a:latin typeface="Impact" panose="020b0806030902050204" pitchFamily="34" charset="0"/>
                <a:ea typeface="微软雅黑" panose="020b0503020204020204" pitchFamily="34" charset="-122"/>
              </a:endParaRPr>
            </a:p>
          </p:txBody>
        </p:sp>
      </p:grpSp>
      <p:sp>
        <p:nvSpPr>
          <p:cNvPr id="137" name="Freeform 6"/>
          <p:cNvSpPr>
            <a:spLocks noEditPoints="1"/>
          </p:cNvSpPr>
          <p:nvPr/>
        </p:nvSpPr>
        <p:spPr bwMode="auto">
          <a:xfrm>
            <a:off x="5414564" y="2604213"/>
            <a:ext cx="458954" cy="458954"/>
          </a:xfrm>
          <a:custGeom>
            <a:gdLst>
              <a:gd name="T0" fmla="*/ 251 w 251"/>
              <a:gd name="T1" fmla="*/ 100 h 251"/>
              <a:gd name="T2" fmla="*/ 218 w 251"/>
              <a:gd name="T3" fmla="*/ 111 h 251"/>
              <a:gd name="T4" fmla="*/ 140 w 251"/>
              <a:gd name="T5" fmla="*/ 33 h 251"/>
              <a:gd name="T6" fmla="*/ 151 w 251"/>
              <a:gd name="T7" fmla="*/ 0 h 251"/>
              <a:gd name="T8" fmla="*/ 251 w 251"/>
              <a:gd name="T9" fmla="*/ 100 h 251"/>
              <a:gd name="T10" fmla="*/ 122 w 251"/>
              <a:gd name="T11" fmla="*/ 51 h 251"/>
              <a:gd name="T12" fmla="*/ 200 w 251"/>
              <a:gd name="T13" fmla="*/ 129 h 251"/>
              <a:gd name="T14" fmla="*/ 200 w 251"/>
              <a:gd name="T15" fmla="*/ 129 h 251"/>
              <a:gd name="T16" fmla="*/ 166 w 251"/>
              <a:gd name="T17" fmla="*/ 207 h 251"/>
              <a:gd name="T18" fmla="*/ 33 w 251"/>
              <a:gd name="T19" fmla="*/ 251 h 251"/>
              <a:gd name="T20" fmla="*/ 0 w 251"/>
              <a:gd name="T21" fmla="*/ 218 h 251"/>
              <a:gd name="T22" fmla="*/ 44 w 251"/>
              <a:gd name="T23" fmla="*/ 84 h 251"/>
              <a:gd name="T24" fmla="*/ 122 w 251"/>
              <a:gd name="T25" fmla="*/ 51 h 251"/>
              <a:gd name="T26" fmla="*/ 181 w 251"/>
              <a:gd name="T27" fmla="*/ 133 h 251"/>
              <a:gd name="T28" fmla="*/ 118 w 251"/>
              <a:gd name="T29" fmla="*/ 70 h 251"/>
              <a:gd name="T30" fmla="*/ 57 w 251"/>
              <a:gd name="T31" fmla="*/ 96 h 251"/>
              <a:gd name="T32" fmla="*/ 18 w 251"/>
              <a:gd name="T33" fmla="*/ 214 h 251"/>
              <a:gd name="T34" fmla="*/ 22 w 251"/>
              <a:gd name="T35" fmla="*/ 218 h 251"/>
              <a:gd name="T36" fmla="*/ 91 w 251"/>
              <a:gd name="T37" fmla="*/ 149 h 251"/>
              <a:gd name="T38" fmla="*/ 95 w 251"/>
              <a:gd name="T39" fmla="*/ 122 h 251"/>
              <a:gd name="T40" fmla="*/ 129 w 251"/>
              <a:gd name="T41" fmla="*/ 122 h 251"/>
              <a:gd name="T42" fmla="*/ 129 w 251"/>
              <a:gd name="T43" fmla="*/ 156 h 251"/>
              <a:gd name="T44" fmla="*/ 102 w 251"/>
              <a:gd name="T45" fmla="*/ 160 h 251"/>
              <a:gd name="T46" fmla="*/ 33 w 251"/>
              <a:gd name="T47" fmla="*/ 229 h 251"/>
              <a:gd name="T48" fmla="*/ 37 w 251"/>
              <a:gd name="T49" fmla="*/ 233 h 251"/>
              <a:gd name="T50" fmla="*/ 155 w 251"/>
              <a:gd name="T51" fmla="*/ 194 h 251"/>
              <a:gd name="T52" fmla="*/ 181 w 251"/>
              <a:gd name="T53" fmla="*/ 133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251">
                <a:moveTo>
                  <a:pt x="251" y="100"/>
                </a:moveTo>
                <a:cubicBezTo>
                  <a:pt x="218" y="111"/>
                  <a:pt x="218" y="111"/>
                  <a:pt x="218" y="111"/>
                </a:cubicBezTo>
                <a:cubicBezTo>
                  <a:pt x="140" y="33"/>
                  <a:pt x="140" y="33"/>
                  <a:pt x="140" y="33"/>
                </a:cubicBezTo>
                <a:cubicBezTo>
                  <a:pt x="151" y="0"/>
                  <a:pt x="151" y="0"/>
                  <a:pt x="151" y="0"/>
                </a:cubicBezTo>
                <a:lnTo>
                  <a:pt x="251" y="100"/>
                </a:lnTo>
                <a:close/>
                <a:moveTo>
                  <a:pt x="122" y="51"/>
                </a:moveTo>
                <a:cubicBezTo>
                  <a:pt x="200" y="129"/>
                  <a:pt x="200" y="129"/>
                  <a:pt x="200" y="129"/>
                </a:cubicBezTo>
                <a:cubicBezTo>
                  <a:pt x="200" y="129"/>
                  <a:pt x="200" y="129"/>
                  <a:pt x="200" y="129"/>
                </a:cubicBezTo>
                <a:cubicBezTo>
                  <a:pt x="166" y="207"/>
                  <a:pt x="166" y="207"/>
                  <a:pt x="166" y="207"/>
                </a:cubicBezTo>
                <a:cubicBezTo>
                  <a:pt x="33" y="251"/>
                  <a:pt x="33" y="251"/>
                  <a:pt x="33" y="251"/>
                </a:cubicBezTo>
                <a:cubicBezTo>
                  <a:pt x="0" y="218"/>
                  <a:pt x="0" y="218"/>
                  <a:pt x="0" y="218"/>
                </a:cubicBezTo>
                <a:cubicBezTo>
                  <a:pt x="44" y="84"/>
                  <a:pt x="44" y="84"/>
                  <a:pt x="44" y="84"/>
                </a:cubicBezTo>
                <a:lnTo>
                  <a:pt x="122" y="51"/>
                </a:lnTo>
                <a:close/>
                <a:moveTo>
                  <a:pt x="181" y="133"/>
                </a:moveTo>
                <a:cubicBezTo>
                  <a:pt x="118" y="70"/>
                  <a:pt x="118" y="70"/>
                  <a:pt x="118" y="70"/>
                </a:cubicBezTo>
                <a:cubicBezTo>
                  <a:pt x="57" y="96"/>
                  <a:pt x="57" y="96"/>
                  <a:pt x="57" y="96"/>
                </a:cubicBezTo>
                <a:cubicBezTo>
                  <a:pt x="18" y="214"/>
                  <a:pt x="18" y="214"/>
                  <a:pt x="18" y="214"/>
                </a:cubicBezTo>
                <a:cubicBezTo>
                  <a:pt x="22" y="218"/>
                  <a:pt x="22" y="218"/>
                  <a:pt x="22" y="218"/>
                </a:cubicBezTo>
                <a:cubicBezTo>
                  <a:pt x="91" y="149"/>
                  <a:pt x="91" y="149"/>
                  <a:pt x="91" y="149"/>
                </a:cubicBezTo>
                <a:cubicBezTo>
                  <a:pt x="87" y="140"/>
                  <a:pt x="88" y="130"/>
                  <a:pt x="95" y="122"/>
                </a:cubicBezTo>
                <a:cubicBezTo>
                  <a:pt x="104" y="113"/>
                  <a:pt x="119" y="113"/>
                  <a:pt x="129" y="122"/>
                </a:cubicBezTo>
                <a:cubicBezTo>
                  <a:pt x="138" y="132"/>
                  <a:pt x="138" y="146"/>
                  <a:pt x="129" y="156"/>
                </a:cubicBezTo>
                <a:cubicBezTo>
                  <a:pt x="121" y="163"/>
                  <a:pt x="111" y="164"/>
                  <a:pt x="102" y="160"/>
                </a:cubicBezTo>
                <a:cubicBezTo>
                  <a:pt x="33" y="229"/>
                  <a:pt x="33" y="229"/>
                  <a:pt x="33" y="229"/>
                </a:cubicBezTo>
                <a:cubicBezTo>
                  <a:pt x="37" y="233"/>
                  <a:pt x="37" y="233"/>
                  <a:pt x="37" y="233"/>
                </a:cubicBezTo>
                <a:cubicBezTo>
                  <a:pt x="155" y="194"/>
                  <a:pt x="155" y="194"/>
                  <a:pt x="155" y="194"/>
                </a:cubicBezTo>
                <a:lnTo>
                  <a:pt x="181" y="133"/>
                </a:lnTo>
                <a:close/>
              </a:path>
            </a:pathLst>
          </a:custGeom>
          <a:solidFill>
            <a:schemeClr val="accent6">
              <a:lumMod val="50000"/>
            </a:schemeClr>
          </a:solidFill>
          <a:ln>
            <a:noFill/>
          </a:ln>
        </p:spPr>
        <p:txBody>
          <a:bodyPr vert="horz" wrap="square" lIns="91433" tIns="45717" rIns="91433" bIns="45717" numCol="1" anchor="t" anchorCtr="0" compatLnSpc="1"/>
          <a:lstStyle/>
          <a:p>
            <a:endParaRPr lang="zh-CN" altLang="en-US">
              <a:solidFill>
                <a:schemeClr val="accent6">
                  <a:lumMod val="50000"/>
                </a:schemeClr>
              </a:solidFill>
            </a:endParaRPr>
          </a:p>
        </p:txBody>
      </p:sp>
      <p:sp>
        <p:nvSpPr>
          <p:cNvPr id="138" name="Freeform 7"/>
          <p:cNvSpPr>
            <a:spLocks noEditPoints="1"/>
          </p:cNvSpPr>
          <p:nvPr/>
        </p:nvSpPr>
        <p:spPr bwMode="auto">
          <a:xfrm>
            <a:off x="5466361" y="4241798"/>
            <a:ext cx="355361" cy="474615"/>
          </a:xfrm>
          <a:custGeom>
            <a:gdLst>
              <a:gd name="T0" fmla="*/ 173 w 188"/>
              <a:gd name="T1" fmla="*/ 16 h 251"/>
              <a:gd name="T2" fmla="*/ 188 w 188"/>
              <a:gd name="T3" fmla="*/ 16 h 251"/>
              <a:gd name="T4" fmla="*/ 188 w 188"/>
              <a:gd name="T5" fmla="*/ 0 h 251"/>
              <a:gd name="T6" fmla="*/ 0 w 188"/>
              <a:gd name="T7" fmla="*/ 0 h 251"/>
              <a:gd name="T8" fmla="*/ 0 w 188"/>
              <a:gd name="T9" fmla="*/ 16 h 251"/>
              <a:gd name="T10" fmla="*/ 15 w 188"/>
              <a:gd name="T11" fmla="*/ 16 h 251"/>
              <a:gd name="T12" fmla="*/ 15 w 188"/>
              <a:gd name="T13" fmla="*/ 31 h 251"/>
              <a:gd name="T14" fmla="*/ 23 w 188"/>
              <a:gd name="T15" fmla="*/ 31 h 251"/>
              <a:gd name="T16" fmla="*/ 48 w 188"/>
              <a:gd name="T17" fmla="*/ 118 h 251"/>
              <a:gd name="T18" fmla="*/ 61 w 188"/>
              <a:gd name="T19" fmla="*/ 126 h 251"/>
              <a:gd name="T20" fmla="*/ 48 w 188"/>
              <a:gd name="T21" fmla="*/ 134 h 251"/>
              <a:gd name="T22" fmla="*/ 23 w 188"/>
              <a:gd name="T23" fmla="*/ 220 h 251"/>
              <a:gd name="T24" fmla="*/ 15 w 188"/>
              <a:gd name="T25" fmla="*/ 220 h 251"/>
              <a:gd name="T26" fmla="*/ 15 w 188"/>
              <a:gd name="T27" fmla="*/ 236 h 251"/>
              <a:gd name="T28" fmla="*/ 0 w 188"/>
              <a:gd name="T29" fmla="*/ 236 h 251"/>
              <a:gd name="T30" fmla="*/ 0 w 188"/>
              <a:gd name="T31" fmla="*/ 251 h 251"/>
              <a:gd name="T32" fmla="*/ 188 w 188"/>
              <a:gd name="T33" fmla="*/ 251 h 251"/>
              <a:gd name="T34" fmla="*/ 188 w 188"/>
              <a:gd name="T35" fmla="*/ 236 h 251"/>
              <a:gd name="T36" fmla="*/ 173 w 188"/>
              <a:gd name="T37" fmla="*/ 236 h 251"/>
              <a:gd name="T38" fmla="*/ 173 w 188"/>
              <a:gd name="T39" fmla="*/ 220 h 251"/>
              <a:gd name="T40" fmla="*/ 165 w 188"/>
              <a:gd name="T41" fmla="*/ 220 h 251"/>
              <a:gd name="T42" fmla="*/ 140 w 188"/>
              <a:gd name="T43" fmla="*/ 134 h 251"/>
              <a:gd name="T44" fmla="*/ 127 w 188"/>
              <a:gd name="T45" fmla="*/ 126 h 251"/>
              <a:gd name="T46" fmla="*/ 140 w 188"/>
              <a:gd name="T47" fmla="*/ 118 h 251"/>
              <a:gd name="T48" fmla="*/ 165 w 188"/>
              <a:gd name="T49" fmla="*/ 31 h 251"/>
              <a:gd name="T50" fmla="*/ 173 w 188"/>
              <a:gd name="T51" fmla="*/ 31 h 251"/>
              <a:gd name="T52" fmla="*/ 173 w 188"/>
              <a:gd name="T53" fmla="*/ 16 h 251"/>
              <a:gd name="T54" fmla="*/ 131 w 188"/>
              <a:gd name="T55" fmla="*/ 105 h 251"/>
              <a:gd name="T56" fmla="*/ 110 w 188"/>
              <a:gd name="T57" fmla="*/ 116 h 251"/>
              <a:gd name="T58" fmla="*/ 110 w 188"/>
              <a:gd name="T59" fmla="*/ 136 h 251"/>
              <a:gd name="T60" fmla="*/ 131 w 188"/>
              <a:gd name="T61" fmla="*/ 146 h 251"/>
              <a:gd name="T62" fmla="*/ 150 w 188"/>
              <a:gd name="T63" fmla="*/ 217 h 251"/>
              <a:gd name="T64" fmla="*/ 148 w 188"/>
              <a:gd name="T65" fmla="*/ 220 h 251"/>
              <a:gd name="T66" fmla="*/ 132 w 188"/>
              <a:gd name="T67" fmla="*/ 220 h 251"/>
              <a:gd name="T68" fmla="*/ 120 w 188"/>
              <a:gd name="T69" fmla="*/ 183 h 251"/>
              <a:gd name="T70" fmla="*/ 102 w 188"/>
              <a:gd name="T71" fmla="*/ 174 h 251"/>
              <a:gd name="T72" fmla="*/ 102 w 188"/>
              <a:gd name="T73" fmla="*/ 109 h 251"/>
              <a:gd name="T74" fmla="*/ 128 w 188"/>
              <a:gd name="T75" fmla="*/ 98 h 251"/>
              <a:gd name="T76" fmla="*/ 143 w 188"/>
              <a:gd name="T77" fmla="*/ 79 h 251"/>
              <a:gd name="T78" fmla="*/ 46 w 188"/>
              <a:gd name="T79" fmla="*/ 79 h 251"/>
              <a:gd name="T80" fmla="*/ 60 w 188"/>
              <a:gd name="T81" fmla="*/ 98 h 251"/>
              <a:gd name="T82" fmla="*/ 86 w 188"/>
              <a:gd name="T83" fmla="*/ 109 h 251"/>
              <a:gd name="T84" fmla="*/ 86 w 188"/>
              <a:gd name="T85" fmla="*/ 174 h 251"/>
              <a:gd name="T86" fmla="*/ 68 w 188"/>
              <a:gd name="T87" fmla="*/ 183 h 251"/>
              <a:gd name="T88" fmla="*/ 56 w 188"/>
              <a:gd name="T89" fmla="*/ 220 h 251"/>
              <a:gd name="T90" fmla="*/ 40 w 188"/>
              <a:gd name="T91" fmla="*/ 220 h 251"/>
              <a:gd name="T92" fmla="*/ 38 w 188"/>
              <a:gd name="T93" fmla="*/ 217 h 251"/>
              <a:gd name="T94" fmla="*/ 57 w 188"/>
              <a:gd name="T95" fmla="*/ 146 h 251"/>
              <a:gd name="T96" fmla="*/ 78 w 188"/>
              <a:gd name="T97" fmla="*/ 136 h 251"/>
              <a:gd name="T98" fmla="*/ 78 w 188"/>
              <a:gd name="T99" fmla="*/ 116 h 251"/>
              <a:gd name="T100" fmla="*/ 57 w 188"/>
              <a:gd name="T101" fmla="*/ 105 h 251"/>
              <a:gd name="T102" fmla="*/ 38 w 188"/>
              <a:gd name="T103" fmla="*/ 34 h 251"/>
              <a:gd name="T104" fmla="*/ 40 w 188"/>
              <a:gd name="T105" fmla="*/ 31 h 251"/>
              <a:gd name="T106" fmla="*/ 148 w 188"/>
              <a:gd name="T107" fmla="*/ 31 h 251"/>
              <a:gd name="T108" fmla="*/ 150 w 188"/>
              <a:gd name="T109" fmla="*/ 34 h 251"/>
              <a:gd name="T110" fmla="*/ 131 w 188"/>
              <a:gd name="T111" fmla="*/ 105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251">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chemeClr val="accent6">
              <a:lumMod val="50000"/>
            </a:schemeClr>
          </a:solidFill>
          <a:ln>
            <a:noFill/>
          </a:ln>
        </p:spPr>
        <p:txBody>
          <a:bodyPr vert="horz" wrap="square" lIns="91433" tIns="45717" rIns="91433" bIns="45717" numCol="1" anchor="t" anchorCtr="0" compatLnSpc="1"/>
          <a:lstStyle/>
          <a:p>
            <a:endParaRPr lang="zh-CN" altLang="en-US">
              <a:solidFill>
                <a:schemeClr val="accent6">
                  <a:lumMod val="50000"/>
                </a:schemeClr>
              </a:solidFill>
            </a:endParaRPr>
          </a:p>
        </p:txBody>
      </p:sp>
      <p:sp>
        <p:nvSpPr>
          <p:cNvPr id="139" name="Freeform 8"/>
          <p:cNvSpPr>
            <a:spLocks noEditPoints="1"/>
          </p:cNvSpPr>
          <p:nvPr/>
        </p:nvSpPr>
        <p:spPr bwMode="auto">
          <a:xfrm>
            <a:off x="3819968" y="4209807"/>
            <a:ext cx="338780" cy="538597"/>
          </a:xfrm>
          <a:custGeom>
            <a:gdLst>
              <a:gd name="T0" fmla="*/ 110 w 158"/>
              <a:gd name="T1" fmla="*/ 204 h 251"/>
              <a:gd name="T2" fmla="*/ 103 w 158"/>
              <a:gd name="T3" fmla="*/ 212 h 251"/>
              <a:gd name="T4" fmla="*/ 55 w 158"/>
              <a:gd name="T5" fmla="*/ 212 h 251"/>
              <a:gd name="T6" fmla="*/ 48 w 158"/>
              <a:gd name="T7" fmla="*/ 204 h 251"/>
              <a:gd name="T8" fmla="*/ 55 w 158"/>
              <a:gd name="T9" fmla="*/ 196 h 251"/>
              <a:gd name="T10" fmla="*/ 103 w 158"/>
              <a:gd name="T11" fmla="*/ 196 h 251"/>
              <a:gd name="T12" fmla="*/ 110 w 158"/>
              <a:gd name="T13" fmla="*/ 204 h 251"/>
              <a:gd name="T14" fmla="*/ 103 w 158"/>
              <a:gd name="T15" fmla="*/ 220 h 251"/>
              <a:gd name="T16" fmla="*/ 55 w 158"/>
              <a:gd name="T17" fmla="*/ 220 h 251"/>
              <a:gd name="T18" fmla="*/ 48 w 158"/>
              <a:gd name="T19" fmla="*/ 228 h 251"/>
              <a:gd name="T20" fmla="*/ 55 w 158"/>
              <a:gd name="T21" fmla="*/ 236 h 251"/>
              <a:gd name="T22" fmla="*/ 71 w 158"/>
              <a:gd name="T23" fmla="*/ 251 h 251"/>
              <a:gd name="T24" fmla="*/ 87 w 158"/>
              <a:gd name="T25" fmla="*/ 251 h 251"/>
              <a:gd name="T26" fmla="*/ 103 w 158"/>
              <a:gd name="T27" fmla="*/ 236 h 251"/>
              <a:gd name="T28" fmla="*/ 110 w 158"/>
              <a:gd name="T29" fmla="*/ 228 h 251"/>
              <a:gd name="T30" fmla="*/ 103 w 158"/>
              <a:gd name="T31" fmla="*/ 220 h 251"/>
              <a:gd name="T32" fmla="*/ 158 w 158"/>
              <a:gd name="T33" fmla="*/ 78 h 251"/>
              <a:gd name="T34" fmla="*/ 118 w 158"/>
              <a:gd name="T35" fmla="*/ 146 h 251"/>
              <a:gd name="T36" fmla="*/ 118 w 158"/>
              <a:gd name="T37" fmla="*/ 173 h 251"/>
              <a:gd name="T38" fmla="*/ 103 w 158"/>
              <a:gd name="T39" fmla="*/ 188 h 251"/>
              <a:gd name="T40" fmla="*/ 55 w 158"/>
              <a:gd name="T41" fmla="*/ 188 h 251"/>
              <a:gd name="T42" fmla="*/ 40 w 158"/>
              <a:gd name="T43" fmla="*/ 173 h 251"/>
              <a:gd name="T44" fmla="*/ 40 w 158"/>
              <a:gd name="T45" fmla="*/ 146 h 251"/>
              <a:gd name="T46" fmla="*/ 0 w 158"/>
              <a:gd name="T47" fmla="*/ 78 h 251"/>
              <a:gd name="T48" fmla="*/ 79 w 158"/>
              <a:gd name="T49" fmla="*/ 0 h 251"/>
              <a:gd name="T50" fmla="*/ 158 w 158"/>
              <a:gd name="T51" fmla="*/ 78 h 251"/>
              <a:gd name="T52" fmla="*/ 142 w 158"/>
              <a:gd name="T53" fmla="*/ 78 h 251"/>
              <a:gd name="T54" fmla="*/ 79 w 158"/>
              <a:gd name="T55" fmla="*/ 16 h 251"/>
              <a:gd name="T56" fmla="*/ 16 w 158"/>
              <a:gd name="T57" fmla="*/ 78 h 251"/>
              <a:gd name="T58" fmla="*/ 48 w 158"/>
              <a:gd name="T59" fmla="*/ 132 h 251"/>
              <a:gd name="T60" fmla="*/ 55 w 158"/>
              <a:gd name="T61" fmla="*/ 137 h 251"/>
              <a:gd name="T62" fmla="*/ 55 w 158"/>
              <a:gd name="T63" fmla="*/ 173 h 251"/>
              <a:gd name="T64" fmla="*/ 103 w 158"/>
              <a:gd name="T65" fmla="*/ 173 h 251"/>
              <a:gd name="T66" fmla="*/ 103 w 158"/>
              <a:gd name="T67" fmla="*/ 137 h 251"/>
              <a:gd name="T68" fmla="*/ 110 w 158"/>
              <a:gd name="T69" fmla="*/ 132 h 251"/>
              <a:gd name="T70" fmla="*/ 142 w 158"/>
              <a:gd name="T71" fmla="*/ 78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51">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chemeClr val="accent6">
              <a:lumMod val="50000"/>
            </a:schemeClr>
          </a:solidFill>
          <a:ln>
            <a:noFill/>
          </a:ln>
        </p:spPr>
        <p:txBody>
          <a:bodyPr vert="horz" wrap="square" lIns="91433" tIns="45717" rIns="91433" bIns="45717" numCol="1" anchor="t" anchorCtr="0" compatLnSpc="1"/>
          <a:lstStyle/>
          <a:p>
            <a:endParaRPr lang="zh-CN" altLang="en-US">
              <a:solidFill>
                <a:schemeClr val="accent6">
                  <a:lumMod val="50000"/>
                </a:schemeClr>
              </a:solidFill>
            </a:endParaRPr>
          </a:p>
        </p:txBody>
      </p:sp>
      <p:sp>
        <p:nvSpPr>
          <p:cNvPr id="140" name="Freeform 9"/>
          <p:cNvSpPr>
            <a:spLocks noEditPoints="1"/>
          </p:cNvSpPr>
          <p:nvPr/>
        </p:nvSpPr>
        <p:spPr bwMode="auto">
          <a:xfrm>
            <a:off x="7077562" y="2612529"/>
            <a:ext cx="442320" cy="442322"/>
          </a:xfrm>
          <a:custGeom>
            <a:gdLst>
              <a:gd name="T0" fmla="*/ 201 w 206"/>
              <a:gd name="T1" fmla="*/ 35 h 206"/>
              <a:gd name="T2" fmla="*/ 179 w 206"/>
              <a:gd name="T3" fmla="*/ 57 h 206"/>
              <a:gd name="T4" fmla="*/ 157 w 206"/>
              <a:gd name="T5" fmla="*/ 57 h 206"/>
              <a:gd name="T6" fmla="*/ 148 w 206"/>
              <a:gd name="T7" fmla="*/ 49 h 206"/>
              <a:gd name="T8" fmla="*/ 148 w 206"/>
              <a:gd name="T9" fmla="*/ 27 h 206"/>
              <a:gd name="T10" fmla="*/ 171 w 206"/>
              <a:gd name="T11" fmla="*/ 4 h 206"/>
              <a:gd name="T12" fmla="*/ 128 w 206"/>
              <a:gd name="T13" fmla="*/ 16 h 206"/>
              <a:gd name="T14" fmla="*/ 117 w 206"/>
              <a:gd name="T15" fmla="*/ 58 h 206"/>
              <a:gd name="T16" fmla="*/ 58 w 206"/>
              <a:gd name="T17" fmla="*/ 118 h 206"/>
              <a:gd name="T18" fmla="*/ 15 w 206"/>
              <a:gd name="T19" fmla="*/ 129 h 206"/>
              <a:gd name="T20" fmla="*/ 4 w 206"/>
              <a:gd name="T21" fmla="*/ 171 h 206"/>
              <a:gd name="T22" fmla="*/ 27 w 206"/>
              <a:gd name="T23" fmla="*/ 149 h 206"/>
              <a:gd name="T24" fmla="*/ 49 w 206"/>
              <a:gd name="T25" fmla="*/ 149 h 206"/>
              <a:gd name="T26" fmla="*/ 57 w 206"/>
              <a:gd name="T27" fmla="*/ 157 h 206"/>
              <a:gd name="T28" fmla="*/ 57 w 206"/>
              <a:gd name="T29" fmla="*/ 179 h 206"/>
              <a:gd name="T30" fmla="*/ 34 w 206"/>
              <a:gd name="T31" fmla="*/ 202 h 206"/>
              <a:gd name="T32" fmla="*/ 77 w 206"/>
              <a:gd name="T33" fmla="*/ 191 h 206"/>
              <a:gd name="T34" fmla="*/ 88 w 206"/>
              <a:gd name="T35" fmla="*/ 148 h 206"/>
              <a:gd name="T36" fmla="*/ 148 w 206"/>
              <a:gd name="T37" fmla="*/ 89 h 206"/>
              <a:gd name="T38" fmla="*/ 190 w 206"/>
              <a:gd name="T39" fmla="*/ 77 h 206"/>
              <a:gd name="T40" fmla="*/ 201 w 206"/>
              <a:gd name="T41" fmla="*/ 35 h 206"/>
              <a:gd name="T42" fmla="*/ 127 w 206"/>
              <a:gd name="T43" fmla="*/ 89 h 206"/>
              <a:gd name="T44" fmla="*/ 89 w 206"/>
              <a:gd name="T45" fmla="*/ 127 h 206"/>
              <a:gd name="T46" fmla="*/ 79 w 206"/>
              <a:gd name="T47" fmla="*/ 127 h 206"/>
              <a:gd name="T48" fmla="*/ 79 w 206"/>
              <a:gd name="T49" fmla="*/ 117 h 206"/>
              <a:gd name="T50" fmla="*/ 117 w 206"/>
              <a:gd name="T51" fmla="*/ 78 h 206"/>
              <a:gd name="T52" fmla="*/ 127 w 206"/>
              <a:gd name="T53" fmla="*/ 78 h 206"/>
              <a:gd name="T54" fmla="*/ 127 w 206"/>
              <a:gd name="T55" fmla="*/ 89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chemeClr val="accent6">
              <a:lumMod val="50000"/>
            </a:schemeClr>
          </a:solidFill>
          <a:ln>
            <a:noFill/>
          </a:ln>
        </p:spPr>
        <p:txBody>
          <a:bodyPr vert="horz" wrap="square" lIns="91433" tIns="45717" rIns="91433" bIns="45717" numCol="1" anchor="t" anchorCtr="0" compatLnSpc="1"/>
          <a:lstStyle/>
          <a:p>
            <a:endParaRPr lang="zh-CN" altLang="en-US">
              <a:solidFill>
                <a:schemeClr val="accent6">
                  <a:lumMod val="50000"/>
                </a:schemeClr>
              </a:solidFill>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right)">
                                      <p:cBhvr>
                                        <p:cTn id="7" dur="200"/>
                                        <p:tgtEl>
                                          <p:spTgt spid="115"/>
                                        </p:tgtEl>
                                      </p:cBhvr>
                                    </p:animEffect>
                                  </p:childTnLst>
                                </p:cTn>
                              </p:par>
                            </p:childTnLst>
                          </p:cTn>
                        </p:par>
                        <p:par>
                          <p:cTn id="8" fill="hold" nodeType="afterGroup">
                            <p:stCondLst>
                              <p:cond delay="200"/>
                            </p:stCondLst>
                            <p:childTnLst>
                              <p:par>
                                <p:cTn id="9" presetID="22" presetClass="entr" presetSubtype="2"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right)">
                                      <p:cBhvr>
                                        <p:cTn id="11" dur="200"/>
                                        <p:tgtEl>
                                          <p:spTgt spid="103"/>
                                        </p:tgtEl>
                                      </p:cBhvr>
                                    </p:animEffect>
                                  </p:childTnLst>
                                </p:cTn>
                              </p:par>
                            </p:childTnLst>
                          </p:cTn>
                        </p:par>
                        <p:par>
                          <p:cTn id="12" fill="hold" nodeType="afterGroup">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up)">
                                      <p:cBhvr>
                                        <p:cTn id="15" dur="200"/>
                                        <p:tgtEl>
                                          <p:spTgt spid="104"/>
                                        </p:tgtEl>
                                      </p:cBhvr>
                                    </p:animEffect>
                                  </p:childTnLst>
                                </p:cTn>
                              </p:par>
                            </p:childTnLst>
                          </p:cTn>
                        </p:par>
                        <p:par>
                          <p:cTn id="16" fill="hold" nodeType="afterGroup">
                            <p:stCondLst>
                              <p:cond delay="600"/>
                            </p:stCondLst>
                            <p:childTnLst>
                              <p:par>
                                <p:cTn id="17" presetID="22" presetClass="entr" presetSubtype="2"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right)">
                                      <p:cBhvr>
                                        <p:cTn id="19" dur="200"/>
                                        <p:tgtEl>
                                          <p:spTgt spid="105"/>
                                        </p:tgtEl>
                                      </p:cBhvr>
                                    </p:animEffect>
                                  </p:childTnLst>
                                </p:cTn>
                              </p:par>
                            </p:childTnLst>
                          </p:cTn>
                        </p:par>
                        <p:par>
                          <p:cTn id="20" fill="hold" nodeType="afterGroup">
                            <p:stCondLst>
                              <p:cond delay="800"/>
                            </p:stCondLst>
                            <p:childTnLst>
                              <p:par>
                                <p:cTn id="21" presetID="22" presetClass="entr" presetSubtype="4"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down)">
                                      <p:cBhvr>
                                        <p:cTn id="23" dur="200"/>
                                        <p:tgtEl>
                                          <p:spTgt spid="106"/>
                                        </p:tgtEl>
                                      </p:cBhvr>
                                    </p:animEffect>
                                  </p:childTnLst>
                                </p:cTn>
                              </p:par>
                            </p:childTnLst>
                          </p:cTn>
                        </p:par>
                        <p:par>
                          <p:cTn id="24" fill="hold" nodeType="afterGroup">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right)">
                                      <p:cBhvr>
                                        <p:cTn id="27" dur="200"/>
                                        <p:tgtEl>
                                          <p:spTgt spid="107"/>
                                        </p:tgtEl>
                                      </p:cBhvr>
                                    </p:animEffect>
                                  </p:childTnLst>
                                </p:cTn>
                              </p:par>
                            </p:childTnLst>
                          </p:cTn>
                        </p:par>
                        <p:par>
                          <p:cTn id="28" fill="hold" nodeType="afterGroup">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wipe(up)">
                                      <p:cBhvr>
                                        <p:cTn id="31" dur="200"/>
                                        <p:tgtEl>
                                          <p:spTgt spid="108"/>
                                        </p:tgtEl>
                                      </p:cBhvr>
                                    </p:animEffect>
                                  </p:childTnLst>
                                </p:cTn>
                              </p:par>
                            </p:childTnLst>
                          </p:cTn>
                        </p:par>
                        <p:par>
                          <p:cTn id="32" fill="hold" nodeType="afterGroup">
                            <p:stCondLst>
                              <p:cond delay="1400"/>
                            </p:stCondLst>
                            <p:childTnLst>
                              <p:par>
                                <p:cTn id="33" presetID="22" presetClass="entr" presetSubtype="8"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left)">
                                      <p:cBhvr>
                                        <p:cTn id="35" dur="200"/>
                                        <p:tgtEl>
                                          <p:spTgt spid="109"/>
                                        </p:tgtEl>
                                      </p:cBhvr>
                                    </p:animEffect>
                                  </p:childTnLst>
                                </p:cTn>
                              </p:par>
                            </p:childTnLst>
                          </p:cTn>
                        </p:par>
                        <p:par>
                          <p:cTn id="36" fill="hold" nodeType="afterGroup">
                            <p:stCondLst>
                              <p:cond delay="1600"/>
                            </p:stCondLst>
                            <p:childTnLst>
                              <p:par>
                                <p:cTn id="37" presetID="22" presetClass="entr" presetSubtype="1" fill="hold" grpId="0"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wipe(up)">
                                      <p:cBhvr>
                                        <p:cTn id="39" dur="200"/>
                                        <p:tgtEl>
                                          <p:spTgt spid="110"/>
                                        </p:tgtEl>
                                      </p:cBhvr>
                                    </p:animEffect>
                                  </p:childTnLst>
                                </p:cTn>
                              </p:par>
                            </p:childTnLst>
                          </p:cTn>
                        </p:par>
                        <p:par>
                          <p:cTn id="40" fill="hold" nodeType="afterGroup">
                            <p:stCondLst>
                              <p:cond delay="1800"/>
                            </p:stCondLst>
                            <p:childTnLst>
                              <p:par>
                                <p:cTn id="41" presetID="22" presetClass="entr" presetSubtype="2" fill="hold" grpId="0"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wipe(right)">
                                      <p:cBhvr>
                                        <p:cTn id="43" dur="200"/>
                                        <p:tgtEl>
                                          <p:spTgt spid="111"/>
                                        </p:tgtEl>
                                      </p:cBhvr>
                                    </p:animEffect>
                                  </p:childTnLst>
                                </p:cTn>
                              </p:par>
                            </p:childTnLst>
                          </p:cTn>
                        </p:par>
                        <p:par>
                          <p:cTn id="44" fill="hold" nodeType="afterGroup">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down)">
                                      <p:cBhvr>
                                        <p:cTn id="47" dur="200"/>
                                        <p:tgtEl>
                                          <p:spTgt spid="112"/>
                                        </p:tgtEl>
                                      </p:cBhvr>
                                    </p:animEffect>
                                  </p:childTnLst>
                                </p:cTn>
                              </p:par>
                            </p:childTnLst>
                          </p:cTn>
                        </p:par>
                        <p:par>
                          <p:cTn id="48" fill="hold" nodeType="afterGroup">
                            <p:stCondLst>
                              <p:cond delay="2200"/>
                            </p:stCondLst>
                            <p:childTnLst>
                              <p:par>
                                <p:cTn id="49" presetID="22" presetClass="entr" presetSubtype="2" fill="hold" grpId="0" nodeType="after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wipe(right)">
                                      <p:cBhvr>
                                        <p:cTn id="51" dur="200"/>
                                        <p:tgtEl>
                                          <p:spTgt spid="113"/>
                                        </p:tgtEl>
                                      </p:cBhvr>
                                    </p:animEffect>
                                  </p:childTnLst>
                                </p:cTn>
                              </p:par>
                            </p:childTnLst>
                          </p:cTn>
                        </p:par>
                        <p:par>
                          <p:cTn id="52" fill="hold" nodeType="afterGroup">
                            <p:stCondLst>
                              <p:cond delay="2400"/>
                            </p:stCondLst>
                            <p:childTnLst>
                              <p:par>
                                <p:cTn id="53" presetID="22" presetClass="entr" presetSubtype="1"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up)">
                                      <p:cBhvr>
                                        <p:cTn id="55" dur="200"/>
                                        <p:tgtEl>
                                          <p:spTgt spid="114"/>
                                        </p:tgtEl>
                                      </p:cBhvr>
                                    </p:animEffect>
                                  </p:childTnLst>
                                </p:cTn>
                              </p:par>
                            </p:childTnLst>
                          </p:cTn>
                        </p:par>
                        <p:par>
                          <p:cTn id="56" fill="hold" nodeType="afterGroup">
                            <p:stCondLst>
                              <p:cond delay="260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200"/>
                                        <p:tgtEl>
                                          <p:spTgt spid="116"/>
                                        </p:tgtEl>
                                      </p:cBhvr>
                                    </p:animEffect>
                                  </p:childTnLst>
                                </p:cTn>
                              </p:par>
                            </p:childTnLst>
                          </p:cTn>
                        </p:par>
                        <p:par>
                          <p:cTn id="60" fill="hold" nodeType="afterGroup">
                            <p:stCondLst>
                              <p:cond delay="2800"/>
                            </p:stCondLst>
                            <p:childTnLst>
                              <p:par>
                                <p:cTn id="61" presetID="23" presetClass="entr" presetSubtype="32" fill="hold" nodeType="afterEffect">
                                  <p:stCondLst>
                                    <p:cond delay="0"/>
                                  </p:stCondLst>
                                  <p:childTnLst>
                                    <p:set>
                                      <p:cBhvr>
                                        <p:cTn id="62" dur="1" fill="hold">
                                          <p:stCondLst>
                                            <p:cond delay="0"/>
                                          </p:stCondLst>
                                        </p:cTn>
                                        <p:tgtEl>
                                          <p:spTgt spid="125"/>
                                        </p:tgtEl>
                                        <p:attrNameLst>
                                          <p:attrName>style.visibility</p:attrName>
                                        </p:attrNameLst>
                                      </p:cBhvr>
                                      <p:to>
                                        <p:strVal val="visible"/>
                                      </p:to>
                                    </p:set>
                                    <p:anim calcmode="lin" valueType="num">
                                      <p:cBhvr>
                                        <p:cTn id="63" dur="500" fill="hold"/>
                                        <p:tgtEl>
                                          <p:spTgt spid="125"/>
                                        </p:tgtEl>
                                        <p:attrNameLst>
                                          <p:attrName>ppt_w</p:attrName>
                                        </p:attrNameLst>
                                      </p:cBhvr>
                                      <p:tavLst>
                                        <p:tav tm="0">
                                          <p:val>
                                            <p:strVal val="4*#ppt_w"/>
                                          </p:val>
                                        </p:tav>
                                        <p:tav tm="100000">
                                          <p:val>
                                            <p:strVal val="#ppt_w"/>
                                          </p:val>
                                        </p:tav>
                                      </p:tavLst>
                                    </p:anim>
                                    <p:anim calcmode="lin" valueType="num">
                                      <p:cBhvr>
                                        <p:cTn id="64" dur="500" fill="hold"/>
                                        <p:tgtEl>
                                          <p:spTgt spid="125"/>
                                        </p:tgtEl>
                                        <p:attrNameLst>
                                          <p:attrName>ppt_h</p:attrName>
                                        </p:attrNameLst>
                                      </p:cBhvr>
                                      <p:tavLst>
                                        <p:tav tm="0">
                                          <p:val>
                                            <p:strVal val="4*#ppt_h"/>
                                          </p:val>
                                        </p:tav>
                                        <p:tav tm="100000">
                                          <p:val>
                                            <p:strVal val="#ppt_h"/>
                                          </p:val>
                                        </p:tav>
                                      </p:tavLst>
                                    </p:anim>
                                  </p:childTnLst>
                                </p:cTn>
                              </p:par>
                              <p:par>
                                <p:cTn id="65" presetID="23" presetClass="entr" presetSubtype="32"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 calcmode="lin" valueType="num">
                                      <p:cBhvr>
                                        <p:cTn id="67" dur="500" fill="hold"/>
                                        <p:tgtEl>
                                          <p:spTgt spid="140"/>
                                        </p:tgtEl>
                                        <p:attrNameLst>
                                          <p:attrName>ppt_w</p:attrName>
                                        </p:attrNameLst>
                                      </p:cBhvr>
                                      <p:tavLst>
                                        <p:tav tm="0">
                                          <p:val>
                                            <p:strVal val="4*#ppt_w"/>
                                          </p:val>
                                        </p:tav>
                                        <p:tav tm="100000">
                                          <p:val>
                                            <p:strVal val="#ppt_w"/>
                                          </p:val>
                                        </p:tav>
                                      </p:tavLst>
                                    </p:anim>
                                    <p:anim calcmode="lin" valueType="num">
                                      <p:cBhvr>
                                        <p:cTn id="68" dur="500" fill="hold"/>
                                        <p:tgtEl>
                                          <p:spTgt spid="140"/>
                                        </p:tgtEl>
                                        <p:attrNameLst>
                                          <p:attrName>ppt_h</p:attrName>
                                        </p:attrNameLst>
                                      </p:cBhvr>
                                      <p:tavLst>
                                        <p:tav tm="0">
                                          <p:val>
                                            <p:strVal val="4*#ppt_h"/>
                                          </p:val>
                                        </p:tav>
                                        <p:tav tm="100000">
                                          <p:val>
                                            <p:strVal val="#ppt_h"/>
                                          </p:val>
                                        </p:tav>
                                      </p:tavLst>
                                    </p:anim>
                                  </p:childTnLst>
                                </p:cTn>
                              </p:par>
                            </p:childTnLst>
                          </p:cTn>
                        </p:par>
                        <p:par>
                          <p:cTn id="69" fill="hold" nodeType="afterGroup">
                            <p:stCondLst>
                              <p:cond delay="3300"/>
                            </p:stCondLst>
                            <p:childTnLst>
                              <p:par>
                                <p:cTn id="70" presetID="12" presetClass="entr" presetSubtype="8" fill="hold" grpId="0" nodeType="afterEffect">
                                  <p:stCondLst>
                                    <p:cond delay="0"/>
                                  </p:stCondLst>
                                  <p:childTnLst>
                                    <p:set>
                                      <p:cBhvr>
                                        <p:cTn id="71" dur="1" fill="hold">
                                          <p:stCondLst>
                                            <p:cond delay="0"/>
                                          </p:stCondLst>
                                        </p:cTn>
                                        <p:tgtEl>
                                          <p:spTgt spid="117"/>
                                        </p:tgtEl>
                                        <p:attrNameLst>
                                          <p:attrName>style.visibility</p:attrName>
                                        </p:attrNameLst>
                                      </p:cBhvr>
                                      <p:to>
                                        <p:strVal val="visible"/>
                                      </p:to>
                                    </p:set>
                                    <p:anim calcmode="lin" valueType="num">
                                      <p:cBhvr additive="base">
                                        <p:cTn id="72" dur="500"/>
                                        <p:tgtEl>
                                          <p:spTgt spid="117"/>
                                        </p:tgtEl>
                                        <p:attrNameLst>
                                          <p:attrName>ppt_x</p:attrName>
                                        </p:attrNameLst>
                                      </p:cBhvr>
                                      <p:tavLst>
                                        <p:tav tm="0">
                                          <p:val>
                                            <p:strVal val="#ppt_x-#ppt_w*1.125000"/>
                                          </p:val>
                                        </p:tav>
                                        <p:tav tm="100000">
                                          <p:val>
                                            <p:strVal val="#ppt_x"/>
                                          </p:val>
                                        </p:tav>
                                      </p:tavLst>
                                    </p:anim>
                                    <p:animEffect transition="in" filter="wipe(right)">
                                      <p:cBhvr>
                                        <p:cTn id="73" dur="500"/>
                                        <p:tgtEl>
                                          <p:spTgt spid="117"/>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18"/>
                                        </p:tgtEl>
                                        <p:attrNameLst>
                                          <p:attrName>style.visibility</p:attrName>
                                        </p:attrNameLst>
                                      </p:cBhvr>
                                      <p:to>
                                        <p:strVal val="visible"/>
                                      </p:to>
                                    </p:set>
                                    <p:anim calcmode="lin" valueType="num">
                                      <p:cBhvr additive="base">
                                        <p:cTn id="76" dur="500"/>
                                        <p:tgtEl>
                                          <p:spTgt spid="118"/>
                                        </p:tgtEl>
                                        <p:attrNameLst>
                                          <p:attrName>ppt_x</p:attrName>
                                        </p:attrNameLst>
                                      </p:cBhvr>
                                      <p:tavLst>
                                        <p:tav tm="0">
                                          <p:val>
                                            <p:strVal val="#ppt_x-#ppt_w*1.125000"/>
                                          </p:val>
                                        </p:tav>
                                        <p:tav tm="100000">
                                          <p:val>
                                            <p:strVal val="#ppt_x"/>
                                          </p:val>
                                        </p:tav>
                                      </p:tavLst>
                                    </p:anim>
                                    <p:animEffect transition="in" filter="wipe(right)">
                                      <p:cBhvr>
                                        <p:cTn id="77" dur="500"/>
                                        <p:tgtEl>
                                          <p:spTgt spid="118"/>
                                        </p:tgtEl>
                                      </p:cBhvr>
                                    </p:animEffect>
                                  </p:childTnLst>
                                </p:cTn>
                              </p:par>
                            </p:childTnLst>
                          </p:cTn>
                        </p:par>
                        <p:par>
                          <p:cTn id="78" fill="hold" nodeType="afterGroup">
                            <p:stCondLst>
                              <p:cond delay="3800"/>
                            </p:stCondLst>
                            <p:childTnLst>
                              <p:par>
                                <p:cTn id="79" presetID="23" presetClass="entr" presetSubtype="32" fill="hold" nodeType="afterEffect">
                                  <p:stCondLst>
                                    <p:cond delay="0"/>
                                  </p:stCondLst>
                                  <p:childTnLst>
                                    <p:set>
                                      <p:cBhvr>
                                        <p:cTn id="80" dur="1" fill="hold">
                                          <p:stCondLst>
                                            <p:cond delay="0"/>
                                          </p:stCondLst>
                                        </p:cTn>
                                        <p:tgtEl>
                                          <p:spTgt spid="128"/>
                                        </p:tgtEl>
                                        <p:attrNameLst>
                                          <p:attrName>style.visibility</p:attrName>
                                        </p:attrNameLst>
                                      </p:cBhvr>
                                      <p:to>
                                        <p:strVal val="visible"/>
                                      </p:to>
                                    </p:set>
                                    <p:anim calcmode="lin" valueType="num">
                                      <p:cBhvr>
                                        <p:cTn id="81" dur="500" fill="hold"/>
                                        <p:tgtEl>
                                          <p:spTgt spid="128"/>
                                        </p:tgtEl>
                                        <p:attrNameLst>
                                          <p:attrName>ppt_w</p:attrName>
                                        </p:attrNameLst>
                                      </p:cBhvr>
                                      <p:tavLst>
                                        <p:tav tm="0">
                                          <p:val>
                                            <p:strVal val="4*#ppt_w"/>
                                          </p:val>
                                        </p:tav>
                                        <p:tav tm="100000">
                                          <p:val>
                                            <p:strVal val="#ppt_w"/>
                                          </p:val>
                                        </p:tav>
                                      </p:tavLst>
                                    </p:anim>
                                    <p:anim calcmode="lin" valueType="num">
                                      <p:cBhvr>
                                        <p:cTn id="82" dur="500" fill="hold"/>
                                        <p:tgtEl>
                                          <p:spTgt spid="128"/>
                                        </p:tgtEl>
                                        <p:attrNameLst>
                                          <p:attrName>ppt_h</p:attrName>
                                        </p:attrNameLst>
                                      </p:cBhvr>
                                      <p:tavLst>
                                        <p:tav tm="0">
                                          <p:val>
                                            <p:strVal val="4*#ppt_h"/>
                                          </p:val>
                                        </p:tav>
                                        <p:tav tm="100000">
                                          <p:val>
                                            <p:strVal val="#ppt_h"/>
                                          </p:val>
                                        </p:tav>
                                      </p:tavLst>
                                    </p:anim>
                                  </p:childTnLst>
                                </p:cTn>
                              </p:par>
                              <p:par>
                                <p:cTn id="83" presetID="23" presetClass="entr" presetSubtype="32" fill="hold" grpId="0" nodeType="with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p:cTn id="85" dur="500" fill="hold"/>
                                        <p:tgtEl>
                                          <p:spTgt spid="137"/>
                                        </p:tgtEl>
                                        <p:attrNameLst>
                                          <p:attrName>ppt_w</p:attrName>
                                        </p:attrNameLst>
                                      </p:cBhvr>
                                      <p:tavLst>
                                        <p:tav tm="0">
                                          <p:val>
                                            <p:strVal val="4*#ppt_w"/>
                                          </p:val>
                                        </p:tav>
                                        <p:tav tm="100000">
                                          <p:val>
                                            <p:strVal val="#ppt_w"/>
                                          </p:val>
                                        </p:tav>
                                      </p:tavLst>
                                    </p:anim>
                                    <p:anim calcmode="lin" valueType="num">
                                      <p:cBhvr>
                                        <p:cTn id="86" dur="500" fill="hold"/>
                                        <p:tgtEl>
                                          <p:spTgt spid="137"/>
                                        </p:tgtEl>
                                        <p:attrNameLst>
                                          <p:attrName>ppt_h</p:attrName>
                                        </p:attrNameLst>
                                      </p:cBhvr>
                                      <p:tavLst>
                                        <p:tav tm="0">
                                          <p:val>
                                            <p:strVal val="4*#ppt_h"/>
                                          </p:val>
                                        </p:tav>
                                        <p:tav tm="100000">
                                          <p:val>
                                            <p:strVal val="#ppt_h"/>
                                          </p:val>
                                        </p:tav>
                                      </p:tavLst>
                                    </p:anim>
                                  </p:childTnLst>
                                </p:cTn>
                              </p:par>
                            </p:childTnLst>
                          </p:cTn>
                        </p:par>
                        <p:par>
                          <p:cTn id="87" fill="hold" nodeType="afterGroup">
                            <p:stCondLst>
                              <p:cond delay="4300"/>
                            </p:stCondLst>
                            <p:childTnLst>
                              <p:par>
                                <p:cTn id="88" presetID="12" presetClass="entr" presetSubtype="2"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 calcmode="lin" valueType="num">
                                      <p:cBhvr additive="base">
                                        <p:cTn id="90" dur="500"/>
                                        <p:tgtEl>
                                          <p:spTgt spid="119"/>
                                        </p:tgtEl>
                                        <p:attrNameLst>
                                          <p:attrName>ppt_x</p:attrName>
                                        </p:attrNameLst>
                                      </p:cBhvr>
                                      <p:tavLst>
                                        <p:tav tm="0">
                                          <p:val>
                                            <p:strVal val="#ppt_x+#ppt_w*1.125000"/>
                                          </p:val>
                                        </p:tav>
                                        <p:tav tm="100000">
                                          <p:val>
                                            <p:strVal val="#ppt_x"/>
                                          </p:val>
                                        </p:tav>
                                      </p:tavLst>
                                    </p:anim>
                                    <p:animEffect transition="in" filter="wipe(left)">
                                      <p:cBhvr>
                                        <p:cTn id="91" dur="500"/>
                                        <p:tgtEl>
                                          <p:spTgt spid="119"/>
                                        </p:tgtEl>
                                      </p:cBhvr>
                                    </p:animEffect>
                                  </p:childTnLst>
                                </p:cTn>
                              </p:par>
                              <p:par>
                                <p:cTn id="92" presetID="12" presetClass="entr" presetSubtype="2"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 calcmode="lin" valueType="num">
                                      <p:cBhvr additive="base">
                                        <p:cTn id="94" dur="500"/>
                                        <p:tgtEl>
                                          <p:spTgt spid="120"/>
                                        </p:tgtEl>
                                        <p:attrNameLst>
                                          <p:attrName>ppt_x</p:attrName>
                                        </p:attrNameLst>
                                      </p:cBhvr>
                                      <p:tavLst>
                                        <p:tav tm="0">
                                          <p:val>
                                            <p:strVal val="#ppt_x+#ppt_w*1.125000"/>
                                          </p:val>
                                        </p:tav>
                                        <p:tav tm="100000">
                                          <p:val>
                                            <p:strVal val="#ppt_x"/>
                                          </p:val>
                                        </p:tav>
                                      </p:tavLst>
                                    </p:anim>
                                    <p:animEffect transition="in" filter="wipe(left)">
                                      <p:cBhvr>
                                        <p:cTn id="95" dur="500"/>
                                        <p:tgtEl>
                                          <p:spTgt spid="120"/>
                                        </p:tgtEl>
                                      </p:cBhvr>
                                    </p:animEffect>
                                  </p:childTnLst>
                                </p:cTn>
                              </p:par>
                            </p:childTnLst>
                          </p:cTn>
                        </p:par>
                        <p:par>
                          <p:cTn id="96" fill="hold" nodeType="afterGroup">
                            <p:stCondLst>
                              <p:cond delay="4800"/>
                            </p:stCondLst>
                            <p:childTnLst>
                              <p:par>
                                <p:cTn id="97" presetID="23" presetClass="entr" presetSubtype="32" fill="hold" nodeType="afterEffect">
                                  <p:stCondLst>
                                    <p:cond delay="0"/>
                                  </p:stCondLst>
                                  <p:childTnLst>
                                    <p:set>
                                      <p:cBhvr>
                                        <p:cTn id="98" dur="1" fill="hold">
                                          <p:stCondLst>
                                            <p:cond delay="0"/>
                                          </p:stCondLst>
                                        </p:cTn>
                                        <p:tgtEl>
                                          <p:spTgt spid="131"/>
                                        </p:tgtEl>
                                        <p:attrNameLst>
                                          <p:attrName>style.visibility</p:attrName>
                                        </p:attrNameLst>
                                      </p:cBhvr>
                                      <p:to>
                                        <p:strVal val="visible"/>
                                      </p:to>
                                    </p:set>
                                    <p:anim calcmode="lin" valueType="num">
                                      <p:cBhvr>
                                        <p:cTn id="99" dur="500" fill="hold"/>
                                        <p:tgtEl>
                                          <p:spTgt spid="131"/>
                                        </p:tgtEl>
                                        <p:attrNameLst>
                                          <p:attrName>ppt_w</p:attrName>
                                        </p:attrNameLst>
                                      </p:cBhvr>
                                      <p:tavLst>
                                        <p:tav tm="0">
                                          <p:val>
                                            <p:strVal val="4*#ppt_w"/>
                                          </p:val>
                                        </p:tav>
                                        <p:tav tm="100000">
                                          <p:val>
                                            <p:strVal val="#ppt_w"/>
                                          </p:val>
                                        </p:tav>
                                      </p:tavLst>
                                    </p:anim>
                                    <p:anim calcmode="lin" valueType="num">
                                      <p:cBhvr>
                                        <p:cTn id="100" dur="500" fill="hold"/>
                                        <p:tgtEl>
                                          <p:spTgt spid="131"/>
                                        </p:tgtEl>
                                        <p:attrNameLst>
                                          <p:attrName>ppt_h</p:attrName>
                                        </p:attrNameLst>
                                      </p:cBhvr>
                                      <p:tavLst>
                                        <p:tav tm="0">
                                          <p:val>
                                            <p:strVal val="4*#ppt_h"/>
                                          </p:val>
                                        </p:tav>
                                        <p:tav tm="100000">
                                          <p:val>
                                            <p:strVal val="#ppt_h"/>
                                          </p:val>
                                        </p:tav>
                                      </p:tavLst>
                                    </p:anim>
                                  </p:childTnLst>
                                </p:cTn>
                              </p:par>
                              <p:par>
                                <p:cTn id="101" presetID="23" presetClass="entr" presetSubtype="32" fill="hold" grpId="0" nodeType="withEffect">
                                  <p:stCondLst>
                                    <p:cond delay="0"/>
                                  </p:stCondLst>
                                  <p:childTnLst>
                                    <p:set>
                                      <p:cBhvr>
                                        <p:cTn id="102" dur="1" fill="hold">
                                          <p:stCondLst>
                                            <p:cond delay="0"/>
                                          </p:stCondLst>
                                        </p:cTn>
                                        <p:tgtEl>
                                          <p:spTgt spid="138"/>
                                        </p:tgtEl>
                                        <p:attrNameLst>
                                          <p:attrName>style.visibility</p:attrName>
                                        </p:attrNameLst>
                                      </p:cBhvr>
                                      <p:to>
                                        <p:strVal val="visible"/>
                                      </p:to>
                                    </p:set>
                                    <p:anim calcmode="lin" valueType="num">
                                      <p:cBhvr>
                                        <p:cTn id="103" dur="500" fill="hold"/>
                                        <p:tgtEl>
                                          <p:spTgt spid="138"/>
                                        </p:tgtEl>
                                        <p:attrNameLst>
                                          <p:attrName>ppt_w</p:attrName>
                                        </p:attrNameLst>
                                      </p:cBhvr>
                                      <p:tavLst>
                                        <p:tav tm="0">
                                          <p:val>
                                            <p:strVal val="4*#ppt_w"/>
                                          </p:val>
                                        </p:tav>
                                        <p:tav tm="100000">
                                          <p:val>
                                            <p:strVal val="#ppt_w"/>
                                          </p:val>
                                        </p:tav>
                                      </p:tavLst>
                                    </p:anim>
                                    <p:anim calcmode="lin" valueType="num">
                                      <p:cBhvr>
                                        <p:cTn id="104" dur="500" fill="hold"/>
                                        <p:tgtEl>
                                          <p:spTgt spid="138"/>
                                        </p:tgtEl>
                                        <p:attrNameLst>
                                          <p:attrName>ppt_h</p:attrName>
                                        </p:attrNameLst>
                                      </p:cBhvr>
                                      <p:tavLst>
                                        <p:tav tm="0">
                                          <p:val>
                                            <p:strVal val="4*#ppt_h"/>
                                          </p:val>
                                        </p:tav>
                                        <p:tav tm="100000">
                                          <p:val>
                                            <p:strVal val="#ppt_h"/>
                                          </p:val>
                                        </p:tav>
                                      </p:tavLst>
                                    </p:anim>
                                  </p:childTnLst>
                                </p:cTn>
                              </p:par>
                            </p:childTnLst>
                          </p:cTn>
                        </p:par>
                        <p:par>
                          <p:cTn id="105" fill="hold" nodeType="afterGroup">
                            <p:stCondLst>
                              <p:cond delay="5300"/>
                            </p:stCondLst>
                            <p:childTnLst>
                              <p:par>
                                <p:cTn id="106" presetID="12" presetClass="entr" presetSubtype="8" fill="hold" grpId="0" nodeType="afterEffect">
                                  <p:stCondLst>
                                    <p:cond delay="0"/>
                                  </p:stCondLst>
                                  <p:childTnLst>
                                    <p:set>
                                      <p:cBhvr>
                                        <p:cTn id="107" dur="1" fill="hold">
                                          <p:stCondLst>
                                            <p:cond delay="0"/>
                                          </p:stCondLst>
                                        </p:cTn>
                                        <p:tgtEl>
                                          <p:spTgt spid="121"/>
                                        </p:tgtEl>
                                        <p:attrNameLst>
                                          <p:attrName>style.visibility</p:attrName>
                                        </p:attrNameLst>
                                      </p:cBhvr>
                                      <p:to>
                                        <p:strVal val="visible"/>
                                      </p:to>
                                    </p:set>
                                    <p:anim calcmode="lin" valueType="num">
                                      <p:cBhvr additive="base">
                                        <p:cTn id="108" dur="500"/>
                                        <p:tgtEl>
                                          <p:spTgt spid="121"/>
                                        </p:tgtEl>
                                        <p:attrNameLst>
                                          <p:attrName>ppt_x</p:attrName>
                                        </p:attrNameLst>
                                      </p:cBhvr>
                                      <p:tavLst>
                                        <p:tav tm="0">
                                          <p:val>
                                            <p:strVal val="#ppt_x-#ppt_w*1.125000"/>
                                          </p:val>
                                        </p:tav>
                                        <p:tav tm="100000">
                                          <p:val>
                                            <p:strVal val="#ppt_x"/>
                                          </p:val>
                                        </p:tav>
                                      </p:tavLst>
                                    </p:anim>
                                    <p:animEffect transition="in" filter="wipe(right)">
                                      <p:cBhvr>
                                        <p:cTn id="109" dur="500"/>
                                        <p:tgtEl>
                                          <p:spTgt spid="121"/>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122"/>
                                        </p:tgtEl>
                                        <p:attrNameLst>
                                          <p:attrName>style.visibility</p:attrName>
                                        </p:attrNameLst>
                                      </p:cBhvr>
                                      <p:to>
                                        <p:strVal val="visible"/>
                                      </p:to>
                                    </p:set>
                                    <p:anim calcmode="lin" valueType="num">
                                      <p:cBhvr additive="base">
                                        <p:cTn id="112" dur="500"/>
                                        <p:tgtEl>
                                          <p:spTgt spid="122"/>
                                        </p:tgtEl>
                                        <p:attrNameLst>
                                          <p:attrName>ppt_x</p:attrName>
                                        </p:attrNameLst>
                                      </p:cBhvr>
                                      <p:tavLst>
                                        <p:tav tm="0">
                                          <p:val>
                                            <p:strVal val="#ppt_x-#ppt_w*1.125000"/>
                                          </p:val>
                                        </p:tav>
                                        <p:tav tm="100000">
                                          <p:val>
                                            <p:strVal val="#ppt_x"/>
                                          </p:val>
                                        </p:tav>
                                      </p:tavLst>
                                    </p:anim>
                                    <p:animEffect transition="in" filter="wipe(right)">
                                      <p:cBhvr>
                                        <p:cTn id="113" dur="500"/>
                                        <p:tgtEl>
                                          <p:spTgt spid="122"/>
                                        </p:tgtEl>
                                      </p:cBhvr>
                                    </p:animEffect>
                                  </p:childTnLst>
                                </p:cTn>
                              </p:par>
                            </p:childTnLst>
                          </p:cTn>
                        </p:par>
                        <p:par>
                          <p:cTn id="114" fill="hold" nodeType="afterGroup">
                            <p:stCondLst>
                              <p:cond delay="5800"/>
                            </p:stCondLst>
                            <p:childTnLst>
                              <p:par>
                                <p:cTn id="115" presetID="23" presetClass="entr" presetSubtype="32"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 calcmode="lin" valueType="num">
                                      <p:cBhvr>
                                        <p:cTn id="117" dur="500" fill="hold"/>
                                        <p:tgtEl>
                                          <p:spTgt spid="134"/>
                                        </p:tgtEl>
                                        <p:attrNameLst>
                                          <p:attrName>ppt_w</p:attrName>
                                        </p:attrNameLst>
                                      </p:cBhvr>
                                      <p:tavLst>
                                        <p:tav tm="0">
                                          <p:val>
                                            <p:strVal val="4*#ppt_w"/>
                                          </p:val>
                                        </p:tav>
                                        <p:tav tm="100000">
                                          <p:val>
                                            <p:strVal val="#ppt_w"/>
                                          </p:val>
                                        </p:tav>
                                      </p:tavLst>
                                    </p:anim>
                                    <p:anim calcmode="lin" valueType="num">
                                      <p:cBhvr>
                                        <p:cTn id="118" dur="500" fill="hold"/>
                                        <p:tgtEl>
                                          <p:spTgt spid="134"/>
                                        </p:tgtEl>
                                        <p:attrNameLst>
                                          <p:attrName>ppt_h</p:attrName>
                                        </p:attrNameLst>
                                      </p:cBhvr>
                                      <p:tavLst>
                                        <p:tav tm="0">
                                          <p:val>
                                            <p:strVal val="4*#ppt_h"/>
                                          </p:val>
                                        </p:tav>
                                        <p:tav tm="100000">
                                          <p:val>
                                            <p:strVal val="#ppt_h"/>
                                          </p:val>
                                        </p:tav>
                                      </p:tavLst>
                                    </p:anim>
                                  </p:childTnLst>
                                </p:cTn>
                              </p:par>
                              <p:par>
                                <p:cTn id="119" presetID="23" presetClass="entr" presetSubtype="32" fill="hold" grpId="0" nodeType="withEffect">
                                  <p:stCondLst>
                                    <p:cond delay="0"/>
                                  </p:stCondLst>
                                  <p:childTnLst>
                                    <p:set>
                                      <p:cBhvr>
                                        <p:cTn id="120" dur="1" fill="hold">
                                          <p:stCondLst>
                                            <p:cond delay="0"/>
                                          </p:stCondLst>
                                        </p:cTn>
                                        <p:tgtEl>
                                          <p:spTgt spid="139"/>
                                        </p:tgtEl>
                                        <p:attrNameLst>
                                          <p:attrName>style.visibility</p:attrName>
                                        </p:attrNameLst>
                                      </p:cBhvr>
                                      <p:to>
                                        <p:strVal val="visible"/>
                                      </p:to>
                                    </p:set>
                                    <p:anim calcmode="lin" valueType="num">
                                      <p:cBhvr>
                                        <p:cTn id="121" dur="500" fill="hold"/>
                                        <p:tgtEl>
                                          <p:spTgt spid="139"/>
                                        </p:tgtEl>
                                        <p:attrNameLst>
                                          <p:attrName>ppt_w</p:attrName>
                                        </p:attrNameLst>
                                      </p:cBhvr>
                                      <p:tavLst>
                                        <p:tav tm="0">
                                          <p:val>
                                            <p:strVal val="4*#ppt_w"/>
                                          </p:val>
                                        </p:tav>
                                        <p:tav tm="100000">
                                          <p:val>
                                            <p:strVal val="#ppt_w"/>
                                          </p:val>
                                        </p:tav>
                                      </p:tavLst>
                                    </p:anim>
                                    <p:anim calcmode="lin" valueType="num">
                                      <p:cBhvr>
                                        <p:cTn id="122" dur="500" fill="hold"/>
                                        <p:tgtEl>
                                          <p:spTgt spid="139"/>
                                        </p:tgtEl>
                                        <p:attrNameLst>
                                          <p:attrName>ppt_h</p:attrName>
                                        </p:attrNameLst>
                                      </p:cBhvr>
                                      <p:tavLst>
                                        <p:tav tm="0">
                                          <p:val>
                                            <p:strVal val="4*#ppt_h"/>
                                          </p:val>
                                        </p:tav>
                                        <p:tav tm="100000">
                                          <p:val>
                                            <p:strVal val="#ppt_h"/>
                                          </p:val>
                                        </p:tav>
                                      </p:tavLst>
                                    </p:anim>
                                  </p:childTnLst>
                                </p:cTn>
                              </p:par>
                            </p:childTnLst>
                          </p:cTn>
                        </p:par>
                        <p:par>
                          <p:cTn id="123" fill="hold" nodeType="afterGroup">
                            <p:stCondLst>
                              <p:cond delay="6300"/>
                            </p:stCondLst>
                            <p:childTnLst>
                              <p:par>
                                <p:cTn id="124" presetID="12" presetClass="entr" presetSubtype="2" fill="hold" grpId="0"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additive="base">
                                        <p:cTn id="126" dur="500"/>
                                        <p:tgtEl>
                                          <p:spTgt spid="123"/>
                                        </p:tgtEl>
                                        <p:attrNameLst>
                                          <p:attrName>ppt_x</p:attrName>
                                        </p:attrNameLst>
                                      </p:cBhvr>
                                      <p:tavLst>
                                        <p:tav tm="0">
                                          <p:val>
                                            <p:strVal val="#ppt_x+#ppt_w*1.125000"/>
                                          </p:val>
                                        </p:tav>
                                        <p:tav tm="100000">
                                          <p:val>
                                            <p:strVal val="#ppt_x"/>
                                          </p:val>
                                        </p:tav>
                                      </p:tavLst>
                                    </p:anim>
                                    <p:animEffect transition="in" filter="wipe(left)">
                                      <p:cBhvr>
                                        <p:cTn id="127" dur="500"/>
                                        <p:tgtEl>
                                          <p:spTgt spid="123"/>
                                        </p:tgtEl>
                                      </p:cBhvr>
                                    </p:animEffect>
                                  </p:childTnLst>
                                </p:cTn>
                              </p:par>
                              <p:par>
                                <p:cTn id="128" presetID="12" presetClass="entr" presetSubtype="2" fill="hold" grpId="0" nodeType="withEffect">
                                  <p:stCondLst>
                                    <p:cond delay="0"/>
                                  </p:stCondLst>
                                  <p:childTnLst>
                                    <p:set>
                                      <p:cBhvr>
                                        <p:cTn id="129" dur="1" fill="hold">
                                          <p:stCondLst>
                                            <p:cond delay="0"/>
                                          </p:stCondLst>
                                        </p:cTn>
                                        <p:tgtEl>
                                          <p:spTgt spid="124"/>
                                        </p:tgtEl>
                                        <p:attrNameLst>
                                          <p:attrName>style.visibility</p:attrName>
                                        </p:attrNameLst>
                                      </p:cBhvr>
                                      <p:to>
                                        <p:strVal val="visible"/>
                                      </p:to>
                                    </p:set>
                                    <p:anim calcmode="lin" valueType="num">
                                      <p:cBhvr additive="base">
                                        <p:cTn id="130" dur="500"/>
                                        <p:tgtEl>
                                          <p:spTgt spid="124"/>
                                        </p:tgtEl>
                                        <p:attrNameLst>
                                          <p:attrName>ppt_x</p:attrName>
                                        </p:attrNameLst>
                                      </p:cBhvr>
                                      <p:tavLst>
                                        <p:tav tm="0">
                                          <p:val>
                                            <p:strVal val="#ppt_x+#ppt_w*1.125000"/>
                                          </p:val>
                                        </p:tav>
                                        <p:tav tm="100000">
                                          <p:val>
                                            <p:strVal val="#ppt_x"/>
                                          </p:val>
                                        </p:tav>
                                      </p:tavLst>
                                    </p:anim>
                                    <p:animEffect transition="in" filter="wipe(left)">
                                      <p:cBhvr>
                                        <p:cTn id="131"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P spid="122" grpId="0"/>
      <p:bldP spid="123" grpId="0"/>
      <p:bldP spid="124" grpId="0"/>
      <p:bldP spid="137" grpId="0" animBg="1"/>
      <p:bldP spid="138" grpId="0" animBg="1"/>
      <p:bldP spid="139" grpId="0" animBg="1"/>
      <p:bldP spid="140"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右箭头 102"/>
          <p:cNvSpPr/>
          <p:nvPr/>
        </p:nvSpPr>
        <p:spPr>
          <a:xfrm>
            <a:off x="-323800" y="2651081"/>
            <a:ext cx="11195754" cy="1201236"/>
          </a:xfrm>
          <a:prstGeom prst="rightArrow">
            <a:avLst/>
          </a:prstGeom>
          <a:solidFill>
            <a:schemeClr val="accent6">
              <a:lumMod val="50000"/>
            </a:schemeClr>
          </a:solidFill>
          <a:ln w="38100">
            <a:gradFill>
              <a:gsLst>
                <a:gs pos="0">
                  <a:srgbClr val="D7D7D7"/>
                </a:gs>
                <a:gs pos="100000">
                  <a:schemeClr val="bg1"/>
                </a:gs>
              </a:gsLst>
              <a:lin ang="5400000" scaled="1"/>
            </a:gradFill>
          </a:ln>
          <a:effectLst>
            <a:innerShdw blurRad="101600" dist="50800" dir="162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CN" altLang="en-US">
              <a:solidFill>
                <a:schemeClr val="bg1">
                  <a:lumMod val="95000"/>
                  <a:lumOff val="5000"/>
                </a:schemeClr>
              </a:solidFill>
            </a:endParaRPr>
          </a:p>
        </p:txBody>
      </p:sp>
      <p:grpSp>
        <p:nvGrpSpPr>
          <p:cNvPr id="104" name="组合 103"/>
          <p:cNvGrpSpPr/>
          <p:nvPr/>
        </p:nvGrpSpPr>
        <p:grpSpPr>
          <a:xfrm>
            <a:off x="540295" y="2391926"/>
            <a:ext cx="1818389" cy="1818388"/>
            <a:chOff x="1685431" y="2872145"/>
            <a:chExt cx="2350206" cy="2350206"/>
          </a:xfrm>
        </p:grpSpPr>
        <p:sp>
          <p:nvSpPr>
            <p:cNvPr id="105" name="椭圆 104"/>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6" name="Picture 2"/>
            <p:cNvPicPr>
              <a:picLocks noChangeAspect="1" noChangeArrowheads="1"/>
            </p:cNvPicPr>
            <p:nvPr/>
          </p:nvPicPr>
          <p:blipFill>
            <a:blip r:embed="rId3">
              <a:extLst>
                <a:ext uri="{28A0092B-C50C-407E-A947-70E740481C1C}">
                  <a14:useLocalDpi xmlns:a14="http://schemas.microsoft.com/office/drawing/2010/main" val="0"/>
                </a:ext>
              </a:extLst>
            </a:blip>
            <a:srcRect l="12457" r="12457"/>
            <a:stretch>
              <a:fillRect/>
            </a:stretch>
          </p:blipFill>
          <p:spPr bwMode="auto">
            <a:xfrm>
              <a:off x="1781492" y="2937398"/>
              <a:ext cx="2180287" cy="2180285"/>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7" name="组合 106"/>
          <p:cNvGrpSpPr/>
          <p:nvPr/>
        </p:nvGrpSpPr>
        <p:grpSpPr>
          <a:xfrm>
            <a:off x="2722050" y="2319920"/>
            <a:ext cx="1818389" cy="1818389"/>
            <a:chOff x="1685431" y="2872145"/>
            <a:chExt cx="2350206" cy="2350206"/>
          </a:xfrm>
        </p:grpSpPr>
        <p:sp>
          <p:nvSpPr>
            <p:cNvPr id="108" name="椭圆 107"/>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9" name="Picture 2"/>
            <p:cNvPicPr>
              <a:picLocks noChangeAspect="1" noChangeArrowheads="1"/>
            </p:cNvPicPr>
            <p:nvPr/>
          </p:nvPicPr>
          <p:blipFill>
            <a:blip r:embed="rId4">
              <a:extLst>
                <a:ext uri="{28A0092B-C50C-407E-A947-70E740481C1C}">
                  <a14:useLocalDpi xmlns:a14="http://schemas.microsoft.com/office/drawing/2010/main" val="0"/>
                </a:ext>
              </a:extLst>
            </a:blip>
            <a:srcRect l="12457" r="12457"/>
            <a:stretch>
              <a:fillRect/>
            </a:stretch>
          </p:blipFill>
          <p:spPr bwMode="auto">
            <a:xfrm>
              <a:off x="1811490" y="2987567"/>
              <a:ext cx="2079764" cy="2079764"/>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10" name="组合 109"/>
          <p:cNvGrpSpPr/>
          <p:nvPr/>
        </p:nvGrpSpPr>
        <p:grpSpPr>
          <a:xfrm>
            <a:off x="4903805" y="2338110"/>
            <a:ext cx="1818389" cy="1818389"/>
            <a:chOff x="1685431" y="2872145"/>
            <a:chExt cx="2350206" cy="2350206"/>
          </a:xfrm>
        </p:grpSpPr>
        <p:sp>
          <p:nvSpPr>
            <p:cNvPr id="111" name="椭圆 110"/>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 name="Picture 2"/>
            <p:cNvPicPr>
              <a:picLocks noChangeAspect="1" noChangeArrowheads="1"/>
            </p:cNvPicPr>
            <p:nvPr/>
          </p:nvPicPr>
          <p:blipFill>
            <a:blip r:embed="rId5">
              <a:extLst>
                <a:ext uri="{28A0092B-C50C-407E-A947-70E740481C1C}">
                  <a14:useLocalDpi xmlns:a14="http://schemas.microsoft.com/office/drawing/2010/main" val="0"/>
                </a:ext>
              </a:extLst>
            </a:blip>
            <a:srcRect l="16570" r="16570"/>
            <a:stretch>
              <a:fillRect/>
            </a:stretch>
          </p:blipFill>
          <p:spPr bwMode="auto">
            <a:xfrm>
              <a:off x="1820411" y="3000787"/>
              <a:ext cx="2043036" cy="2043033"/>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13" name="组合 112"/>
          <p:cNvGrpSpPr/>
          <p:nvPr/>
        </p:nvGrpSpPr>
        <p:grpSpPr>
          <a:xfrm>
            <a:off x="7157570" y="1980111"/>
            <a:ext cx="2374225" cy="2374225"/>
            <a:chOff x="1685431" y="2872145"/>
            <a:chExt cx="2350206" cy="2350206"/>
          </a:xfrm>
        </p:grpSpPr>
        <p:sp>
          <p:nvSpPr>
            <p:cNvPr id="114" name="椭圆 113"/>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5" name="Picture 2"/>
            <p:cNvPicPr>
              <a:picLocks noChangeAspect="1" noChangeArrowheads="1"/>
            </p:cNvPicPr>
            <p:nvPr/>
          </p:nvPicPr>
          <p:blipFill>
            <a:blip r:embed="rId6">
              <a:extLst>
                <a:ext uri="{28A0092B-C50C-407E-A947-70E740481C1C}">
                  <a14:useLocalDpi xmlns:a14="http://schemas.microsoft.com/office/drawing/2010/main" val="0"/>
                </a:ext>
              </a:extLst>
            </a:blip>
            <a:srcRect l="12500" r="12500"/>
            <a:stretch>
              <a:fillRect/>
            </a:stretch>
          </p:blipFill>
          <p:spPr bwMode="auto">
            <a:xfrm>
              <a:off x="1834915" y="3008856"/>
              <a:ext cx="2083093" cy="2083093"/>
            </a:xfrm>
            <a:prstGeom prst="ellipse">
              <a:avLst/>
            </a:prstGeom>
            <a:noFill/>
            <a:extLst>
              <a:ext uri="{909E8E84-426E-40DD-AFC4-6F175D3DCCD1}">
                <a14:hiddenFill xmlns:a14="http://schemas.microsoft.com/office/drawing/2010/main">
                  <a:solidFill>
                    <a:srgbClr val="FFFFFF"/>
                  </a:solidFill>
                </a14:hiddenFill>
              </a:ext>
            </a:extLst>
          </p:spPr>
        </p:pic>
      </p:grpSp>
      <p:sp>
        <p:nvSpPr>
          <p:cNvPr id="116" name="TextBox 115"/>
          <p:cNvSpPr txBox="1"/>
          <p:nvPr/>
        </p:nvSpPr>
        <p:spPr>
          <a:xfrm>
            <a:off x="800976" y="4324989"/>
            <a:ext cx="1323495" cy="823472"/>
          </a:xfrm>
          <a:prstGeom prst="rect">
            <a:avLst/>
          </a:prstGeom>
          <a:noFill/>
        </p:spPr>
        <p:txBody>
          <a:bodyPr wrap="square" lIns="83986" tIns="41994" rIns="83986" bIns="41994" rtlCol="0">
            <a:spAutoFit/>
          </a:bodyPr>
          <a:lstStyle/>
          <a:p>
            <a:pPr algn="ctr">
              <a:lnSpc>
                <a:spcPct val="150000"/>
              </a:lnSpc>
            </a:pPr>
            <a:r>
              <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既然是花</a:t>
            </a:r>
            <a:endParaRPr lang="en-US" altLang="zh-CN"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我就要开放</a:t>
            </a:r>
            <a:endPar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7" name="TextBox 116"/>
          <p:cNvSpPr txBox="1"/>
          <p:nvPr/>
        </p:nvSpPr>
        <p:spPr>
          <a:xfrm>
            <a:off x="2700535" y="4345356"/>
            <a:ext cx="1843454" cy="823472"/>
          </a:xfrm>
          <a:prstGeom prst="rect">
            <a:avLst/>
          </a:prstGeom>
          <a:noFill/>
        </p:spPr>
        <p:txBody>
          <a:bodyPr wrap="square" lIns="83986" tIns="41994" rIns="83986" bIns="41994" rtlCol="0">
            <a:spAutoFit/>
          </a:bodyPr>
          <a:lstStyle/>
          <a:p>
            <a:pPr algn="ctr">
              <a:lnSpc>
                <a:spcPct val="150000"/>
              </a:lnSpc>
            </a:pPr>
            <a:r>
              <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既然是石头我就要去扑出大路</a:t>
            </a:r>
            <a:endPar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8" name="TextBox 117"/>
          <p:cNvSpPr txBox="1"/>
          <p:nvPr/>
        </p:nvSpPr>
        <p:spPr>
          <a:xfrm>
            <a:off x="5004791" y="4345356"/>
            <a:ext cx="1610523" cy="823472"/>
          </a:xfrm>
          <a:prstGeom prst="rect">
            <a:avLst/>
          </a:prstGeom>
          <a:noFill/>
        </p:spPr>
        <p:txBody>
          <a:bodyPr wrap="square" lIns="83986" tIns="41994" rIns="83986" bIns="41994" rtlCol="0">
            <a:spAutoFit/>
          </a:bodyPr>
          <a:lstStyle/>
          <a:p>
            <a:pPr algn="ctr">
              <a:lnSpc>
                <a:spcPct val="150000"/>
              </a:lnSpc>
            </a:pPr>
            <a:r>
              <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既然是树我就要长成栋梁</a:t>
            </a:r>
            <a:endPar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9" name="TextBox 118"/>
          <p:cNvSpPr txBox="1"/>
          <p:nvPr/>
        </p:nvSpPr>
        <p:spPr>
          <a:xfrm>
            <a:off x="6971694" y="4356373"/>
            <a:ext cx="2713617" cy="823472"/>
          </a:xfrm>
          <a:prstGeom prst="rect">
            <a:avLst/>
          </a:prstGeom>
          <a:noFill/>
        </p:spPr>
        <p:txBody>
          <a:bodyPr wrap="square" lIns="83986" tIns="41994" rIns="83986" bIns="41994" rtlCol="0">
            <a:spAutoFit/>
          </a:bodyPr>
          <a:lstStyle/>
          <a:p>
            <a:pPr algn="ctr">
              <a:lnSpc>
                <a:spcPct val="150000"/>
              </a:lnSpc>
            </a:pPr>
            <a:r>
              <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rPr>
              <a:t>既然是学生会主席我就要成为一名出色的领航员</a:t>
            </a:r>
            <a:endParaRPr lang="zh-CN" altLang="en-US" sz="1600" b="1">
              <a:solidFill>
                <a:schemeClr val="accent6">
                  <a:lumMod val="50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par>
                          <p:cTn id="13" fill="hold" nodeType="afterGroup">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additive="base">
                                        <p:cTn id="16" dur="500"/>
                                        <p:tgtEl>
                                          <p:spTgt spid="116"/>
                                        </p:tgtEl>
                                        <p:attrNameLst>
                                          <p:attrName>ppt_y</p:attrName>
                                        </p:attrNameLst>
                                      </p:cBhvr>
                                      <p:tavLst>
                                        <p:tav tm="0">
                                          <p:val>
                                            <p:strVal val="#ppt_y+#ppt_h*1.125000"/>
                                          </p:val>
                                        </p:tav>
                                        <p:tav tm="100000">
                                          <p:val>
                                            <p:strVal val="#ppt_y"/>
                                          </p:val>
                                        </p:tav>
                                      </p:tavLst>
                                    </p:anim>
                                    <p:animEffect transition="in" filter="wipe(up)">
                                      <p:cBhvr>
                                        <p:cTn id="17" dur="500"/>
                                        <p:tgtEl>
                                          <p:spTgt spid="11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par>
                          <p:cTn id="23" fill="hold" nodeType="afterGroup">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 calcmode="lin" valueType="num">
                                      <p:cBhvr additive="base">
                                        <p:cTn id="26" dur="500"/>
                                        <p:tgtEl>
                                          <p:spTgt spid="117"/>
                                        </p:tgtEl>
                                        <p:attrNameLst>
                                          <p:attrName>ppt_y</p:attrName>
                                        </p:attrNameLst>
                                      </p:cBhvr>
                                      <p:tavLst>
                                        <p:tav tm="0">
                                          <p:val>
                                            <p:strVal val="#ppt_y+#ppt_h*1.125000"/>
                                          </p:val>
                                        </p:tav>
                                        <p:tav tm="100000">
                                          <p:val>
                                            <p:strVal val="#ppt_y"/>
                                          </p:val>
                                        </p:tav>
                                      </p:tavLst>
                                    </p:anim>
                                    <p:animEffect transition="in" filter="wipe(up)">
                                      <p:cBhvr>
                                        <p:cTn id="27" dur="500"/>
                                        <p:tgtEl>
                                          <p:spTgt spid="117"/>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fade">
                                      <p:cBhvr>
                                        <p:cTn id="32" dur="500"/>
                                        <p:tgtEl>
                                          <p:spTgt spid="110"/>
                                        </p:tgtEl>
                                      </p:cBhvr>
                                    </p:animEffect>
                                  </p:childTnLst>
                                </p:cTn>
                              </p:par>
                            </p:childTnLst>
                          </p:cTn>
                        </p:par>
                        <p:par>
                          <p:cTn id="33" fill="hold" nodeType="afterGroup">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p:tgtEl>
                                          <p:spTgt spid="118"/>
                                        </p:tgtEl>
                                        <p:attrNameLst>
                                          <p:attrName>ppt_y</p:attrName>
                                        </p:attrNameLst>
                                      </p:cBhvr>
                                      <p:tavLst>
                                        <p:tav tm="0">
                                          <p:val>
                                            <p:strVal val="#ppt_y+#ppt_h*1.125000"/>
                                          </p:val>
                                        </p:tav>
                                        <p:tav tm="100000">
                                          <p:val>
                                            <p:strVal val="#ppt_y"/>
                                          </p:val>
                                        </p:tav>
                                      </p:tavLst>
                                    </p:anim>
                                    <p:animEffect transition="in" filter="wipe(up)">
                                      <p:cBhvr>
                                        <p:cTn id="37" dur="500"/>
                                        <p:tgtEl>
                                          <p:spTgt spid="11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nodeType="afterGroup">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119"/>
                                        </p:tgtEl>
                                        <p:attrNameLst>
                                          <p:attrName>style.visibility</p:attrName>
                                        </p:attrNameLst>
                                      </p:cBhvr>
                                      <p:to>
                                        <p:strVal val="visible"/>
                                      </p:to>
                                    </p:set>
                                    <p:anim calcmode="lin" valueType="num">
                                      <p:cBhvr additive="base">
                                        <p:cTn id="46" dur="500"/>
                                        <p:tgtEl>
                                          <p:spTgt spid="119"/>
                                        </p:tgtEl>
                                        <p:attrNameLst>
                                          <p:attrName>ppt_y</p:attrName>
                                        </p:attrNameLst>
                                      </p:cBhvr>
                                      <p:tavLst>
                                        <p:tav tm="0">
                                          <p:val>
                                            <p:strVal val="#ppt_y+#ppt_h*1.125000"/>
                                          </p:val>
                                        </p:tav>
                                        <p:tav tm="100000">
                                          <p:val>
                                            <p:strVal val="#ppt_y"/>
                                          </p:val>
                                        </p:tav>
                                      </p:tavLst>
                                    </p:anim>
                                    <p:animEffect transition="in" filter="wipe(up)">
                                      <p:cBhvr>
                                        <p:cTn id="4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6" grpId="0"/>
      <p:bldP spid="117" grpId="0"/>
      <p:bldP spid="118" grpId="0"/>
      <p:bldP spid="11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Picture 2" descr="F:\u=44316935,1080474472&amp;fm=206&amp;gp=0.jpg"/>
          <p:cNvPicPr>
            <a:picLocks noChangeAspect="1" noChangeArrowheads="1"/>
          </p:cNvPicPr>
          <p:nvPr/>
        </p:nvPicPr>
        <p:blipFill>
          <a:blip r:embed="rId3">
            <a:extLst>
              <a:ext uri="{28A0092B-C50C-407E-A947-70E740481C1C}">
                <a14:useLocalDpi xmlns:a14="http://schemas.microsoft.com/office/drawing/2010/main" val="0"/>
              </a:ext>
            </a:extLst>
          </a:blip>
          <a:srcRect l="8810" t="6639" r="23509" b="9947"/>
          <a:stretch>
            <a:fillRect/>
          </a:stretch>
        </p:blipFill>
        <p:spPr bwMode="auto">
          <a:xfrm>
            <a:off x="1274768" y="1692077"/>
            <a:ext cx="2235119" cy="184202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8786105_095428672160_2.jpg"/>
          <p:cNvPicPr>
            <a:picLocks noChangeAspect="1" noChangeArrowheads="1"/>
          </p:cNvPicPr>
          <p:nvPr/>
        </p:nvPicPr>
        <p:blipFill>
          <a:blip r:embed="rId4">
            <a:extLst>
              <a:ext uri="{28A0092B-C50C-407E-A947-70E740481C1C}">
                <a14:useLocalDpi xmlns:a14="http://schemas.microsoft.com/office/drawing/2010/main" val="0"/>
              </a:ext>
            </a:extLst>
          </a:blip>
          <a:srcRect b="41045"/>
          <a:stretch>
            <a:fillRect/>
          </a:stretch>
        </p:blipFill>
        <p:spPr bwMode="auto">
          <a:xfrm>
            <a:off x="1274768" y="3656734"/>
            <a:ext cx="4640934" cy="20467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6647776_135927665151_2.jpg"/>
          <p:cNvPicPr>
            <a:picLocks noChangeAspect="1" noChangeArrowheads="1"/>
          </p:cNvPicPr>
          <p:nvPr/>
        </p:nvPicPr>
        <p:blipFill>
          <a:blip r:embed="rId5">
            <a:extLst>
              <a:ext uri="{28A0092B-C50C-407E-A947-70E740481C1C}">
                <a14:useLocalDpi xmlns:a14="http://schemas.microsoft.com/office/drawing/2010/main" val="0"/>
              </a:ext>
            </a:extLst>
          </a:blip>
          <a:srcRect t="2750" r="23063" b="9590"/>
          <a:stretch>
            <a:fillRect/>
          </a:stretch>
        </p:blipFill>
        <p:spPr bwMode="auto">
          <a:xfrm>
            <a:off x="3559086" y="1692078"/>
            <a:ext cx="2356616" cy="1842022"/>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6270916" y="1908101"/>
            <a:ext cx="3702428" cy="2246769"/>
          </a:xfrm>
          <a:prstGeom prst="rect">
            <a:avLst/>
          </a:prstGeom>
          <a:noFill/>
        </p:spPr>
        <p:txBody>
          <a:bodyPr wrap="square" rtlCol="0">
            <a:spAutoFit/>
          </a:bodyPr>
          <a:lstStyle/>
          <a:p>
            <a:pPr>
              <a:lnSpc>
                <a:spcPct val="250000"/>
              </a:lnSpc>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我知道，再多展览的话语也只不过是一瞬间的智慧与激情，朴实的行动才是开在成功之路上的鲜花，我想，如果我当选的话，一定会言不行，行必果。</a:t>
            </a:r>
            <a:endParaRPr lang="en-US" altLang="zh-CN" sz="140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03"/>
                                        </p:tgtEl>
                                        <p:attrNameLst>
                                          <p:attrName>style.visibility</p:attrName>
                                        </p:attrNameLst>
                                      </p:cBhvr>
                                      <p:to>
                                        <p:strVal val="visible"/>
                                      </p:to>
                                    </p:set>
                                    <p:anim calcmode="lin" valueType="num">
                                      <p:cBhvr>
                                        <p:cTn id="23" dur="10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03"/>
                                        </p:tgtEl>
                                        <p:attrNameLst>
                                          <p:attrName>ppt_y</p:attrName>
                                        </p:attrNameLst>
                                      </p:cBhvr>
                                      <p:tavLst>
                                        <p:tav tm="0">
                                          <p:val>
                                            <p:strVal val="#ppt_y"/>
                                          </p:val>
                                        </p:tav>
                                        <p:tav tm="100000">
                                          <p:val>
                                            <p:strVal val="#ppt_y"/>
                                          </p:val>
                                        </p:tav>
                                      </p:tavLst>
                                    </p:anim>
                                    <p:anim calcmode="lin" valueType="num">
                                      <p:cBhvr>
                                        <p:cTn id="25" dur="10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510614"/>
            <a:ext cx="11161713" cy="3812341"/>
          </a:xfrm>
          <a:prstGeom prst="rect">
            <a:avLst/>
          </a:prstGeom>
          <a:solidFill>
            <a:srgbClr val="7538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descr="F:\5c0acf5444d2d77b5d45f7d9b4fa58df.jpg"/>
          <p:cNvPicPr>
            <a:picLocks noChangeAspect="1" noChangeArrowheads="1"/>
          </p:cNvPicPr>
          <p:nvPr/>
        </p:nvPicPr>
        <p:blipFill>
          <a:blip r:embed="rId3">
            <a:extLst>
              <a:ext uri="{28A0092B-C50C-407E-A947-70E740481C1C}">
                <a14:useLocalDpi xmlns:a14="http://schemas.microsoft.com/office/drawing/2010/main" val="0"/>
              </a:ext>
            </a:extLst>
          </a:blip>
          <a:srcRect r="14257"/>
          <a:stretch>
            <a:fillRect/>
          </a:stretch>
        </p:blipFill>
        <p:spPr bwMode="auto">
          <a:xfrm>
            <a:off x="394090" y="1510613"/>
            <a:ext cx="5042750" cy="3812341"/>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6293742" y="2124124"/>
            <a:ext cx="3031530" cy="2448273"/>
          </a:xfrm>
          <a:prstGeom prst="rect">
            <a:avLst/>
          </a:prstGeom>
          <a:noFill/>
        </p:spPr>
        <p:txBody>
          <a:bodyPr wrap="square" rtlCol="0">
            <a:spAutoFit/>
          </a:bodyPr>
          <a:lstStyle/>
          <a:p>
            <a:pPr>
              <a:lnSpc>
                <a:spcPct val="250000"/>
              </a:lnSpc>
            </a:pPr>
            <a:r>
              <a:rPr lang="zh-CN" altLang="en-US" sz="2000">
                <a:solidFill>
                  <a:schemeClr val="bg1"/>
                </a:solidFill>
                <a:latin typeface="微软雅黑" panose="020b0503020204020204" pitchFamily="34" charset="-122"/>
                <a:ea typeface="微软雅黑" panose="020b0503020204020204" pitchFamily="34" charset="-122"/>
              </a:rPr>
              <a:t>请各位评委给我一张信任的投票，给我一个实战才能的机会！</a:t>
            </a:r>
            <a:endParaRPr lang="en-US" altLang="zh-CN"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04"/>
                                        </p:tgtEl>
                                        <p:attrNameLst>
                                          <p:attrName>style.visibility</p:attrName>
                                        </p:attrNameLst>
                                      </p:cBhvr>
                                      <p:to>
                                        <p:strVal val="visible"/>
                                      </p:to>
                                    </p:set>
                                    <p:anim calcmode="lin" valueType="num">
                                      <p:cBhvr>
                                        <p:cTn id="18"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4"/>
                                        </p:tgtEl>
                                        <p:attrNameLst>
                                          <p:attrName>ppt_y</p:attrName>
                                        </p:attrNameLst>
                                      </p:cBhvr>
                                      <p:tavLst>
                                        <p:tav tm="0">
                                          <p:val>
                                            <p:strVal val="#ppt_y"/>
                                          </p:val>
                                        </p:tav>
                                        <p:tav tm="100000">
                                          <p:val>
                                            <p:strVal val="#ppt_y"/>
                                          </p:val>
                                        </p:tav>
                                      </p:tavLst>
                                    </p:anim>
                                    <p:anim calcmode="lin" valueType="num">
                                      <p:cBhvr>
                                        <p:cTn id="20"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9" name="椭圆 108"/>
          <p:cNvSpPr/>
          <p:nvPr/>
        </p:nvSpPr>
        <p:spPr>
          <a:xfrm>
            <a:off x="1908448" y="1188021"/>
            <a:ext cx="4608512" cy="4608512"/>
          </a:xfrm>
          <a:prstGeom prst="ellipse">
            <a:avLst/>
          </a:prstGeom>
          <a:noFill/>
          <a:ln>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4221351" y="908636"/>
            <a:ext cx="639425" cy="639425"/>
          </a:xfrm>
          <a:prstGeom prst="ellipse">
            <a:avLst/>
          </a:prstGeom>
          <a:solidFill>
            <a:schemeClr val="accent6">
              <a:lumMod val="60000"/>
              <a:lumOff val="40000"/>
            </a:schemeClr>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3213239" y="1124660"/>
            <a:ext cx="351393" cy="351393"/>
          </a:xfrm>
          <a:prstGeom prst="ellipse">
            <a:avLst/>
          </a:prstGeom>
          <a:solidFill>
            <a:srgbClr val="FFC000"/>
          </a:solid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03" name="矩形 102"/>
          <p:cNvSpPr/>
          <p:nvPr/>
        </p:nvSpPr>
        <p:spPr>
          <a:xfrm>
            <a:off x="5220816" y="2772197"/>
            <a:ext cx="5937742" cy="10801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 name="组合 104"/>
          <p:cNvGrpSpPr/>
          <p:nvPr/>
        </p:nvGrpSpPr>
        <p:grpSpPr>
          <a:xfrm>
            <a:off x="3026811" y="2115161"/>
            <a:ext cx="2457236" cy="2457236"/>
            <a:chOff x="999356" y="1791097"/>
            <a:chExt cx="2997324" cy="2997324"/>
          </a:xfrm>
        </p:grpSpPr>
        <p:sp>
          <p:nvSpPr>
            <p:cNvPr id="106" name="椭圆 105"/>
            <p:cNvSpPr/>
            <p:nvPr/>
          </p:nvSpPr>
          <p:spPr>
            <a:xfrm>
              <a:off x="999356" y="1791097"/>
              <a:ext cx="2997324" cy="2997324"/>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7" name="Picture 2" descr="F:\u=2365892988,777049228&amp;fm=11&amp;gp=0.jpg"/>
            <p:cNvPicPr>
              <a:picLocks noChangeAspect="1" noChangeArrowheads="1"/>
            </p:cNvPicPr>
            <p:nvPr/>
          </p:nvPicPr>
          <p:blipFill>
            <a:blip r:embed="rId3">
              <a:extLst>
                <a:ext uri="{28A0092B-C50C-407E-A947-70E740481C1C}">
                  <a14:useLocalDpi xmlns:a14="http://schemas.microsoft.com/office/drawing/2010/main" val="0"/>
                </a:ext>
              </a:extLst>
            </a:blip>
            <a:srcRect t="1333" b="1333"/>
            <a:stretch>
              <a:fillRect/>
            </a:stretch>
          </p:blipFill>
          <p:spPr bwMode="auto">
            <a:xfrm>
              <a:off x="1098376" y="1908101"/>
              <a:ext cx="2781300" cy="2781300"/>
            </a:xfrm>
            <a:prstGeom prst="ellipse">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flipH="1">
            <a:off x="5988147" y="2888321"/>
            <a:ext cx="4849293" cy="830997"/>
          </a:xfrm>
          <a:prstGeom prst="rect">
            <a:avLst/>
          </a:prstGeom>
          <a:noFill/>
        </p:spPr>
        <p:txBody>
          <a:bodyPr wrap="square" rtlCol="0">
            <a:spAutoFit/>
          </a:bodyPr>
          <a:lstStyle/>
          <a:p>
            <a:r>
              <a:rPr lang="zh-CN" altLang="en-US" sz="4800" spc="600">
                <a:solidFill>
                  <a:schemeClr val="bg1"/>
                </a:solidFill>
                <a:latin typeface="微软雅黑" panose="020b0503020204020204" pitchFamily="34" charset="-122"/>
                <a:ea typeface="微软雅黑" panose="020b0503020204020204" pitchFamily="34" charset="-122"/>
              </a:rPr>
              <a:t>感谢您的观看</a:t>
            </a:r>
            <a:endParaRPr lang="zh-CN" altLang="en-US" sz="4800" spc="600">
              <a:solidFill>
                <a:schemeClr val="bg1"/>
              </a:solidFill>
              <a:latin typeface="微软雅黑" panose="020b0503020204020204" pitchFamily="34" charset="-122"/>
              <a:ea typeface="微软雅黑" panose="020b0503020204020204" pitchFamily="34" charset="-122"/>
            </a:endParaRPr>
          </a:p>
        </p:txBody>
      </p:sp>
      <p:sp>
        <p:nvSpPr>
          <p:cNvPr id="112" name="椭圆 111"/>
          <p:cNvSpPr/>
          <p:nvPr/>
        </p:nvSpPr>
        <p:spPr>
          <a:xfrm>
            <a:off x="1812036" y="3852486"/>
            <a:ext cx="351393" cy="351393"/>
          </a:xfrm>
          <a:prstGeom prst="ellipse">
            <a:avLst/>
          </a:prstGeom>
          <a:solidFill>
            <a:schemeClr val="accent6">
              <a:lumMod val="75000"/>
            </a:schemeClr>
          </a:solid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5220816" y="5301124"/>
            <a:ext cx="351393" cy="351393"/>
          </a:xfrm>
          <a:prstGeom prst="ellipse">
            <a:avLst/>
          </a:prstGeom>
          <a:solidFill>
            <a:schemeClr val="accent6">
              <a:lumMod val="50000"/>
            </a:schemeClr>
          </a:solid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TextBox 113"/>
          <p:cNvSpPr txBox="1"/>
          <p:nvPr/>
        </p:nvSpPr>
        <p:spPr>
          <a:xfrm flipH="1">
            <a:off x="6818308" y="3852317"/>
            <a:ext cx="3083028" cy="400110"/>
          </a:xfrm>
          <a:prstGeom prst="rect">
            <a:avLst/>
          </a:prstGeom>
          <a:noFill/>
          <a:ln w="19050">
            <a:noFill/>
          </a:ln>
        </p:spPr>
        <p:txBody>
          <a:bodyPr wrap="square" rtlCol="0">
            <a:spAutoFit/>
          </a:bodyPr>
          <a:lstStyle/>
          <a:p>
            <a:r>
              <a:rPr lang="zh-CN" altLang="en-US" sz="2000" spc="600">
                <a:solidFill>
                  <a:schemeClr val="accent6">
                    <a:lumMod val="50000"/>
                  </a:schemeClr>
                </a:solidFill>
                <a:latin typeface="时尚中黑简体" panose="01010104010101010101" pitchFamily="2" charset="-122"/>
                <a:ea typeface="时尚中黑简体" panose="01010104010101010101" pitchFamily="2" charset="-122"/>
              </a:rPr>
              <a:t>请大家投我一票</a:t>
            </a:r>
            <a:endParaRPr lang="zh-CN" altLang="en-US" sz="2000" spc="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4" name="直角三角形 3"/>
          <p:cNvSpPr/>
          <p:nvPr/>
        </p:nvSpPr>
        <p:spPr>
          <a:xfrm rot="13429331">
            <a:off x="-776359" y="2565649"/>
            <a:ext cx="1553502" cy="1622894"/>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590285" y="1836093"/>
            <a:ext cx="1201388" cy="1046355"/>
            <a:chOff x="2590285" y="1836093"/>
            <a:chExt cx="1201388" cy="1046355"/>
          </a:xfrm>
        </p:grpSpPr>
        <p:sp>
          <p:nvSpPr>
            <p:cNvPr id="108" name="椭圆 107"/>
            <p:cNvSpPr/>
            <p:nvPr/>
          </p:nvSpPr>
          <p:spPr>
            <a:xfrm>
              <a:off x="2590285" y="1836093"/>
              <a:ext cx="1046355" cy="1046355"/>
            </a:xfrm>
            <a:prstGeom prst="ellipse">
              <a:avLst/>
            </a:prstGeom>
            <a:solidFill>
              <a:schemeClr val="accent6">
                <a:lumMod val="50000"/>
              </a:schemeClr>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683390" y="2107202"/>
              <a:ext cx="1108283" cy="523220"/>
            </a:xfrm>
            <a:prstGeom prst="rect">
              <a:avLst/>
            </a:prstGeom>
            <a:noFill/>
          </p:spPr>
          <p:txBody>
            <a:bodyPr wrap="square" rtlCol="0">
              <a:spAutoFit/>
            </a:bodyPr>
            <a:lstStyle/>
            <a:p>
              <a:r>
                <a:rPr lang="en-US" altLang="zh-CN" sz="2800">
                  <a:solidFill>
                    <a:schemeClr val="bg1"/>
                  </a:solidFill>
                  <a:latin typeface="Impact" panose="020b0806030902050204" pitchFamily="34" charset="0"/>
                </a:rPr>
                <a:t>LOGO</a:t>
              </a:r>
              <a:endParaRPr lang="zh-CN" altLang="en-US" sz="2800">
                <a:solidFill>
                  <a:schemeClr val="bg1"/>
                </a:solidFill>
                <a:latin typeface="Impact" panose="020b0806030902050204" pitchFamily="34" charset="0"/>
              </a:endParaRPr>
            </a:p>
          </p:txBody>
        </p:sp>
      </p:gr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wipe(right)">
                                      <p:cBhvr>
                                        <p:cTn id="13" dur="500"/>
                                        <p:tgtEl>
                                          <p:spTgt spid="103"/>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heel(1)">
                                      <p:cBhvr>
                                        <p:cTn id="23" dur="2750"/>
                                        <p:tgtEl>
                                          <p:spTgt spid="10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500"/>
                                        <p:tgtEl>
                                          <p:spTgt spid="11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500"/>
                                        <p:tgtEl>
                                          <p:spTgt spid="112"/>
                                        </p:tgtEl>
                                      </p:cBhvr>
                                    </p:animEffect>
                                  </p:childTnLst>
                                </p:cTn>
                              </p:par>
                              <p:par>
                                <p:cTn id="33" presetID="10" presetClass="entr" presetSubtype="0" fill="hold" nodeType="withEffect">
                                  <p:stCondLst>
                                    <p:cond delay="22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275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500"/>
                                        <p:tgtEl>
                                          <p:spTgt spid="111"/>
                                        </p:tgtEl>
                                      </p:cBhvr>
                                    </p:animEffect>
                                  </p:childTnLst>
                                </p:cTn>
                              </p:par>
                              <p:par>
                                <p:cTn id="39" presetID="16" presetClass="entr" presetSubtype="21" fill="hold" grpId="0" nodeType="withEffect">
                                  <p:stCondLst>
                                    <p:cond delay="75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1000"/>
                                        <p:tgtEl>
                                          <p:spTgt spid="3"/>
                                        </p:tgtEl>
                                      </p:cBhvr>
                                    </p:animEffect>
                                  </p:childTnLst>
                                </p:cTn>
                              </p:par>
                              <p:par>
                                <p:cTn id="42" presetID="42" presetClass="entr" presetSubtype="0" fill="hold" grpId="0" nodeType="withEffect">
                                  <p:stCondLst>
                                    <p:cond delay="150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750"/>
                                        <p:tgtEl>
                                          <p:spTgt spid="114"/>
                                        </p:tgtEl>
                                      </p:cBhvr>
                                    </p:animEffect>
                                    <p:anim calcmode="lin" valueType="num">
                                      <p:cBhvr>
                                        <p:cTn id="45" dur="750" fill="hold"/>
                                        <p:tgtEl>
                                          <p:spTgt spid="114"/>
                                        </p:tgtEl>
                                        <p:attrNameLst>
                                          <p:attrName>ppt_x</p:attrName>
                                        </p:attrNameLst>
                                      </p:cBhvr>
                                      <p:tavLst>
                                        <p:tav tm="0">
                                          <p:val>
                                            <p:strVal val="#ppt_x"/>
                                          </p:val>
                                        </p:tav>
                                        <p:tav tm="100000">
                                          <p:val>
                                            <p:strVal val="#ppt_x"/>
                                          </p:val>
                                        </p:tav>
                                      </p:tavLst>
                                    </p:anim>
                                    <p:anim calcmode="lin" valueType="num">
                                      <p:cBhvr>
                                        <p:cTn id="46" dur="75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03" grpId="0" animBg="1"/>
      <p:bldP spid="3" grpId="0"/>
      <p:bldP spid="112" grpId="0" animBg="1"/>
      <p:bldP spid="113" grpId="0" animBg="1"/>
      <p:bldP spid="114" grpId="0"/>
      <p:bldP spid="4"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935603" y="3088792"/>
            <a:ext cx="409788" cy="45120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697" tIns="41847" rIns="83697" bIns="41847" anchor="ctr"/>
          <a:lstStyle/>
          <a:p>
            <a:pPr algn="ctr" fontAlgn="base">
              <a:defRPr/>
            </a:pPr>
            <a:endParaRPr lang="zh-CN" altLang="en-US" sz="120" strike="noStrike" noProof="1">
              <a:solidFill>
                <a:prstClr val="white"/>
              </a:solidFill>
            </a:endParaRPr>
          </a:p>
        </p:txBody>
      </p:sp>
      <p:sp>
        <p:nvSpPr>
          <p:cNvPr id="4" name="矩形 3"/>
          <p:cNvSpPr/>
          <p:nvPr/>
        </p:nvSpPr>
        <p:spPr>
          <a:xfrm>
            <a:off x="3339940" y="3090972"/>
            <a:ext cx="6425828" cy="451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3569" tIns="0" rIns="12356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54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54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54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54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395627" y="2564569"/>
            <a:ext cx="6393132" cy="5318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54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54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54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5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54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54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7788758" y="2561299"/>
            <a:ext cx="586346" cy="53512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3697" tIns="41847" rIns="83697" bIns="41847" anchor="ctr"/>
          <a:lstStyle/>
          <a:p>
            <a:pPr algn="ctr" fontAlgn="base">
              <a:defRPr/>
            </a:pPr>
            <a:endParaRPr lang="zh-CN" altLang="en-US" sz="120" strike="noStrike" noProof="1">
              <a:solidFill>
                <a:prstClr val="white"/>
              </a:solidFill>
            </a:endParaRPr>
          </a:p>
        </p:txBody>
      </p:sp>
      <p:sp>
        <p:nvSpPr>
          <p:cNvPr id="38917" name="矩形 11"/>
          <p:cNvSpPr/>
          <p:nvPr/>
        </p:nvSpPr>
        <p:spPr>
          <a:xfrm>
            <a:off x="2668587" y="3757968"/>
            <a:ext cx="5740305" cy="1161795"/>
          </a:xfrm>
          <a:prstGeom prst="rect">
            <a:avLst/>
          </a:prstGeom>
          <a:noFill/>
          <a:ln w="25400">
            <a:noFill/>
          </a:ln>
        </p:spPr>
        <p:txBody>
          <a:bodyPr lIns="83697" tIns="41847" rIns="83697" bIns="41847" anchor="ctr"/>
          <a:lstStyle/>
          <a:p>
            <a:pPr eaLnBrk="0" hangingPunct="0">
              <a:lnSpc>
                <a:spcPts val="2400"/>
              </a:lnSpc>
            </a:pPr>
            <a:r>
              <a:rPr lang="en-US" altLang="zh-CN" sz="965" b="1">
                <a:solidFill>
                  <a:srgbClr val="4A452A"/>
                </a:solidFill>
                <a:latin typeface="微软雅黑" panose="020b0503020204020204" pitchFamily="34" charset="-122"/>
                <a:ea typeface="微软雅黑" panose="020b0503020204020204" pitchFamily="34" charset="-122"/>
              </a:rPr>
              <a:t>PPT</a:t>
            </a:r>
            <a:r>
              <a:rPr lang="zh-CN" altLang="en-US" sz="965" b="1">
                <a:solidFill>
                  <a:srgbClr val="4A452A"/>
                </a:solidFill>
                <a:latin typeface="微软雅黑" panose="020b0503020204020204" pitchFamily="34" charset="-122"/>
                <a:ea typeface="微软雅黑" panose="020b0503020204020204" pitchFamily="34" charset="-122"/>
              </a:rPr>
              <a:t>模板下载：</a:t>
            </a:r>
            <a:r>
              <a:rPr lang="en-US" altLang="zh-CN" sz="96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965" b="1">
                <a:solidFill>
                  <a:srgbClr val="FFC000"/>
                </a:solidFill>
                <a:latin typeface="微软雅黑" panose="020b0503020204020204" pitchFamily="34" charset="-122"/>
                <a:ea typeface="微软雅黑" panose="020b0503020204020204" pitchFamily="34" charset="-122"/>
              </a:rPr>
              <a:t>            </a:t>
            </a:r>
            <a:r>
              <a:rPr lang="zh-CN" altLang="en-US" sz="965" b="1">
                <a:solidFill>
                  <a:srgbClr val="4A452A"/>
                </a:solidFill>
                <a:latin typeface="微软雅黑" panose="020b0503020204020204" pitchFamily="34" charset="-122"/>
                <a:ea typeface="微软雅黑" panose="020b0503020204020204" pitchFamily="34" charset="-122"/>
              </a:rPr>
              <a:t>行业</a:t>
            </a:r>
            <a:r>
              <a:rPr lang="en-US" altLang="zh-CN" sz="965" b="1">
                <a:solidFill>
                  <a:srgbClr val="4A452A"/>
                </a:solidFill>
                <a:latin typeface="微软雅黑" panose="020b0503020204020204" pitchFamily="34" charset="-122"/>
                <a:ea typeface="微软雅黑" panose="020b0503020204020204" pitchFamily="34" charset="-122"/>
              </a:rPr>
              <a:t>PPT</a:t>
            </a:r>
            <a:r>
              <a:rPr lang="zh-CN" altLang="en-US" sz="965" b="1">
                <a:solidFill>
                  <a:srgbClr val="4A452A"/>
                </a:solidFill>
                <a:latin typeface="微软雅黑" panose="020b0503020204020204" pitchFamily="34" charset="-122"/>
                <a:ea typeface="微软雅黑" panose="020b0503020204020204" pitchFamily="34" charset="-122"/>
              </a:rPr>
              <a:t>模板：</a:t>
            </a:r>
            <a:r>
              <a:rPr lang="en-US" altLang="zh-CN" sz="96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96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965" b="1">
                <a:solidFill>
                  <a:srgbClr val="4A452A"/>
                </a:solidFill>
                <a:latin typeface="微软雅黑" panose="020b0503020204020204" pitchFamily="34" charset="-122"/>
                <a:ea typeface="微软雅黑" panose="020b0503020204020204" pitchFamily="34" charset="-122"/>
              </a:rPr>
              <a:t>工作</a:t>
            </a:r>
            <a:r>
              <a:rPr lang="en-US" altLang="zh-CN" sz="965" b="1">
                <a:solidFill>
                  <a:srgbClr val="4A452A"/>
                </a:solidFill>
                <a:latin typeface="微软雅黑" panose="020b0503020204020204" pitchFamily="34" charset="-122"/>
                <a:ea typeface="微软雅黑" panose="020b0503020204020204" pitchFamily="34" charset="-122"/>
              </a:rPr>
              <a:t>PPT</a:t>
            </a:r>
            <a:r>
              <a:rPr lang="zh-CN" altLang="en-US" sz="965" b="1">
                <a:solidFill>
                  <a:srgbClr val="4A452A"/>
                </a:solidFill>
                <a:latin typeface="微软雅黑" panose="020b0503020204020204" pitchFamily="34" charset="-122"/>
                <a:ea typeface="微软雅黑" panose="020b0503020204020204" pitchFamily="34" charset="-122"/>
              </a:rPr>
              <a:t>模板：</a:t>
            </a:r>
            <a:r>
              <a:rPr lang="en-US" altLang="zh-CN" sz="96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965" b="1">
                <a:solidFill>
                  <a:srgbClr val="4A452A"/>
                </a:solidFill>
                <a:latin typeface="微软雅黑" panose="020b0503020204020204" pitchFamily="34" charset="-122"/>
                <a:ea typeface="微软雅黑" panose="020b0503020204020204" pitchFamily="34" charset="-122"/>
              </a:rPr>
              <a:t>         </a:t>
            </a:r>
            <a:r>
              <a:rPr lang="zh-CN" altLang="en-US" sz="965" b="1">
                <a:solidFill>
                  <a:srgbClr val="4A452A"/>
                </a:solidFill>
                <a:latin typeface="微软雅黑" panose="020b0503020204020204" pitchFamily="34" charset="-122"/>
                <a:ea typeface="微软雅黑" panose="020b0503020204020204" pitchFamily="34" charset="-122"/>
              </a:rPr>
              <a:t>节日</a:t>
            </a:r>
            <a:r>
              <a:rPr lang="en-US" altLang="zh-CN" sz="965" b="1">
                <a:solidFill>
                  <a:srgbClr val="4A452A"/>
                </a:solidFill>
                <a:latin typeface="微软雅黑" panose="020b0503020204020204" pitchFamily="34" charset="-122"/>
                <a:ea typeface="微软雅黑" panose="020b0503020204020204" pitchFamily="34" charset="-122"/>
              </a:rPr>
              <a:t>PPT</a:t>
            </a:r>
            <a:r>
              <a:rPr lang="zh-CN" altLang="en-US" sz="965" b="1">
                <a:solidFill>
                  <a:srgbClr val="4A452A"/>
                </a:solidFill>
                <a:latin typeface="微软雅黑" panose="020b0503020204020204" pitchFamily="34" charset="-122"/>
                <a:ea typeface="微软雅黑" panose="020b0503020204020204" pitchFamily="34" charset="-122"/>
              </a:rPr>
              <a:t>模板：</a:t>
            </a:r>
            <a:r>
              <a:rPr lang="en-US" altLang="zh-CN" sz="96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96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965" b="1">
                <a:solidFill>
                  <a:srgbClr val="4A452A"/>
                </a:solidFill>
                <a:latin typeface="微软雅黑" panose="020b0503020204020204" pitchFamily="34" charset="-122"/>
                <a:ea typeface="微软雅黑" panose="020b0503020204020204" pitchFamily="34" charset="-122"/>
              </a:rPr>
              <a:t>PPT</a:t>
            </a:r>
            <a:r>
              <a:rPr lang="zh-CN" altLang="en-US" sz="965" b="1">
                <a:solidFill>
                  <a:srgbClr val="4A452A"/>
                </a:solidFill>
                <a:latin typeface="微软雅黑" panose="020b0503020204020204" pitchFamily="34" charset="-122"/>
                <a:ea typeface="微软雅黑" panose="020b0503020204020204" pitchFamily="34" charset="-122"/>
              </a:rPr>
              <a:t>背景图片：</a:t>
            </a:r>
            <a:r>
              <a:rPr lang="en-US" altLang="zh-CN" sz="965" b="1">
                <a:solidFill>
                  <a:srgbClr val="4A452A"/>
                </a:solidFill>
                <a:latin typeface="微软雅黑" panose="020b0503020204020204" pitchFamily="34" charset="-122"/>
                <a:ea typeface="微软雅黑" panose="020b0503020204020204" pitchFamily="34" charset="-122"/>
              </a:rPr>
              <a:t> </a:t>
            </a:r>
            <a:r>
              <a:rPr lang="en-US" altLang="zh-CN" sz="96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965" b="1">
                <a:solidFill>
                  <a:srgbClr val="4A452A"/>
                </a:solidFill>
                <a:latin typeface="微软雅黑" panose="020b0503020204020204" pitchFamily="34" charset="-122"/>
                <a:ea typeface="微软雅黑" panose="020b0503020204020204" pitchFamily="34" charset="-122"/>
              </a:rPr>
              <a:t>            PPT</a:t>
            </a:r>
            <a:r>
              <a:rPr lang="zh-CN" altLang="en-US" sz="965" b="1">
                <a:solidFill>
                  <a:srgbClr val="4A452A"/>
                </a:solidFill>
                <a:latin typeface="微软雅黑" panose="020b0503020204020204" pitchFamily="34" charset="-122"/>
                <a:ea typeface="微软雅黑" panose="020b0503020204020204" pitchFamily="34" charset="-122"/>
              </a:rPr>
              <a:t>课件模板：</a:t>
            </a:r>
            <a:r>
              <a:rPr lang="en-US" altLang="zh-CN" sz="96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96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231449" y="1172814"/>
            <a:ext cx="2615670" cy="1307835"/>
          </a:xfrm>
          <a:prstGeom prst="rect">
            <a:avLst/>
          </a:prstGeom>
          <a:noFill/>
          <a:ln w="9525">
            <a:noFill/>
          </a:ln>
        </p:spPr>
      </p:pic>
    </p:spTree>
  </p:cSld>
  <p:clrMapOvr>
    <a:masterClrMapping/>
  </p:clrMapOvr>
  <p:transition spd="med" advClick="0" advTm="0">
    <p:push dir="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139" y="268178"/>
            <a:ext cx="11152675" cy="6311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37105" rtl="0" eaLnBrk="1" latinLnBrk="0" hangingPunct="1">
              <a:defRPr sz="1648" kern="1200">
                <a:solidFill>
                  <a:srgbClr val="FFFFFF"/>
                </a:solidFill>
                <a:latin typeface="Arial"/>
                <a:ea typeface="+mn-ea"/>
                <a:cs typeface="+mn-cs"/>
              </a:defRPr>
            </a:lvl1pPr>
            <a:lvl2pPr marL="418552" algn="l" defTabSz="837105" rtl="0" eaLnBrk="1" latinLnBrk="0" hangingPunct="1">
              <a:defRPr sz="1648" kern="1200">
                <a:solidFill>
                  <a:srgbClr val="FFFFFF"/>
                </a:solidFill>
                <a:latin typeface="Arial"/>
                <a:ea typeface="+mn-ea"/>
                <a:cs typeface="+mn-cs"/>
              </a:defRPr>
            </a:lvl2pPr>
            <a:lvl3pPr marL="837105" algn="l" defTabSz="837105" rtl="0" eaLnBrk="1" latinLnBrk="0" hangingPunct="1">
              <a:defRPr sz="1648" kern="1200">
                <a:solidFill>
                  <a:srgbClr val="FFFFFF"/>
                </a:solidFill>
                <a:latin typeface="Arial"/>
                <a:ea typeface="+mn-ea"/>
                <a:cs typeface="+mn-cs"/>
              </a:defRPr>
            </a:lvl3pPr>
            <a:lvl4pPr marL="1255657" algn="l" defTabSz="837105" rtl="0" eaLnBrk="1" latinLnBrk="0" hangingPunct="1">
              <a:defRPr sz="1648" kern="1200">
                <a:solidFill>
                  <a:srgbClr val="FFFFFF"/>
                </a:solidFill>
                <a:latin typeface="Arial"/>
                <a:ea typeface="+mn-ea"/>
                <a:cs typeface="+mn-cs"/>
              </a:defRPr>
            </a:lvl4pPr>
            <a:lvl5pPr marL="1674209" algn="l" defTabSz="837105" rtl="0" eaLnBrk="1" latinLnBrk="0" hangingPunct="1">
              <a:defRPr sz="1648" kern="1200">
                <a:solidFill>
                  <a:srgbClr val="FFFFFF"/>
                </a:solidFill>
                <a:latin typeface="Arial"/>
                <a:ea typeface="+mn-ea"/>
                <a:cs typeface="+mn-cs"/>
              </a:defRPr>
            </a:lvl5pPr>
            <a:lvl6pPr marL="2092762" algn="l" defTabSz="837105" rtl="0" eaLnBrk="1" latinLnBrk="0" hangingPunct="1">
              <a:defRPr sz="1648" kern="1200">
                <a:solidFill>
                  <a:srgbClr val="FFFFFF"/>
                </a:solidFill>
                <a:latin typeface="Arial"/>
                <a:ea typeface="+mn-ea"/>
                <a:cs typeface="+mn-cs"/>
              </a:defRPr>
            </a:lvl6pPr>
            <a:lvl7pPr marL="2511314" algn="l" defTabSz="837105" rtl="0" eaLnBrk="1" latinLnBrk="0" hangingPunct="1">
              <a:defRPr sz="1648" kern="1200">
                <a:solidFill>
                  <a:srgbClr val="FFFFFF"/>
                </a:solidFill>
                <a:latin typeface="Arial"/>
                <a:ea typeface="+mn-ea"/>
                <a:cs typeface="+mn-cs"/>
              </a:defRPr>
            </a:lvl7pPr>
            <a:lvl8pPr marL="2929866" algn="l" defTabSz="837105" rtl="0" eaLnBrk="1" latinLnBrk="0" hangingPunct="1">
              <a:defRPr sz="1648" kern="1200">
                <a:solidFill>
                  <a:srgbClr val="FFFFFF"/>
                </a:solidFill>
                <a:latin typeface="Arial"/>
                <a:ea typeface="+mn-ea"/>
                <a:cs typeface="+mn-cs"/>
              </a:defRPr>
            </a:lvl8pPr>
            <a:lvl9pPr marL="3348418" algn="l" defTabSz="837105" rtl="0" eaLnBrk="1" latinLnBrk="0" hangingPunct="1">
              <a:defRPr sz="1648" kern="1200">
                <a:solidFill>
                  <a:srgbClr val="FFFFFF"/>
                </a:solidFill>
                <a:latin typeface="Arial"/>
                <a:ea typeface="+mn-ea"/>
                <a:cs typeface="+mn-cs"/>
              </a:defRPr>
            </a:lvl9pPr>
          </a:lstStyle>
          <a:p>
            <a:pPr algn="ctr"/>
            <a:endParaRPr lang="zh-CN" altLang="en-US"/>
          </a:p>
        </p:txBody>
      </p:sp>
      <p:sp>
        <p:nvSpPr>
          <p:cNvPr id="7" name="矩形 6"/>
          <p:cNvSpPr/>
          <p:nvPr/>
        </p:nvSpPr>
        <p:spPr>
          <a:xfrm>
            <a:off x="581" y="1759852"/>
            <a:ext cx="11160814" cy="11329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837105" rtl="0" eaLnBrk="1" latinLnBrk="0" hangingPunct="1">
              <a:defRPr sz="1648" kern="1200">
                <a:solidFill>
                  <a:srgbClr val="FFFFFF"/>
                </a:solidFill>
                <a:latin typeface="Arial"/>
                <a:ea typeface="+mn-ea"/>
                <a:cs typeface="+mn-cs"/>
              </a:defRPr>
            </a:lvl1pPr>
            <a:lvl2pPr marL="418552" algn="l" defTabSz="837105" rtl="0" eaLnBrk="1" latinLnBrk="0" hangingPunct="1">
              <a:defRPr sz="1648" kern="1200">
                <a:solidFill>
                  <a:srgbClr val="FFFFFF"/>
                </a:solidFill>
                <a:latin typeface="Arial"/>
                <a:ea typeface="+mn-ea"/>
                <a:cs typeface="+mn-cs"/>
              </a:defRPr>
            </a:lvl2pPr>
            <a:lvl3pPr marL="837105" algn="l" defTabSz="837105" rtl="0" eaLnBrk="1" latinLnBrk="0" hangingPunct="1">
              <a:defRPr sz="1648" kern="1200">
                <a:solidFill>
                  <a:srgbClr val="FFFFFF"/>
                </a:solidFill>
                <a:latin typeface="Arial"/>
                <a:ea typeface="+mn-ea"/>
                <a:cs typeface="+mn-cs"/>
              </a:defRPr>
            </a:lvl3pPr>
            <a:lvl4pPr marL="1255657" algn="l" defTabSz="837105" rtl="0" eaLnBrk="1" latinLnBrk="0" hangingPunct="1">
              <a:defRPr sz="1648" kern="1200">
                <a:solidFill>
                  <a:srgbClr val="FFFFFF"/>
                </a:solidFill>
                <a:latin typeface="Arial"/>
                <a:ea typeface="+mn-ea"/>
                <a:cs typeface="+mn-cs"/>
              </a:defRPr>
            </a:lvl4pPr>
            <a:lvl5pPr marL="1674209" algn="l" defTabSz="837105" rtl="0" eaLnBrk="1" latinLnBrk="0" hangingPunct="1">
              <a:defRPr sz="1648" kern="1200">
                <a:solidFill>
                  <a:srgbClr val="FFFFFF"/>
                </a:solidFill>
                <a:latin typeface="Arial"/>
                <a:ea typeface="+mn-ea"/>
                <a:cs typeface="+mn-cs"/>
              </a:defRPr>
            </a:lvl5pPr>
            <a:lvl6pPr marL="2092762" algn="l" defTabSz="837105" rtl="0" eaLnBrk="1" latinLnBrk="0" hangingPunct="1">
              <a:defRPr sz="1648" kern="1200">
                <a:solidFill>
                  <a:srgbClr val="FFFFFF"/>
                </a:solidFill>
                <a:latin typeface="Arial"/>
                <a:ea typeface="+mn-ea"/>
                <a:cs typeface="+mn-cs"/>
              </a:defRPr>
            </a:lvl6pPr>
            <a:lvl7pPr marL="2511314" algn="l" defTabSz="837105" rtl="0" eaLnBrk="1" latinLnBrk="0" hangingPunct="1">
              <a:defRPr sz="1648" kern="1200">
                <a:solidFill>
                  <a:srgbClr val="FFFFFF"/>
                </a:solidFill>
                <a:latin typeface="Arial"/>
                <a:ea typeface="+mn-ea"/>
                <a:cs typeface="+mn-cs"/>
              </a:defRPr>
            </a:lvl7pPr>
            <a:lvl8pPr marL="2929866" algn="l" defTabSz="837105" rtl="0" eaLnBrk="1" latinLnBrk="0" hangingPunct="1">
              <a:defRPr sz="1648" kern="1200">
                <a:solidFill>
                  <a:srgbClr val="FFFFFF"/>
                </a:solidFill>
                <a:latin typeface="Arial"/>
                <a:ea typeface="+mn-ea"/>
                <a:cs typeface="+mn-cs"/>
              </a:defRPr>
            </a:lvl8pPr>
            <a:lvl9pPr marL="3348418" algn="l" defTabSz="837105" rtl="0" eaLnBrk="1" latinLnBrk="0" hangingPunct="1">
              <a:defRPr sz="1648" kern="1200">
                <a:solidFill>
                  <a:srgbClr val="FFFFFF"/>
                </a:solidFill>
                <a:latin typeface="Arial"/>
                <a:ea typeface="+mn-ea"/>
                <a:cs typeface="+mn-cs"/>
              </a:defRPr>
            </a:lvl9pPr>
          </a:lstStyle>
          <a:p>
            <a:pPr marL="0" marR="0" indent="0" algn="ctr" defTabSz="837105"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563"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540"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540"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540"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545" b="1" i="0" u="none" strike="noStrike" kern="1200" cap="none" spc="183"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540"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540"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837105"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540"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540" b="1" i="0" u="none" strike="noStrike" kern="1200" cap="none" spc="183"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557820" y="3132356"/>
            <a:ext cx="6042849" cy="1798612"/>
          </a:xfrm>
          <a:prstGeom prst="rect">
            <a:avLst/>
          </a:prstGeom>
          <a:noFill/>
          <a:ln w="25400">
            <a:noFill/>
          </a:ln>
        </p:spPr>
        <p:txBody>
          <a:bodyPr wrap="none" lIns="83661" tIns="41829" rIns="83661" bIns="41829" anchor="ctr">
            <a:noAutofit/>
          </a:bodyPr>
          <a:lstStyle>
            <a:defPPr>
              <a:defRPr lang="zh-CN"/>
            </a:defPPr>
            <a:lvl1pPr marL="0" algn="l" defTabSz="837105" rtl="0" eaLnBrk="1" latinLnBrk="0" hangingPunct="1">
              <a:defRPr sz="1648" kern="1200">
                <a:solidFill>
                  <a:schemeClr val="tx1"/>
                </a:solidFill>
                <a:latin typeface="+mn-lt"/>
                <a:ea typeface="+mn-ea"/>
                <a:cs typeface="+mn-cs"/>
              </a:defRPr>
            </a:lvl1pPr>
            <a:lvl2pPr marL="418552" algn="l" defTabSz="837105" rtl="0" eaLnBrk="1" latinLnBrk="0" hangingPunct="1">
              <a:defRPr sz="1648" kern="1200">
                <a:solidFill>
                  <a:schemeClr val="tx1"/>
                </a:solidFill>
                <a:latin typeface="+mn-lt"/>
                <a:ea typeface="+mn-ea"/>
                <a:cs typeface="+mn-cs"/>
              </a:defRPr>
            </a:lvl2pPr>
            <a:lvl3pPr marL="837105" algn="l" defTabSz="837105" rtl="0" eaLnBrk="1" latinLnBrk="0" hangingPunct="1">
              <a:defRPr sz="1648" kern="1200">
                <a:solidFill>
                  <a:schemeClr val="tx1"/>
                </a:solidFill>
                <a:latin typeface="+mn-lt"/>
                <a:ea typeface="+mn-ea"/>
                <a:cs typeface="+mn-cs"/>
              </a:defRPr>
            </a:lvl3pPr>
            <a:lvl4pPr marL="1255657" algn="l" defTabSz="837105" rtl="0" eaLnBrk="1" latinLnBrk="0" hangingPunct="1">
              <a:defRPr sz="1648" kern="1200">
                <a:solidFill>
                  <a:schemeClr val="tx1"/>
                </a:solidFill>
                <a:latin typeface="+mn-lt"/>
                <a:ea typeface="+mn-ea"/>
                <a:cs typeface="+mn-cs"/>
              </a:defRPr>
            </a:lvl4pPr>
            <a:lvl5pPr marL="1674209" algn="l" defTabSz="837105" rtl="0" eaLnBrk="1" latinLnBrk="0" hangingPunct="1">
              <a:defRPr sz="1648" kern="1200">
                <a:solidFill>
                  <a:schemeClr val="tx1"/>
                </a:solidFill>
                <a:latin typeface="+mn-lt"/>
                <a:ea typeface="+mn-ea"/>
                <a:cs typeface="+mn-cs"/>
              </a:defRPr>
            </a:lvl5pPr>
            <a:lvl6pPr marL="2092762" algn="l" defTabSz="837105" rtl="0" eaLnBrk="1" latinLnBrk="0" hangingPunct="1">
              <a:defRPr sz="1648" kern="1200">
                <a:solidFill>
                  <a:schemeClr val="tx1"/>
                </a:solidFill>
                <a:latin typeface="+mn-lt"/>
                <a:ea typeface="+mn-ea"/>
                <a:cs typeface="+mn-cs"/>
              </a:defRPr>
            </a:lvl6pPr>
            <a:lvl7pPr marL="2511314" algn="l" defTabSz="837105" rtl="0" eaLnBrk="1" latinLnBrk="0" hangingPunct="1">
              <a:defRPr sz="1648" kern="1200">
                <a:solidFill>
                  <a:schemeClr val="tx1"/>
                </a:solidFill>
                <a:latin typeface="+mn-lt"/>
                <a:ea typeface="+mn-ea"/>
                <a:cs typeface="+mn-cs"/>
              </a:defRPr>
            </a:lvl7pPr>
            <a:lvl8pPr marL="2929866" algn="l" defTabSz="837105" rtl="0" eaLnBrk="1" latinLnBrk="0" hangingPunct="1">
              <a:defRPr sz="1648" kern="1200">
                <a:solidFill>
                  <a:schemeClr val="tx1"/>
                </a:solidFill>
                <a:latin typeface="+mn-lt"/>
                <a:ea typeface="+mn-ea"/>
                <a:cs typeface="+mn-cs"/>
              </a:defRPr>
            </a:lvl8pPr>
            <a:lvl9pPr marL="3348418" algn="l" defTabSz="837105" rtl="0" eaLnBrk="1" latinLnBrk="0" hangingPunct="1">
              <a:defRPr sz="1648" kern="1200">
                <a:solidFill>
                  <a:schemeClr val="tx1"/>
                </a:solidFill>
                <a:latin typeface="+mn-lt"/>
                <a:ea typeface="+mn-ea"/>
                <a:cs typeface="+mn-cs"/>
              </a:defRPr>
            </a:lvl9pPr>
          </a:lstStyle>
          <a:p>
            <a:pPr algn="ctr" eaLnBrk="0" hangingPunct="0">
              <a:lnSpc>
                <a:spcPts val="2197"/>
              </a:lnSpc>
            </a:pPr>
            <a:r>
              <a:rPr lang="en-US" altLang="zh-CN" sz="256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197" b="1" spc="183">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197"/>
              </a:lnSpc>
            </a:pPr>
            <a:endParaRPr lang="en-US" altLang="zh-CN" sz="2197" b="1">
              <a:solidFill>
                <a:schemeClr val="tx1"/>
              </a:solidFill>
              <a:latin typeface="+mn-ea"/>
              <a:cs typeface="+mn-ea"/>
            </a:endParaRPr>
          </a:p>
          <a:p>
            <a:pPr algn="l" eaLnBrk="0" hangingPunct="0">
              <a:lnSpc>
                <a:spcPts val="2197"/>
              </a:lnSpc>
            </a:pPr>
            <a:r>
              <a:rPr lang="en-US" altLang="zh-CN" sz="1099" b="1">
                <a:latin typeface="微软雅黑" panose="020b0503020204020204" charset="-122"/>
                <a:ea typeface="微软雅黑"/>
                <a:cs typeface="微软雅黑" panose="020b0503020204020204" charset="-122"/>
              </a:rPr>
              <a:t>PPT模板下载：</a:t>
            </a:r>
            <a:r>
              <a:rPr lang="en-US" altLang="zh-CN" sz="1099">
                <a:latin typeface="微软雅黑" panose="020b0503020204020204" charset="-122"/>
                <a:ea typeface="微软雅黑"/>
                <a:cs typeface="微软雅黑" panose="020b0503020204020204" charset="-122"/>
                <a:hlinkClick r:id="rId4"/>
              </a:rPr>
              <a:t>www.ppthui.com/muban/</a:t>
            </a:r>
            <a:r>
              <a:rPr lang="en-US" altLang="zh-CN" sz="1099" b="1">
                <a:solidFill>
                  <a:srgbClr val="FFC000"/>
                </a:solidFill>
                <a:latin typeface="微软雅黑" panose="020b0503020204020204" charset="-122"/>
                <a:ea typeface="微软雅黑"/>
                <a:cs typeface="微软雅黑" panose="020b0503020204020204" charset="-122"/>
              </a:rPr>
              <a:t>            </a:t>
            </a:r>
            <a:r>
              <a:rPr lang="en-US" altLang="zh-CN" sz="1099" b="1">
                <a:latin typeface="微软雅黑" panose="020b0503020204020204" charset="-122"/>
                <a:ea typeface="微软雅黑"/>
                <a:cs typeface="微软雅黑" panose="020b0503020204020204" charset="-122"/>
              </a:rPr>
              <a:t>行业PPT模板：</a:t>
            </a:r>
            <a:r>
              <a:rPr lang="en-US" altLang="zh-CN" sz="1099">
                <a:latin typeface="微软雅黑" panose="020b0503020204020204" charset="-122"/>
                <a:ea typeface="微软雅黑"/>
                <a:cs typeface="微软雅黑" panose="020b0503020204020204" charset="-122"/>
                <a:hlinkClick r:id="rId5"/>
              </a:rPr>
              <a:t>www.ppthui.com/hangye/</a:t>
            </a:r>
            <a:endParaRPr lang="en-US" altLang="zh-CN" sz="1099" b="1">
              <a:solidFill>
                <a:srgbClr val="4A452A"/>
              </a:solidFill>
              <a:latin typeface="微软雅黑" panose="020b0503020204020204" charset="-122"/>
              <a:ea typeface="微软雅黑"/>
              <a:cs typeface="微软雅黑" panose="020b0503020204020204" charset="-122"/>
            </a:endParaRPr>
          </a:p>
          <a:p>
            <a:pPr algn="l" eaLnBrk="0" hangingPunct="0">
              <a:lnSpc>
                <a:spcPts val="2197"/>
              </a:lnSpc>
            </a:pPr>
            <a:r>
              <a:rPr lang="en-US" altLang="zh-CN" sz="1099" b="1">
                <a:latin typeface="微软雅黑" panose="020b0503020204020204" charset="-122"/>
                <a:ea typeface="微软雅黑"/>
                <a:cs typeface="微软雅黑" panose="020b0503020204020204" charset="-122"/>
              </a:rPr>
              <a:t>工作PPT模板：</a:t>
            </a:r>
            <a:r>
              <a:rPr lang="en-US" altLang="zh-CN" sz="1099">
                <a:latin typeface="微软雅黑" panose="020b0503020204020204" charset="-122"/>
                <a:ea typeface="微软雅黑"/>
                <a:cs typeface="微软雅黑" panose="020b0503020204020204" charset="-122"/>
                <a:hlinkClick r:id="rId6"/>
              </a:rPr>
              <a:t>www.ppthui.com/gongzuo/</a:t>
            </a:r>
            <a:r>
              <a:rPr lang="en-US" altLang="zh-CN" sz="1099" b="1">
                <a:solidFill>
                  <a:srgbClr val="4A452A"/>
                </a:solidFill>
                <a:latin typeface="微软雅黑" panose="020b0503020204020204" charset="-122"/>
                <a:ea typeface="微软雅黑"/>
                <a:cs typeface="微软雅黑" panose="020b0503020204020204" charset="-122"/>
              </a:rPr>
              <a:t>         </a:t>
            </a:r>
            <a:r>
              <a:rPr lang="en-US" altLang="zh-CN" sz="1099" b="1">
                <a:latin typeface="微软雅黑" panose="020b0503020204020204" charset="-122"/>
                <a:ea typeface="微软雅黑"/>
                <a:cs typeface="微软雅黑" panose="020b0503020204020204" charset="-122"/>
              </a:rPr>
              <a:t>节日PPT模板：</a:t>
            </a:r>
            <a:r>
              <a:rPr lang="en-US" altLang="zh-CN" sz="1099">
                <a:latin typeface="微软雅黑" panose="020b0503020204020204" charset="-122"/>
                <a:ea typeface="微软雅黑"/>
                <a:cs typeface="微软雅黑" panose="020b0503020204020204" charset="-122"/>
                <a:hlinkClick r:id="rId7"/>
              </a:rPr>
              <a:t>www.ppthui.com/jieri/</a:t>
            </a:r>
            <a:endParaRPr lang="en-US" altLang="zh-CN" sz="1099"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197"/>
              </a:lnSpc>
            </a:pPr>
            <a:r>
              <a:rPr lang="en-US" altLang="zh-CN" sz="1099" b="1">
                <a:latin typeface="微软雅黑" panose="020b0503020204020204" charset="-122"/>
                <a:ea typeface="微软雅黑"/>
                <a:cs typeface="微软雅黑" panose="020b0503020204020204" charset="-122"/>
              </a:rPr>
              <a:t>党政军事PPT：</a:t>
            </a:r>
            <a:r>
              <a:rPr lang="en-US" altLang="zh-CN" sz="1099">
                <a:latin typeface="微软雅黑" panose="020b0503020204020204" charset="-122"/>
                <a:ea typeface="微软雅黑"/>
                <a:cs typeface="微软雅黑" panose="020b0503020204020204" charset="-122"/>
                <a:hlinkClick r:id="rId8"/>
              </a:rPr>
              <a:t>www.ppthui.com/dangzheng/</a:t>
            </a:r>
            <a:r>
              <a:rPr lang="en-US" altLang="zh-CN" sz="1099">
                <a:solidFill>
                  <a:srgbClr val="4A452A"/>
                </a:solidFill>
                <a:latin typeface="微软雅黑" panose="020b0503020204020204" charset="-122"/>
                <a:ea typeface="微软雅黑"/>
                <a:cs typeface="微软雅黑" panose="020b0503020204020204" charset="-122"/>
              </a:rPr>
              <a:t> </a:t>
            </a:r>
            <a:r>
              <a:rPr lang="en-US" altLang="zh-CN" sz="1099" b="1">
                <a:solidFill>
                  <a:srgbClr val="4A452A"/>
                </a:solidFill>
                <a:latin typeface="微软雅黑" panose="020b0503020204020204" charset="-122"/>
                <a:ea typeface="微软雅黑"/>
                <a:cs typeface="微软雅黑" panose="020b0503020204020204" charset="-122"/>
              </a:rPr>
              <a:t>    </a:t>
            </a:r>
            <a:r>
              <a:rPr lang="en-US" altLang="zh-CN" sz="1099" b="1">
                <a:latin typeface="微软雅黑" panose="020b0503020204020204" charset="-122"/>
                <a:ea typeface="微软雅黑"/>
                <a:cs typeface="微软雅黑" panose="020b0503020204020204" charset="-122"/>
              </a:rPr>
              <a:t>教育说课课件：</a:t>
            </a:r>
            <a:r>
              <a:rPr lang="en-US" altLang="zh-CN" sz="1099">
                <a:latin typeface="微软雅黑" panose="020b0503020204020204" charset="-122"/>
                <a:ea typeface="微软雅黑"/>
                <a:cs typeface="微软雅黑" panose="020b0503020204020204" charset="-122"/>
                <a:hlinkClick r:id="rId9"/>
              </a:rPr>
              <a:t>www.ppthui.com/jiaoyu/</a:t>
            </a:r>
            <a:endParaRPr lang="en-US" altLang="zh-CN" sz="1099">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272095" y="369735"/>
            <a:ext cx="2614634" cy="1307318"/>
          </a:xfrm>
          <a:prstGeom prst="rect">
            <a:avLst/>
          </a:prstGeom>
          <a:noFill/>
          <a:ln w="9525">
            <a:noFill/>
          </a:ln>
        </p:spPr>
      </p:pic>
      <p:sp>
        <p:nvSpPr>
          <p:cNvPr id="2" name="文本框 1"/>
          <p:cNvSpPr txBox="1"/>
          <p:nvPr/>
        </p:nvSpPr>
        <p:spPr>
          <a:xfrm>
            <a:off x="1727110" y="4930968"/>
            <a:ext cx="7708919" cy="1252750"/>
          </a:xfrm>
          <a:prstGeom prst="rect">
            <a:avLst/>
          </a:prstGeom>
          <a:noFill/>
        </p:spPr>
        <p:txBody>
          <a:bodyPr wrap="square" rtlCol="0">
            <a:spAutoFit/>
          </a:bodyPr>
          <a:lstStyle>
            <a:defPPr>
              <a:defRPr lang="zh-CN"/>
            </a:defPPr>
            <a:lvl1pPr marL="0" algn="l" defTabSz="837105" rtl="0" eaLnBrk="1" latinLnBrk="0" hangingPunct="1">
              <a:defRPr sz="1648" kern="1200">
                <a:solidFill>
                  <a:schemeClr val="tx1"/>
                </a:solidFill>
                <a:latin typeface="+mn-lt"/>
                <a:ea typeface="+mn-ea"/>
                <a:cs typeface="+mn-cs"/>
              </a:defRPr>
            </a:lvl1pPr>
            <a:lvl2pPr marL="418552" algn="l" defTabSz="837105" rtl="0" eaLnBrk="1" latinLnBrk="0" hangingPunct="1">
              <a:defRPr sz="1648" kern="1200">
                <a:solidFill>
                  <a:schemeClr val="tx1"/>
                </a:solidFill>
                <a:latin typeface="+mn-lt"/>
                <a:ea typeface="+mn-ea"/>
                <a:cs typeface="+mn-cs"/>
              </a:defRPr>
            </a:lvl2pPr>
            <a:lvl3pPr marL="837105" algn="l" defTabSz="837105" rtl="0" eaLnBrk="1" latinLnBrk="0" hangingPunct="1">
              <a:defRPr sz="1648" kern="1200">
                <a:solidFill>
                  <a:schemeClr val="tx1"/>
                </a:solidFill>
                <a:latin typeface="+mn-lt"/>
                <a:ea typeface="+mn-ea"/>
                <a:cs typeface="+mn-cs"/>
              </a:defRPr>
            </a:lvl3pPr>
            <a:lvl4pPr marL="1255657" algn="l" defTabSz="837105" rtl="0" eaLnBrk="1" latinLnBrk="0" hangingPunct="1">
              <a:defRPr sz="1648" kern="1200">
                <a:solidFill>
                  <a:schemeClr val="tx1"/>
                </a:solidFill>
                <a:latin typeface="+mn-lt"/>
                <a:ea typeface="+mn-ea"/>
                <a:cs typeface="+mn-cs"/>
              </a:defRPr>
            </a:lvl4pPr>
            <a:lvl5pPr marL="1674209" algn="l" defTabSz="837105" rtl="0" eaLnBrk="1" latinLnBrk="0" hangingPunct="1">
              <a:defRPr sz="1648" kern="1200">
                <a:solidFill>
                  <a:schemeClr val="tx1"/>
                </a:solidFill>
                <a:latin typeface="+mn-lt"/>
                <a:ea typeface="+mn-ea"/>
                <a:cs typeface="+mn-cs"/>
              </a:defRPr>
            </a:lvl5pPr>
            <a:lvl6pPr marL="2092762" algn="l" defTabSz="837105" rtl="0" eaLnBrk="1" latinLnBrk="0" hangingPunct="1">
              <a:defRPr sz="1648" kern="1200">
                <a:solidFill>
                  <a:schemeClr val="tx1"/>
                </a:solidFill>
                <a:latin typeface="+mn-lt"/>
                <a:ea typeface="+mn-ea"/>
                <a:cs typeface="+mn-cs"/>
              </a:defRPr>
            </a:lvl6pPr>
            <a:lvl7pPr marL="2511314" algn="l" defTabSz="837105" rtl="0" eaLnBrk="1" latinLnBrk="0" hangingPunct="1">
              <a:defRPr sz="1648" kern="1200">
                <a:solidFill>
                  <a:schemeClr val="tx1"/>
                </a:solidFill>
                <a:latin typeface="+mn-lt"/>
                <a:ea typeface="+mn-ea"/>
                <a:cs typeface="+mn-cs"/>
              </a:defRPr>
            </a:lvl7pPr>
            <a:lvl8pPr marL="2929866" algn="l" defTabSz="837105" rtl="0" eaLnBrk="1" latinLnBrk="0" hangingPunct="1">
              <a:defRPr sz="1648" kern="1200">
                <a:solidFill>
                  <a:schemeClr val="tx1"/>
                </a:solidFill>
                <a:latin typeface="+mn-lt"/>
                <a:ea typeface="+mn-ea"/>
                <a:cs typeface="+mn-cs"/>
              </a:defRPr>
            </a:lvl8pPr>
            <a:lvl9pPr marL="3348418" algn="l" defTabSz="837105" rtl="0" eaLnBrk="1" latinLnBrk="0" hangingPunct="1">
              <a:defRPr sz="1648" kern="1200">
                <a:solidFill>
                  <a:schemeClr val="tx1"/>
                </a:solidFill>
                <a:latin typeface="+mn-lt"/>
                <a:ea typeface="+mn-ea"/>
                <a:cs typeface="+mn-cs"/>
              </a:defRPr>
            </a:lvl9pPr>
          </a:lstStyle>
          <a:p>
            <a:r>
              <a:rPr lang="en-US" altLang="zh-CN" sz="1099" b="1">
                <a:latin typeface="微软雅黑" panose="020b0503020204020204" charset="-122"/>
                <a:ea typeface="微软雅黑"/>
                <a:cs typeface="微软雅黑" panose="020b0503020204020204" charset="-122"/>
              </a:rPr>
              <a:t>PPT</a:t>
            </a:r>
            <a:r>
              <a:rPr lang="zh-CN" altLang="en-US" sz="1099" b="1">
                <a:latin typeface="微软雅黑" panose="020b0503020204020204" charset="-122"/>
                <a:ea typeface="微软雅黑"/>
                <a:cs typeface="微软雅黑" panose="020b0503020204020204" charset="-122"/>
              </a:rPr>
              <a:t>模板：</a:t>
            </a:r>
            <a:r>
              <a:rPr lang="zh-CN" altLang="en-US" sz="1099">
                <a:latin typeface="微软雅黑" panose="020b0503020204020204" charset="-122"/>
                <a:ea typeface="微软雅黑"/>
                <a:cs typeface="微软雅黑" panose="020b0503020204020204" charset="-122"/>
                <a:hlinkClick r:id="rId11" action="ppaction://hlinkfile"/>
              </a:rPr>
              <a:t>简洁模板</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2" action="ppaction://hlinkfile"/>
              </a:rPr>
              <a:t>商务模板</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3" action="ppaction://hlinkfile"/>
              </a:rPr>
              <a:t>自然风景</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4" action="ppaction://hlinkfile"/>
              </a:rPr>
              <a:t>时尚模板</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5" action="ppaction://hlinkfile"/>
              </a:rPr>
              <a:t>古典模板</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6" action="ppaction://hlinkfile"/>
              </a:rPr>
              <a:t>浪漫爱情</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7" action="ppaction://hlinkfile"/>
              </a:rPr>
              <a:t>卡通动漫</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8" action="ppaction://hlinkfile"/>
              </a:rPr>
              <a:t>艺术设计</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19" action="ppaction://hlinkfile"/>
              </a:rPr>
              <a:t>主题班会</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0" action="ppaction://hlinkfile"/>
              </a:rPr>
              <a:t>背景图片</a:t>
            </a:r>
            <a:endParaRPr lang="zh-CN" altLang="en-US" sz="1099">
              <a:latin typeface="微软雅黑" panose="020b0503020204020204" charset="-122"/>
              <a:ea typeface="微软雅黑"/>
              <a:cs typeface="微软雅黑" panose="020b0503020204020204" charset="-122"/>
            </a:endParaRPr>
          </a:p>
          <a:p>
            <a:endParaRPr lang="zh-CN" altLang="en-US" sz="1099">
              <a:latin typeface="微软雅黑" panose="020b0503020204020204" charset="-122"/>
              <a:ea typeface="微软雅黑"/>
              <a:cs typeface="微软雅黑" panose="020b0503020204020204" charset="-122"/>
            </a:endParaRPr>
          </a:p>
          <a:p>
            <a:r>
              <a:rPr lang="zh-CN" altLang="en-US" sz="1099" b="1">
                <a:latin typeface="微软雅黑" panose="020b0503020204020204" charset="-122"/>
                <a:ea typeface="微软雅黑"/>
                <a:cs typeface="微软雅黑" panose="020b0503020204020204" charset="-122"/>
              </a:rPr>
              <a:t>行业</a:t>
            </a:r>
            <a:r>
              <a:rPr lang="en-US" altLang="zh-CN" sz="1099" b="1">
                <a:latin typeface="微软雅黑" panose="020b0503020204020204" charset="-122"/>
                <a:ea typeface="微软雅黑"/>
                <a:cs typeface="微软雅黑" panose="020b0503020204020204" charset="-122"/>
              </a:rPr>
              <a:t>PPT</a:t>
            </a:r>
            <a:r>
              <a:rPr lang="zh-CN" altLang="en-US" sz="1099" b="1">
                <a:latin typeface="微软雅黑" panose="020b0503020204020204" charset="-122"/>
                <a:ea typeface="微软雅黑"/>
                <a:cs typeface="微软雅黑" panose="020b0503020204020204" charset="-122"/>
              </a:rPr>
              <a:t>：</a:t>
            </a:r>
            <a:r>
              <a:rPr lang="zh-CN" altLang="en-US" sz="1099">
                <a:latin typeface="微软雅黑" panose="020b0503020204020204" charset="-122"/>
                <a:ea typeface="微软雅黑"/>
                <a:cs typeface="微软雅黑" panose="020b0503020204020204" charset="-122"/>
                <a:hlinkClick r:id="rId21" action="ppaction://hlinkfile"/>
              </a:rPr>
              <a:t>党政军事</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2" action="ppaction://hlinkfile"/>
              </a:rPr>
              <a:t>科技模板</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3" action="ppaction://hlinkfile"/>
              </a:rPr>
              <a:t>工业机械</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4" action="ppaction://hlinkfile"/>
              </a:rPr>
              <a:t>医学医疗</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5" action="ppaction://hlinkfile"/>
              </a:rPr>
              <a:t>旅游旅行</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6" action="ppaction://hlinkfile"/>
              </a:rPr>
              <a:t>金融理财</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7" action="ppaction://hlinkfile"/>
              </a:rPr>
              <a:t>餐饮美食</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8" action="ppaction://hlinkfile"/>
              </a:rPr>
              <a:t>教育培训</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9" action="ppaction://hlinkfile"/>
              </a:rPr>
              <a:t>教学说课</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0" action="ppaction://hlinkfile"/>
              </a:rPr>
              <a:t>营销销售</a:t>
            </a:r>
            <a:endParaRPr lang="zh-CN" altLang="en-US" sz="1099">
              <a:latin typeface="微软雅黑" panose="020b0503020204020204" charset="-122"/>
              <a:ea typeface="微软雅黑"/>
              <a:cs typeface="微软雅黑" panose="020b0503020204020204" charset="-122"/>
            </a:endParaRPr>
          </a:p>
          <a:p>
            <a:endParaRPr lang="zh-CN" altLang="en-US" sz="1099">
              <a:latin typeface="微软雅黑" panose="020b0503020204020204" charset="-122"/>
              <a:ea typeface="微软雅黑"/>
              <a:cs typeface="微软雅黑" panose="020b0503020204020204" charset="-122"/>
            </a:endParaRPr>
          </a:p>
          <a:p>
            <a:r>
              <a:rPr lang="zh-CN" altLang="en-US" sz="1099" b="1">
                <a:latin typeface="微软雅黑" panose="020b0503020204020204" charset="-122"/>
                <a:ea typeface="微软雅黑"/>
                <a:cs typeface="微软雅黑" panose="020b0503020204020204" charset="-122"/>
              </a:rPr>
              <a:t>工作</a:t>
            </a:r>
            <a:r>
              <a:rPr lang="en-US" altLang="zh-CN" sz="1099" b="1">
                <a:latin typeface="微软雅黑" panose="020b0503020204020204" charset="-122"/>
                <a:ea typeface="微软雅黑"/>
                <a:cs typeface="微软雅黑" panose="020b0503020204020204" charset="-122"/>
              </a:rPr>
              <a:t>PPT</a:t>
            </a:r>
            <a:r>
              <a:rPr lang="zh-CN" altLang="en-US" sz="1099" b="1">
                <a:latin typeface="微软雅黑" panose="020b0503020204020204" charset="-122"/>
                <a:ea typeface="微软雅黑"/>
                <a:cs typeface="微软雅黑" panose="020b0503020204020204" charset="-122"/>
              </a:rPr>
              <a:t>：</a:t>
            </a:r>
            <a:r>
              <a:rPr lang="zh-CN" altLang="en-US" sz="1099">
                <a:latin typeface="微软雅黑" panose="020b0503020204020204" charset="-122"/>
                <a:ea typeface="微软雅黑"/>
                <a:cs typeface="微软雅黑" panose="020b0503020204020204" charset="-122"/>
                <a:hlinkClick r:id="rId31" action="ppaction://hlinkfile"/>
              </a:rPr>
              <a:t>工作汇报</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2" action="ppaction://hlinkfile"/>
              </a:rPr>
              <a:t>毕业答辩</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3" action="ppaction://hlinkfile"/>
              </a:rPr>
              <a:t>工作培训</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4" action="ppaction://hlinkfile"/>
              </a:rPr>
              <a:t>述职报告</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5" action="ppaction://hlinkfile"/>
              </a:rPr>
              <a:t>分析报告</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6" action="ppaction://hlinkfile"/>
              </a:rPr>
              <a:t>个人简历</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7" action="ppaction://hlinkfile"/>
              </a:rPr>
              <a:t>公司简介</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26" action="ppaction://hlinkfile"/>
              </a:rPr>
              <a:t>商业金融</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8" action="ppaction://hlinkfile"/>
              </a:rPr>
              <a:t>工作总结</a:t>
            </a:r>
            <a:r>
              <a:rPr lang="zh-CN" altLang="en-US" sz="1099">
                <a:latin typeface="微软雅黑" panose="020b0503020204020204" charset="-122"/>
                <a:ea typeface="微软雅黑"/>
                <a:cs typeface="微软雅黑" panose="020b0503020204020204" charset="-122"/>
              </a:rPr>
              <a:t>丨</a:t>
            </a:r>
            <a:r>
              <a:rPr lang="zh-CN" altLang="en-US" sz="1099">
                <a:latin typeface="微软雅黑" panose="020b0503020204020204" charset="-122"/>
                <a:ea typeface="微软雅黑"/>
                <a:cs typeface="微软雅黑" panose="020b0503020204020204" charset="-122"/>
                <a:hlinkClick r:id="rId39" action="ppaction://hlinkfile"/>
              </a:rPr>
              <a:t>团队管理</a:t>
            </a:r>
            <a:endParaRPr lang="zh-CN" altLang="en-US" sz="915">
              <a:latin typeface="微软雅黑" panose="020b0503020204020204" charset="-122"/>
              <a:ea typeface="微软雅黑"/>
              <a:cs typeface="微软雅黑" panose="020b0503020204020204" charset="-122"/>
            </a:endParaRPr>
          </a:p>
          <a:p>
            <a:endParaRPr lang="zh-CN" altLang="en-US" sz="824">
              <a:latin typeface="微软雅黑" panose="020b0503020204020204" charset="-122"/>
              <a:ea typeface="微软雅黑"/>
              <a:cs typeface="微软雅黑" panose="020b0503020204020204" charset="-122"/>
            </a:endParaRPr>
          </a:p>
          <a:p>
            <a:pPr algn="ctr"/>
            <a:r>
              <a:rPr lang="en-US" altLang="zh-CN" sz="1282"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282"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2" name="椭圆 11"/>
          <p:cNvSpPr/>
          <p:nvPr/>
        </p:nvSpPr>
        <p:spPr>
          <a:xfrm>
            <a:off x="4415685" y="343933"/>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F:\86.jpg"/>
          <p:cNvPicPr>
            <a:picLocks noChangeAspect="1" noChangeArrowheads="1"/>
          </p:cNvPicPr>
          <p:nvPr/>
        </p:nvPicPr>
        <p:blipFill>
          <a:blip r:embed="rId3">
            <a:extLst>
              <a:ext uri="{28A0092B-C50C-407E-A947-70E740481C1C}">
                <a14:useLocalDpi xmlns:a14="http://schemas.microsoft.com/office/drawing/2010/main" val="0"/>
              </a:ext>
            </a:extLst>
          </a:blip>
          <a:srcRect l="30662" r="37475"/>
          <a:stretch>
            <a:fillRect/>
          </a:stretch>
        </p:blipFill>
        <p:spPr bwMode="auto">
          <a:xfrm>
            <a:off x="-35768" y="-11954"/>
            <a:ext cx="3869665" cy="6852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5453" y="467941"/>
            <a:ext cx="1107996"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目录</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3" name="TextBox 2"/>
          <p:cNvSpPr txBox="1"/>
          <p:nvPr/>
        </p:nvSpPr>
        <p:spPr>
          <a:xfrm>
            <a:off x="5604191" y="664188"/>
            <a:ext cx="2712969" cy="461665"/>
          </a:xfrm>
          <a:prstGeom prst="rect">
            <a:avLst/>
          </a:prstGeom>
          <a:noFill/>
        </p:spPr>
        <p:txBody>
          <a:bodyPr wrap="square" rtlCol="0">
            <a:spAutoFit/>
          </a:bodyPr>
          <a:lstStyle/>
          <a:p>
            <a:r>
              <a:rPr lang="en-US" altLang="zh-CN" sz="2400">
                <a:solidFill>
                  <a:schemeClr val="accent6">
                    <a:lumMod val="50000"/>
                  </a:schemeClr>
                </a:solidFill>
              </a:rPr>
              <a:t>CONTENTS</a:t>
            </a:r>
            <a:endParaRPr lang="zh-CN" altLang="en-US" sz="2400">
              <a:solidFill>
                <a:schemeClr val="accent6">
                  <a:lumMod val="50000"/>
                </a:schemeClr>
              </a:solidFill>
            </a:endParaRPr>
          </a:p>
        </p:txBody>
      </p:sp>
      <p:sp>
        <p:nvSpPr>
          <p:cNvPr id="99" name="椭圆 98"/>
          <p:cNvSpPr/>
          <p:nvPr/>
        </p:nvSpPr>
        <p:spPr>
          <a:xfrm>
            <a:off x="4347247" y="884610"/>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493710" y="2224073"/>
            <a:ext cx="4191602"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493710" y="2900948"/>
            <a:ext cx="4191602"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493710" y="3577823"/>
            <a:ext cx="4191602"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493710" y="4254698"/>
            <a:ext cx="4191602"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493710" y="4931573"/>
            <a:ext cx="4191602"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493710" y="5608449"/>
            <a:ext cx="4191602"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5781742" y="1692077"/>
            <a:ext cx="1535792" cy="522092"/>
            <a:chOff x="6228928" y="1775102"/>
            <a:chExt cx="1535792" cy="522092"/>
          </a:xfrm>
        </p:grpSpPr>
        <p:sp>
          <p:nvSpPr>
            <p:cNvPr id="17" name="TextBox 16"/>
            <p:cNvSpPr txBox="1"/>
            <p:nvPr/>
          </p:nvSpPr>
          <p:spPr>
            <a:xfrm>
              <a:off x="6543573" y="1775102"/>
              <a:ext cx="1210588" cy="400110"/>
            </a:xfrm>
            <a:prstGeom prst="rect">
              <a:avLst/>
            </a:prstGeom>
            <a:noFill/>
          </p:spPr>
          <p:txBody>
            <a:bodyPr wrap="none" rtlCol="0">
              <a:spAutoFit/>
            </a:bodyPr>
            <a:lstStyle/>
            <a:p>
              <a:r>
                <a:rPr lang="zh-CN" altLang="en-US" sz="2000">
                  <a:latin typeface="时尚中黑简体" panose="01010104010101010101" pitchFamily="2" charset="-122"/>
                  <a:ea typeface="时尚中黑简体" panose="01010104010101010101" pitchFamily="2" charset="-122"/>
                </a:rPr>
                <a:t>自我介绍</a:t>
              </a:r>
              <a:endParaRPr lang="zh-CN" altLang="en-US" sz="2000">
                <a:latin typeface="时尚中黑简体" panose="01010104010101010101" pitchFamily="2" charset="-122"/>
                <a:ea typeface="时尚中黑简体" panose="01010104010101010101" pitchFamily="2" charset="-122"/>
              </a:endParaRPr>
            </a:p>
          </p:txBody>
        </p:sp>
        <p:grpSp>
          <p:nvGrpSpPr>
            <p:cNvPr id="21" name="组合 20"/>
            <p:cNvGrpSpPr/>
            <p:nvPr/>
          </p:nvGrpSpPr>
          <p:grpSpPr>
            <a:xfrm>
              <a:off x="6228928" y="1932312"/>
              <a:ext cx="263821" cy="263821"/>
              <a:chOff x="5868888" y="-454969"/>
              <a:chExt cx="263821" cy="263821"/>
            </a:xfrm>
          </p:grpSpPr>
          <p:sp>
            <p:nvSpPr>
              <p:cNvPr id="106" name="椭圆 105"/>
              <p:cNvSpPr/>
              <p:nvPr/>
            </p:nvSpPr>
            <p:spPr>
              <a:xfrm>
                <a:off x="5868888" y="-454969"/>
                <a:ext cx="263821" cy="2638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5929879" y="-392431"/>
                <a:ext cx="129275" cy="12927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1"/>
            <p:cNvSpPr txBox="1"/>
            <p:nvPr/>
          </p:nvSpPr>
          <p:spPr>
            <a:xfrm>
              <a:off x="6543616" y="2020195"/>
              <a:ext cx="1221104" cy="276999"/>
            </a:xfrm>
            <a:prstGeom prst="rect">
              <a:avLst/>
            </a:prstGeom>
            <a:noFill/>
          </p:spPr>
          <p:txBody>
            <a:bodyPr wrap="none" rtlCol="0">
              <a:spAutoFit/>
            </a:bodyPr>
            <a:lstStyle/>
            <a:p>
              <a:r>
                <a:rPr lang="en-US" altLang="zh-CN" sz="1200"/>
                <a:t>Self introduction</a:t>
              </a:r>
              <a:endParaRPr lang="zh-CN" altLang="en-US" sz="1200"/>
            </a:p>
          </p:txBody>
        </p:sp>
      </p:grpSp>
      <p:grpSp>
        <p:nvGrpSpPr>
          <p:cNvPr id="107" name="组合 106"/>
          <p:cNvGrpSpPr/>
          <p:nvPr/>
        </p:nvGrpSpPr>
        <p:grpSpPr>
          <a:xfrm>
            <a:off x="6118158" y="2366526"/>
            <a:ext cx="1549321" cy="522092"/>
            <a:chOff x="6228928" y="1775102"/>
            <a:chExt cx="1549321" cy="522092"/>
          </a:xfrm>
        </p:grpSpPr>
        <p:sp>
          <p:nvSpPr>
            <p:cNvPr id="108" name="TextBox 107"/>
            <p:cNvSpPr txBox="1"/>
            <p:nvPr/>
          </p:nvSpPr>
          <p:spPr>
            <a:xfrm>
              <a:off x="6543573" y="1775102"/>
              <a:ext cx="1210588" cy="400110"/>
            </a:xfrm>
            <a:prstGeom prst="rect">
              <a:avLst/>
            </a:prstGeom>
            <a:noFill/>
          </p:spPr>
          <p:txBody>
            <a:bodyPr wrap="none" rtlCol="0">
              <a:spAutoFit/>
            </a:bodyPr>
            <a:lstStyle/>
            <a:p>
              <a:r>
                <a:rPr lang="zh-CN" altLang="en-US" sz="2000">
                  <a:latin typeface="时尚中黑简体" panose="01010104010101010101" pitchFamily="2" charset="-122"/>
                  <a:ea typeface="时尚中黑简体" panose="01010104010101010101" pitchFamily="2" charset="-122"/>
                </a:rPr>
                <a:t>竞选目的</a:t>
              </a:r>
              <a:endParaRPr lang="zh-CN" altLang="en-US" sz="2000">
                <a:latin typeface="时尚中黑简体" panose="01010104010101010101" pitchFamily="2" charset="-122"/>
                <a:ea typeface="时尚中黑简体" panose="01010104010101010101" pitchFamily="2" charset="-122"/>
              </a:endParaRPr>
            </a:p>
          </p:txBody>
        </p:sp>
        <p:grpSp>
          <p:nvGrpSpPr>
            <p:cNvPr id="109" name="组合 108"/>
            <p:cNvGrpSpPr/>
            <p:nvPr/>
          </p:nvGrpSpPr>
          <p:grpSpPr>
            <a:xfrm>
              <a:off x="6228928" y="1932312"/>
              <a:ext cx="263821" cy="263821"/>
              <a:chOff x="5868888" y="-454969"/>
              <a:chExt cx="263821" cy="263821"/>
            </a:xfrm>
          </p:grpSpPr>
          <p:sp>
            <p:nvSpPr>
              <p:cNvPr id="111" name="椭圆 110"/>
              <p:cNvSpPr/>
              <p:nvPr/>
            </p:nvSpPr>
            <p:spPr>
              <a:xfrm>
                <a:off x="5868888" y="-454969"/>
                <a:ext cx="263821" cy="2638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5929879" y="-392431"/>
                <a:ext cx="129275" cy="12927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TextBox 109"/>
            <p:cNvSpPr txBox="1"/>
            <p:nvPr/>
          </p:nvSpPr>
          <p:spPr>
            <a:xfrm>
              <a:off x="6543616" y="2020195"/>
              <a:ext cx="1234633" cy="276999"/>
            </a:xfrm>
            <a:prstGeom prst="rect">
              <a:avLst/>
            </a:prstGeom>
            <a:noFill/>
          </p:spPr>
          <p:txBody>
            <a:bodyPr wrap="none" rtlCol="0">
              <a:spAutoFit/>
            </a:bodyPr>
            <a:lstStyle/>
            <a:p>
              <a:r>
                <a:rPr lang="en-US" altLang="zh-CN" sz="1200"/>
                <a:t>Election purpose</a:t>
              </a:r>
              <a:endParaRPr lang="zh-CN" altLang="en-US" sz="1200"/>
            </a:p>
          </p:txBody>
        </p:sp>
      </p:grpSp>
      <p:grpSp>
        <p:nvGrpSpPr>
          <p:cNvPr id="113" name="组合 112"/>
          <p:cNvGrpSpPr/>
          <p:nvPr/>
        </p:nvGrpSpPr>
        <p:grpSpPr>
          <a:xfrm>
            <a:off x="6501822" y="3040975"/>
            <a:ext cx="1525233" cy="522092"/>
            <a:chOff x="6228928" y="1775102"/>
            <a:chExt cx="1525233" cy="522092"/>
          </a:xfrm>
        </p:grpSpPr>
        <p:sp>
          <p:nvSpPr>
            <p:cNvPr id="114" name="TextBox 113"/>
            <p:cNvSpPr txBox="1"/>
            <p:nvPr/>
          </p:nvSpPr>
          <p:spPr>
            <a:xfrm>
              <a:off x="6543573" y="1775102"/>
              <a:ext cx="1210588" cy="400110"/>
            </a:xfrm>
            <a:prstGeom prst="rect">
              <a:avLst/>
            </a:prstGeom>
            <a:noFill/>
          </p:spPr>
          <p:txBody>
            <a:bodyPr wrap="none" rtlCol="0">
              <a:spAutoFit/>
            </a:bodyPr>
            <a:lstStyle/>
            <a:p>
              <a:r>
                <a:rPr lang="zh-CN" altLang="en-US" sz="2000">
                  <a:latin typeface="时尚中黑简体" panose="01010104010101010101" pitchFamily="2" charset="-122"/>
                  <a:ea typeface="时尚中黑简体" panose="01010104010101010101" pitchFamily="2" charset="-122"/>
                </a:rPr>
                <a:t>我的宗旨</a:t>
              </a:r>
              <a:endParaRPr lang="zh-CN" altLang="en-US" sz="2000">
                <a:latin typeface="时尚中黑简体" panose="01010104010101010101" pitchFamily="2" charset="-122"/>
                <a:ea typeface="时尚中黑简体" panose="01010104010101010101" pitchFamily="2" charset="-122"/>
              </a:endParaRPr>
            </a:p>
          </p:txBody>
        </p:sp>
        <p:grpSp>
          <p:nvGrpSpPr>
            <p:cNvPr id="115" name="组合 114"/>
            <p:cNvGrpSpPr/>
            <p:nvPr/>
          </p:nvGrpSpPr>
          <p:grpSpPr>
            <a:xfrm>
              <a:off x="6228928" y="1932312"/>
              <a:ext cx="263821" cy="263821"/>
              <a:chOff x="5868888" y="-454969"/>
              <a:chExt cx="263821" cy="263821"/>
            </a:xfrm>
          </p:grpSpPr>
          <p:sp>
            <p:nvSpPr>
              <p:cNvPr id="117" name="椭圆 116"/>
              <p:cNvSpPr/>
              <p:nvPr/>
            </p:nvSpPr>
            <p:spPr>
              <a:xfrm>
                <a:off x="5868888" y="-454969"/>
                <a:ext cx="263821" cy="2638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5929879" y="-392431"/>
                <a:ext cx="129275" cy="12927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6" name="TextBox 115"/>
            <p:cNvSpPr txBox="1"/>
            <p:nvPr/>
          </p:nvSpPr>
          <p:spPr>
            <a:xfrm>
              <a:off x="6587183" y="2020195"/>
              <a:ext cx="933269" cy="276999"/>
            </a:xfrm>
            <a:prstGeom prst="rect">
              <a:avLst/>
            </a:prstGeom>
            <a:noFill/>
          </p:spPr>
          <p:txBody>
            <a:bodyPr wrap="none" rtlCol="0">
              <a:spAutoFit/>
            </a:bodyPr>
            <a:lstStyle/>
            <a:p>
              <a:r>
                <a:rPr lang="en-US" altLang="zh-CN" sz="1200"/>
                <a:t>My purpose</a:t>
              </a:r>
              <a:endParaRPr lang="zh-CN" altLang="en-US" sz="1200"/>
            </a:p>
          </p:txBody>
        </p:sp>
      </p:grpSp>
      <p:grpSp>
        <p:nvGrpSpPr>
          <p:cNvPr id="119" name="组合 118"/>
          <p:cNvGrpSpPr/>
          <p:nvPr/>
        </p:nvGrpSpPr>
        <p:grpSpPr>
          <a:xfrm>
            <a:off x="6910246" y="3715424"/>
            <a:ext cx="1525233" cy="522092"/>
            <a:chOff x="6228928" y="1775102"/>
            <a:chExt cx="1525233" cy="522092"/>
          </a:xfrm>
        </p:grpSpPr>
        <p:sp>
          <p:nvSpPr>
            <p:cNvPr id="120" name="TextBox 119"/>
            <p:cNvSpPr txBox="1"/>
            <p:nvPr/>
          </p:nvSpPr>
          <p:spPr>
            <a:xfrm>
              <a:off x="6543573" y="1775102"/>
              <a:ext cx="1210588" cy="400110"/>
            </a:xfrm>
            <a:prstGeom prst="rect">
              <a:avLst/>
            </a:prstGeom>
            <a:noFill/>
          </p:spPr>
          <p:txBody>
            <a:bodyPr wrap="none" rtlCol="0">
              <a:spAutoFit/>
            </a:bodyPr>
            <a:lstStyle/>
            <a:p>
              <a:r>
                <a:rPr lang="zh-CN" altLang="en-US" sz="2000">
                  <a:latin typeface="时尚中黑简体" panose="01010104010101010101" pitchFamily="2" charset="-122"/>
                  <a:ea typeface="时尚中黑简体" panose="01010104010101010101" pitchFamily="2" charset="-122"/>
                </a:rPr>
                <a:t>我的承诺</a:t>
              </a:r>
              <a:endParaRPr lang="zh-CN" altLang="en-US" sz="2000">
                <a:latin typeface="时尚中黑简体" panose="01010104010101010101" pitchFamily="2" charset="-122"/>
                <a:ea typeface="时尚中黑简体" panose="01010104010101010101" pitchFamily="2" charset="-122"/>
              </a:endParaRPr>
            </a:p>
          </p:txBody>
        </p:sp>
        <p:grpSp>
          <p:nvGrpSpPr>
            <p:cNvPr id="121" name="组合 120"/>
            <p:cNvGrpSpPr/>
            <p:nvPr/>
          </p:nvGrpSpPr>
          <p:grpSpPr>
            <a:xfrm>
              <a:off x="6228928" y="1932312"/>
              <a:ext cx="263821" cy="263821"/>
              <a:chOff x="5868888" y="-454969"/>
              <a:chExt cx="263821" cy="263821"/>
            </a:xfrm>
          </p:grpSpPr>
          <p:sp>
            <p:nvSpPr>
              <p:cNvPr id="123" name="椭圆 122"/>
              <p:cNvSpPr/>
              <p:nvPr/>
            </p:nvSpPr>
            <p:spPr>
              <a:xfrm>
                <a:off x="5868888" y="-454969"/>
                <a:ext cx="263821" cy="2638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5929879" y="-392431"/>
                <a:ext cx="129275" cy="12927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TextBox 121"/>
            <p:cNvSpPr txBox="1"/>
            <p:nvPr/>
          </p:nvSpPr>
          <p:spPr>
            <a:xfrm>
              <a:off x="6566739" y="2020195"/>
              <a:ext cx="929165" cy="276999"/>
            </a:xfrm>
            <a:prstGeom prst="rect">
              <a:avLst/>
            </a:prstGeom>
            <a:noFill/>
          </p:spPr>
          <p:txBody>
            <a:bodyPr wrap="none" rtlCol="0">
              <a:spAutoFit/>
            </a:bodyPr>
            <a:lstStyle/>
            <a:p>
              <a:r>
                <a:rPr lang="en-US" altLang="zh-CN" sz="1200"/>
                <a:t>My promise</a:t>
              </a:r>
              <a:endParaRPr lang="zh-CN" altLang="en-US" sz="1200"/>
            </a:p>
          </p:txBody>
        </p:sp>
      </p:grpSp>
      <p:grpSp>
        <p:nvGrpSpPr>
          <p:cNvPr id="125" name="组合 124"/>
          <p:cNvGrpSpPr/>
          <p:nvPr/>
        </p:nvGrpSpPr>
        <p:grpSpPr>
          <a:xfrm>
            <a:off x="7342294" y="4389873"/>
            <a:ext cx="1525233" cy="522092"/>
            <a:chOff x="6228928" y="1775102"/>
            <a:chExt cx="1525233" cy="522092"/>
          </a:xfrm>
        </p:grpSpPr>
        <p:sp>
          <p:nvSpPr>
            <p:cNvPr id="126" name="TextBox 125"/>
            <p:cNvSpPr txBox="1"/>
            <p:nvPr/>
          </p:nvSpPr>
          <p:spPr>
            <a:xfrm>
              <a:off x="6543573" y="1775102"/>
              <a:ext cx="1210588" cy="400110"/>
            </a:xfrm>
            <a:prstGeom prst="rect">
              <a:avLst/>
            </a:prstGeom>
            <a:noFill/>
          </p:spPr>
          <p:txBody>
            <a:bodyPr wrap="none" rtlCol="0">
              <a:spAutoFit/>
            </a:bodyPr>
            <a:lstStyle/>
            <a:p>
              <a:r>
                <a:rPr lang="zh-CN" altLang="en-US" sz="2000">
                  <a:latin typeface="时尚中黑简体" panose="01010104010101010101" pitchFamily="2" charset="-122"/>
                  <a:ea typeface="时尚中黑简体" panose="01010104010101010101" pitchFamily="2" charset="-122"/>
                </a:rPr>
                <a:t>我的优势</a:t>
              </a:r>
              <a:endParaRPr lang="zh-CN" altLang="en-US" sz="2000">
                <a:latin typeface="时尚中黑简体" panose="01010104010101010101" pitchFamily="2" charset="-122"/>
                <a:ea typeface="时尚中黑简体" panose="01010104010101010101" pitchFamily="2" charset="-122"/>
              </a:endParaRPr>
            </a:p>
          </p:txBody>
        </p:sp>
        <p:grpSp>
          <p:nvGrpSpPr>
            <p:cNvPr id="127" name="组合 126"/>
            <p:cNvGrpSpPr/>
            <p:nvPr/>
          </p:nvGrpSpPr>
          <p:grpSpPr>
            <a:xfrm>
              <a:off x="6228928" y="1932312"/>
              <a:ext cx="263821" cy="263821"/>
              <a:chOff x="5868888" y="-454969"/>
              <a:chExt cx="263821" cy="263821"/>
            </a:xfrm>
          </p:grpSpPr>
          <p:sp>
            <p:nvSpPr>
              <p:cNvPr id="129" name="椭圆 128"/>
              <p:cNvSpPr/>
              <p:nvPr/>
            </p:nvSpPr>
            <p:spPr>
              <a:xfrm>
                <a:off x="5868888" y="-454969"/>
                <a:ext cx="263821" cy="2638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5929879" y="-392431"/>
                <a:ext cx="129275" cy="12927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TextBox 127"/>
            <p:cNvSpPr txBox="1"/>
            <p:nvPr/>
          </p:nvSpPr>
          <p:spPr>
            <a:xfrm>
              <a:off x="6565650" y="2020195"/>
              <a:ext cx="1064330" cy="276999"/>
            </a:xfrm>
            <a:prstGeom prst="rect">
              <a:avLst/>
            </a:prstGeom>
            <a:noFill/>
          </p:spPr>
          <p:txBody>
            <a:bodyPr wrap="none" rtlCol="0">
              <a:spAutoFit/>
            </a:bodyPr>
            <a:lstStyle/>
            <a:p>
              <a:r>
                <a:rPr lang="en-US" altLang="zh-CN" sz="1200"/>
                <a:t>My advantage</a:t>
              </a:r>
              <a:endParaRPr lang="zh-CN" altLang="en-US" sz="1200"/>
            </a:p>
          </p:txBody>
        </p:sp>
      </p:grpSp>
      <p:grpSp>
        <p:nvGrpSpPr>
          <p:cNvPr id="131" name="组合 130"/>
          <p:cNvGrpSpPr/>
          <p:nvPr/>
        </p:nvGrpSpPr>
        <p:grpSpPr>
          <a:xfrm>
            <a:off x="7774342" y="5064323"/>
            <a:ext cx="1525233" cy="533109"/>
            <a:chOff x="6228928" y="1775102"/>
            <a:chExt cx="1525233" cy="533109"/>
          </a:xfrm>
        </p:grpSpPr>
        <p:sp>
          <p:nvSpPr>
            <p:cNvPr id="132" name="TextBox 131"/>
            <p:cNvSpPr txBox="1"/>
            <p:nvPr/>
          </p:nvSpPr>
          <p:spPr>
            <a:xfrm>
              <a:off x="6543573" y="1775102"/>
              <a:ext cx="1210588" cy="400110"/>
            </a:xfrm>
            <a:prstGeom prst="rect">
              <a:avLst/>
            </a:prstGeom>
            <a:noFill/>
          </p:spPr>
          <p:txBody>
            <a:bodyPr wrap="none" rtlCol="0">
              <a:spAutoFit/>
            </a:bodyPr>
            <a:lstStyle/>
            <a:p>
              <a:r>
                <a:rPr lang="zh-CN" altLang="en-US" sz="2000">
                  <a:latin typeface="时尚中黑简体" panose="01010104010101010101" pitchFamily="2" charset="-122"/>
                  <a:ea typeface="时尚中黑简体" panose="01010104010101010101" pitchFamily="2" charset="-122"/>
                </a:rPr>
                <a:t>工作计划</a:t>
              </a:r>
              <a:endParaRPr lang="zh-CN" altLang="en-US" sz="2000">
                <a:latin typeface="时尚中黑简体" panose="01010104010101010101" pitchFamily="2" charset="-122"/>
                <a:ea typeface="时尚中黑简体" panose="01010104010101010101" pitchFamily="2" charset="-122"/>
              </a:endParaRPr>
            </a:p>
          </p:txBody>
        </p:sp>
        <p:grpSp>
          <p:nvGrpSpPr>
            <p:cNvPr id="133" name="组合 132"/>
            <p:cNvGrpSpPr/>
            <p:nvPr/>
          </p:nvGrpSpPr>
          <p:grpSpPr>
            <a:xfrm>
              <a:off x="6228928" y="1932312"/>
              <a:ext cx="263821" cy="263821"/>
              <a:chOff x="5868888" y="-454969"/>
              <a:chExt cx="263821" cy="263821"/>
            </a:xfrm>
          </p:grpSpPr>
          <p:sp>
            <p:nvSpPr>
              <p:cNvPr id="135" name="椭圆 134"/>
              <p:cNvSpPr/>
              <p:nvPr/>
            </p:nvSpPr>
            <p:spPr>
              <a:xfrm>
                <a:off x="5868888" y="-454969"/>
                <a:ext cx="263821" cy="2638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5929879" y="-392431"/>
                <a:ext cx="129275" cy="12927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TextBox 133"/>
            <p:cNvSpPr txBox="1"/>
            <p:nvPr/>
          </p:nvSpPr>
          <p:spPr>
            <a:xfrm>
              <a:off x="6598701" y="2031212"/>
              <a:ext cx="824200" cy="276999"/>
            </a:xfrm>
            <a:prstGeom prst="rect">
              <a:avLst/>
            </a:prstGeom>
            <a:noFill/>
          </p:spPr>
          <p:txBody>
            <a:bodyPr wrap="none" rtlCol="0">
              <a:spAutoFit/>
            </a:bodyPr>
            <a:lstStyle/>
            <a:p>
              <a:r>
                <a:rPr lang="en-US" altLang="zh-CN" sz="1200"/>
                <a:t>Work plan</a:t>
              </a:r>
              <a:endParaRPr lang="zh-CN" altLang="en-US" sz="1200"/>
            </a:p>
          </p:txBody>
        </p:sp>
      </p:gr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Horizontal)">
                                      <p:cBhvr>
                                        <p:cTn id="7" dur="500"/>
                                        <p:tgtEl>
                                          <p:spTgt spid="205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p:tgtEl>
                                          <p:spTgt spid="3"/>
                                        </p:tgtEl>
                                        <p:attrNameLst>
                                          <p:attrName>ppt_x</p:attrName>
                                        </p:attrNameLst>
                                      </p:cBhvr>
                                      <p:tavLst>
                                        <p:tav tm="0">
                                          <p:val>
                                            <p:strVal val="#ppt_x-#ppt_w*1.125000"/>
                                          </p:val>
                                        </p:tav>
                                        <p:tav tm="100000">
                                          <p:val>
                                            <p:strVal val="#ppt_x"/>
                                          </p:val>
                                        </p:tav>
                                      </p:tavLst>
                                    </p:anim>
                                    <p:animEffect transition="in" filter="wipe(right)">
                                      <p:cBhvr>
                                        <p:cTn id="30" dur="500"/>
                                        <p:tgtEl>
                                          <p:spTgt spid="3"/>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1+#ppt_w/2"/>
                                          </p:val>
                                        </p:tav>
                                        <p:tav tm="100000">
                                          <p:val>
                                            <p:strVal val="#ppt_x"/>
                                          </p:val>
                                        </p:tav>
                                      </p:tavLst>
                                    </p:anim>
                                    <p:anim calcmode="lin" valueType="num">
                                      <p:cBhvr additive="base">
                                        <p:cTn id="40" dur="500" fill="hold"/>
                                        <p:tgtEl>
                                          <p:spTgt spid="10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1+#ppt_w/2"/>
                                          </p:val>
                                        </p:tav>
                                        <p:tav tm="100000">
                                          <p:val>
                                            <p:strVal val="#ppt_x"/>
                                          </p:val>
                                        </p:tav>
                                      </p:tavLst>
                                    </p:anim>
                                    <p:anim calcmode="lin" valueType="num">
                                      <p:cBhvr additive="base">
                                        <p:cTn id="44" dur="500" fill="hold"/>
                                        <p:tgtEl>
                                          <p:spTgt spid="10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1+#ppt_w/2"/>
                                          </p:val>
                                        </p:tav>
                                        <p:tav tm="100000">
                                          <p:val>
                                            <p:strVal val="#ppt_x"/>
                                          </p:val>
                                        </p:tav>
                                      </p:tavLst>
                                    </p:anim>
                                    <p:anim calcmode="lin" valueType="num">
                                      <p:cBhvr additive="base">
                                        <p:cTn id="48" dur="500" fill="hold"/>
                                        <p:tgtEl>
                                          <p:spTgt spid="10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1+#ppt_w/2"/>
                                          </p:val>
                                        </p:tav>
                                        <p:tav tm="100000">
                                          <p:val>
                                            <p:strVal val="#ppt_x"/>
                                          </p:val>
                                        </p:tav>
                                      </p:tavLst>
                                    </p:anim>
                                    <p:anim calcmode="lin" valueType="num">
                                      <p:cBhvr additive="base">
                                        <p:cTn id="52" dur="500" fill="hold"/>
                                        <p:tgtEl>
                                          <p:spTgt spid="10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additive="base">
                                        <p:cTn id="55" dur="500" fill="hold"/>
                                        <p:tgtEl>
                                          <p:spTgt spid="104"/>
                                        </p:tgtEl>
                                        <p:attrNameLst>
                                          <p:attrName>ppt_x</p:attrName>
                                        </p:attrNameLst>
                                      </p:cBhvr>
                                      <p:tavLst>
                                        <p:tav tm="0">
                                          <p:val>
                                            <p:strVal val="1+#ppt_w/2"/>
                                          </p:val>
                                        </p:tav>
                                        <p:tav tm="100000">
                                          <p:val>
                                            <p:strVal val="#ppt_x"/>
                                          </p:val>
                                        </p:tav>
                                      </p:tavLst>
                                    </p:anim>
                                    <p:anim calcmode="lin" valueType="num">
                                      <p:cBhvr additive="base">
                                        <p:cTn id="56"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p:tgtEl>
                                          <p:spTgt spid="23"/>
                                        </p:tgtEl>
                                        <p:attrNameLst>
                                          <p:attrName>ppt_x</p:attrName>
                                        </p:attrNameLst>
                                      </p:cBhvr>
                                      <p:tavLst>
                                        <p:tav tm="0">
                                          <p:val>
                                            <p:strVal val="#ppt_x-#ppt_w*1.125000"/>
                                          </p:val>
                                        </p:tav>
                                        <p:tav tm="100000">
                                          <p:val>
                                            <p:strVal val="#ppt_x"/>
                                          </p:val>
                                        </p:tav>
                                      </p:tavLst>
                                    </p:anim>
                                    <p:animEffect transition="in" filter="wipe(right)">
                                      <p:cBhvr>
                                        <p:cTn id="62" dur="1000"/>
                                        <p:tgtEl>
                                          <p:spTgt spid="23"/>
                                        </p:tgtEl>
                                      </p:cBhvr>
                                    </p:animEffect>
                                  </p:childTnLst>
                                </p:cTn>
                              </p:par>
                              <p:par>
                                <p:cTn id="63" presetID="12" presetClass="entr" presetSubtype="8" fill="hold" nodeType="withEffect">
                                  <p:stCondLst>
                                    <p:cond delay="250"/>
                                  </p:stCondLst>
                                  <p:childTnLst>
                                    <p:set>
                                      <p:cBhvr>
                                        <p:cTn id="64" dur="1" fill="hold">
                                          <p:stCondLst>
                                            <p:cond delay="0"/>
                                          </p:stCondLst>
                                        </p:cTn>
                                        <p:tgtEl>
                                          <p:spTgt spid="107"/>
                                        </p:tgtEl>
                                        <p:attrNameLst>
                                          <p:attrName>style.visibility</p:attrName>
                                        </p:attrNameLst>
                                      </p:cBhvr>
                                      <p:to>
                                        <p:strVal val="visible"/>
                                      </p:to>
                                    </p:set>
                                    <p:anim calcmode="lin" valueType="num">
                                      <p:cBhvr additive="base">
                                        <p:cTn id="65" dur="1000"/>
                                        <p:tgtEl>
                                          <p:spTgt spid="107"/>
                                        </p:tgtEl>
                                        <p:attrNameLst>
                                          <p:attrName>ppt_x</p:attrName>
                                        </p:attrNameLst>
                                      </p:cBhvr>
                                      <p:tavLst>
                                        <p:tav tm="0">
                                          <p:val>
                                            <p:strVal val="#ppt_x-#ppt_w*1.125000"/>
                                          </p:val>
                                        </p:tav>
                                        <p:tav tm="100000">
                                          <p:val>
                                            <p:strVal val="#ppt_x"/>
                                          </p:val>
                                        </p:tav>
                                      </p:tavLst>
                                    </p:anim>
                                    <p:animEffect transition="in" filter="wipe(right)">
                                      <p:cBhvr>
                                        <p:cTn id="66" dur="1000"/>
                                        <p:tgtEl>
                                          <p:spTgt spid="107"/>
                                        </p:tgtEl>
                                      </p:cBhvr>
                                    </p:animEffect>
                                  </p:childTnLst>
                                </p:cTn>
                              </p:par>
                              <p:par>
                                <p:cTn id="67" presetID="12" presetClass="entr" presetSubtype="8" fill="hold" nodeType="withEffect">
                                  <p:stCondLst>
                                    <p:cond delay="50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1000"/>
                                        <p:tgtEl>
                                          <p:spTgt spid="113"/>
                                        </p:tgtEl>
                                        <p:attrNameLst>
                                          <p:attrName>ppt_x</p:attrName>
                                        </p:attrNameLst>
                                      </p:cBhvr>
                                      <p:tavLst>
                                        <p:tav tm="0">
                                          <p:val>
                                            <p:strVal val="#ppt_x-#ppt_w*1.125000"/>
                                          </p:val>
                                        </p:tav>
                                        <p:tav tm="100000">
                                          <p:val>
                                            <p:strVal val="#ppt_x"/>
                                          </p:val>
                                        </p:tav>
                                      </p:tavLst>
                                    </p:anim>
                                    <p:animEffect transition="in" filter="wipe(right)">
                                      <p:cBhvr>
                                        <p:cTn id="70" dur="1000"/>
                                        <p:tgtEl>
                                          <p:spTgt spid="113"/>
                                        </p:tgtEl>
                                      </p:cBhvr>
                                    </p:animEffect>
                                  </p:childTnLst>
                                </p:cTn>
                              </p:par>
                              <p:par>
                                <p:cTn id="71" presetID="12" presetClass="entr" presetSubtype="8" fill="hold" nodeType="withEffect">
                                  <p:stCondLst>
                                    <p:cond delay="750"/>
                                  </p:stCondLst>
                                  <p:childTnLst>
                                    <p:set>
                                      <p:cBhvr>
                                        <p:cTn id="72" dur="1" fill="hold">
                                          <p:stCondLst>
                                            <p:cond delay="0"/>
                                          </p:stCondLst>
                                        </p:cTn>
                                        <p:tgtEl>
                                          <p:spTgt spid="119"/>
                                        </p:tgtEl>
                                        <p:attrNameLst>
                                          <p:attrName>style.visibility</p:attrName>
                                        </p:attrNameLst>
                                      </p:cBhvr>
                                      <p:to>
                                        <p:strVal val="visible"/>
                                      </p:to>
                                    </p:set>
                                    <p:anim calcmode="lin" valueType="num">
                                      <p:cBhvr additive="base">
                                        <p:cTn id="73" dur="1000"/>
                                        <p:tgtEl>
                                          <p:spTgt spid="119"/>
                                        </p:tgtEl>
                                        <p:attrNameLst>
                                          <p:attrName>ppt_x</p:attrName>
                                        </p:attrNameLst>
                                      </p:cBhvr>
                                      <p:tavLst>
                                        <p:tav tm="0">
                                          <p:val>
                                            <p:strVal val="#ppt_x-#ppt_w*1.125000"/>
                                          </p:val>
                                        </p:tav>
                                        <p:tav tm="100000">
                                          <p:val>
                                            <p:strVal val="#ppt_x"/>
                                          </p:val>
                                        </p:tav>
                                      </p:tavLst>
                                    </p:anim>
                                    <p:animEffect transition="in" filter="wipe(right)">
                                      <p:cBhvr>
                                        <p:cTn id="74" dur="1000"/>
                                        <p:tgtEl>
                                          <p:spTgt spid="119"/>
                                        </p:tgtEl>
                                      </p:cBhvr>
                                    </p:animEffect>
                                  </p:childTnLst>
                                </p:cTn>
                              </p:par>
                              <p:par>
                                <p:cTn id="75" presetID="12" presetClass="entr" presetSubtype="8" fill="hold" nodeType="withEffect">
                                  <p:stCondLst>
                                    <p:cond delay="100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p:tgtEl>
                                          <p:spTgt spid="125"/>
                                        </p:tgtEl>
                                        <p:attrNameLst>
                                          <p:attrName>ppt_x</p:attrName>
                                        </p:attrNameLst>
                                      </p:cBhvr>
                                      <p:tavLst>
                                        <p:tav tm="0">
                                          <p:val>
                                            <p:strVal val="#ppt_x-#ppt_w*1.125000"/>
                                          </p:val>
                                        </p:tav>
                                        <p:tav tm="100000">
                                          <p:val>
                                            <p:strVal val="#ppt_x"/>
                                          </p:val>
                                        </p:tav>
                                      </p:tavLst>
                                    </p:anim>
                                    <p:animEffect transition="in" filter="wipe(right)">
                                      <p:cBhvr>
                                        <p:cTn id="78" dur="1000"/>
                                        <p:tgtEl>
                                          <p:spTgt spid="125"/>
                                        </p:tgtEl>
                                      </p:cBhvr>
                                    </p:animEffect>
                                  </p:childTnLst>
                                </p:cTn>
                              </p:par>
                              <p:par>
                                <p:cTn id="79" presetID="12" presetClass="entr" presetSubtype="8" fill="hold" nodeType="withEffect">
                                  <p:stCondLst>
                                    <p:cond delay="1250"/>
                                  </p:stCondLst>
                                  <p:childTnLst>
                                    <p:set>
                                      <p:cBhvr>
                                        <p:cTn id="80" dur="1" fill="hold">
                                          <p:stCondLst>
                                            <p:cond delay="0"/>
                                          </p:stCondLst>
                                        </p:cTn>
                                        <p:tgtEl>
                                          <p:spTgt spid="131"/>
                                        </p:tgtEl>
                                        <p:attrNameLst>
                                          <p:attrName>style.visibility</p:attrName>
                                        </p:attrNameLst>
                                      </p:cBhvr>
                                      <p:to>
                                        <p:strVal val="visible"/>
                                      </p:to>
                                    </p:set>
                                    <p:anim calcmode="lin" valueType="num">
                                      <p:cBhvr additive="base">
                                        <p:cTn id="81" dur="1000"/>
                                        <p:tgtEl>
                                          <p:spTgt spid="131"/>
                                        </p:tgtEl>
                                        <p:attrNameLst>
                                          <p:attrName>ppt_x</p:attrName>
                                        </p:attrNameLst>
                                      </p:cBhvr>
                                      <p:tavLst>
                                        <p:tav tm="0">
                                          <p:val>
                                            <p:strVal val="#ppt_x-#ppt_w*1.125000"/>
                                          </p:val>
                                        </p:tav>
                                        <p:tav tm="100000">
                                          <p:val>
                                            <p:strVal val="#ppt_x"/>
                                          </p:val>
                                        </p:tav>
                                      </p:tavLst>
                                    </p:anim>
                                    <p:animEffect transition="in" filter="wipe(right)">
                                      <p:cBhvr>
                                        <p:cTn id="82"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99"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3074" name="Picture 2" descr="F:\u=1716128945,1185768314&amp;fm=21&amp;gp=0.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8029" y="1908101"/>
            <a:ext cx="4680520" cy="3317762"/>
          </a:xfrm>
          <a:prstGeom prst="rect">
            <a:avLst/>
          </a:prstGeom>
          <a:noFill/>
          <a:extLst>
            <a:ext uri="{909E8E84-426E-40DD-AFC4-6F175D3DCCD1}">
              <a14:hiddenFill xmlns:a14="http://schemas.microsoft.com/office/drawing/2010/main">
                <a:solidFill>
                  <a:srgbClr val="FFFFFF"/>
                </a:solidFill>
              </a14:hiddenFill>
            </a:ext>
          </a:extLst>
        </p:spPr>
      </p:pic>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自我介绍</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79855" y="510332"/>
            <a:ext cx="2712969" cy="461665"/>
          </a:xfrm>
          <a:prstGeom prst="rect">
            <a:avLst/>
          </a:prstGeom>
          <a:noFill/>
        </p:spPr>
        <p:txBody>
          <a:bodyPr wrap="square" rtlCol="0">
            <a:spAutoFit/>
          </a:bodyPr>
          <a:lstStyle/>
          <a:p>
            <a:r>
              <a:rPr lang="en-US" altLang="zh-CN" sz="2400">
                <a:solidFill>
                  <a:schemeClr val="accent6">
                    <a:lumMod val="50000"/>
                  </a:schemeClr>
                </a:solidFill>
              </a:rPr>
              <a:t>Self introduction</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5896607" y="1845997"/>
            <a:ext cx="4288353" cy="400110"/>
          </a:xfrm>
          <a:prstGeom prst="rect">
            <a:avLst/>
          </a:prstGeom>
          <a:noFill/>
        </p:spPr>
        <p:txBody>
          <a:bodyPr wrap="none" rtlCol="0">
            <a:spAutoFit/>
          </a:bodyPr>
          <a:lstStyle/>
          <a:p>
            <a:r>
              <a:rPr lang="zh-CN" altLang="en-US" sz="2000">
                <a:solidFill>
                  <a:schemeClr val="accent6">
                    <a:lumMod val="50000"/>
                  </a:schemeClr>
                </a:solidFill>
                <a:latin typeface="时尚中黑简体" panose="01010104010101010101" pitchFamily="2" charset="-122"/>
                <a:ea typeface="时尚中黑简体" panose="01010104010101010101" pitchFamily="2" charset="-122"/>
              </a:rPr>
              <a:t>尊敬的老师，敬爱的学生，大家好！</a:t>
            </a:r>
            <a:endParaRPr lang="zh-CN" altLang="en-US" sz="20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4" name="TextBox 103"/>
          <p:cNvSpPr txBox="1"/>
          <p:nvPr/>
        </p:nvSpPr>
        <p:spPr>
          <a:xfrm>
            <a:off x="5906699" y="2207854"/>
            <a:ext cx="4570701" cy="3046988"/>
          </a:xfrm>
          <a:prstGeom prst="rect">
            <a:avLst/>
          </a:prstGeom>
          <a:noFill/>
        </p:spPr>
        <p:txBody>
          <a:bodyPr wrap="square" rtlCol="0">
            <a:spAutoFit/>
          </a:bodyPr>
          <a:lstStyle/>
          <a:p>
            <a:pPr>
              <a:lnSpc>
                <a:spcPct val="15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rPr>
              <a:t>我待人真诚，做事有上进心，头脑灵活，接受能力强。处事自信、认真、有主见，不怕辛苦。我憧憬做一个事业成功的人、能带快乐给身边人的人。</a:t>
            </a:r>
            <a:endParaRPr lang="en-US" altLang="zh-CN" sz="16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rPr>
              <a:t>觉得很有意思，也是驱使我有强烈求知欲的一句话</a:t>
            </a:r>
            <a:r>
              <a:rPr lang="en-US" altLang="zh-CN" sz="16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rPr>
              <a:t>玉不打磨雕刻，不会成为精美的器物；人若是不学习，就不懂得做人的道理，也就成不了大器。 </a:t>
            </a:r>
            <a:endParaRPr lang="zh-CN" altLang="en-US" sz="1600">
              <a:solidFill>
                <a:schemeClr val="tx1">
                  <a:lumMod val="65000"/>
                  <a:lumOff val="35000"/>
                </a:schemeClr>
              </a:solidFill>
              <a:latin typeface="时尚中黑简体" panose="01010104010101010101" pitchFamily="2" charset="-122"/>
              <a:ea typeface="时尚中黑简体" panose="01010104010101010101" pitchFamily="2"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wipe(left)">
                                      <p:cBhvr>
                                        <p:cTn id="14" dur="500"/>
                                        <p:tgtEl>
                                          <p:spTgt spid="10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4">
                                            <p:txEl>
                                              <p:pRg st="0" end="0"/>
                                            </p:txEl>
                                          </p:spTgt>
                                        </p:tgtEl>
                                        <p:attrNameLst>
                                          <p:attrName>style.visibility</p:attrName>
                                        </p:attrNameLst>
                                      </p:cBhvr>
                                      <p:to>
                                        <p:strVal val="visible"/>
                                      </p:to>
                                    </p:set>
                                    <p:animEffect transition="in" filter="wipe(up)">
                                      <p:cBhvr>
                                        <p:cTn id="19" dur="1000"/>
                                        <p:tgtEl>
                                          <p:spTgt spid="104">
                                            <p:txEl>
                                              <p:pRg st="0" end="0"/>
                                            </p:txEl>
                                          </p:spTgt>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4">
                                            <p:txEl>
                                              <p:pRg st="1" end="1"/>
                                            </p:txEl>
                                          </p:spTgt>
                                        </p:tgtEl>
                                        <p:attrNameLst>
                                          <p:attrName>style.visibility</p:attrName>
                                        </p:attrNameLst>
                                      </p:cBhvr>
                                      <p:to>
                                        <p:strVal val="visible"/>
                                      </p:to>
                                    </p:set>
                                    <p:animEffect transition="in" filter="wipe(up)">
                                      <p:cBhvr>
                                        <p:cTn id="24" dur="1000"/>
                                        <p:tgtEl>
                                          <p:spTgt spid="1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uiExpand="1" build="p"/>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 name="直接连接符 5"/>
          <p:cNvCxnSpPr/>
          <p:nvPr/>
        </p:nvCxnSpPr>
        <p:spPr>
          <a:xfrm>
            <a:off x="-275310" y="2582175"/>
            <a:ext cx="2759822" cy="1558174"/>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3276600" y="2571435"/>
            <a:ext cx="2047879" cy="1136866"/>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445673" y="2752684"/>
            <a:ext cx="1854274" cy="1725133"/>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7863010" y="3132237"/>
            <a:ext cx="1750294" cy="1373291"/>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竞选目的</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79855" y="500992"/>
            <a:ext cx="2712969" cy="461665"/>
          </a:xfrm>
          <a:prstGeom prst="rect">
            <a:avLst/>
          </a:prstGeom>
          <a:noFill/>
        </p:spPr>
        <p:txBody>
          <a:bodyPr wrap="square" rtlCol="0">
            <a:spAutoFit/>
          </a:bodyPr>
          <a:lstStyle/>
          <a:p>
            <a:r>
              <a:rPr lang="en-US" altLang="zh-CN" sz="2400">
                <a:solidFill>
                  <a:schemeClr val="accent6">
                    <a:lumMod val="50000"/>
                  </a:schemeClr>
                </a:solidFill>
              </a:rPr>
              <a:t>Election purpose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F:\38133954_1409564759037_1024x1024it.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6658" r="16658"/>
          <a:stretch>
            <a:fillRect/>
          </a:stretch>
        </p:blipFill>
        <p:spPr bwMode="auto">
          <a:xfrm>
            <a:off x="1142362" y="2629416"/>
            <a:ext cx="2507739" cy="2507739"/>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9593" y="3277488"/>
            <a:ext cx="1415772" cy="1200329"/>
          </a:xfrm>
          <a:prstGeom prst="rect">
            <a:avLst/>
          </a:prstGeom>
          <a:noFill/>
        </p:spPr>
        <p:txBody>
          <a:bodyPr wrap="none" rtlCol="0">
            <a:spAutoFit/>
          </a:bodyPr>
          <a:lstStyle/>
          <a:p>
            <a:r>
              <a:rPr lang="zh-CN" altLang="en-US" sz="2400" b="1">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4000" b="1">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竞选</a:t>
            </a:r>
            <a:endParaRPr lang="en-US" altLang="zh-CN" sz="4000" b="1">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a:p>
            <a:r>
              <a:rPr lang="zh-CN" altLang="en-US" sz="3200" b="1">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的目的</a:t>
            </a:r>
            <a:endParaRPr lang="zh-CN" altLang="en-US" sz="3200" b="1">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4394028" y="1692077"/>
            <a:ext cx="1860902" cy="1860902"/>
            <a:chOff x="4394028" y="1692077"/>
            <a:chExt cx="1860902" cy="1860902"/>
          </a:xfrm>
        </p:grpSpPr>
        <p:sp>
          <p:nvSpPr>
            <p:cNvPr id="3" name="椭圆 2"/>
            <p:cNvSpPr/>
            <p:nvPr/>
          </p:nvSpPr>
          <p:spPr>
            <a:xfrm>
              <a:off x="4394028" y="1692077"/>
              <a:ext cx="1860902" cy="1860902"/>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flipH="1">
              <a:off x="4840516" y="2280335"/>
              <a:ext cx="1316404" cy="707886"/>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一切为</a:t>
              </a:r>
              <a:endParaRPr lang="en-US" altLang="zh-CN" sz="2000">
                <a:solidFill>
                  <a:schemeClr val="bg1"/>
                </a:solidFill>
                <a:latin typeface="微软雅黑" panose="020b0503020204020204" pitchFamily="34" charset="-122"/>
                <a:ea typeface="微软雅黑" panose="020b0503020204020204" pitchFamily="34" charset="-122"/>
              </a:endParaRPr>
            </a:p>
            <a:p>
              <a:r>
                <a:rPr lang="zh-CN" altLang="en-US" sz="2000">
                  <a:solidFill>
                    <a:schemeClr val="bg1"/>
                  </a:solidFill>
                  <a:latin typeface="微软雅黑" panose="020b0503020204020204" pitchFamily="34" charset="-122"/>
                  <a:ea typeface="微软雅黑" panose="020b0503020204020204" pitchFamily="34" charset="-122"/>
                </a:rPr>
                <a:t>  大家</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660976" y="3654495"/>
            <a:ext cx="1722450" cy="1709990"/>
            <a:chOff x="6660976" y="3654495"/>
            <a:chExt cx="1722450" cy="1709990"/>
          </a:xfrm>
        </p:grpSpPr>
        <p:sp>
          <p:nvSpPr>
            <p:cNvPr id="103" name="椭圆 102"/>
            <p:cNvSpPr/>
            <p:nvPr/>
          </p:nvSpPr>
          <p:spPr>
            <a:xfrm>
              <a:off x="6660976" y="3654495"/>
              <a:ext cx="1709990" cy="170999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104"/>
            <p:cNvSpPr txBox="1"/>
            <p:nvPr/>
          </p:nvSpPr>
          <p:spPr>
            <a:xfrm flipH="1">
              <a:off x="7067022" y="4152543"/>
              <a:ext cx="1316404" cy="707886"/>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为大家</a:t>
              </a:r>
              <a:endParaRPr lang="en-US" altLang="zh-CN" sz="2000">
                <a:solidFill>
                  <a:schemeClr val="bg1"/>
                </a:solidFill>
                <a:latin typeface="微软雅黑" panose="020b0503020204020204" pitchFamily="34" charset="-122"/>
                <a:ea typeface="微软雅黑" panose="020b0503020204020204" pitchFamily="34" charset="-122"/>
              </a:endParaRPr>
            </a:p>
            <a:p>
              <a:r>
                <a:rPr lang="zh-CN" altLang="en-US" sz="2000">
                  <a:solidFill>
                    <a:schemeClr val="bg1"/>
                  </a:solidFill>
                  <a:latin typeface="微软雅黑" panose="020b0503020204020204" pitchFamily="34" charset="-122"/>
                  <a:ea typeface="微软雅黑" panose="020b0503020204020204" pitchFamily="34" charset="-122"/>
                </a:rPr>
                <a:t>谋利益</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775210" y="2268141"/>
            <a:ext cx="1630182" cy="1558174"/>
            <a:chOff x="8775210" y="2268141"/>
            <a:chExt cx="1630182" cy="1558174"/>
          </a:xfrm>
        </p:grpSpPr>
        <p:sp>
          <p:nvSpPr>
            <p:cNvPr id="104" name="椭圆 103"/>
            <p:cNvSpPr/>
            <p:nvPr/>
          </p:nvSpPr>
          <p:spPr>
            <a:xfrm>
              <a:off x="8775210" y="2268141"/>
              <a:ext cx="1558174" cy="1558174"/>
            </a:xfrm>
            <a:prstGeom prst="ellipse">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05"/>
            <p:cNvSpPr txBox="1"/>
            <p:nvPr/>
          </p:nvSpPr>
          <p:spPr>
            <a:xfrm flipH="1">
              <a:off x="9088988" y="2697121"/>
              <a:ext cx="1316404" cy="707886"/>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为大家</a:t>
              </a:r>
              <a:endParaRPr lang="en-US" altLang="zh-CN" sz="2000">
                <a:solidFill>
                  <a:schemeClr val="bg1"/>
                </a:solidFill>
                <a:latin typeface="微软雅黑" panose="020b0503020204020204" pitchFamily="34" charset="-122"/>
                <a:ea typeface="微软雅黑" panose="020b0503020204020204" pitchFamily="34" charset="-122"/>
              </a:endParaRPr>
            </a:p>
            <a:p>
              <a:r>
                <a:rPr lang="zh-CN" altLang="en-US" sz="2000">
                  <a:solidFill>
                    <a:schemeClr val="bg1"/>
                  </a:solidFill>
                  <a:latin typeface="微软雅黑" panose="020b0503020204020204" pitchFamily="34" charset="-122"/>
                  <a:ea typeface="微软雅黑" panose="020b0503020204020204" pitchFamily="34" charset="-122"/>
                </a:rPr>
                <a:t>服务</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4597132" y="3697332"/>
            <a:ext cx="1415772" cy="830997"/>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p:txBody>
      </p:sp>
      <p:sp>
        <p:nvSpPr>
          <p:cNvPr id="110" name="TextBox 109"/>
          <p:cNvSpPr txBox="1"/>
          <p:nvPr/>
        </p:nvSpPr>
        <p:spPr>
          <a:xfrm>
            <a:off x="6804992" y="2628181"/>
            <a:ext cx="1415772" cy="830997"/>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p:txBody>
      </p:sp>
      <p:sp>
        <p:nvSpPr>
          <p:cNvPr id="111" name="TextBox 110"/>
          <p:cNvSpPr txBox="1"/>
          <p:nvPr/>
        </p:nvSpPr>
        <p:spPr>
          <a:xfrm>
            <a:off x="8871190" y="3948020"/>
            <a:ext cx="1415772" cy="830997"/>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rPr>
              <a:t>单击添加目标文本</a:t>
            </a:r>
            <a:endParaRPr lang="en-US" altLang="zh-CN" sz="12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left)">
                                      <p:cBhvr>
                                        <p:cTn id="31" dur="500"/>
                                        <p:tgtEl>
                                          <p:spTgt spid="107"/>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wipe(left)">
                                      <p:cBhvr>
                                        <p:cTn id="48" dur="500"/>
                                        <p:tgtEl>
                                          <p:spTgt spid="108"/>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0"/>
                                        </p:tgtEl>
                                        <p:attrNameLst>
                                          <p:attrName>style.visibility</p:attrName>
                                        </p:attrNameLst>
                                      </p:cBhvr>
                                      <p:to>
                                        <p:strVal val="visible"/>
                                      </p:to>
                                    </p:set>
                                    <p:animEffect transition="in" filter="wipe(down)">
                                      <p:cBhvr>
                                        <p:cTn id="53" dur="500"/>
                                        <p:tgtEl>
                                          <p:spTgt spid="110"/>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wipe(down)">
                                      <p:cBhvr>
                                        <p:cTn id="65" dur="500"/>
                                        <p:tgtEl>
                                          <p:spTgt spid="109"/>
                                        </p:tgtEl>
                                      </p:cBhvr>
                                    </p:animEffect>
                                  </p:childTnLst>
                                </p:cTn>
                              </p:par>
                            </p:childTnLst>
                          </p:cTn>
                        </p:par>
                      </p:childTnLst>
                    </p:cTn>
                  </p:par>
                  <p:par>
                    <p:cTn id="66" fill="hold" nodeType="clickPar">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wipe(up)">
                                      <p:cBhvr>
                                        <p:cTn id="7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10" grpId="0"/>
      <p:bldP spid="11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我的宗旨</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purpose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F:\D525B6B5A9A6FFB7DCAE9185.png"/>
          <p:cNvPicPr>
            <a:picLocks noChangeAspect="1" noChangeArrowheads="1"/>
          </p:cNvPicPr>
          <p:nvPr/>
        </p:nvPicPr>
        <p:blipFill>
          <a:blip r:embed="rId3">
            <a:extLst>
              <a:ext uri="{28A0092B-C50C-407E-A947-70E740481C1C}">
                <a14:useLocalDpi xmlns:a14="http://schemas.microsoft.com/office/drawing/2010/main" val="0"/>
              </a:ext>
            </a:extLst>
          </a:blip>
          <a:srcRect t="8031" b="29619"/>
          <a:stretch>
            <a:fillRect/>
          </a:stretch>
        </p:blipFill>
        <p:spPr bwMode="auto">
          <a:xfrm>
            <a:off x="3341188" y="2092662"/>
            <a:ext cx="2332654" cy="8955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5702467" y="2081666"/>
            <a:ext cx="5459246" cy="906555"/>
            <a:chOff x="5702467" y="2081666"/>
            <a:chExt cx="5459246" cy="906555"/>
          </a:xfrm>
        </p:grpSpPr>
        <p:sp>
          <p:nvSpPr>
            <p:cNvPr id="112" name="矩形 111"/>
            <p:cNvSpPr/>
            <p:nvPr/>
          </p:nvSpPr>
          <p:spPr>
            <a:xfrm>
              <a:off x="5702467" y="2081666"/>
              <a:ext cx="5459246" cy="90655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988848" y="2248977"/>
              <a:ext cx="3480440"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奉献校园    服务学生</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260376" y="2081666"/>
            <a:ext cx="2038629" cy="906555"/>
            <a:chOff x="1260376" y="2081666"/>
            <a:chExt cx="2038629" cy="906555"/>
          </a:xfrm>
        </p:grpSpPr>
        <p:sp>
          <p:nvSpPr>
            <p:cNvPr id="5" name="矩形 4"/>
            <p:cNvSpPr/>
            <p:nvPr/>
          </p:nvSpPr>
          <p:spPr>
            <a:xfrm>
              <a:off x="1260376" y="2081666"/>
              <a:ext cx="2038629" cy="90655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组合 112"/>
            <p:cNvGrpSpPr/>
            <p:nvPr/>
          </p:nvGrpSpPr>
          <p:grpSpPr>
            <a:xfrm>
              <a:off x="1486361" y="2196133"/>
              <a:ext cx="1680443" cy="648072"/>
              <a:chOff x="6278902" y="1775102"/>
              <a:chExt cx="1680443" cy="648072"/>
            </a:xfrm>
          </p:grpSpPr>
          <p:sp>
            <p:nvSpPr>
              <p:cNvPr id="114" name="TextBox 113"/>
              <p:cNvSpPr txBox="1"/>
              <p:nvPr/>
            </p:nvSpPr>
            <p:spPr>
              <a:xfrm>
                <a:off x="6543573" y="1775102"/>
                <a:ext cx="1415772" cy="461665"/>
              </a:xfrm>
              <a:prstGeom prst="rect">
                <a:avLst/>
              </a:prstGeom>
              <a:noFill/>
            </p:spPr>
            <p:txBody>
              <a:bodyPr wrap="none" rtlCol="0">
                <a:spAutoFit/>
              </a:bodyPr>
              <a:lstStyle/>
              <a:p>
                <a:r>
                  <a:rPr lang="zh-CN" altLang="en-US" sz="2400">
                    <a:latin typeface="时尚中黑简体" panose="01010104010101010101" pitchFamily="2" charset="-122"/>
                    <a:ea typeface="时尚中黑简体" panose="01010104010101010101" pitchFamily="2" charset="-122"/>
                  </a:rPr>
                  <a:t>我的宗旨</a:t>
                </a:r>
                <a:endParaRPr lang="zh-CN" altLang="en-US" sz="2400">
                  <a:latin typeface="时尚中黑简体" panose="01010104010101010101" pitchFamily="2" charset="-122"/>
                  <a:ea typeface="时尚中黑简体" panose="01010104010101010101" pitchFamily="2" charset="-122"/>
                </a:endParaRPr>
              </a:p>
            </p:txBody>
          </p:sp>
          <p:grpSp>
            <p:nvGrpSpPr>
              <p:cNvPr id="115" name="组合 114"/>
              <p:cNvGrpSpPr/>
              <p:nvPr/>
            </p:nvGrpSpPr>
            <p:grpSpPr>
              <a:xfrm>
                <a:off x="6278902" y="1991126"/>
                <a:ext cx="263821" cy="263821"/>
                <a:chOff x="5918862" y="-396155"/>
                <a:chExt cx="263821" cy="263821"/>
              </a:xfrm>
            </p:grpSpPr>
            <p:sp>
              <p:nvSpPr>
                <p:cNvPr id="117" name="椭圆 116"/>
                <p:cNvSpPr/>
                <p:nvPr/>
              </p:nvSpPr>
              <p:spPr>
                <a:xfrm>
                  <a:off x="5918862" y="-396155"/>
                  <a:ext cx="263821" cy="2638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8" name="椭圆 117"/>
                <p:cNvSpPr/>
                <p:nvPr/>
              </p:nvSpPr>
              <p:spPr>
                <a:xfrm>
                  <a:off x="5983577" y="-331440"/>
                  <a:ext cx="129275" cy="12927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16" name="TextBox 115"/>
              <p:cNvSpPr txBox="1"/>
              <p:nvPr/>
            </p:nvSpPr>
            <p:spPr>
              <a:xfrm>
                <a:off x="6587183" y="2115397"/>
                <a:ext cx="1061509" cy="307777"/>
              </a:xfrm>
              <a:prstGeom prst="rect">
                <a:avLst/>
              </a:prstGeom>
              <a:noFill/>
            </p:spPr>
            <p:txBody>
              <a:bodyPr wrap="none" rtlCol="0">
                <a:spAutoFit/>
              </a:bodyPr>
              <a:lstStyle/>
              <a:p>
                <a:r>
                  <a:rPr lang="en-US" altLang="zh-CN" sz="1400"/>
                  <a:t>My purpose</a:t>
                </a:r>
                <a:endParaRPr lang="zh-CN" altLang="en-US" sz="1400"/>
              </a:p>
            </p:txBody>
          </p:sp>
        </p:grpSp>
      </p:grpSp>
      <p:sp>
        <p:nvSpPr>
          <p:cNvPr id="119" name="TextBox 118"/>
          <p:cNvSpPr txBox="1"/>
          <p:nvPr/>
        </p:nvSpPr>
        <p:spPr>
          <a:xfrm>
            <a:off x="1150206" y="3116685"/>
            <a:ext cx="7857590" cy="1156663"/>
          </a:xfrm>
          <a:prstGeom prst="rect">
            <a:avLst/>
          </a:prstGeom>
          <a:noFill/>
        </p:spPr>
        <p:txBody>
          <a:bodyPr wrap="square" rtlCol="0">
            <a:spAutoFit/>
          </a:bodyPr>
          <a:lstStyle/>
          <a:p>
            <a:pPr>
              <a:lnSpc>
                <a:spcPct val="15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rPr>
              <a:t>真正做到为学生们服务，代表学生们行使合法权益，为校园的建设尽心尽力。在学生会里以前，我们坚持以学校、大多数学生的利益为重，绝不以公谋私。努力把学生会打造成一个学生自己管理自己，高度自治，体现学生主人翁精神的团体。 </a:t>
            </a:r>
            <a:endParaRPr lang="zh-CN" altLang="en-US" sz="1600">
              <a:solidFill>
                <a:schemeClr val="tx1">
                  <a:lumMod val="65000"/>
                  <a:lumOff val="35000"/>
                </a:schemeClr>
              </a:solidFill>
              <a:latin typeface="时尚中黑简体" panose="01010104010101010101" pitchFamily="2" charset="-122"/>
              <a:ea typeface="时尚中黑简体" panose="01010104010101010101" pitchFamily="2" charset="-122"/>
            </a:endParaRPr>
          </a:p>
        </p:txBody>
      </p:sp>
      <p:grpSp>
        <p:nvGrpSpPr>
          <p:cNvPr id="9" name="组合 8"/>
          <p:cNvGrpSpPr/>
          <p:nvPr/>
        </p:nvGrpSpPr>
        <p:grpSpPr>
          <a:xfrm>
            <a:off x="8861788" y="4500389"/>
            <a:ext cx="1615612" cy="1615612"/>
            <a:chOff x="8432090" y="4308255"/>
            <a:chExt cx="1920326" cy="1920326"/>
          </a:xfrm>
        </p:grpSpPr>
        <p:sp>
          <p:nvSpPr>
            <p:cNvPr id="8" name="椭圆 7"/>
            <p:cNvSpPr/>
            <p:nvPr/>
          </p:nvSpPr>
          <p:spPr>
            <a:xfrm>
              <a:off x="8432090" y="4308255"/>
              <a:ext cx="1920326" cy="1920326"/>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descr="F:\u=918245186,2474804601&amp;fm=21&amp;gp=0.jpg"/>
            <p:cNvPicPr>
              <a:picLocks noChangeAspect="1" noChangeArrowheads="1"/>
            </p:cNvPicPr>
            <p:nvPr/>
          </p:nvPicPr>
          <p:blipFill>
            <a:blip r:embed="rId4">
              <a:extLst>
                <a:ext uri="{28A0092B-C50C-407E-A947-70E740481C1C}">
                  <a14:useLocalDpi xmlns:a14="http://schemas.microsoft.com/office/drawing/2010/main" val="0"/>
                </a:ext>
              </a:extLst>
            </a:blip>
            <a:srcRect l="4357" r="4357"/>
            <a:stretch>
              <a:fillRect/>
            </a:stretch>
          </p:blipFill>
          <p:spPr bwMode="auto">
            <a:xfrm>
              <a:off x="8555939" y="4443077"/>
              <a:ext cx="1650355" cy="1650355"/>
            </a:xfrm>
            <a:prstGeom prst="ellipse">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left)">
                                      <p:cBhvr>
                                        <p:cTn id="13" dur="750"/>
                                        <p:tgtEl>
                                          <p:spTgt spid="2050"/>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750"/>
                                        <p:tgtEl>
                                          <p:spTgt spid="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9"/>
                                        </p:tgtEl>
                                        <p:attrNameLst>
                                          <p:attrName>ppt_y</p:attrName>
                                        </p:attrNameLst>
                                      </p:cBhvr>
                                      <p:tavLst>
                                        <p:tav tm="0">
                                          <p:val>
                                            <p:strVal val="#ppt_y"/>
                                          </p:val>
                                        </p:tav>
                                        <p:tav tm="100000">
                                          <p:val>
                                            <p:strVal val="#ppt_y"/>
                                          </p:val>
                                        </p:tav>
                                      </p:tavLst>
                                    </p:anim>
                                    <p:anim calcmode="lin" valueType="num">
                                      <p:cBhvr>
                                        <p:cTn id="25" dur="500" fill="hold"/>
                                        <p:tgtEl>
                                          <p:spTgt spid="11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9"/>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我的承诺</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promise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1873672" y="1553715"/>
            <a:ext cx="7857590" cy="786434"/>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latin typeface="时尚中黑简体" panose="01010104010101010101" pitchFamily="2" charset="-122"/>
                <a:ea typeface="时尚中黑简体" panose="01010104010101010101" pitchFamily="2" charset="-122"/>
              </a:rPr>
              <a:t>我将尽权利完成学校领导和学生们交给我的任务，使学生会成为一个现代化的积极团体，成为学校的得力助手和学生们信赖的组织，</a:t>
            </a:r>
            <a:r>
              <a:rPr lang="zh-CN" altLang="en-US" sz="1600">
                <a:solidFill>
                  <a:schemeClr val="accent6">
                    <a:lumMod val="50000"/>
                  </a:schemeClr>
                </a:solidFill>
                <a:latin typeface="时尚中黑简体" panose="01010104010101010101" pitchFamily="2" charset="-122"/>
                <a:ea typeface="时尚中黑简体" panose="01010104010101010101" pitchFamily="2" charset="-122"/>
              </a:rPr>
              <a:t>我要用心做到以下几个方面：</a:t>
            </a:r>
            <a:endParaRPr lang="zh-CN" altLang="en-US" sz="1600">
              <a:solidFill>
                <a:schemeClr val="accent6">
                  <a:lumMod val="50000"/>
                </a:schemeClr>
              </a:solidFill>
              <a:latin typeface="时尚中黑简体" panose="01010104010101010101" pitchFamily="2" charset="-122"/>
              <a:ea typeface="时尚中黑简体" panose="01010104010101010101" pitchFamily="2" charset="-122"/>
            </a:endParaRPr>
          </a:p>
        </p:txBody>
      </p:sp>
      <p:grpSp>
        <p:nvGrpSpPr>
          <p:cNvPr id="3" name="组合 2"/>
          <p:cNvGrpSpPr/>
          <p:nvPr/>
        </p:nvGrpSpPr>
        <p:grpSpPr>
          <a:xfrm>
            <a:off x="1548408" y="2911102"/>
            <a:ext cx="2350206" cy="2350206"/>
            <a:chOff x="1685431" y="2872145"/>
            <a:chExt cx="2350206" cy="2350206"/>
          </a:xfrm>
        </p:grpSpPr>
        <p:sp>
          <p:nvSpPr>
            <p:cNvPr id="2" name="椭圆 1"/>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F:\20089322611755_2.jpg"/>
            <p:cNvPicPr>
              <a:picLocks noChangeAspect="1" noChangeArrowheads="1"/>
            </p:cNvPicPr>
            <p:nvPr/>
          </p:nvPicPr>
          <p:blipFill>
            <a:blip r:embed="rId3">
              <a:extLst>
                <a:ext uri="{28A0092B-C50C-407E-A947-70E740481C1C}">
                  <a14:useLocalDpi xmlns:a14="http://schemas.microsoft.com/office/drawing/2010/main" val="0"/>
                </a:ext>
              </a:extLst>
            </a:blip>
            <a:srcRect t="10791" b="10791"/>
            <a:stretch>
              <a:fillRect/>
            </a:stretch>
          </p:blipFill>
          <p:spPr bwMode="auto">
            <a:xfrm>
              <a:off x="1796813" y="2985398"/>
              <a:ext cx="2117492" cy="211749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1666366" y="5457979"/>
            <a:ext cx="2119950" cy="338554"/>
            <a:chOff x="1815740" y="5347014"/>
            <a:chExt cx="2119950" cy="338554"/>
          </a:xfrm>
        </p:grpSpPr>
        <p:sp>
          <p:nvSpPr>
            <p:cNvPr id="4" name="圆角矩形 3"/>
            <p:cNvSpPr/>
            <p:nvPr/>
          </p:nvSpPr>
          <p:spPr>
            <a:xfrm>
              <a:off x="1815740" y="5382835"/>
              <a:ext cx="2119949" cy="283747"/>
            </a:xfrm>
            <a:prstGeom prst="roundRect">
              <a:avLst>
                <a:gd name="adj" fmla="val 411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961514" y="5347014"/>
              <a:ext cx="1974176"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待人正直 公正办事</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7453064" y="2844205"/>
            <a:ext cx="2350206" cy="2350206"/>
            <a:chOff x="1685431" y="2872145"/>
            <a:chExt cx="2350206" cy="2350206"/>
          </a:xfrm>
        </p:grpSpPr>
        <p:sp>
          <p:nvSpPr>
            <p:cNvPr id="105" name="椭圆 104"/>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6" name="Picture 2"/>
            <p:cNvPicPr>
              <a:picLocks noChangeAspect="1" noChangeArrowheads="1"/>
            </p:cNvPicPr>
            <p:nvPr/>
          </p:nvPicPr>
          <p:blipFill>
            <a:blip r:embed="rId4">
              <a:extLst>
                <a:ext uri="{28A0092B-C50C-407E-A947-70E740481C1C}">
                  <a14:useLocalDpi xmlns:a14="http://schemas.microsoft.com/office/drawing/2010/main" val="0"/>
                </a:ext>
              </a:extLst>
            </a:blip>
            <a:srcRect l="19188" r="19188"/>
            <a:stretch>
              <a:fillRect/>
            </a:stretch>
          </p:blipFill>
          <p:spPr bwMode="auto">
            <a:xfrm>
              <a:off x="1836440" y="3016161"/>
              <a:ext cx="2050837" cy="2050837"/>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7" name="组合 106"/>
          <p:cNvGrpSpPr/>
          <p:nvPr/>
        </p:nvGrpSpPr>
        <p:grpSpPr>
          <a:xfrm>
            <a:off x="4658984" y="5446962"/>
            <a:ext cx="2119950" cy="338554"/>
            <a:chOff x="1815740" y="5347014"/>
            <a:chExt cx="2119950" cy="338554"/>
          </a:xfrm>
        </p:grpSpPr>
        <p:sp>
          <p:nvSpPr>
            <p:cNvPr id="108" name="圆角矩形 107"/>
            <p:cNvSpPr/>
            <p:nvPr/>
          </p:nvSpPr>
          <p:spPr>
            <a:xfrm>
              <a:off x="1815740" y="5382835"/>
              <a:ext cx="2119949" cy="283747"/>
            </a:xfrm>
            <a:prstGeom prst="roundRect">
              <a:avLst>
                <a:gd name="adj" fmla="val 411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TextBox 108"/>
            <p:cNvSpPr txBox="1"/>
            <p:nvPr/>
          </p:nvSpPr>
          <p:spPr>
            <a:xfrm>
              <a:off x="1961514" y="5347014"/>
              <a:ext cx="1974176"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严予利己 宽以待人</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4546686" y="2872145"/>
            <a:ext cx="2350206" cy="2350206"/>
            <a:chOff x="1685431" y="2872145"/>
            <a:chExt cx="2350206" cy="2350206"/>
          </a:xfrm>
        </p:grpSpPr>
        <p:sp>
          <p:nvSpPr>
            <p:cNvPr id="111" name="椭圆 110"/>
            <p:cNvSpPr/>
            <p:nvPr/>
          </p:nvSpPr>
          <p:spPr>
            <a:xfrm>
              <a:off x="1685431" y="2872145"/>
              <a:ext cx="2350206" cy="235020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 name="Picture 2"/>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16565" r="16565"/>
            <a:stretch>
              <a:fillRect/>
            </a:stretch>
          </p:blipFill>
          <p:spPr bwMode="auto">
            <a:xfrm>
              <a:off x="1814847" y="2999679"/>
              <a:ext cx="2076774" cy="2076774"/>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13" name="组合 112"/>
          <p:cNvGrpSpPr/>
          <p:nvPr/>
        </p:nvGrpSpPr>
        <p:grpSpPr>
          <a:xfrm>
            <a:off x="7611312" y="5419022"/>
            <a:ext cx="2119950" cy="338554"/>
            <a:chOff x="1815740" y="5347014"/>
            <a:chExt cx="2119950" cy="338554"/>
          </a:xfrm>
        </p:grpSpPr>
        <p:sp>
          <p:nvSpPr>
            <p:cNvPr id="114" name="圆角矩形 113"/>
            <p:cNvSpPr/>
            <p:nvPr/>
          </p:nvSpPr>
          <p:spPr>
            <a:xfrm>
              <a:off x="1815740" y="5382835"/>
              <a:ext cx="2119949" cy="283747"/>
            </a:xfrm>
            <a:prstGeom prst="roundRect">
              <a:avLst>
                <a:gd name="adj" fmla="val 411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114"/>
            <p:cNvSpPr txBox="1"/>
            <p:nvPr/>
          </p:nvSpPr>
          <p:spPr>
            <a:xfrm>
              <a:off x="1961514" y="5347014"/>
              <a:ext cx="1974176"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乐于助人 尊老爱幼</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wipe(up)">
                                      <p:cBhvr>
                                        <p:cTn id="7" dur="750"/>
                                        <p:tgtEl>
                                          <p:spTgt spid="10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50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1000"/>
                                        <p:tgtEl>
                                          <p:spTgt spid="110"/>
                                        </p:tgtEl>
                                      </p:cBhvr>
                                    </p:animEffect>
                                    <p:anim calcmode="lin" valueType="num">
                                      <p:cBhvr>
                                        <p:cTn id="19" dur="1000" fill="hold"/>
                                        <p:tgtEl>
                                          <p:spTgt spid="110"/>
                                        </p:tgtEl>
                                        <p:attrNameLst>
                                          <p:attrName>ppt_x</p:attrName>
                                        </p:attrNameLst>
                                      </p:cBhvr>
                                      <p:tavLst>
                                        <p:tav tm="0">
                                          <p:val>
                                            <p:strVal val="#ppt_x"/>
                                          </p:val>
                                        </p:tav>
                                        <p:tav tm="100000">
                                          <p:val>
                                            <p:strVal val="#ppt_x"/>
                                          </p:val>
                                        </p:tav>
                                      </p:tavLst>
                                    </p:anim>
                                    <p:anim calcmode="lin" valueType="num">
                                      <p:cBhvr>
                                        <p:cTn id="20" dur="900" decel="100000" fill="hold"/>
                                        <p:tgtEl>
                                          <p:spTgt spid="11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100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1000"/>
                                        <p:tgtEl>
                                          <p:spTgt spid="104"/>
                                        </p:tgtEl>
                                      </p:cBhvr>
                                    </p:animEffect>
                                    <p:anim calcmode="lin" valueType="num">
                                      <p:cBhvr>
                                        <p:cTn id="25" dur="1000" fill="hold"/>
                                        <p:tgtEl>
                                          <p:spTgt spid="104"/>
                                        </p:tgtEl>
                                        <p:attrNameLst>
                                          <p:attrName>ppt_x</p:attrName>
                                        </p:attrNameLst>
                                      </p:cBhvr>
                                      <p:tavLst>
                                        <p:tav tm="0">
                                          <p:val>
                                            <p:strVal val="#ppt_x"/>
                                          </p:val>
                                        </p:tav>
                                        <p:tav tm="100000">
                                          <p:val>
                                            <p:strVal val="#ppt_x"/>
                                          </p:val>
                                        </p:tav>
                                      </p:tavLst>
                                    </p:anim>
                                    <p:anim calcmode="lin" valueType="num">
                                      <p:cBhvr>
                                        <p:cTn id="26" dur="900" decel="100000" fill="hold"/>
                                        <p:tgtEl>
                                          <p:spTgt spid="10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750" fill="hold"/>
                                        <p:tgtEl>
                                          <p:spTgt spid="6"/>
                                        </p:tgtEl>
                                        <p:attrNameLst>
                                          <p:attrName>ppt_w</p:attrName>
                                        </p:attrNameLst>
                                      </p:cBhvr>
                                      <p:tavLst>
                                        <p:tav tm="0">
                                          <p:val>
                                            <p:fltVal val="0"/>
                                          </p:val>
                                        </p:tav>
                                        <p:tav tm="100000">
                                          <p:val>
                                            <p:strVal val="#ppt_w"/>
                                          </p:val>
                                        </p:tav>
                                      </p:tavLst>
                                    </p:anim>
                                    <p:anim calcmode="lin" valueType="num">
                                      <p:cBhvr>
                                        <p:cTn id="33" dur="750" fill="hold"/>
                                        <p:tgtEl>
                                          <p:spTgt spid="6"/>
                                        </p:tgtEl>
                                        <p:attrNameLst>
                                          <p:attrName>ppt_h</p:attrName>
                                        </p:attrNameLst>
                                      </p:cBhvr>
                                      <p:tavLst>
                                        <p:tav tm="0">
                                          <p:val>
                                            <p:fltVal val="0"/>
                                          </p:val>
                                        </p:tav>
                                        <p:tav tm="100000">
                                          <p:val>
                                            <p:strVal val="#ppt_h"/>
                                          </p:val>
                                        </p:tav>
                                      </p:tavLst>
                                    </p:anim>
                                    <p:animEffect transition="in" filter="fade">
                                      <p:cBhvr>
                                        <p:cTn id="34" dur="75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p:cTn id="37" dur="750" fill="hold"/>
                                        <p:tgtEl>
                                          <p:spTgt spid="107"/>
                                        </p:tgtEl>
                                        <p:attrNameLst>
                                          <p:attrName>ppt_w</p:attrName>
                                        </p:attrNameLst>
                                      </p:cBhvr>
                                      <p:tavLst>
                                        <p:tav tm="0">
                                          <p:val>
                                            <p:fltVal val="0"/>
                                          </p:val>
                                        </p:tav>
                                        <p:tav tm="100000">
                                          <p:val>
                                            <p:strVal val="#ppt_w"/>
                                          </p:val>
                                        </p:tav>
                                      </p:tavLst>
                                    </p:anim>
                                    <p:anim calcmode="lin" valueType="num">
                                      <p:cBhvr>
                                        <p:cTn id="38" dur="750" fill="hold"/>
                                        <p:tgtEl>
                                          <p:spTgt spid="107"/>
                                        </p:tgtEl>
                                        <p:attrNameLst>
                                          <p:attrName>ppt_h</p:attrName>
                                        </p:attrNameLst>
                                      </p:cBhvr>
                                      <p:tavLst>
                                        <p:tav tm="0">
                                          <p:val>
                                            <p:fltVal val="0"/>
                                          </p:val>
                                        </p:tav>
                                        <p:tav tm="100000">
                                          <p:val>
                                            <p:strVal val="#ppt_h"/>
                                          </p:val>
                                        </p:tav>
                                      </p:tavLst>
                                    </p:anim>
                                    <p:animEffect transition="in" filter="fade">
                                      <p:cBhvr>
                                        <p:cTn id="39" dur="750"/>
                                        <p:tgtEl>
                                          <p:spTgt spid="107"/>
                                        </p:tgtEl>
                                      </p:cBhvr>
                                    </p:animEffect>
                                  </p:childTnLst>
                                </p:cTn>
                              </p:par>
                              <p:par>
                                <p:cTn id="40" presetID="53" presetClass="entr" presetSubtype="16" fill="hold" nodeType="with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750" fill="hold"/>
                                        <p:tgtEl>
                                          <p:spTgt spid="113"/>
                                        </p:tgtEl>
                                        <p:attrNameLst>
                                          <p:attrName>ppt_w</p:attrName>
                                        </p:attrNameLst>
                                      </p:cBhvr>
                                      <p:tavLst>
                                        <p:tav tm="0">
                                          <p:val>
                                            <p:fltVal val="0"/>
                                          </p:val>
                                        </p:tav>
                                        <p:tav tm="100000">
                                          <p:val>
                                            <p:strVal val="#ppt_w"/>
                                          </p:val>
                                        </p:tav>
                                      </p:tavLst>
                                    </p:anim>
                                    <p:anim calcmode="lin" valueType="num">
                                      <p:cBhvr>
                                        <p:cTn id="43" dur="750" fill="hold"/>
                                        <p:tgtEl>
                                          <p:spTgt spid="113"/>
                                        </p:tgtEl>
                                        <p:attrNameLst>
                                          <p:attrName>ppt_h</p:attrName>
                                        </p:attrNameLst>
                                      </p:cBhvr>
                                      <p:tavLst>
                                        <p:tav tm="0">
                                          <p:val>
                                            <p:fltVal val="0"/>
                                          </p:val>
                                        </p:tav>
                                        <p:tav tm="100000">
                                          <p:val>
                                            <p:strVal val="#ppt_h"/>
                                          </p:val>
                                        </p:tav>
                                      </p:tavLst>
                                    </p:anim>
                                    <p:animEffect transition="in" filter="fade">
                                      <p:cBhvr>
                                        <p:cTn id="44" dur="75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3325"/>
          <a:stretch>
            <a:fillRect/>
          </a:stretch>
        </p:blipFill>
        <p:spPr>
          <a:xfrm>
            <a:off x="36240" y="2617788"/>
            <a:ext cx="1789969" cy="3826817"/>
          </a:xfrm>
          <a:prstGeom prst="rect">
            <a:avLst/>
          </a:prstGeom>
        </p:spPr>
      </p:pic>
      <p:pic>
        <p:nvPicPr>
          <p:cNvPr id="104" name="图片 103"/>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195531" y="2638361"/>
            <a:ext cx="1425885" cy="3788633"/>
          </a:xfrm>
          <a:prstGeom prst="rect">
            <a:avLst/>
          </a:prstGeom>
        </p:spPr>
      </p:pic>
      <p:sp>
        <p:nvSpPr>
          <p:cNvPr id="105" name="TextBox 104"/>
          <p:cNvSpPr txBox="1"/>
          <p:nvPr/>
        </p:nvSpPr>
        <p:spPr>
          <a:xfrm>
            <a:off x="1433660" y="4428123"/>
            <a:ext cx="1526635" cy="386348"/>
          </a:xfrm>
          <a:prstGeom prst="rect">
            <a:avLst/>
          </a:prstGeom>
          <a:noFill/>
        </p:spPr>
        <p:txBody>
          <a:bodyPr vert="horz" wrap="square" lIns="108292" tIns="54146" rIns="108292" bIns="54146" rtlCol="0">
            <a:spAutoFit/>
          </a:bodyPr>
          <a:lstStyle/>
          <a:p>
            <a:pPr algn="ctr"/>
            <a:r>
              <a:rPr lang="zh-CN" altLang="en-US" sz="1800">
                <a:solidFill>
                  <a:schemeClr val="accent6">
                    <a:lumMod val="50000"/>
                  </a:schemeClr>
                </a:solidFill>
                <a:latin typeface="微软雅黑" panose="020b0503020204020204" pitchFamily="34" charset="-122"/>
                <a:ea typeface="微软雅黑" panose="020b0503020204020204" pitchFamily="34" charset="-122"/>
              </a:rPr>
              <a:t>标题文字</a:t>
            </a:r>
            <a:endParaRPr lang="zh-CN" altLang="en-US" sz="180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2960295" y="3655394"/>
            <a:ext cx="1525157" cy="386348"/>
          </a:xfrm>
          <a:prstGeom prst="rect">
            <a:avLst/>
          </a:prstGeom>
          <a:noFill/>
        </p:spPr>
        <p:txBody>
          <a:bodyPr vert="horz" wrap="square" lIns="108292" tIns="54146" rIns="108292" bIns="54146" rtlCol="0">
            <a:spAutoFit/>
          </a:bodyPr>
          <a:lstStyle/>
          <a:p>
            <a:pPr algn="ctr"/>
            <a:r>
              <a:rPr lang="zh-CN" altLang="en-US" sz="1800">
                <a:solidFill>
                  <a:schemeClr val="accent6">
                    <a:lumMod val="50000"/>
                  </a:schemeClr>
                </a:solidFill>
                <a:latin typeface="微软雅黑" panose="020b0503020204020204" pitchFamily="34" charset="-122"/>
                <a:ea typeface="微软雅黑" panose="020b0503020204020204" pitchFamily="34" charset="-122"/>
              </a:rPr>
              <a:t>标题文字</a:t>
            </a:r>
            <a:endParaRPr lang="zh-CN" altLang="en-US" sz="180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4803208" y="3460231"/>
            <a:ext cx="1425720" cy="386348"/>
          </a:xfrm>
          <a:prstGeom prst="rect">
            <a:avLst/>
          </a:prstGeom>
          <a:noFill/>
        </p:spPr>
        <p:txBody>
          <a:bodyPr vert="horz" wrap="square" lIns="108292" tIns="54146" rIns="108292" bIns="54146" rtlCol="0">
            <a:spAutoFit/>
          </a:bodyPr>
          <a:lstStyle/>
          <a:p>
            <a:pPr algn="ctr"/>
            <a:r>
              <a:rPr lang="zh-CN" altLang="en-US" sz="1800">
                <a:solidFill>
                  <a:schemeClr val="accent6">
                    <a:lumMod val="50000"/>
                  </a:schemeClr>
                </a:solidFill>
                <a:latin typeface="微软雅黑" panose="020b0503020204020204" pitchFamily="34" charset="-122"/>
                <a:ea typeface="微软雅黑" panose="020b0503020204020204" pitchFamily="34" charset="-122"/>
              </a:rPr>
              <a:t>标题文字</a:t>
            </a:r>
            <a:endParaRPr lang="zh-CN" altLang="en-US" sz="180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6458771" y="3603965"/>
            <a:ext cx="1562211" cy="386348"/>
          </a:xfrm>
          <a:prstGeom prst="rect">
            <a:avLst/>
          </a:prstGeom>
          <a:noFill/>
        </p:spPr>
        <p:txBody>
          <a:bodyPr vert="horz" wrap="square" lIns="108292" tIns="54146" rIns="108292" bIns="54146" rtlCol="0">
            <a:spAutoFit/>
          </a:bodyPr>
          <a:lstStyle/>
          <a:p>
            <a:pPr algn="ctr"/>
            <a:r>
              <a:rPr lang="zh-CN" altLang="en-US" sz="1800">
                <a:solidFill>
                  <a:schemeClr val="accent6">
                    <a:lumMod val="50000"/>
                  </a:schemeClr>
                </a:solidFill>
                <a:latin typeface="微软雅黑" panose="020b0503020204020204" pitchFamily="34" charset="-122"/>
                <a:ea typeface="微软雅黑" panose="020b0503020204020204" pitchFamily="34" charset="-122"/>
              </a:rPr>
              <a:t>标题文字</a:t>
            </a:r>
            <a:endParaRPr lang="zh-CN" altLang="en-US" sz="180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8051093" y="4343477"/>
            <a:ext cx="1562211" cy="386348"/>
          </a:xfrm>
          <a:prstGeom prst="rect">
            <a:avLst/>
          </a:prstGeom>
          <a:noFill/>
        </p:spPr>
        <p:txBody>
          <a:bodyPr vert="horz" wrap="square" lIns="108292" tIns="54146" rIns="108292" bIns="54146" rtlCol="0">
            <a:spAutoFit/>
          </a:bodyPr>
          <a:lstStyle/>
          <a:p>
            <a:pPr algn="ctr"/>
            <a:r>
              <a:rPr lang="zh-CN" altLang="en-US" sz="1800">
                <a:solidFill>
                  <a:schemeClr val="accent6">
                    <a:lumMod val="50000"/>
                  </a:schemeClr>
                </a:solidFill>
                <a:latin typeface="微软雅黑" panose="020b0503020204020204" pitchFamily="34" charset="-122"/>
                <a:ea typeface="微软雅黑" panose="020b0503020204020204" pitchFamily="34" charset="-122"/>
              </a:rPr>
              <a:t>标题文字</a:t>
            </a:r>
            <a:endParaRPr lang="zh-CN" altLang="en-US" sz="180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3852664" y="4057324"/>
            <a:ext cx="3375675" cy="1852712"/>
            <a:chOff x="3188670" y="3215226"/>
            <a:chExt cx="2956346" cy="1556739"/>
          </a:xfrm>
        </p:grpSpPr>
        <p:sp>
          <p:nvSpPr>
            <p:cNvPr id="111" name="矩形 1"/>
            <p:cNvSpPr>
              <a:spLocks noChangeArrowheads="1"/>
            </p:cNvSpPr>
            <p:nvPr/>
          </p:nvSpPr>
          <p:spPr bwMode="auto">
            <a:xfrm>
              <a:off x="3188670" y="3763390"/>
              <a:ext cx="2939122" cy="10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单击添加文本单击添加文本单击添加文本单击添加文本单击添加文本单击添加文本单击添加文本单击添加文本单击添加文本单击添加文本单击加</a:t>
              </a:r>
              <a:endParaRPr lang="zh-CN" altLang="en-US" sz="120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矩形 1"/>
            <p:cNvSpPr>
              <a:spLocks noChangeArrowheads="1"/>
            </p:cNvSpPr>
            <p:nvPr/>
          </p:nvSpPr>
          <p:spPr bwMode="auto">
            <a:xfrm>
              <a:off x="3205894" y="3215226"/>
              <a:ext cx="2939122" cy="55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2800" b="1">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关键词标题</a:t>
              </a:r>
              <a:endParaRPr lang="zh-CN" altLang="en-US" sz="2800" b="1">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3" name="组合 112"/>
          <p:cNvGrpSpPr/>
          <p:nvPr/>
        </p:nvGrpSpPr>
        <p:grpSpPr>
          <a:xfrm>
            <a:off x="1404392" y="2662607"/>
            <a:ext cx="1500387" cy="1563832"/>
            <a:chOff x="1282583" y="2698449"/>
            <a:chExt cx="1500387" cy="1563832"/>
          </a:xfrm>
        </p:grpSpPr>
        <p:grpSp>
          <p:nvGrpSpPr>
            <p:cNvPr id="114" name="组合 113"/>
            <p:cNvGrpSpPr/>
            <p:nvPr/>
          </p:nvGrpSpPr>
          <p:grpSpPr>
            <a:xfrm>
              <a:off x="1282583" y="2698449"/>
              <a:ext cx="1500387" cy="156383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sp>
            <p:nvSpPr>
              <p:cNvPr id="117" name="椭圆 1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grpSp>
        <p:pic>
          <p:nvPicPr>
            <p:cNvPr id="115" name="Picture 2"/>
            <p:cNvPicPr>
              <a:picLocks noChangeAspect="1" noChangeArrowheads="1"/>
            </p:cNvPicPr>
            <p:nvPr/>
          </p:nvPicPr>
          <p:blipFill>
            <a:blip r:embed="rId7">
              <a:extLst>
                <a:ext uri="{28A0092B-C50C-407E-A947-70E740481C1C}">
                  <a14:useLocalDpi xmlns:a14="http://schemas.microsoft.com/office/drawing/2010/main" val="0"/>
                </a:ext>
              </a:extLst>
            </a:blip>
            <a:srcRect l="16546" r="16546"/>
            <a:stretch>
              <a:fillRect/>
            </a:stretch>
          </p:blipFill>
          <p:spPr bwMode="auto">
            <a:xfrm>
              <a:off x="1376625" y="2834302"/>
              <a:ext cx="1308838" cy="1308838"/>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18" name="组合 117"/>
          <p:cNvGrpSpPr/>
          <p:nvPr/>
        </p:nvGrpSpPr>
        <p:grpSpPr>
          <a:xfrm>
            <a:off x="2985064" y="1810701"/>
            <a:ext cx="1500387" cy="1563832"/>
            <a:chOff x="2863255" y="1846543"/>
            <a:chExt cx="1500387" cy="1563832"/>
          </a:xfrm>
        </p:grpSpPr>
        <p:grpSp>
          <p:nvGrpSpPr>
            <p:cNvPr id="119" name="组合 118"/>
            <p:cNvGrpSpPr/>
            <p:nvPr/>
          </p:nvGrpSpPr>
          <p:grpSpPr>
            <a:xfrm>
              <a:off x="2863255" y="1846543"/>
              <a:ext cx="1500387" cy="1563832"/>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sp>
            <p:nvSpPr>
              <p:cNvPr id="122" name="椭圆 1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grpSp>
        <p:pic>
          <p:nvPicPr>
            <p:cNvPr id="120" name="Picture 2"/>
            <p:cNvPicPr>
              <a:picLocks noChangeAspect="1" noChangeArrowheads="1"/>
            </p:cNvPicPr>
            <p:nvPr/>
          </p:nvPicPr>
          <p:blipFill>
            <a:blip r:embed="rId8">
              <a:extLst>
                <a:ext uri="{28A0092B-C50C-407E-A947-70E740481C1C}">
                  <a14:useLocalDpi xmlns:a14="http://schemas.microsoft.com/office/drawing/2010/main" val="0"/>
                </a:ext>
              </a:extLst>
            </a:blip>
            <a:srcRect l="19359" r="19359"/>
            <a:stretch>
              <a:fillRect/>
            </a:stretch>
          </p:blipFill>
          <p:spPr bwMode="auto">
            <a:xfrm>
              <a:off x="2944248" y="1977364"/>
              <a:ext cx="1312697" cy="1312697"/>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23" name="组合 122"/>
          <p:cNvGrpSpPr/>
          <p:nvPr/>
        </p:nvGrpSpPr>
        <p:grpSpPr>
          <a:xfrm>
            <a:off x="4793940" y="1574865"/>
            <a:ext cx="1500387" cy="1563832"/>
            <a:chOff x="4672131" y="1610707"/>
            <a:chExt cx="1500387" cy="1563832"/>
          </a:xfrm>
        </p:grpSpPr>
        <p:grpSp>
          <p:nvGrpSpPr>
            <p:cNvPr id="124" name="组合 123"/>
            <p:cNvGrpSpPr/>
            <p:nvPr/>
          </p:nvGrpSpPr>
          <p:grpSpPr>
            <a:xfrm>
              <a:off x="4672131" y="1610707"/>
              <a:ext cx="1500387" cy="1563832"/>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sp>
            <p:nvSpPr>
              <p:cNvPr id="127" name="椭圆 1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grpSp>
        <p:pic>
          <p:nvPicPr>
            <p:cNvPr id="125" name="Picture 2"/>
            <p:cNvPicPr>
              <a:picLocks noChangeAspect="1" noChangeArrowheads="1"/>
            </p:cNvPicPr>
            <p:nvPr/>
          </p:nvPicPr>
          <p:blipFill>
            <a:blip r:embed="rId9">
              <a:extLst>
                <a:ext uri="{28A0092B-C50C-407E-A947-70E740481C1C}">
                  <a14:useLocalDpi xmlns:a14="http://schemas.microsoft.com/office/drawing/2010/main" val="0"/>
                </a:ext>
              </a:extLst>
            </a:blip>
            <a:srcRect l="16867" r="16867"/>
            <a:stretch>
              <a:fillRect/>
            </a:stretch>
          </p:blipFill>
          <p:spPr bwMode="auto">
            <a:xfrm>
              <a:off x="4748736" y="1726671"/>
              <a:ext cx="1319426" cy="1319426"/>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28" name="组合 127"/>
          <p:cNvGrpSpPr/>
          <p:nvPr/>
        </p:nvGrpSpPr>
        <p:grpSpPr>
          <a:xfrm>
            <a:off x="6550314" y="1810701"/>
            <a:ext cx="1500387" cy="1563832"/>
            <a:chOff x="6428505" y="1846543"/>
            <a:chExt cx="1500387" cy="1563832"/>
          </a:xfrm>
        </p:grpSpPr>
        <p:grpSp>
          <p:nvGrpSpPr>
            <p:cNvPr id="129" name="组合 128"/>
            <p:cNvGrpSpPr/>
            <p:nvPr/>
          </p:nvGrpSpPr>
          <p:grpSpPr>
            <a:xfrm>
              <a:off x="6428505" y="1846543"/>
              <a:ext cx="1500387" cy="1563832"/>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sp>
            <p:nvSpPr>
              <p:cNvPr id="132" name="椭圆 1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grpSp>
        <p:pic>
          <p:nvPicPr>
            <p:cNvPr id="130" name="Picture 2"/>
            <p:cNvPicPr>
              <a:picLocks noChangeAspect="1" noChangeArrowheads="1"/>
            </p:cNvPicPr>
            <p:nvPr/>
          </p:nvPicPr>
          <p:blipFill>
            <a:blip r:embed="rId10">
              <a:extLst>
                <a:ext uri="{28A0092B-C50C-407E-A947-70E740481C1C}">
                  <a14:useLocalDpi xmlns:a14="http://schemas.microsoft.com/office/drawing/2010/main" val="0"/>
                </a:ext>
              </a:extLst>
            </a:blip>
            <a:srcRect l="12457" r="12457"/>
            <a:stretch>
              <a:fillRect/>
            </a:stretch>
          </p:blipFill>
          <p:spPr bwMode="auto">
            <a:xfrm>
              <a:off x="6530028" y="1965977"/>
              <a:ext cx="1305283" cy="1305283"/>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33" name="组合 132"/>
          <p:cNvGrpSpPr/>
          <p:nvPr/>
        </p:nvGrpSpPr>
        <p:grpSpPr>
          <a:xfrm>
            <a:off x="8144550" y="2667684"/>
            <a:ext cx="1500387" cy="1563832"/>
            <a:chOff x="8022741" y="2703526"/>
            <a:chExt cx="1500387" cy="1563832"/>
          </a:xfrm>
        </p:grpSpPr>
        <p:grpSp>
          <p:nvGrpSpPr>
            <p:cNvPr id="134" name="组合 133"/>
            <p:cNvGrpSpPr/>
            <p:nvPr/>
          </p:nvGrpSpPr>
          <p:grpSpPr>
            <a:xfrm>
              <a:off x="8022741" y="2703526"/>
              <a:ext cx="1500387" cy="1563832"/>
              <a:chOff x="304800" y="673100"/>
              <a:chExt cx="4000500"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sp>
            <p:nvSpPr>
              <p:cNvPr id="137" name="椭圆 1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253"/>
                  </a:solidFill>
                </a:endParaRPr>
              </a:p>
            </p:txBody>
          </p:sp>
        </p:grpSp>
        <p:pic>
          <p:nvPicPr>
            <p:cNvPr id="135" name="Picture 2"/>
            <p:cNvPicPr>
              <a:picLocks noChangeAspect="1" noChangeArrowheads="1"/>
            </p:cNvPicPr>
            <p:nvPr/>
          </p:nvPicPr>
          <p:blipFill>
            <a:blip r:embed="rId11">
              <a:extLst>
                <a:ext uri="{28A0092B-C50C-407E-A947-70E740481C1C}">
                  <a14:useLocalDpi xmlns:a14="http://schemas.microsoft.com/office/drawing/2010/main" val="0"/>
                </a:ext>
              </a:extLst>
            </a:blip>
            <a:srcRect l="20976" r="20976"/>
            <a:stretch>
              <a:fillRect/>
            </a:stretch>
          </p:blipFill>
          <p:spPr bwMode="auto">
            <a:xfrm>
              <a:off x="8108891" y="2819056"/>
              <a:ext cx="1288562" cy="1288562"/>
            </a:xfrm>
            <a:prstGeom prst="ellipse">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25537" y="6371266"/>
            <a:ext cx="11187250" cy="46506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103"/>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par>
                                <p:cTn id="13" presetID="63" presetClass="path" presetSubtype="0" accel="50000" decel="50000" fill="hold" nodeType="withEffect">
                                  <p:stCondLst>
                                    <p:cond delay="0"/>
                                  </p:stCondLst>
                                  <p:childTnLst>
                                    <p:animMotion origin="layout" path="M 4.41264E-06 3.7037E-06 L -0.2862 -0.00324" pathEditMode="relative" rAng="0" ptsTypes="AA">
                                      <p:cBhvr>
                                        <p:cTn id="14" dur="2000" spd="-100000" fill="hold"/>
                                        <p:tgtEl>
                                          <p:spTgt spid="104"/>
                                        </p:tgtEl>
                                        <p:attrNameLst>
                                          <p:attrName>ppt_x</p:attrName>
                                          <p:attrName>ppt_y</p:attrName>
                                        </p:attrNameLst>
                                      </p:cBhvr>
                                      <p:rCtr x="-14310" y="-162"/>
                                    </p:animMotion>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2" presetClass="entr" presetSubtype="8" fill="hold" nodeType="clickEffect">
                                  <p:stCondLst>
                                    <p:cond delay="250"/>
                                  </p:stCondLst>
                                  <p:childTnLst>
                                    <p:set>
                                      <p:cBhvr>
                                        <p:cTn id="18" dur="1" fill="hold">
                                          <p:stCondLst>
                                            <p:cond delay="0"/>
                                          </p:stCondLst>
                                        </p:cTn>
                                        <p:tgtEl>
                                          <p:spTgt spid="128"/>
                                        </p:tgtEl>
                                        <p:attrNameLst>
                                          <p:attrName>style.visibility</p:attrName>
                                        </p:attrNameLst>
                                      </p:cBhvr>
                                      <p:to>
                                        <p:strVal val="visible"/>
                                      </p:to>
                                    </p:set>
                                    <p:anim calcmode="lin" valueType="num">
                                      <p:cBhvr additive="base">
                                        <p:cTn id="19" dur="500"/>
                                        <p:tgtEl>
                                          <p:spTgt spid="128"/>
                                        </p:tgtEl>
                                        <p:attrNameLst>
                                          <p:attrName>ppt_x</p:attrName>
                                        </p:attrNameLst>
                                      </p:cBhvr>
                                      <p:tavLst>
                                        <p:tav tm="0">
                                          <p:val>
                                            <p:strVal val="#ppt_x-#ppt_w*1.125000"/>
                                          </p:val>
                                        </p:tav>
                                        <p:tav tm="100000">
                                          <p:val>
                                            <p:strVal val="#ppt_x"/>
                                          </p:val>
                                        </p:tav>
                                      </p:tavLst>
                                    </p:anim>
                                    <p:animEffect transition="in" filter="wipe(right)">
                                      <p:cBhvr>
                                        <p:cTn id="20" dur="500"/>
                                        <p:tgtEl>
                                          <p:spTgt spid="128"/>
                                        </p:tgtEl>
                                      </p:cBhvr>
                                    </p:animEffect>
                                  </p:childTnLst>
                                </p:cTn>
                              </p:par>
                              <p:par>
                                <p:cTn id="21" presetID="12" presetClass="entr" presetSubtype="2" fill="hold" nodeType="withEffect">
                                  <p:stCondLst>
                                    <p:cond delay="50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500"/>
                                        <p:tgtEl>
                                          <p:spTgt spid="118"/>
                                        </p:tgtEl>
                                        <p:attrNameLst>
                                          <p:attrName>ppt_x</p:attrName>
                                        </p:attrNameLst>
                                      </p:cBhvr>
                                      <p:tavLst>
                                        <p:tav tm="0">
                                          <p:val>
                                            <p:strVal val="#ppt_x+#ppt_w*1.125000"/>
                                          </p:val>
                                        </p:tav>
                                        <p:tav tm="100000">
                                          <p:val>
                                            <p:strVal val="#ppt_x"/>
                                          </p:val>
                                        </p:tav>
                                      </p:tavLst>
                                    </p:anim>
                                    <p:animEffect transition="in" filter="wipe(left)">
                                      <p:cBhvr>
                                        <p:cTn id="24" dur="500"/>
                                        <p:tgtEl>
                                          <p:spTgt spid="118"/>
                                        </p:tgtEl>
                                      </p:cBhvr>
                                    </p:animEffect>
                                  </p:childTnLst>
                                </p:cTn>
                              </p:par>
                              <p:par>
                                <p:cTn id="25" presetID="10" presetClass="entr" presetSubtype="0" fill="hold" nodeType="withEffect">
                                  <p:stCondLst>
                                    <p:cond delay="50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par>
                                <p:cTn id="28" presetID="12" presetClass="entr" presetSubtype="2" fill="hold" nodeType="withEffect">
                                  <p:stCondLst>
                                    <p:cond delay="750"/>
                                  </p:stCondLst>
                                  <p:childTnLst>
                                    <p:set>
                                      <p:cBhvr>
                                        <p:cTn id="29" dur="1" fill="hold">
                                          <p:stCondLst>
                                            <p:cond delay="0"/>
                                          </p:stCondLst>
                                        </p:cTn>
                                        <p:tgtEl>
                                          <p:spTgt spid="113"/>
                                        </p:tgtEl>
                                        <p:attrNameLst>
                                          <p:attrName>style.visibility</p:attrName>
                                        </p:attrNameLst>
                                      </p:cBhvr>
                                      <p:to>
                                        <p:strVal val="visible"/>
                                      </p:to>
                                    </p:set>
                                    <p:anim calcmode="lin" valueType="num">
                                      <p:cBhvr additive="base">
                                        <p:cTn id="30" dur="500"/>
                                        <p:tgtEl>
                                          <p:spTgt spid="113"/>
                                        </p:tgtEl>
                                        <p:attrNameLst>
                                          <p:attrName>ppt_x</p:attrName>
                                        </p:attrNameLst>
                                      </p:cBhvr>
                                      <p:tavLst>
                                        <p:tav tm="0">
                                          <p:val>
                                            <p:strVal val="#ppt_x+#ppt_w*1.125000"/>
                                          </p:val>
                                        </p:tav>
                                        <p:tav tm="100000">
                                          <p:val>
                                            <p:strVal val="#ppt_x"/>
                                          </p:val>
                                        </p:tav>
                                      </p:tavLst>
                                    </p:anim>
                                    <p:animEffect transition="in" filter="wipe(left)">
                                      <p:cBhvr>
                                        <p:cTn id="31" dur="500"/>
                                        <p:tgtEl>
                                          <p:spTgt spid="113"/>
                                        </p:tgtEl>
                                      </p:cBhvr>
                                    </p:animEffect>
                                  </p:childTnLst>
                                </p:cTn>
                              </p:par>
                              <p:par>
                                <p:cTn id="32" presetID="12" presetClass="entr" presetSubtype="8" fill="hold" nodeType="withEffect">
                                  <p:stCondLst>
                                    <p:cond delay="750"/>
                                  </p:stCondLst>
                                  <p:childTnLst>
                                    <p:set>
                                      <p:cBhvr>
                                        <p:cTn id="33" dur="1" fill="hold">
                                          <p:stCondLst>
                                            <p:cond delay="0"/>
                                          </p:stCondLst>
                                        </p:cTn>
                                        <p:tgtEl>
                                          <p:spTgt spid="133"/>
                                        </p:tgtEl>
                                        <p:attrNameLst>
                                          <p:attrName>style.visibility</p:attrName>
                                        </p:attrNameLst>
                                      </p:cBhvr>
                                      <p:to>
                                        <p:strVal val="visible"/>
                                      </p:to>
                                    </p:set>
                                    <p:anim calcmode="lin" valueType="num">
                                      <p:cBhvr additive="base">
                                        <p:cTn id="34" dur="500"/>
                                        <p:tgtEl>
                                          <p:spTgt spid="133"/>
                                        </p:tgtEl>
                                        <p:attrNameLst>
                                          <p:attrName>ppt_x</p:attrName>
                                        </p:attrNameLst>
                                      </p:cBhvr>
                                      <p:tavLst>
                                        <p:tav tm="0">
                                          <p:val>
                                            <p:strVal val="#ppt_x-#ppt_w*1.125000"/>
                                          </p:val>
                                        </p:tav>
                                        <p:tav tm="100000">
                                          <p:val>
                                            <p:strVal val="#ppt_x"/>
                                          </p:val>
                                        </p:tav>
                                      </p:tavLst>
                                    </p:anim>
                                    <p:animEffect transition="in" filter="wipe(right)">
                                      <p:cBhvr>
                                        <p:cTn id="35" dur="500"/>
                                        <p:tgtEl>
                                          <p:spTgt spid="133"/>
                                        </p:tgtEl>
                                      </p:cBhvr>
                                    </p:animEffect>
                                  </p:childTnLst>
                                </p:cTn>
                              </p:par>
                            </p:childTnLst>
                          </p:cTn>
                        </p:par>
                        <p:par>
                          <p:cTn id="36" fill="hold" nodeType="afterGroup">
                            <p:stCondLst>
                              <p:cond delay="1250"/>
                            </p:stCondLst>
                            <p:childTnLst>
                              <p:par>
                                <p:cTn id="37" presetID="2" presetClass="entr" presetSubtype="4"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ppt_x"/>
                                          </p:val>
                                        </p:tav>
                                        <p:tav tm="100000">
                                          <p:val>
                                            <p:strVal val="#ppt_x"/>
                                          </p:val>
                                        </p:tav>
                                      </p:tavLst>
                                    </p:anim>
                                    <p:anim calcmode="lin" valueType="num">
                                      <p:cBhvr additive="base">
                                        <p:cTn id="40" dur="500" fill="hold"/>
                                        <p:tgtEl>
                                          <p:spTgt spid="105"/>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1750"/>
                            </p:stCondLst>
                            <p:childTnLst>
                              <p:par>
                                <p:cTn id="42" presetID="2" presetClass="entr" presetSubtype="4" fill="hold" grpId="0" nodeType="afterEffect">
                                  <p:stCondLst>
                                    <p:cond delay="0"/>
                                  </p:stCondLst>
                                  <p:childTnLst>
                                    <p:set>
                                      <p:cBhvr>
                                        <p:cTn id="43" dur="1" fill="hold">
                                          <p:stCondLst>
                                            <p:cond delay="0"/>
                                          </p:stCondLst>
                                        </p:cTn>
                                        <p:tgtEl>
                                          <p:spTgt spid="106"/>
                                        </p:tgtEl>
                                        <p:attrNameLst>
                                          <p:attrName>style.visibility</p:attrName>
                                        </p:attrNameLst>
                                      </p:cBhvr>
                                      <p:to>
                                        <p:strVal val="visible"/>
                                      </p:to>
                                    </p:set>
                                    <p:anim calcmode="lin" valueType="num">
                                      <p:cBhvr additive="base">
                                        <p:cTn id="44" dur="500" fill="hold"/>
                                        <p:tgtEl>
                                          <p:spTgt spid="106"/>
                                        </p:tgtEl>
                                        <p:attrNameLst>
                                          <p:attrName>ppt_x</p:attrName>
                                        </p:attrNameLst>
                                      </p:cBhvr>
                                      <p:tavLst>
                                        <p:tav tm="0">
                                          <p:val>
                                            <p:strVal val="#ppt_x"/>
                                          </p:val>
                                        </p:tav>
                                        <p:tav tm="100000">
                                          <p:val>
                                            <p:strVal val="#ppt_x"/>
                                          </p:val>
                                        </p:tav>
                                      </p:tavLst>
                                    </p:anim>
                                    <p:anim calcmode="lin" valueType="num">
                                      <p:cBhvr additive="base">
                                        <p:cTn id="45" dur="500" fill="hold"/>
                                        <p:tgtEl>
                                          <p:spTgt spid="106"/>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2250"/>
                            </p:stCondLst>
                            <p:childTnLst>
                              <p:par>
                                <p:cTn id="47" presetID="2" presetClass="entr" presetSubtype="4" fill="hold" grpId="0" nodeType="afterEffect">
                                  <p:stCondLst>
                                    <p:cond delay="0"/>
                                  </p:stCondLst>
                                  <p:childTnLst>
                                    <p:set>
                                      <p:cBhvr>
                                        <p:cTn id="48" dur="1" fill="hold">
                                          <p:stCondLst>
                                            <p:cond delay="0"/>
                                          </p:stCondLst>
                                        </p:cTn>
                                        <p:tgtEl>
                                          <p:spTgt spid="107"/>
                                        </p:tgtEl>
                                        <p:attrNameLst>
                                          <p:attrName>style.visibility</p:attrName>
                                        </p:attrNameLst>
                                      </p:cBhvr>
                                      <p:to>
                                        <p:strVal val="visible"/>
                                      </p:to>
                                    </p:set>
                                    <p:anim calcmode="lin" valueType="num">
                                      <p:cBhvr additive="base">
                                        <p:cTn id="49" dur="500" fill="hold"/>
                                        <p:tgtEl>
                                          <p:spTgt spid="107"/>
                                        </p:tgtEl>
                                        <p:attrNameLst>
                                          <p:attrName>ppt_x</p:attrName>
                                        </p:attrNameLst>
                                      </p:cBhvr>
                                      <p:tavLst>
                                        <p:tav tm="0">
                                          <p:val>
                                            <p:strVal val="#ppt_x"/>
                                          </p:val>
                                        </p:tav>
                                        <p:tav tm="100000">
                                          <p:val>
                                            <p:strVal val="#ppt_x"/>
                                          </p:val>
                                        </p:tav>
                                      </p:tavLst>
                                    </p:anim>
                                    <p:anim calcmode="lin" valueType="num">
                                      <p:cBhvr additive="base">
                                        <p:cTn id="50" dur="500" fill="hold"/>
                                        <p:tgtEl>
                                          <p:spTgt spid="107"/>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2750"/>
                            </p:stCondLst>
                            <p:childTnLst>
                              <p:par>
                                <p:cTn id="52" presetID="2" presetClass="entr" presetSubtype="4" fill="hold" grpId="0" nodeType="after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additive="base">
                                        <p:cTn id="54" dur="500" fill="hold"/>
                                        <p:tgtEl>
                                          <p:spTgt spid="108"/>
                                        </p:tgtEl>
                                        <p:attrNameLst>
                                          <p:attrName>ppt_x</p:attrName>
                                        </p:attrNameLst>
                                      </p:cBhvr>
                                      <p:tavLst>
                                        <p:tav tm="0">
                                          <p:val>
                                            <p:strVal val="#ppt_x"/>
                                          </p:val>
                                        </p:tav>
                                        <p:tav tm="100000">
                                          <p:val>
                                            <p:strVal val="#ppt_x"/>
                                          </p:val>
                                        </p:tav>
                                      </p:tavLst>
                                    </p:anim>
                                    <p:anim calcmode="lin" valueType="num">
                                      <p:cBhvr additive="base">
                                        <p:cTn id="55" dur="500" fill="hold"/>
                                        <p:tgtEl>
                                          <p:spTgt spid="108"/>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3250"/>
                            </p:stCondLst>
                            <p:childTnLst>
                              <p:par>
                                <p:cTn id="57" presetID="2" presetClass="entr" presetSubtype="4"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additive="base">
                                        <p:cTn id="59" dur="500" fill="hold"/>
                                        <p:tgtEl>
                                          <p:spTgt spid="109"/>
                                        </p:tgtEl>
                                        <p:attrNameLst>
                                          <p:attrName>ppt_x</p:attrName>
                                        </p:attrNameLst>
                                      </p:cBhvr>
                                      <p:tavLst>
                                        <p:tav tm="0">
                                          <p:val>
                                            <p:strVal val="#ppt_x"/>
                                          </p:val>
                                        </p:tav>
                                        <p:tav tm="100000">
                                          <p:val>
                                            <p:strVal val="#ppt_x"/>
                                          </p:val>
                                        </p:tav>
                                      </p:tavLst>
                                    </p:anim>
                                    <p:anim calcmode="lin" valueType="num">
                                      <p:cBhvr additive="base">
                                        <p:cTn id="6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0"/>
                                        </p:tgtEl>
                                        <p:attrNameLst>
                                          <p:attrName>style.visibility</p:attrName>
                                        </p:attrNameLst>
                                      </p:cBhvr>
                                      <p:to>
                                        <p:strVal val="visible"/>
                                      </p:to>
                                    </p:set>
                                    <p:anim calcmode="lin" valueType="num">
                                      <p:cBhvr additive="base">
                                        <p:cTn id="65" dur="500" fill="hold"/>
                                        <p:tgtEl>
                                          <p:spTgt spid="110"/>
                                        </p:tgtEl>
                                        <p:attrNameLst>
                                          <p:attrName>ppt_x</p:attrName>
                                        </p:attrNameLst>
                                      </p:cBhvr>
                                      <p:tavLst>
                                        <p:tav tm="0">
                                          <p:val>
                                            <p:strVal val="#ppt_x"/>
                                          </p:val>
                                        </p:tav>
                                        <p:tav tm="100000">
                                          <p:val>
                                            <p:strVal val="#ppt_x"/>
                                          </p:val>
                                        </p:tav>
                                      </p:tavLst>
                                    </p:anim>
                                    <p:anim calcmode="lin" valueType="num">
                                      <p:cBhvr additive="base">
                                        <p:cTn id="6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p:nvSpPr>
        <p:spPr>
          <a:xfrm>
            <a:off x="4143060" y="1985615"/>
            <a:ext cx="7018653" cy="301883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F:\u=1119285916,3341816195&amp;fm=11&amp;gp=0.jpg"/>
          <p:cNvPicPr>
            <a:picLocks noChangeAspect="1" noChangeArrowheads="1"/>
          </p:cNvPicPr>
          <p:nvPr/>
        </p:nvPicPr>
        <p:blipFill>
          <a:blip r:embed="rId3">
            <a:extLst>
              <a:ext uri="{28A0092B-C50C-407E-A947-70E740481C1C}">
                <a14:useLocalDpi xmlns:a14="http://schemas.microsoft.com/office/drawing/2010/main" val="0"/>
              </a:ext>
            </a:extLst>
          </a:blip>
          <a:srcRect r="13444" b="8459"/>
          <a:stretch>
            <a:fillRect/>
          </a:stretch>
        </p:blipFill>
        <p:spPr bwMode="auto">
          <a:xfrm>
            <a:off x="-11062" y="1983557"/>
            <a:ext cx="4268376" cy="3020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744" y="2340149"/>
            <a:ext cx="2492990"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在任团支部书记期间</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4575081" y="2866271"/>
            <a:ext cx="6014802" cy="1526187"/>
          </a:xfrm>
          <a:prstGeom prst="rect">
            <a:avLst/>
          </a:prstGeom>
          <a:noFill/>
        </p:spPr>
        <p:txBody>
          <a:bodyPr wrap="square" rtlCol="0">
            <a:spAutoFit/>
          </a:bodyPr>
          <a:lstStyle/>
          <a:p>
            <a:pPr>
              <a:lnSpc>
                <a:spcPct val="150000"/>
              </a:lnSpc>
            </a:pPr>
            <a:r>
              <a:rPr lang="zh-CN" altLang="en-US" sz="1600">
                <a:solidFill>
                  <a:schemeClr val="bg1"/>
                </a:solidFill>
                <a:latin typeface="微软雅黑" panose="020b0503020204020204" pitchFamily="34" charset="-122"/>
                <a:ea typeface="微软雅黑" panose="020b0503020204020204" pitchFamily="34" charset="-122"/>
              </a:rPr>
              <a:t>我主办了</a:t>
            </a:r>
            <a:r>
              <a:rPr lang="en-US" altLang="zh-CN" sz="1600">
                <a:solidFill>
                  <a:schemeClr val="bg1"/>
                </a:solidFill>
                <a:latin typeface="微软雅黑" panose="020b0503020204020204" pitchFamily="34" charset="-122"/>
                <a:ea typeface="微软雅黑" panose="020b0503020204020204" pitchFamily="34" charset="-122"/>
              </a:rPr>
              <a:t>20</a:t>
            </a:r>
            <a:r>
              <a:rPr lang="zh-CN" altLang="en-US" sz="1600">
                <a:solidFill>
                  <a:schemeClr val="bg1"/>
                </a:solidFill>
                <a:latin typeface="微软雅黑" panose="020b0503020204020204" pitchFamily="34" charset="-122"/>
                <a:ea typeface="微软雅黑" panose="020b0503020204020204" pitchFamily="34" charset="-122"/>
              </a:rPr>
              <a:t>多项班级特色活动，一名好的学生干部最首要的就是要有工作热情。因为热情是工作的原动力。拥有了热情才能主动服务于学生。拥有了热情才能成为学生的朋友，进而成为老师的助手！</a:t>
            </a:r>
            <a:endParaRPr lang="en-US" altLang="zh-CN"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03"/>
                                        </p:tgtEl>
                                        <p:attrNameLst>
                                          <p:attrName>style.visibility</p:attrName>
                                        </p:attrNameLst>
                                      </p:cBhvr>
                                      <p:to>
                                        <p:strVal val="visible"/>
                                      </p:to>
                                    </p:set>
                                    <p:anim calcmode="lin" valueType="num">
                                      <p:cBhvr>
                                        <p:cTn id="22"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3"/>
                                        </p:tgtEl>
                                        <p:attrNameLst>
                                          <p:attrName>ppt_y</p:attrName>
                                        </p:attrNameLst>
                                      </p:cBhvr>
                                      <p:tavLst>
                                        <p:tav tm="0">
                                          <p:val>
                                            <p:strVal val="#ppt_y"/>
                                          </p:val>
                                        </p:tav>
                                        <p:tav tm="100000">
                                          <p:val>
                                            <p:strVal val="#ppt_y"/>
                                          </p:val>
                                        </p:tav>
                                      </p:tavLst>
                                    </p:anim>
                                    <p:anim calcmode="lin" valueType="num">
                                      <p:cBhvr>
                                        <p:cTn id="24"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08248" y="-396155"/>
            <a:ext cx="11403744" cy="7621289"/>
            <a:chOff x="79978" y="-624964"/>
            <a:chExt cx="11403744" cy="7621289"/>
          </a:xfrm>
        </p:grpSpPr>
        <p:grpSp>
          <p:nvGrpSpPr>
            <p:cNvPr id="40" name="组合 39"/>
            <p:cNvGrpSpPr/>
            <p:nvPr/>
          </p:nvGrpSpPr>
          <p:grpSpPr>
            <a:xfrm>
              <a:off x="8871262" y="4899775"/>
              <a:ext cx="1693101" cy="1707751"/>
              <a:chOff x="8807506" y="4808862"/>
              <a:chExt cx="1900510" cy="1916955"/>
            </a:xfrm>
          </p:grpSpPr>
          <p:cxnSp>
            <p:nvCxnSpPr>
              <p:cNvPr id="36" name="直接连接符 3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182939" y="4240263"/>
              <a:ext cx="1693101" cy="1707751"/>
              <a:chOff x="8807506" y="4808862"/>
              <a:chExt cx="1900510" cy="1916955"/>
            </a:xfrm>
          </p:grpSpPr>
          <p:cxnSp>
            <p:nvCxnSpPr>
              <p:cNvPr id="44" name="直接连接符 4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8243539" y="751048"/>
              <a:ext cx="1693101" cy="1707751"/>
              <a:chOff x="8807506" y="4808862"/>
              <a:chExt cx="1900510" cy="1916955"/>
            </a:xfrm>
          </p:grpSpPr>
          <p:cxnSp>
            <p:nvCxnSpPr>
              <p:cNvPr id="48" name="直接连接符 4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790621" y="1217059"/>
              <a:ext cx="1693101" cy="1707751"/>
              <a:chOff x="8807506" y="4808862"/>
              <a:chExt cx="1900510" cy="1916955"/>
            </a:xfrm>
          </p:grpSpPr>
          <p:cxnSp>
            <p:nvCxnSpPr>
              <p:cNvPr id="52" name="直接连接符 5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5869644" y="-607301"/>
              <a:ext cx="1693101" cy="1707751"/>
              <a:chOff x="8807506" y="4808862"/>
              <a:chExt cx="1900510" cy="1916955"/>
            </a:xfrm>
          </p:grpSpPr>
          <p:cxnSp>
            <p:nvCxnSpPr>
              <p:cNvPr id="56" name="直接连接符 5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9621012" y="-338292"/>
              <a:ext cx="1693101" cy="1707751"/>
              <a:chOff x="8807506" y="4808862"/>
              <a:chExt cx="1900510" cy="1916955"/>
            </a:xfrm>
          </p:grpSpPr>
          <p:cxnSp>
            <p:nvCxnSpPr>
              <p:cNvPr id="60" name="直接连接符 5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5957501" y="764707"/>
              <a:ext cx="1693101" cy="1707751"/>
              <a:chOff x="8807506" y="4808862"/>
              <a:chExt cx="1900510" cy="1916955"/>
            </a:xfrm>
          </p:grpSpPr>
          <p:cxnSp>
            <p:nvCxnSpPr>
              <p:cNvPr id="64" name="直接连接符 6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262957" y="3810721"/>
              <a:ext cx="1693101" cy="1707751"/>
              <a:chOff x="8807506" y="4808862"/>
              <a:chExt cx="1900510" cy="1916955"/>
            </a:xfrm>
          </p:grpSpPr>
          <p:cxnSp>
            <p:nvCxnSpPr>
              <p:cNvPr id="68" name="直接连接符 6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4864537" y="5116366"/>
              <a:ext cx="1693101" cy="1707751"/>
              <a:chOff x="8807506" y="4808862"/>
              <a:chExt cx="1900510" cy="1916955"/>
            </a:xfrm>
          </p:grpSpPr>
          <p:cxnSp>
            <p:nvCxnSpPr>
              <p:cNvPr id="72" name="直接连接符 7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332782" y="5029997"/>
              <a:ext cx="1693101" cy="1707751"/>
              <a:chOff x="8807506" y="4808862"/>
              <a:chExt cx="1900510" cy="1916955"/>
            </a:xfrm>
          </p:grpSpPr>
          <p:cxnSp>
            <p:nvCxnSpPr>
              <p:cNvPr id="76" name="直接连接符 7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439483" y="4498840"/>
              <a:ext cx="1693101" cy="1707751"/>
              <a:chOff x="8807506" y="4808862"/>
              <a:chExt cx="1900510" cy="1916955"/>
            </a:xfrm>
          </p:grpSpPr>
          <p:cxnSp>
            <p:nvCxnSpPr>
              <p:cNvPr id="80" name="直接连接符 79"/>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79978" y="363772"/>
              <a:ext cx="1693101" cy="1707751"/>
              <a:chOff x="8807506" y="4808862"/>
              <a:chExt cx="1900510" cy="1916955"/>
            </a:xfrm>
          </p:grpSpPr>
          <p:cxnSp>
            <p:nvCxnSpPr>
              <p:cNvPr id="84" name="直接连接符 83"/>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直接连接符 85"/>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680508" y="-624964"/>
              <a:ext cx="1693101" cy="1707751"/>
              <a:chOff x="8807506" y="4808862"/>
              <a:chExt cx="1900510" cy="1916955"/>
            </a:xfrm>
          </p:grpSpPr>
          <p:cxnSp>
            <p:nvCxnSpPr>
              <p:cNvPr id="88" name="直接连接符 87"/>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24302" y="-111437"/>
              <a:ext cx="1693101" cy="1707751"/>
              <a:chOff x="8807506" y="4808862"/>
              <a:chExt cx="1900510" cy="1916955"/>
            </a:xfrm>
          </p:grpSpPr>
          <p:cxnSp>
            <p:nvCxnSpPr>
              <p:cNvPr id="92" name="直接连接符 91"/>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6574" y="5288574"/>
              <a:ext cx="1693101" cy="1707751"/>
              <a:chOff x="8807506" y="4808862"/>
              <a:chExt cx="1900510" cy="1916955"/>
            </a:xfrm>
          </p:grpSpPr>
          <p:cxnSp>
            <p:nvCxnSpPr>
              <p:cNvPr id="96" name="直接连接符 95"/>
              <p:cNvCxnSpPr/>
              <p:nvPr/>
            </p:nvCxnSpPr>
            <p:spPr>
              <a:xfrm>
                <a:off x="8807506" y="4808862"/>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9685312" y="5695341"/>
                <a:ext cx="144016" cy="144016"/>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p:nvPr/>
            </p:nvCxnSpPr>
            <p:spPr>
              <a:xfrm>
                <a:off x="9813561" y="5825717"/>
                <a:ext cx="894455" cy="900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9" name="椭圆 98"/>
          <p:cNvSpPr/>
          <p:nvPr/>
        </p:nvSpPr>
        <p:spPr>
          <a:xfrm>
            <a:off x="455245" y="190077"/>
            <a:ext cx="517099" cy="5170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615013" y="314085"/>
            <a:ext cx="2031325" cy="646331"/>
          </a:xfrm>
          <a:prstGeom prst="rect">
            <a:avLst/>
          </a:prstGeom>
          <a:noFill/>
        </p:spPr>
        <p:txBody>
          <a:bodyPr wrap="none" rtlCol="0">
            <a:spAutoFit/>
          </a:bodyPr>
          <a:lstStyle/>
          <a:p>
            <a:r>
              <a:rPr lang="zh-CN" altLang="en-US" sz="3600">
                <a:solidFill>
                  <a:schemeClr val="accent6">
                    <a:lumMod val="50000"/>
                  </a:schemeClr>
                </a:solidFill>
                <a:latin typeface="时尚中黑简体" panose="01010104010101010101" pitchFamily="2" charset="-122"/>
                <a:ea typeface="时尚中黑简体" panose="01010104010101010101" pitchFamily="2" charset="-122"/>
              </a:rPr>
              <a:t>我的优势</a:t>
            </a:r>
            <a:endParaRPr lang="zh-CN" altLang="en-US" sz="3600">
              <a:solidFill>
                <a:schemeClr val="accent6">
                  <a:lumMod val="50000"/>
                </a:schemeClr>
              </a:solidFill>
              <a:latin typeface="时尚中黑简体" panose="01010104010101010101" pitchFamily="2" charset="-122"/>
              <a:ea typeface="时尚中黑简体" panose="01010104010101010101" pitchFamily="2" charset="-122"/>
            </a:endParaRPr>
          </a:p>
        </p:txBody>
      </p:sp>
      <p:sp>
        <p:nvSpPr>
          <p:cNvPr id="101" name="TextBox 100"/>
          <p:cNvSpPr txBox="1"/>
          <p:nvPr/>
        </p:nvSpPr>
        <p:spPr>
          <a:xfrm>
            <a:off x="2557821" y="500992"/>
            <a:ext cx="2712969" cy="461665"/>
          </a:xfrm>
          <a:prstGeom prst="rect">
            <a:avLst/>
          </a:prstGeom>
          <a:noFill/>
        </p:spPr>
        <p:txBody>
          <a:bodyPr wrap="square" rtlCol="0">
            <a:spAutoFit/>
          </a:bodyPr>
          <a:lstStyle/>
          <a:p>
            <a:r>
              <a:rPr lang="en-US" altLang="zh-CN" sz="2400">
                <a:solidFill>
                  <a:schemeClr val="accent6">
                    <a:lumMod val="50000"/>
                  </a:schemeClr>
                </a:solidFill>
              </a:rPr>
              <a:t>My advantage</a:t>
            </a:r>
            <a:endParaRPr lang="zh-CN" altLang="en-US" sz="2400">
              <a:solidFill>
                <a:schemeClr val="accent6">
                  <a:lumMod val="50000"/>
                </a:schemeClr>
              </a:solidFill>
            </a:endParaRPr>
          </a:p>
        </p:txBody>
      </p:sp>
      <p:sp>
        <p:nvSpPr>
          <p:cNvPr id="102" name="椭圆 101"/>
          <p:cNvSpPr/>
          <p:nvPr/>
        </p:nvSpPr>
        <p:spPr>
          <a:xfrm>
            <a:off x="386807" y="730754"/>
            <a:ext cx="160678" cy="160678"/>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descr="F:\001fc6d0f1e3137bfd6b53.jpg"/>
          <p:cNvPicPr>
            <a:picLocks noChangeAspect="1" noChangeArrowheads="1"/>
          </p:cNvPicPr>
          <p:nvPr/>
        </p:nvPicPr>
        <p:blipFill>
          <a:blip r:embed="rId3">
            <a:extLst>
              <a:ext uri="{28A0092B-C50C-407E-A947-70E740481C1C}">
                <a14:useLocalDpi xmlns:a14="http://schemas.microsoft.com/office/drawing/2010/main" val="0"/>
              </a:ext>
            </a:extLst>
          </a:blip>
          <a:srcRect l="13037" r="13815" b="2952"/>
          <a:stretch>
            <a:fillRect/>
          </a:stretch>
        </p:blipFill>
        <p:spPr bwMode="auto">
          <a:xfrm>
            <a:off x="6585908" y="-32790"/>
            <a:ext cx="4575804" cy="687332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68289" y="5630285"/>
            <a:ext cx="6117620" cy="3327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468288" y="3348261"/>
            <a:ext cx="4544834" cy="400110"/>
          </a:xfrm>
          <a:prstGeom prst="rect">
            <a:avLst/>
          </a:prstGeom>
          <a:noFill/>
        </p:spPr>
        <p:txBody>
          <a:bodyPr wrap="none" rtlCol="0">
            <a:spAutoFit/>
          </a:bodyPr>
          <a:lstStyle/>
          <a:p>
            <a:r>
              <a:rPr lang="zh-CN" altLang="en-US" sz="2000">
                <a:solidFill>
                  <a:schemeClr val="tx1">
                    <a:lumMod val="95000"/>
                    <a:lumOff val="5000"/>
                  </a:schemeClr>
                </a:solidFill>
                <a:latin typeface="微软雅黑" panose="020b0503020204020204" pitchFamily="34" charset="-122"/>
                <a:ea typeface="微软雅黑" panose="020b0503020204020204" pitchFamily="34" charset="-122"/>
              </a:rPr>
              <a:t>一座大厦不可能只由一根柱子来支撑。</a:t>
            </a:r>
            <a:endParaRPr lang="zh-CN" altLang="en-US" sz="20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70624" y="3834895"/>
            <a:ext cx="5825709" cy="1569660"/>
          </a:xfrm>
          <a:prstGeom prst="rect">
            <a:avLst/>
          </a:prstGeom>
          <a:noFill/>
        </p:spPr>
        <p:txBody>
          <a:bodyPr wrap="square" rtlCol="0">
            <a:spAutoFit/>
          </a:bodyPr>
          <a:lstStyle/>
          <a:p>
            <a:pPr>
              <a:lnSpc>
                <a:spcPct val="150000"/>
              </a:lnSpc>
            </a:pPr>
            <a:r>
              <a:rPr lang="zh-CN" altLang="en-US" sz="1600">
                <a:solidFill>
                  <a:schemeClr val="tx1">
                    <a:lumMod val="95000"/>
                    <a:lumOff val="5000"/>
                  </a:schemeClr>
                </a:solidFill>
                <a:latin typeface="微软雅黑" panose="020b0503020204020204" pitchFamily="34" charset="-122"/>
                <a:ea typeface="微软雅黑" panose="020b0503020204020204" pitchFamily="34" charset="-122"/>
              </a:rPr>
              <a:t>正如马克思，恩格斯所说，只有再集体中，人才能获得全面发展才能的机会，可见一个人的能力是有限的，要想搞好一个组织，就得分工合作，结合团队的最大力量，进而更好的建设好学生会！</a:t>
            </a:r>
            <a:endParaRPr lang="en-US" altLang="zh-CN" sz="160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1000" p14:dur="7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4"/>
                                        </p:tgtEl>
                                        <p:attrNameLst>
                                          <p:attrName>ppt_y</p:attrName>
                                        </p:attrNameLst>
                                      </p:cBhvr>
                                      <p:tavLst>
                                        <p:tav tm="0">
                                          <p:val>
                                            <p:strVal val="#ppt_y"/>
                                          </p:val>
                                        </p:tav>
                                        <p:tav tm="100000">
                                          <p:val>
                                            <p:strVal val="#ppt_y"/>
                                          </p:val>
                                        </p:tav>
                                      </p:tavLst>
                                    </p:anim>
                                    <p:anim calcmode="lin" valueType="num">
                                      <p:cBhvr>
                                        <p:cTn id="24"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3" grpId="0"/>
      <p:bldP spid="10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58eef04fda235"/>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自定义</PresentationFormat>
  <Paragraphs>122</Paragraphs>
  <Slides>18</Slides>
  <Notes>18</Notes>
  <TotalTime>0</TotalTime>
  <HiddenSlides>0</HiddenSlides>
  <MMClips>1</MMClips>
  <ScaleCrop>0</ScaleCrop>
  <HeadingPairs>
    <vt:vector baseType="variant" size="6">
      <vt:variant>
        <vt:lpstr>Fonts used</vt:lpstr>
      </vt:variant>
      <vt:variant>
        <vt:i4>9</vt:i4>
      </vt:variant>
      <vt:variant>
        <vt:lpstr>Theme</vt:lpstr>
      </vt:variant>
      <vt:variant>
        <vt:i4>1</vt:i4>
      </vt:variant>
      <vt:variant>
        <vt:lpstr>Slide Titles</vt:lpstr>
      </vt:variant>
      <vt:variant>
        <vt:i4>18</vt:i4>
      </vt:variant>
    </vt:vector>
  </HeadingPairs>
  <TitlesOfParts>
    <vt:vector baseType="lpstr" size="28">
      <vt:lpstr>Arial</vt:lpstr>
      <vt:lpstr>Calibri</vt:lpstr>
      <vt:lpstr>时尚中黑简体</vt:lpstr>
      <vt:lpstr>微软雅黑</vt:lpstr>
      <vt:lpstr>华文黑体</vt:lpstr>
      <vt:lpstr>Impact</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2016-05-02T06:27:00Z</dcterms:created>
  <dcterms:modified xsi:type="dcterms:W3CDTF">2023-05-08T05:10:17Z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