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71" r:id="rId2"/>
  </p:sldMasterIdLst>
  <p:notesMasterIdLst>
    <p:notesMasterId r:id="rId3"/>
  </p:notesMasterIdLst>
  <p:sldIdLst>
    <p:sldId id="256" r:id="rId4"/>
    <p:sldId id="258" r:id="rId5"/>
    <p:sldId id="292" r:id="rId6"/>
    <p:sldId id="259" r:id="rId7"/>
    <p:sldId id="260" r:id="rId8"/>
    <p:sldId id="261" r:id="rId9"/>
    <p:sldId id="262" r:id="rId10"/>
    <p:sldId id="263" r:id="rId11"/>
    <p:sldId id="264" r:id="rId12"/>
    <p:sldId id="265" r:id="rId13"/>
    <p:sldId id="266" r:id="rId14"/>
    <p:sldId id="267" r:id="rId15"/>
    <p:sldId id="293" r:id="rId16"/>
    <p:sldId id="268" r:id="rId17"/>
    <p:sldId id="269" r:id="rId18"/>
    <p:sldId id="270" r:id="rId19"/>
    <p:sldId id="271" r:id="rId20"/>
    <p:sldId id="272" r:id="rId21"/>
    <p:sldId id="273" r:id="rId22"/>
    <p:sldId id="274" r:id="rId23"/>
    <p:sldId id="294" r:id="rId24"/>
    <p:sldId id="275" r:id="rId25"/>
    <p:sldId id="276" r:id="rId26"/>
    <p:sldId id="277" r:id="rId27"/>
    <p:sldId id="278" r:id="rId28"/>
    <p:sldId id="279" r:id="rId29"/>
    <p:sldId id="280" r:id="rId30"/>
    <p:sldId id="295" r:id="rId31"/>
    <p:sldId id="281" r:id="rId32"/>
    <p:sldId id="282" r:id="rId33"/>
    <p:sldId id="283" r:id="rId34"/>
    <p:sldId id="284" r:id="rId35"/>
    <p:sldId id="285" r:id="rId36"/>
    <p:sldId id="286" r:id="rId37"/>
    <p:sldId id="287" r:id="rId38"/>
    <p:sldId id="288" r:id="rId39"/>
    <p:sldId id="289" r:id="rId40"/>
    <p:sldId id="290" r:id="rId41"/>
    <p:sldId id="291" r:id="rId42"/>
    <p:sldId id="257" r:id="rId43"/>
    <p:sldId id="330" r:id="rId44"/>
    <p:sldId id="371" r:id="rId45"/>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showGuides="1">
      <p:cViewPr varScale="1">
        <p:scale>
          <a:sx n="114" d="100"/>
          <a:sy n="114" d="100"/>
        </p:scale>
        <p:origin x="414"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tags" Target="tags/tag62.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Rendering Engine</c:v>
                </c:pt>
              </c:strCache>
            </c:strRef>
          </c:tx>
          <c:spPr>
            <a:solidFill>
              <a:schemeClr val="bg2"/>
            </a:solidFill>
          </c:spPr>
          <c:invertIfNegative val="0"/>
          <c:dLbls>
            <c:dLbl>
              <c:idx val="0"/>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dLbl>
              <c:idx val="1"/>
              <c:layout>
                <c:manualLayout>
                  <c:x val="0"/>
                  <c:y val="0.0079589085653424263"/>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dLbl>
              <c:idx val="2"/>
              <c:layout>
                <c:manualLayout>
                  <c:x val="0.005747613962739706"/>
                  <c:y val="0.00064050441142171621"/>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dLbl>
              <c:idx val="3"/>
              <c:layout>
                <c:manualLayout>
                  <c:x val="-0.002873806981369853"/>
                  <c:y val="-0.0030186977237462997"/>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outEnd"/>
              <c:showLegendKey val="0"/>
              <c:showVal val="0"/>
              <c:showCatName val="1"/>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dLblPos val="inEnd"/>
            <c:showLegendKey val="0"/>
            <c:showVal val="0"/>
            <c:showCatName val="1"/>
            <c:showSerName val="0"/>
            <c:showPercent val="0"/>
            <c:showBubbleSize val="0"/>
            <c:showLeaderLines val="0"/>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0"/>
          <c:showCatName val="0"/>
          <c:showSerName val="0"/>
          <c:showPercent val="0"/>
          <c:showBubbleSize val="0"/>
          <c:showLeaderLines val="0"/>
        </c:dLbls>
        <c:gapWidth val="6"/>
        <c:overlap val="-98"/>
        <c:axId val="93685632"/>
        <c:axId val="93687168"/>
      </c:barChart>
      <c:catAx>
        <c:axId val="93685632"/>
        <c:scaling>
          <c:orientation/>
        </c:scaling>
        <c:delete val="1"/>
        <c:axPos val="b"/>
        <c:numFmt formatCode="General" sourceLinked="0"/>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crossAx val="93687168"/>
        <c:auto val="0"/>
        <c:lblAlgn val="ctr"/>
        <c:lblOffset/>
        <c:noMultiLvlLbl val="0"/>
      </c:catAx>
      <c:valAx>
        <c:axId val="93687168"/>
        <c:scaling>
          <c:orientation/>
        </c:scaling>
        <c:delete val="1"/>
        <c:axPos val="l"/>
        <c:numFmt formatCode="g/&quot;通&quot;&quot;用&quot;&quot;格&quot;&quot;式&quot;" sourceLinked="1"/>
        <c:majorTickMark val="out"/>
        <c:minorTickMark val="none"/>
        <c:tickLblPos val="none"/>
        <c:txPr>
          <a:bodyPr rot="-60000000" spcFirstLastPara="0" vertOverflow="ellipsis" vert="horz" wrap="square" anchor="ctr" anchorCtr="1"/>
          <a:p>
            <a:pPr>
              <a:defRPr lang="zh-CN" sz="1400" b="0" i="0" u="none" strike="noStrike" kern="1200" baseline="0" smtId="4294967295">
                <a:solidFill>
                  <a:schemeClr val="accent5"/>
                </a:solidFill>
                <a:latin typeface="+mn-lt"/>
                <a:ea typeface="+mn-ea"/>
                <a:cs typeface="+mn-cs"/>
              </a:defRPr>
            </a:pPr>
            <a:endParaRPr lang="zh-CN" sz="1400" b="0" i="0" u="none" strike="noStrike" kern="1200" baseline="0" smtId="4294967295">
              <a:solidFill>
                <a:schemeClr val="accent5"/>
              </a:solidFill>
              <a:latin typeface="+mn-lt"/>
              <a:ea typeface="+mn-ea"/>
              <a:cs typeface="+mn-cs"/>
            </a:endParaRPr>
          </a:p>
        </c:txPr>
        <c:crossAx val="93685632"/>
        <c:crossBetween val="between"/>
      </c:valAx>
    </c:plotArea>
    <c:plotVisOnly val="1"/>
    <c:dispBlanksAs val="gap"/>
    <c:showDLblsOverMax val="0"/>
  </c:chart>
  <c:txPr>
    <a:bodyPr/>
    <a:p>
      <a:pPr>
        <a:defRPr lang="zh-CN" sz="1400" smtId="4294967295">
          <a:solidFill>
            <a:schemeClr val="accent5"/>
          </a:solidFill>
        </a:defRPr>
      </a:pPr>
      <a:endParaRPr lang="zh-CN" sz="1400" smtId="4294967295">
        <a:solidFill>
          <a:schemeClr val="accent5"/>
        </a:solidFill>
      </a:endParaRPr>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dgm:t>
    </dgm:pt>
    <dgm:pt modelId="{9E545862-1292-4DB6-B36C-D6247532E625}" type="parTrans" cxnId="{BD421A10-585B-47B3-A029-BC401F5300AC}">
      <dgm:prSet custT="1"/>
      <dgm:spPr/>
      <dgm:t>
        <a:bodyPr/>
        <a:lstStyle/>
        <a:p>
          <a:endParaRPr lang="en-US" sz="1600">
            <a:solidFill>
              <a:schemeClr val="bg1"/>
            </a:solidFill>
          </a:endParaRPr>
        </a:p>
      </dgm:t>
    </dgm:pt>
    <dgm:pt modelId="{E924DC90-2427-4BE5-A522-6ACD4563EB45}">
      <dgm:prSet phldrT="[Text]" custT="1"/>
      <dgm:spPr>
        <a:xfrm>
          <a:off x="1762946" y="0"/>
          <a:ext cx="1634404" cy="1240936"/>
        </a:xfrm>
        <a:prstGeom prst="trapezoid">
          <a:avLst>
            <a:gd name="adj" fmla="val 65854"/>
          </a:avLst>
        </a:prstGeom>
        <a:solidFill>
          <a:srgbClr val="0070C0"/>
        </a:solidFill>
        <a:ln w="25400" cap="flat" cmpd="sng" algn="ctr">
          <a:solidFill>
            <a:sysClr val="window" lastClr="FFFFFF">
              <a:lumMod val="95000"/>
            </a:sysClr>
          </a:solidFill>
          <a:prstDash val="solid"/>
        </a:ln>
      </dgm:spPr>
      <dgm:t>
        <a:bodyPr/>
        <a:lstStyle/>
        <a:p>
          <a:r>
            <a:rPr lang="zh-CN" alt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dgm:t>
    </dgm:pt>
    <dgm:pt modelId="{BD5A33EB-119A-4BA7-8787-7DF55D1248BC}" type="sibTrans" cxnId="{BD421A10-585B-47B3-A029-BC401F5300AC}">
      <dgm:prSet custT="1"/>
      <dgm:spPr/>
      <dgm:t>
        <a:bodyPr/>
        <a:lstStyle/>
        <a:p>
          <a:endParaRPr lang="en-US" sz="1600">
            <a:solidFill>
              <a:schemeClr val="bg1"/>
            </a:solidFill>
          </a:endParaRPr>
        </a:p>
      </dgm:t>
    </dgm:pt>
    <dgm:pt modelId="{BD4D3042-AB5C-4E8F-B8BE-BC3A20988EB3}" type="parTrans" cxnId="{0B55B072-7E8C-44E9-A450-D1E55BD5EC9F}">
      <dgm:prSet custT="1"/>
      <dgm:spPr/>
      <dgm:t>
        <a:bodyPr/>
        <a:lstStyle/>
        <a:p>
          <a:endParaRPr lang="en-US" sz="1600">
            <a:solidFill>
              <a:schemeClr val="bg1"/>
            </a:solidFill>
          </a:endParaRPr>
        </a:p>
      </dgm:t>
    </dgm:pt>
    <dgm:pt modelId="{9D67B1F7-C4FF-4E1E-94F4-69209A4E7C47}">
      <dgm:prSet phldrT="[Text]" custT="1"/>
      <dgm:spPr>
        <a:xfrm>
          <a:off x="1175297" y="1240936"/>
          <a:ext cx="2809702" cy="892355"/>
        </a:xfrm>
        <a:prstGeom prst="trapezoid">
          <a:avLst>
            <a:gd name="adj" fmla="val 65854"/>
          </a:avLst>
        </a:prstGeom>
        <a:solidFill>
          <a:srgbClr val="0070C0"/>
        </a:solidFill>
        <a:ln w="25400" cap="flat" cmpd="sng" algn="ctr">
          <a:solidFill>
            <a:sysClr val="window" lastClr="FFFFFF">
              <a:lumMod val="95000"/>
            </a:sysClr>
          </a:solidFill>
          <a:prstDash val="solid"/>
        </a:ln>
      </dgm:spPr>
      <dgm:t>
        <a:bodyPr/>
        <a:lstStyle/>
        <a:p>
          <a:r>
            <a:rPr lang="zh-CN" alt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dgm:t>
    </dgm:pt>
    <dgm:pt modelId="{B379D14A-425C-47B8-B779-1E5D839E4BC8}" type="sibTrans" cxnId="{0B55B072-7E8C-44E9-A450-D1E55BD5EC9F}">
      <dgm:prSet custT="1"/>
      <dgm:spPr/>
      <dgm:t>
        <a:bodyPr/>
        <a:lstStyle/>
        <a:p>
          <a:endParaRPr lang="en-US" sz="1600">
            <a:solidFill>
              <a:schemeClr val="bg1"/>
            </a:solidFill>
          </a:endParaRPr>
        </a:p>
      </dgm:t>
    </dgm:pt>
    <dgm:pt modelId="{B60323EE-B859-4184-88BB-62221AE106AB}" type="parTrans" cxnId="{CEFCE123-B885-40BA-8F71-2C0E62151A1F}">
      <dgm:prSet custT="1"/>
      <dgm:spPr/>
      <dgm:t>
        <a:bodyPr/>
        <a:lstStyle/>
        <a:p>
          <a:endParaRPr lang="en-US" sz="1600">
            <a:solidFill>
              <a:schemeClr val="bg1"/>
            </a:solidFill>
          </a:endParaRPr>
        </a:p>
      </dgm:t>
    </dgm:pt>
    <dgm:pt modelId="{53563D61-A301-4644-8AE7-FCAFDA9A58AB}">
      <dgm:prSet phldrT="[Text]" custT="1"/>
      <dgm:spPr>
        <a:xfrm>
          <a:off x="587648" y="2133292"/>
          <a:ext cx="3985000" cy="892355"/>
        </a:xfrm>
        <a:prstGeom prst="trapezoid">
          <a:avLst>
            <a:gd name="adj" fmla="val 65854"/>
          </a:avLst>
        </a:prstGeom>
        <a:solidFill>
          <a:srgbClr val="00B0F0"/>
        </a:solidFill>
        <a:ln w="25400" cap="flat" cmpd="sng" algn="ctr">
          <a:solidFill>
            <a:sysClr val="window" lastClr="FFFFFF">
              <a:lumMod val="95000"/>
            </a:sysClr>
          </a:solidFill>
          <a:prstDash val="solid"/>
        </a:ln>
      </dgm:spPr>
      <dgm:t>
        <a:bodyPr/>
        <a:lstStyle/>
        <a:p>
          <a:r>
            <a:rPr lang="zh-CN" alt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dgm:t>
    </dgm:pt>
    <dgm:pt modelId="{426A8813-506E-429E-87DB-53AA3F5535D1}" type="sibTrans" cxnId="{CEFCE123-B885-40BA-8F71-2C0E62151A1F}">
      <dgm:prSet custT="1"/>
      <dgm:spPr/>
      <dgm:t>
        <a:bodyPr/>
        <a:lstStyle/>
        <a:p>
          <a:endParaRPr lang="en-US" sz="1600">
            <a:solidFill>
              <a:schemeClr val="bg1"/>
            </a:solidFill>
          </a:endParaRPr>
        </a:p>
      </dgm:t>
    </dgm:pt>
    <dgm:pt modelId="{7679D3FA-0101-42D1-A23D-75BD8EF1DA28}" type="parTrans" cxnId="{BE1C0112-307E-4EA3-A42D-5CC9D69DA87D}">
      <dgm:prSet custT="1"/>
      <dgm:spPr/>
      <dgm:t>
        <a:bodyPr/>
        <a:lstStyle/>
        <a:p>
          <a:endParaRPr lang="en-US" sz="1600">
            <a:solidFill>
              <a:schemeClr val="bg1"/>
            </a:solidFill>
          </a:endParaRPr>
        </a:p>
      </dgm:t>
    </dgm:pt>
    <dgm:pt modelId="{9BC44171-365F-452D-AE92-EBE2E89770BA}">
      <dgm:prSet phldrT="[Text]" custT="1"/>
      <dgm:spPr>
        <a:xfrm>
          <a:off x="0" y="3025648"/>
          <a:ext cx="5160298" cy="892355"/>
        </a:xfrm>
        <a:prstGeom prst="trapezoid">
          <a:avLst>
            <a:gd name="adj" fmla="val 65854"/>
          </a:avLst>
        </a:prstGeom>
        <a:solidFill>
          <a:srgbClr val="00B0F0"/>
        </a:solidFill>
        <a:ln w="25400" cap="flat" cmpd="sng" algn="ctr">
          <a:solidFill>
            <a:sysClr val="window" lastClr="FFFFFF">
              <a:lumMod val="95000"/>
            </a:sysClr>
          </a:solidFill>
          <a:prstDash val="solid"/>
        </a:ln>
      </dgm:spPr>
      <dgm:t>
        <a:bodyPr/>
        <a:lstStyle/>
        <a:p>
          <a:r>
            <a:rPr lang="zh-CN" alt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rPr>
            <a:t>添加文本</a:t>
          </a:r>
          <a:endParaRPr lang="en-US" sz="120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dgm:t>
    </dgm:pt>
    <dgm:pt modelId="{FF5F2014-EE5D-4FD1-9103-39F792365AE5}" type="sibTrans" cxnId="{BE1C0112-307E-4EA3-A42D-5CC9D69DA87D}">
      <dgm:prSet custT="1"/>
      <dgm:spPr/>
      <dgm:t>
        <a:bodyPr/>
        <a:lstStyle/>
        <a:p>
          <a:endParaRPr lang="en-US" sz="1600">
            <a:solidFill>
              <a:schemeClr val="bg1"/>
            </a:solidFill>
          </a:endParaRPr>
        </a:p>
      </dgm:t>
    </dgm:pt>
    <dgm:pt modelId="{6346E340-6B27-47A2-93A8-AA7F0249167F}" type="pres">
      <dgm:prSet presAssocID="{28FD3D57-F3BB-4E5E-B091-1500A3C92E81}" presName="Name0">
        <dgm:presLayoutVars>
          <dgm:dir/>
          <dgm:animLvl val="lvl"/>
          <dgm:resizeHandles val="exact"/>
        </dgm:presLayoutVars>
      </dgm:prSet>
      <dgm:spPr/>
      <dgm:t>
        <a:bodyPr/>
        <a:lstStyle/>
        <a:p/>
      </dgm:t>
    </dgm:pt>
    <dgm:pt modelId="{8351BCDF-D287-464A-AB10-4261CFFC4E79}" type="pres">
      <dgm:prSet presAssocID="{E924DC90-2427-4BE5-A522-6ACD4563EB45}" presName="Name8"/>
      <dgm:spPr/>
      <dgm:t>
        <a:bodyPr/>
        <a:lstStyle/>
        <a:p/>
      </dgm:t>
    </dgm:pt>
    <dgm:pt modelId="{864F954D-81D4-4546-B08E-448FBA7A18FE}" type="pres">
      <dgm:prSet presAssocID="{E924DC90-2427-4BE5-A522-6ACD4563EB45}" presName="level" presStyleLbl="node1" presStyleCnt="4" custScaleY="139063" custLinFactNeighborY="-10120">
        <dgm:presLayoutVars>
          <dgm:chMax val="1"/>
          <dgm:bulletEnabled val="1"/>
        </dgm:presLayoutVars>
      </dgm:prSet>
      <dgm:spPr>
        <a:prstGeom prst="trapezoid">
          <a:avLst>
            <a:gd name="adj" fmla="val 65853"/>
          </a:avLst>
        </a:prstGeom>
      </dgm:spPr>
      <dgm:t>
        <a:bodyPr/>
        <a:lstStyle/>
        <a:p/>
      </dgm:t>
    </dgm:pt>
    <dgm:pt modelId="{A8AE7F33-3372-4D78-96A6-FD2B204E9D9D}" type="pres">
      <dgm:prSet presAssocID="{E924DC90-2427-4BE5-A522-6ACD4563EB45}" presName="levelTx" presStyleLbl="revTx" presStyleCnt="4">
        <dgm:presLayoutVars>
          <dgm:chMax val="1"/>
          <dgm:bulletEnabled val="1"/>
        </dgm:presLayoutVars>
      </dgm:prSet>
      <dgm:spPr/>
      <dgm:t>
        <a:bodyPr/>
        <a:lstStyle/>
        <a:p/>
      </dgm:t>
    </dgm:pt>
    <dgm:pt modelId="{BF7100C5-692A-476D-9242-E6DE2BFA407E}" type="pres">
      <dgm:prSet presAssocID="{9D67B1F7-C4FF-4E1E-94F4-69209A4E7C47}" presName="Name8"/>
      <dgm:spPr/>
      <dgm:t>
        <a:bodyPr/>
        <a:lstStyle/>
        <a:p/>
      </dgm:t>
    </dgm:pt>
    <dgm:pt modelId="{753AA43A-5097-42D8-A3EF-20B11215D8F3}" type="pres">
      <dgm:prSet presAssocID="{9D67B1F7-C4FF-4E1E-94F4-69209A4E7C47}" presName="level" presStyleLbl="node1" presStyleIdx="1" presStyleCnt="4">
        <dgm:presLayoutVars>
          <dgm:chMax val="1"/>
          <dgm:bulletEnabled val="1"/>
        </dgm:presLayoutVars>
      </dgm:prSet>
      <dgm:spPr>
        <a:prstGeom prst="trapezoid">
          <a:avLst>
            <a:gd name="adj" fmla="val 65853"/>
          </a:avLst>
        </a:prstGeom>
      </dgm:spPr>
      <dgm:t>
        <a:bodyPr/>
        <a:lstStyle/>
        <a:p/>
      </dgm:t>
    </dgm:pt>
    <dgm:pt modelId="{7E617F38-6BB2-4E03-8198-FF7E7F898924}" type="pres">
      <dgm:prSet presAssocID="{9D67B1F7-C4FF-4E1E-94F4-69209A4E7C47}" presName="levelTx" presStyleLbl="revTx" presStyleIdx="1" presStyleCnt="4">
        <dgm:presLayoutVars>
          <dgm:chMax val="1"/>
          <dgm:bulletEnabled val="1"/>
        </dgm:presLayoutVars>
      </dgm:prSet>
      <dgm:spPr/>
      <dgm:t>
        <a:bodyPr/>
        <a:lstStyle/>
        <a:p/>
      </dgm:t>
    </dgm:pt>
    <dgm:pt modelId="{29C42FD2-6503-4F77-8487-9B33E0527141}" type="pres">
      <dgm:prSet presAssocID="{53563D61-A301-4644-8AE7-FCAFDA9A58AB}" presName="Name8"/>
      <dgm:spPr/>
      <dgm:t>
        <a:bodyPr/>
        <a:lstStyle/>
        <a:p/>
      </dgm:t>
    </dgm:pt>
    <dgm:pt modelId="{E6279944-4AC5-4561-B5D0-64EE0E57E695}" type="pres">
      <dgm:prSet presAssocID="{53563D61-A301-4644-8AE7-FCAFDA9A58AB}" presName="level" presStyleLbl="node1" presStyleIdx="2" presStyleCnt="4">
        <dgm:presLayoutVars>
          <dgm:chMax val="1"/>
          <dgm:bulletEnabled val="1"/>
        </dgm:presLayoutVars>
      </dgm:prSet>
      <dgm:spPr>
        <a:prstGeom prst="trapezoid">
          <a:avLst>
            <a:gd name="adj" fmla="val 65853"/>
          </a:avLst>
        </a:prstGeom>
      </dgm:spPr>
      <dgm:t>
        <a:bodyPr/>
        <a:lstStyle/>
        <a:p/>
      </dgm:t>
    </dgm:pt>
    <dgm:pt modelId="{2E9D1362-172A-4369-8415-6E089FA67356}" type="pres">
      <dgm:prSet presAssocID="{53563D61-A301-4644-8AE7-FCAFDA9A58AB}" presName="levelTx" presStyleLbl="revTx" presStyleIdx="2" presStyleCnt="4">
        <dgm:presLayoutVars>
          <dgm:chMax val="1"/>
          <dgm:bulletEnabled val="1"/>
        </dgm:presLayoutVars>
      </dgm:prSet>
      <dgm:spPr/>
      <dgm:t>
        <a:bodyPr/>
        <a:lstStyle/>
        <a:p/>
      </dgm:t>
    </dgm:pt>
    <dgm:pt modelId="{E55855A1-EC9E-41EF-AA5C-B0A6C62BC58F}" type="pres">
      <dgm:prSet presAssocID="{9BC44171-365F-452D-AE92-EBE2E89770BA}" presName="Name8"/>
      <dgm:spPr/>
      <dgm:t>
        <a:bodyPr/>
        <a:lstStyle/>
        <a:p/>
      </dgm:t>
    </dgm:pt>
    <dgm:pt modelId="{285279A8-A2FF-4704-92DF-4753853CE322}" type="pres">
      <dgm:prSet presAssocID="{9BC44171-365F-452D-AE92-EBE2E89770BA}" presName="level" presStyleLbl="node1" presStyleIdx="3" presStyleCnt="4">
        <dgm:presLayoutVars>
          <dgm:chMax val="1"/>
          <dgm:bulletEnabled val="1"/>
        </dgm:presLayoutVars>
      </dgm:prSet>
      <dgm:spPr>
        <a:prstGeom prst="trapezoid">
          <a:avLst>
            <a:gd name="adj" fmla="val 65853"/>
          </a:avLst>
        </a:prstGeom>
      </dgm:spPr>
      <dgm:t>
        <a:bodyPr/>
        <a:lstStyle/>
        <a:p/>
      </dgm:t>
    </dgm:pt>
    <dgm:pt modelId="{48B1057C-5EDF-4EC8-9A6B-B059EB7B0F8E}" type="pres">
      <dgm:prSet presAssocID="{9BC44171-365F-452D-AE92-EBE2E89770BA}" presName="levelTx" presStyleLbl="revTx" presStyleIdx="3" presStyleCnt="4">
        <dgm:presLayoutVars>
          <dgm:chMax val="1"/>
          <dgm:bulletEnabled val="1"/>
        </dgm:presLayoutVars>
      </dgm:prSet>
      <dgm:spPr/>
      <dgm:t>
        <a:bodyPr/>
        <a:lstStyle/>
        <a:p/>
      </dgm:t>
    </dgm:pt>
  </dgm:ptLst>
  <dgm:cxnLst>
    <dgm:cxn modelId="{BD421A10-585B-47B3-A029-BC401F5300AC}" srcId="{28FD3D57-F3BB-4E5E-B091-1500A3C92E81}" destId="{E924DC90-2427-4BE5-A522-6ACD4563EB45}" srcOrd="0" destOrd="0" parTransId="{9E545862-1292-4DB6-B36C-D6247532E625}" sibTransId="{BD5A33EB-119A-4BA7-8787-7DF55D1248BC}"/>
    <dgm:cxn modelId="{0B55B072-7E8C-44E9-A450-D1E55BD5EC9F}" srcId="{28FD3D57-F3BB-4E5E-B091-1500A3C92E81}" destId="{9D67B1F7-C4FF-4E1E-94F4-69209A4E7C47}" srcOrd="1" destOrd="0" parTransId="{BD4D3042-AB5C-4E8F-B8BE-BC3A20988EB3}" sibTransId="{B379D14A-425C-47B8-B779-1E5D839E4BC8}"/>
    <dgm:cxn modelId="{CEFCE123-B885-40BA-8F71-2C0E62151A1F}" srcId="{28FD3D57-F3BB-4E5E-B091-1500A3C92E81}" destId="{53563D61-A301-4644-8AE7-FCAFDA9A58AB}" srcOrd="2" destOrd="0" parTransId="{B60323EE-B859-4184-88BB-62221AE106AB}" sibTransId="{426A8813-506E-429E-87DB-53AA3F5535D1}"/>
    <dgm:cxn modelId="{BE1C0112-307E-4EA3-A42D-5CC9D69DA87D}" srcId="{28FD3D57-F3BB-4E5E-B091-1500A3C92E81}" destId="{9BC44171-365F-452D-AE92-EBE2E89770BA}" srcOrd="3" destOrd="0" parTransId="{7679D3FA-0101-42D1-A23D-75BD8EF1DA28}" sibTransId="{FF5F2014-EE5D-4FD1-9103-39F792365AE5}"/>
    <dgm:cxn modelId="{19E02439-3278-4B62-8E55-71A88FFD239F}" type="presOf" srcId="{28FD3D57-F3BB-4E5E-B091-1500A3C92E81}" destId="{6346E340-6B27-47A2-93A8-AA7F0249167F}" srcOrd="0" destOrd="0" presId="urn:microsoft.com/office/officeart/2005/8/layout/pyramid1"/>
    <dgm:cxn modelId="{E1CC0B29-A409-49E9-B2C2-A3F35409DE60}" type="presParOf" srcId="{6346E340-6B27-47A2-93A8-AA7F0249167F}" destId="{8351BCDF-D287-464A-AB10-4261CFFC4E79}" srcOrd="0" destOrd="0" presId="urn:microsoft.com/office/officeart/2005/8/layout/pyramid1"/>
    <dgm:cxn modelId="{E50D5B46-B360-48F3-A572-12E544E10F4E}" type="presParOf" srcId="{8351BCDF-D287-464A-AB10-4261CFFC4E79}" destId="{864F954D-81D4-4546-B08E-448FBA7A18FE}" srcOrd="0" destOrd="0" presId="urn:microsoft.com/office/officeart/2005/8/layout/pyramid1"/>
    <dgm:cxn modelId="{FC6BF04D-2638-4E37-829A-F228510B7C04}" type="presOf" srcId="{E924DC90-2427-4BE5-A522-6ACD4563EB45}" destId="{864F954D-81D4-4546-B08E-448FBA7A18FE}" srcOrd="0" destOrd="0" presId="urn:microsoft.com/office/officeart/2005/8/layout/pyramid1"/>
    <dgm:cxn modelId="{BA33B299-329D-48BC-8456-9944D50206DA}" type="presParOf" srcId="{8351BCDF-D287-464A-AB10-4261CFFC4E79}" destId="{A8AE7F33-3372-4D78-96A6-FD2B204E9D9D}" srcOrd="1" destOrd="0" presId="urn:microsoft.com/office/officeart/2005/8/layout/pyramid1"/>
    <dgm:cxn modelId="{594D0532-13BE-4BE8-947C-FC3C07E4AC35}" type="presOf" srcId="{E924DC90-2427-4BE5-A522-6ACD4563EB45}" destId="{A8AE7F33-3372-4D78-96A6-FD2B204E9D9D}" srcOrd="1" destOrd="0" presId="urn:microsoft.com/office/officeart/2005/8/layout/pyramid1"/>
    <dgm:cxn modelId="{848F9E37-8219-4441-8213-438B56A9F9B0}" type="presParOf" srcId="{6346E340-6B27-47A2-93A8-AA7F0249167F}" destId="{BF7100C5-692A-476D-9242-E6DE2BFA407E}" srcOrd="1" destOrd="0" presId="urn:microsoft.com/office/officeart/2005/8/layout/pyramid1"/>
    <dgm:cxn modelId="{7066DE9F-6B23-4A86-889F-EB1811CB9508}" type="presParOf" srcId="{BF7100C5-692A-476D-9242-E6DE2BFA407E}" destId="{753AA43A-5097-42D8-A3EF-20B11215D8F3}" srcOrd="0" destOrd="0" presId="urn:microsoft.com/office/officeart/2005/8/layout/pyramid1"/>
    <dgm:cxn modelId="{89BD3C49-227D-44C0-8856-3F21A6B0A2DD}" type="presOf" srcId="{9D67B1F7-C4FF-4E1E-94F4-69209A4E7C47}" destId="{753AA43A-5097-42D8-A3EF-20B11215D8F3}" srcOrd="0" destOrd="0" presId="urn:microsoft.com/office/officeart/2005/8/layout/pyramid1"/>
    <dgm:cxn modelId="{4DB35955-50A8-41B5-9EF3-97AF115ABB54}" type="presParOf" srcId="{BF7100C5-692A-476D-9242-E6DE2BFA407E}" destId="{7E617F38-6BB2-4E03-8198-FF7E7F898924}" srcOrd="1" destOrd="0" presId="urn:microsoft.com/office/officeart/2005/8/layout/pyramid1"/>
    <dgm:cxn modelId="{719F320A-5B19-469A-8742-D45744F19FCD}" type="presOf" srcId="{9D67B1F7-C4FF-4E1E-94F4-69209A4E7C47}" destId="{7E617F38-6BB2-4E03-8198-FF7E7F898924}" srcOrd="1" destOrd="0" presId="urn:microsoft.com/office/officeart/2005/8/layout/pyramid1"/>
    <dgm:cxn modelId="{3D2CCC63-A1F2-47D8-8C5D-0E69EEC7A705}" type="presParOf" srcId="{6346E340-6B27-47A2-93A8-AA7F0249167F}" destId="{29C42FD2-6503-4F77-8487-9B33E0527141}" srcOrd="2" destOrd="0" presId="urn:microsoft.com/office/officeart/2005/8/layout/pyramid1"/>
    <dgm:cxn modelId="{AE8F856A-E001-4469-B480-061629089058}" type="presParOf" srcId="{29C42FD2-6503-4F77-8487-9B33E0527141}" destId="{E6279944-4AC5-4561-B5D0-64EE0E57E695}" srcOrd="0" destOrd="0" presId="urn:microsoft.com/office/officeart/2005/8/layout/pyramid1"/>
    <dgm:cxn modelId="{12C6690B-7B3B-4D71-AAAB-ADA0E430D49B}" type="presOf" srcId="{53563D61-A301-4644-8AE7-FCAFDA9A58AB}" destId="{E6279944-4AC5-4561-B5D0-64EE0E57E695}" srcOrd="0" destOrd="0" presId="urn:microsoft.com/office/officeart/2005/8/layout/pyramid1"/>
    <dgm:cxn modelId="{658EFE2A-9A30-4E03-AA00-C6243E9DFA13}" type="presParOf" srcId="{29C42FD2-6503-4F77-8487-9B33E0527141}" destId="{2E9D1362-172A-4369-8415-6E089FA67356}" srcOrd="1" destOrd="0" presId="urn:microsoft.com/office/officeart/2005/8/layout/pyramid1"/>
    <dgm:cxn modelId="{5323361A-AD49-4D50-935D-15542BBE45B1}" type="presOf" srcId="{53563D61-A301-4644-8AE7-FCAFDA9A58AB}" destId="{2E9D1362-172A-4369-8415-6E089FA67356}" srcOrd="1" destOrd="0" presId="urn:microsoft.com/office/officeart/2005/8/layout/pyramid1"/>
    <dgm:cxn modelId="{5B08CC21-50C7-4D62-9719-02ECFF7DD4E7}" type="presParOf" srcId="{6346E340-6B27-47A2-93A8-AA7F0249167F}" destId="{E55855A1-EC9E-41EF-AA5C-B0A6C62BC58F}" srcOrd="3" destOrd="0" presId="urn:microsoft.com/office/officeart/2005/8/layout/pyramid1"/>
    <dgm:cxn modelId="{3209CF27-FF04-4309-8614-4CDDB6D3CDAB}" type="presParOf" srcId="{E55855A1-EC9E-41EF-AA5C-B0A6C62BC58F}" destId="{285279A8-A2FF-4704-92DF-4753853CE322}" srcOrd="0" destOrd="0" presId="urn:microsoft.com/office/officeart/2005/8/layout/pyramid1"/>
    <dgm:cxn modelId="{4BA96492-B015-40B8-B553-E67FE38DCC47}" type="presOf" srcId="{9BC44171-365F-452D-AE92-EBE2E89770BA}" destId="{285279A8-A2FF-4704-92DF-4753853CE322}" srcOrd="0" destOrd="0" presId="urn:microsoft.com/office/officeart/2005/8/layout/pyramid1"/>
    <dgm:cxn modelId="{7551B9B5-3770-4ED1-A16A-D066C19627BE}" type="presParOf" srcId="{E55855A1-EC9E-41EF-AA5C-B0A6C62BC58F}" destId="{48B1057C-5EDF-4EC8-9A6B-B059EB7B0F8E}" srcOrd="1" destOrd="0" presId="urn:microsoft.com/office/officeart/2005/8/layout/pyramid1"/>
    <dgm:cxn modelId="{1767D0B0-6ACA-44CF-BA6F-01F911173427}" type="presOf" srcId="{9BC44171-365F-452D-AE92-EBE2E89770BA}" destId="{48B1057C-5EDF-4EC8-9A6B-B059EB7B0F8E}" srcOrd="1" destOrd="0" presId="urn:microsoft.com/office/officeart/2005/8/layout/pyramid1"/>
  </dgm:cxnLst>
  <dgm:bg>
    <a:noFill/>
  </dgm:bg>
  <dgm:whole/>
  <dgm:extLst>
    <a:ext uri="http://schemas.microsoft.com/office/drawing/2008/diagram">
      <dsp:dataModelExt xmlns:dsp="http://schemas.microsoft.com/office/drawing/2008/diagram" relId="rId4"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95" name=""/>
      <dsp:cNvGrpSpPr/>
    </dsp:nvGrpSpPr>
    <dsp:grpSpPr/>
    <dsp:sp modelId="{864F954D-81D4-4546-B08E-448FBA7A18FE}">
      <dsp:nvSpPr>
        <dsp:cNvPr id="96" name=""/>
        <dsp:cNvSpPr/>
      </dsp:nvSpPr>
      <dsp:spPr>
        <a:xfrm>
          <a:off x="1762946" y="0"/>
          <a:ext cx="1634404" cy="1240936"/>
        </a:xfrm>
        <a:prstGeom prst="trapezoid">
          <a:avLst>
            <a:gd name="adj" fmla="val 65854"/>
          </a:avLst>
        </a:prstGeom>
        <a:solidFill>
          <a:srgbClr val="0070C0"/>
        </a:solidFill>
        <a:ln w="25400" cap="flat" cmpd="sng" algn="ctr">
          <a:solidFill>
            <a:sysClr val="window" lastClr="FFFFFF">
              <a:lumMod val="95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ysClr val="window" lastClr="FFFFFF"/>
              </a:solidFill>
              <a:latin typeface="Arial" panose="020b0604020202020204" pitchFamily="34" charset="0"/>
              <a:ea typeface="微软雅黑"/>
              <a:cs typeface="Arial" panose="020b0604020202020204" pitchFamily="34" charset="0"/>
            </a:rPr>
            <a:t>添加文本</a:t>
          </a:r>
          <a:endParaRPr lang="en-JM" sz="1200" kern="1200">
            <a:solidFill>
              <a:sysClr val="window" lastClr="FFFFFF"/>
            </a:solidFill>
            <a:latin typeface="Arial" panose="020b0604020202020204" pitchFamily="34" charset="0"/>
            <a:ea typeface="微软雅黑"/>
            <a:cs typeface="Arial" panose="020b0604020202020204" pitchFamily="34" charset="0"/>
          </a:endParaRPr>
        </a:p>
      </dsp:txBody>
      <dsp:txXfrm>
        <a:off x="2307747" y="413645"/>
        <a:ext cx="544802" cy="827291"/>
      </dsp:txXfrm>
    </dsp:sp>
    <dsp:sp modelId="{753AA43A-5097-42D8-A3EF-20B11215D8F3}">
      <dsp:nvSpPr>
        <dsp:cNvPr id="97" name=""/>
        <dsp:cNvSpPr/>
      </dsp:nvSpPr>
      <dsp:spPr>
        <a:xfrm>
          <a:off x="1175297" y="1240936"/>
          <a:ext cx="2809702" cy="892355"/>
        </a:xfrm>
        <a:prstGeom prst="trapezoid">
          <a:avLst>
            <a:gd name="adj" fmla="val 65854"/>
          </a:avLst>
        </a:prstGeom>
        <a:solidFill>
          <a:srgbClr val="0070C0"/>
        </a:solidFill>
        <a:ln w="25400" cap="flat" cmpd="sng" algn="ctr">
          <a:solidFill>
            <a:sysClr val="window" lastClr="FFFFFF">
              <a:lumMod val="95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ysClr val="window" lastClr="FFFFFF"/>
              </a:solidFill>
              <a:latin typeface="Arial" panose="020b0604020202020204" pitchFamily="34" charset="0"/>
              <a:ea typeface="微软雅黑"/>
              <a:cs typeface="Arial" panose="020b0604020202020204" pitchFamily="34" charset="0"/>
            </a:rPr>
            <a:t>添加文本</a:t>
          </a:r>
          <a:endParaRPr lang="en-JM" sz="1200" kern="1200">
            <a:solidFill>
              <a:sysClr val="window" lastClr="FFFFFF"/>
            </a:solidFill>
            <a:latin typeface="Arial" panose="020b0604020202020204" pitchFamily="34" charset="0"/>
            <a:ea typeface="微软雅黑"/>
            <a:cs typeface="Arial" panose="020b0604020202020204" pitchFamily="34" charset="0"/>
          </a:endParaRPr>
        </a:p>
      </dsp:txBody>
      <dsp:txXfrm>
        <a:off x="2058763" y="1432358"/>
        <a:ext cx="1042770" cy="700933"/>
      </dsp:txXfrm>
    </dsp:sp>
    <dsp:sp modelId="{E6279944-4AC5-4561-B5D0-64EE0E57E695}">
      <dsp:nvSpPr>
        <dsp:cNvPr id="98" name=""/>
        <dsp:cNvSpPr/>
      </dsp:nvSpPr>
      <dsp:spPr>
        <a:xfrm>
          <a:off x="587648" y="2133292"/>
          <a:ext cx="3985000" cy="892355"/>
        </a:xfrm>
        <a:prstGeom prst="trapezoid">
          <a:avLst>
            <a:gd name="adj" fmla="val 65854"/>
          </a:avLst>
        </a:prstGeom>
        <a:solidFill>
          <a:srgbClr val="00B0F0"/>
        </a:solidFill>
        <a:ln w="25400" cap="flat" cmpd="sng" algn="ctr">
          <a:solidFill>
            <a:sysClr val="window" lastClr="FFFFFF">
              <a:lumMod val="95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ysClr val="window" lastClr="FFFFFF"/>
              </a:solidFill>
              <a:latin typeface="Arial" panose="020b0604020202020204" pitchFamily="34" charset="0"/>
              <a:ea typeface="微软雅黑"/>
              <a:cs typeface="Arial" panose="020b0604020202020204" pitchFamily="34" charset="0"/>
            </a:rPr>
            <a:t>添加文本</a:t>
          </a:r>
          <a:endParaRPr lang="en-JM" sz="1200" kern="1200">
            <a:solidFill>
              <a:sysClr val="window" lastClr="FFFFFF"/>
            </a:solidFill>
            <a:latin typeface="Arial" panose="020b0604020202020204" pitchFamily="34" charset="0"/>
            <a:ea typeface="微软雅黑"/>
            <a:cs typeface="Arial" panose="020b0604020202020204" pitchFamily="34" charset="0"/>
          </a:endParaRPr>
        </a:p>
      </dsp:txBody>
      <dsp:txXfrm>
        <a:off x="1676791" y="2268258"/>
        <a:ext cx="1806714" cy="757389"/>
      </dsp:txXfrm>
    </dsp:sp>
    <dsp:sp modelId="{285279A8-A2FF-4704-92DF-4753853CE322}">
      <dsp:nvSpPr>
        <dsp:cNvPr id="99" name=""/>
        <dsp:cNvSpPr/>
      </dsp:nvSpPr>
      <dsp:spPr>
        <a:xfrm>
          <a:off x="0" y="3025648"/>
          <a:ext cx="5160298" cy="892355"/>
        </a:xfrm>
        <a:prstGeom prst="trapezoid">
          <a:avLst>
            <a:gd name="adj" fmla="val 65854"/>
          </a:avLst>
        </a:prstGeom>
        <a:solidFill>
          <a:srgbClr val="00B0F0"/>
        </a:solidFill>
        <a:ln w="25400" cap="flat" cmpd="sng" algn="ctr">
          <a:solidFill>
            <a:sysClr val="window" lastClr="FFFFFF">
              <a:lumMod val="9500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a:solidFill>
                <a:sysClr val="window" lastClr="FFFFFF"/>
              </a:solidFill>
              <a:latin typeface="Arial" panose="020b0604020202020204" pitchFamily="34" charset="0"/>
              <a:ea typeface="微软雅黑"/>
              <a:cs typeface="Arial" panose="020b0604020202020204" pitchFamily="34" charset="0"/>
            </a:rPr>
            <a:t>添加文本</a:t>
          </a:r>
          <a:endParaRPr lang="en-JM" sz="1200" kern="1200">
            <a:solidFill>
              <a:sysClr val="window" lastClr="FFFFFF"/>
            </a:solidFill>
            <a:latin typeface="Arial" panose="020b0604020202020204" pitchFamily="34" charset="0"/>
            <a:ea typeface="微软雅黑"/>
            <a:cs typeface="Arial" panose="020b0604020202020204" pitchFamily="34" charset="0"/>
          </a:endParaRPr>
        </a:p>
      </dsp:txBody>
      <dsp:txXfrm>
        <a:off x="1294820" y="3129875"/>
        <a:ext cx="2570657" cy="78812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dgm:ruleLst>
            </dgm:layoutNode>
          </dgm:if>
          <dgm:else name="Name14"/>
        </dgm:choose>
        <dgm:layoutNode name="level">
          <dgm:varLst>
            <dgm:chMax val="1"/>
            <dgm:bulletEnabled val="1"/>
          </dgm:varLst>
          <dgm:alg type="sp"/>
          <dgm:shape type="trapezoid" r:blip="">
            <dgm:adjLst/>
          </dgm:shape>
          <dgm:presOf axis="self"/>
          <dgm:constrLst>
            <dgm:constr type="h" val="500"/>
            <dgm:constr type="w" val="1"/>
          </dgm:constrLst>
          <dgm:ruleLst/>
        </dgm:layoutNode>
        <dgm:layoutNode name="levelTx" styleLbl="revTx">
          <dgm:varLst>
            <dgm:chMax val="1"/>
            <dgm:bulletEnabled val="1"/>
          </dgm:varLst>
          <dgm:alg type="tx"/>
          <dgm:shape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dgm:ruleLst>
        </dgm:layoutNode>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A9378-3AB8-4545-AD42-B5757DEF2F7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EBEDD-50C5-4EFD-A893-DC2FF78A4F6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42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CEBEDD-50C5-4EFD-A893-DC2FF78A4F65}"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6684BDB-6B55-4EB0-8C70-7777D84ABDC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6197DF-14F3-4048-8805-5CFF3706D4D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84BDB-6B55-4EB0-8C70-7777D84ABDC4}"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197DF-14F3-4048-8805-5CFF3706D4D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2.png" /><Relationship Id="rId4"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2.png" /><Relationship Id="rId4" Type="http://schemas.openxmlformats.org/officeDocument/2006/relationships/image" Target="../media/image16.png" /><Relationship Id="rId5" Type="http://schemas.microsoft.com/office/2007/relationships/hdphoto" Target="../media/image17.wdp"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2.png" /><Relationship Id="rId4" Type="http://schemas.openxmlformats.org/officeDocument/2006/relationships/image" Target="../media/image1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2.png" /><Relationship Id="rId4" Type="http://schemas.openxmlformats.org/officeDocument/2006/relationships/image" Target="../media/image19.png" /><Relationship Id="rId5" Type="http://schemas.openxmlformats.org/officeDocument/2006/relationships/image" Target="../media/image20.jpeg" /><Relationship Id="rId6" Type="http://schemas.openxmlformats.org/officeDocument/2006/relationships/image" Target="../media/image21.jpeg" /><Relationship Id="rId7" Type="http://schemas.openxmlformats.org/officeDocument/2006/relationships/image" Target="../media/image2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9.png" /><Relationship Id="rId11" Type="http://schemas.openxmlformats.org/officeDocument/2006/relationships/image" Target="../media/image30.png" /><Relationship Id="rId12" Type="http://schemas.openxmlformats.org/officeDocument/2006/relationships/image" Target="../media/image31.png" /><Relationship Id="rId13" Type="http://schemas.openxmlformats.org/officeDocument/2006/relationships/image" Target="../media/image32.png" /><Relationship Id="rId2" Type="http://schemas.openxmlformats.org/officeDocument/2006/relationships/notesSlide" Target="../notesSlides/notesSlide25.xml" /><Relationship Id="rId3" Type="http://schemas.openxmlformats.org/officeDocument/2006/relationships/image" Target="../media/image2.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 Id="rId7" Type="http://schemas.openxmlformats.org/officeDocument/2006/relationships/image" Target="../media/image26.png" /><Relationship Id="rId8" Type="http://schemas.openxmlformats.org/officeDocument/2006/relationships/image" Target="../media/image27.png" /><Relationship Id="rId9" Type="http://schemas.openxmlformats.org/officeDocument/2006/relationships/image" Target="../media/image2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image" Target="../media/image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image" Target="../media/image2.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image" Target="../media/image2.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image" Target="../media/image2.png" /><Relationship Id="rId4" Type="http://schemas.microsoft.com/office/2007/relationships/diagramDrawing" Target="../diagrams/drawing1.xml" /><Relationship Id="rId5" Type="http://schemas.openxmlformats.org/officeDocument/2006/relationships/diagramData" Target="../diagrams/data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openxmlformats.org/officeDocument/2006/relationships/diagramColors" Target="../diagrams/colors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2.png" /><Relationship Id="rId4" Type="http://schemas.openxmlformats.org/officeDocument/2006/relationships/chart" Target="../charts/char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image" Target="../media/image2.png" /><Relationship Id="rId4" Type="http://schemas.openxmlformats.org/officeDocument/2006/relationships/image" Target="../media/image33.png" /><Relationship Id="rId5" Type="http://schemas.microsoft.com/office/2007/relationships/hdphoto" Target="../media/image34.wdp"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image" Target="../media/image2.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image" Target="../media/image2.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 Id="rId3" Type="http://schemas.openxmlformats.org/officeDocument/2006/relationships/image" Target="../media/image2.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1.png" /><Relationship Id="rId2" Type="http://schemas.openxmlformats.org/officeDocument/2006/relationships/notesSlide" Target="../notesSlides/notesSlide38.xml" /><Relationship Id="rId3" Type="http://schemas.openxmlformats.org/officeDocument/2006/relationships/image" Target="../media/image2.png" /><Relationship Id="rId4" Type="http://schemas.openxmlformats.org/officeDocument/2006/relationships/image" Target="../media/image35.png" /><Relationship Id="rId5" Type="http://schemas.microsoft.com/office/2007/relationships/hdphoto" Target="../media/image36.wdp" /><Relationship Id="rId6" Type="http://schemas.openxmlformats.org/officeDocument/2006/relationships/image" Target="../media/image37.png" /><Relationship Id="rId7" Type="http://schemas.microsoft.com/office/2007/relationships/hdphoto" Target="../media/image38.wdp" /><Relationship Id="rId8" Type="http://schemas.openxmlformats.org/officeDocument/2006/relationships/image" Target="../media/image39.png" /><Relationship Id="rId9" Type="http://schemas.microsoft.com/office/2007/relationships/hdphoto" Target="../media/image40.wdp"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 Id="rId3"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2.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image" Target="../media/image1.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2.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hdphoto" Target="../media/image4.wdp" /><Relationship Id="rId6" Type="http://schemas.openxmlformats.org/officeDocument/2006/relationships/image" Target="../media/image5.jpeg" /><Relationship Id="rId7"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png" /><Relationship Id="rId4" Type="http://schemas.openxmlformats.org/officeDocument/2006/relationships/image" Target="../media/image7.png" /><Relationship Id="rId5" Type="http://schemas.openxmlformats.org/officeDocument/2006/relationships/image" Target="../media/image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tags" Target="../tags/tag6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2666998" y="-2667001"/>
            <a:ext cx="6858001" cy="12192002"/>
          </a:xfrm>
          <a:prstGeom prst="rect">
            <a:avLst/>
          </a:prstGeom>
        </p:spPr>
      </p:pic>
      <p:sp>
        <p:nvSpPr>
          <p:cNvPr id="5" name="文本框 4"/>
          <p:cNvSpPr txBox="1"/>
          <p:nvPr/>
        </p:nvSpPr>
        <p:spPr>
          <a:xfrm>
            <a:off x="711200" y="2572657"/>
            <a:ext cx="4801314" cy="707886"/>
          </a:xfrm>
          <a:prstGeom prst="rect">
            <a:avLst/>
          </a:prstGeom>
          <a:noFill/>
        </p:spPr>
        <p:txBody>
          <a:bodyPr wrap="none" rtlCol="0">
            <a:spAutoFit/>
          </a:bodyPr>
          <a:lstStyle/>
          <a:p>
            <a:r>
              <a:rPr lang="zh-CN" altLang="en-US" sz="4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水彩风大气商务实用</a:t>
            </a:r>
            <a:endParaRPr lang="zh-CN" altLang="en-US" sz="4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711200" y="1664586"/>
            <a:ext cx="2011680" cy="1198880"/>
          </a:xfrm>
          <a:prstGeom prst="rect">
            <a:avLst/>
          </a:prstGeom>
          <a:noFill/>
        </p:spPr>
        <p:txBody>
          <a:bodyPr wrap="none" rtlCol="0">
            <a:spAutoFit/>
          </a:bodyPr>
          <a:lstStyle/>
          <a:p>
            <a:r>
              <a:rPr lang="en-US" altLang="zh-CN" sz="720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202X</a:t>
            </a:r>
            <a:endParaRPr lang="zh-CN" altLang="en-US" sz="7200">
              <a:solidFill>
                <a:schemeClr val="bg1"/>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736601" y="3153543"/>
            <a:ext cx="5097870" cy="738664"/>
          </a:xfrm>
          <a:prstGeom prst="rect">
            <a:avLst/>
          </a:prstGeom>
          <a:noFill/>
        </p:spPr>
        <p:txBody>
          <a:bodyPr wrap="square" rtlCol="0">
            <a:spAutoFit/>
          </a:bodyPr>
          <a:lstStyle/>
          <a:p>
            <a:r>
              <a:rPr lang="en-US" altLang="zh-CN" sz="1050">
                <a:solidFill>
                  <a:schemeClr val="bg1">
                    <a:lumMod val="85000"/>
                  </a:schemeClr>
                </a:solidFill>
              </a:rPr>
              <a:t>Lorem ipsum dolor sit amet, consectetuer adipiscing elit. Maecenas porttitor congue massa. Fusce posuere, magna sed pulvinar ultricies, purus lectus malesuada libero, sit amet commodo magna eros quis urna.Pellentesque habitant morbi tristique senectus et netus et malesuada fames ac turpis egestas. Proin pharetra nonummy pede. Mauris et orci.</a:t>
            </a:r>
            <a:endParaRPr lang="en-US" altLang="zh-CN" sz="1050">
              <a:solidFill>
                <a:schemeClr val="bg1">
                  <a:lumMod val="85000"/>
                </a:schemeClr>
              </a:solidFill>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3619460" y="1761850"/>
            <a:ext cx="4899769" cy="3713205"/>
            <a:chOff x="2588507" y="1383995"/>
            <a:chExt cx="3907055" cy="2960894"/>
          </a:xfrm>
        </p:grpSpPr>
        <p:sp>
          <p:nvSpPr>
            <p:cNvPr id="58" name="Freeform 2"/>
            <p:cNvSpPr/>
            <p:nvPr/>
          </p:nvSpPr>
          <p:spPr bwMode="blackWhite">
            <a:xfrm>
              <a:off x="3884379" y="1784073"/>
              <a:ext cx="1248896" cy="2560816"/>
            </a:xfrm>
            <a:custGeom>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514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9" name="Freeform 3"/>
            <p:cNvSpPr/>
            <p:nvPr/>
          </p:nvSpPr>
          <p:spPr bwMode="blackWhite">
            <a:xfrm>
              <a:off x="3085798" y="1383995"/>
              <a:ext cx="2946490" cy="1104666"/>
            </a:xfrm>
            <a:custGeom>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117001" tIns="58500" rIns="117001" bIns="58500" anchor="ctr"/>
            <a:lstStyle/>
            <a:p>
              <a:pPr marL="0" marR="0" lvl="0" indent="0" defTabSz="1219200" eaLnBrk="1" fontAlgn="auto" latinLnBrk="0" hangingPunct="1">
                <a:lnSpc>
                  <a:spcPct val="120000"/>
                </a:lnSpc>
                <a:spcBef>
                  <a:spcPct val="0"/>
                </a:spcBef>
                <a:spcAft>
                  <a:spcPct val="0"/>
                </a:spcAft>
                <a:buClrTx/>
                <a:buSzTx/>
                <a:buFontTx/>
                <a:buNone/>
                <a:defRPr/>
              </a:pPr>
              <a:endParaRPr kumimoji="0" lang="zh-CN" altLang="en-US" sz="514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Oval 4"/>
            <p:cNvSpPr>
              <a:spLocks noChangeArrowheads="1"/>
            </p:cNvSpPr>
            <p:nvPr/>
          </p:nvSpPr>
          <p:spPr bwMode="blackWhite">
            <a:xfrm>
              <a:off x="4431885" y="1748438"/>
              <a:ext cx="153884" cy="149017"/>
            </a:xfrm>
            <a:prstGeom prst="ellipse">
              <a:avLst/>
            </a:prstGeom>
            <a:gradFill>
              <a:gsLst>
                <a:gs pos="0">
                  <a:sysClr val="window" lastClr="FFFFFF"/>
                </a:gs>
                <a:gs pos="100000">
                  <a:srgbClr val="00B0F0"/>
                </a:gs>
              </a:gsLst>
              <a:lin ang="5400000" scaled="0"/>
            </a:gradFill>
            <a:ln w="25400" cap="flat" cmpd="sng" algn="ctr">
              <a:no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514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1" name="Line 5"/>
            <p:cNvSpPr>
              <a:spLocks noChangeShapeType="1"/>
            </p:cNvSpPr>
            <p:nvPr/>
          </p:nvSpPr>
          <p:spPr bwMode="blackWhite">
            <a:xfrm>
              <a:off x="5933477" y="1523293"/>
              <a:ext cx="529688" cy="12715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2" name="Line 6"/>
            <p:cNvSpPr>
              <a:spLocks noChangeShapeType="1"/>
            </p:cNvSpPr>
            <p:nvPr/>
          </p:nvSpPr>
          <p:spPr bwMode="blackWhite">
            <a:xfrm flipH="1">
              <a:off x="5922138" y="1523293"/>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3" name="Line 7"/>
            <p:cNvSpPr>
              <a:spLocks noChangeShapeType="1"/>
            </p:cNvSpPr>
            <p:nvPr/>
          </p:nvSpPr>
          <p:spPr bwMode="blackWhite">
            <a:xfrm flipH="1">
              <a:off x="5363293" y="1526533"/>
              <a:ext cx="552366" cy="123100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4" name="Freeform 8"/>
            <p:cNvSpPr/>
            <p:nvPr/>
          </p:nvSpPr>
          <p:spPr bwMode="blackWhite">
            <a:xfrm>
              <a:off x="5296880" y="2765639"/>
              <a:ext cx="1198682" cy="385499"/>
            </a:xfrm>
            <a:custGeom>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B0F0"/>
            </a:soli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5" name="Line 9"/>
            <p:cNvSpPr>
              <a:spLocks noChangeShapeType="1"/>
            </p:cNvSpPr>
            <p:nvPr/>
          </p:nvSpPr>
          <p:spPr bwMode="blackWhite">
            <a:xfrm>
              <a:off x="3223484" y="2435210"/>
              <a:ext cx="529687" cy="126988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6" name="Line 10"/>
            <p:cNvSpPr>
              <a:spLocks noChangeShapeType="1"/>
            </p:cNvSpPr>
            <p:nvPr/>
          </p:nvSpPr>
          <p:spPr bwMode="blackWhite">
            <a:xfrm flipH="1">
              <a:off x="3215384" y="2435210"/>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7" name="Line 11"/>
            <p:cNvSpPr>
              <a:spLocks noChangeShapeType="1"/>
            </p:cNvSpPr>
            <p:nvPr/>
          </p:nvSpPr>
          <p:spPr bwMode="blackWhite">
            <a:xfrm flipH="1">
              <a:off x="2646821" y="2436829"/>
              <a:ext cx="560465" cy="123910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68" name="Freeform 12"/>
            <p:cNvSpPr/>
            <p:nvPr/>
          </p:nvSpPr>
          <p:spPr bwMode="blackWhite">
            <a:xfrm>
              <a:off x="2588507" y="3675935"/>
              <a:ext cx="1198682" cy="385499"/>
            </a:xfrm>
            <a:custGeom>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FC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117001" tIns="58500" rIns="117001" bIns="58500" anchor="ctr"/>
            <a:lstStyle/>
            <a:p>
              <a:pPr marL="0" marR="0" lvl="0" indent="0" defTabSz="1146810" eaLnBrk="1" fontAlgn="auto" latinLnBrk="0" hangingPunct="1">
                <a:lnSpc>
                  <a:spcPct val="120000"/>
                </a:lnSpc>
                <a:spcBef>
                  <a:spcPct val="0"/>
                </a:spcBef>
                <a:spcAft>
                  <a:spcPct val="0"/>
                </a:spcAft>
                <a:buClrTx/>
                <a:buSzTx/>
                <a:buFontTx/>
                <a:buNone/>
                <a:defRPr/>
              </a:pPr>
              <a:endParaRPr kumimoji="0" lang="zh-CN" altLang="en-US" sz="1505"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grpSp>
      <p:sp>
        <p:nvSpPr>
          <p:cNvPr id="104" name="TextBox 53"/>
          <p:cNvSpPr txBox="1">
            <a:spLocks noChangeArrowheads="1"/>
          </p:cNvSpPr>
          <p:nvPr/>
        </p:nvSpPr>
        <p:spPr bwMode="auto">
          <a:xfrm>
            <a:off x="1050602" y="4071771"/>
            <a:ext cx="2636071" cy="4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001" tIns="58500" rIns="117001" bIns="58500" numCol="1" anchor="t" anchorCtr="0" compatLnSpc="1">
            <a:spAutoFit/>
          </a:bodyPr>
          <a:lstStyle>
            <a:defPPr>
              <a:defRPr lang="zh-CN"/>
            </a:defPPr>
            <a:lvl1pPr algn="r" defTabSz="932815" fontAlgn="auto">
              <a:spcBef>
                <a:spcPct val="0"/>
              </a:spcBef>
              <a:spcAft>
                <a:spcPct val="0"/>
              </a:spcAft>
              <a:defRPr sz="1600" b="1">
                <a:solidFill>
                  <a:schemeClr val="bg1"/>
                </a:solidFill>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l" defTabSz="932815"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rPr>
              <a:t>单击此处添加标题</a:t>
            </a:r>
            <a:endParaRPr kumimoji="0" lang="zh-CN" altLang="en-US" sz="2005" b="1"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5" name="TextBox 111"/>
          <p:cNvSpPr txBox="1"/>
          <p:nvPr/>
        </p:nvSpPr>
        <p:spPr bwMode="auto">
          <a:xfrm>
            <a:off x="1049902" y="4385035"/>
            <a:ext cx="2212210" cy="1392338"/>
          </a:xfrm>
          <a:prstGeom prst="rect">
            <a:avLst/>
          </a:prstGeom>
          <a:noFill/>
        </p:spPr>
        <p:txBody>
          <a:bodyPr vert="horz" wrap="square" lIns="117001" tIns="58500" rIns="117001" bIns="58500" numCol="1" anchor="t" anchorCtr="0" compatLnSpc="1">
            <a:spAutoFit/>
          </a:bodyPr>
          <a:lstStyle/>
          <a:p>
            <a:pPr defTabSz="1170305">
              <a:lnSpc>
                <a:spcPct val="150000"/>
              </a:lnSpc>
              <a:defRPr/>
            </a:pPr>
            <a:r>
              <a:rPr lang="zh-CN" altLang="en-US" sz="1380">
                <a:solidFill>
                  <a:srgbClr val="0070C0"/>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380">
              <a:solidFill>
                <a:srgbClr val="0070C0"/>
              </a:solidFill>
              <a:latin typeface="微软雅黑" panose="020b0503020204020204" pitchFamily="34" charset="-122"/>
              <a:ea typeface="微软雅黑" panose="020b0503020204020204" pitchFamily="34" charset="-122"/>
            </a:endParaRPr>
          </a:p>
        </p:txBody>
      </p:sp>
      <p:sp>
        <p:nvSpPr>
          <p:cNvPr id="106" name="TextBox 53"/>
          <p:cNvSpPr txBox="1">
            <a:spLocks noChangeArrowheads="1"/>
          </p:cNvSpPr>
          <p:nvPr/>
        </p:nvSpPr>
        <p:spPr bwMode="auto">
          <a:xfrm>
            <a:off x="8194245" y="2755460"/>
            <a:ext cx="2687868" cy="4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001" tIns="58500" rIns="117001" bIns="58500" numCol="1" anchor="t" anchorCtr="0" compatLnSpc="1">
            <a:spAutoFit/>
          </a:bodyPr>
          <a:lstStyle/>
          <a:p>
            <a:pPr algn="r" defTabSz="1170305"/>
            <a:r>
              <a:rPr lang="zh-CN" altLang="en-US" sz="2005" b="1">
                <a:solidFill>
                  <a:srgbClr val="0070C0"/>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010">
              <a:solidFill>
                <a:srgbClr val="0070C0"/>
              </a:solidFill>
              <a:latin typeface="Arial" panose="020b0604020202020204" pitchFamily="34" charset="0"/>
              <a:ea typeface="微软雅黑" panose="020b0503020204020204" pitchFamily="34" charset="-122"/>
              <a:cs typeface="宋体" panose="02010600030101010101" pitchFamily="2" charset="-122"/>
            </a:endParaRPr>
          </a:p>
        </p:txBody>
      </p:sp>
      <p:sp>
        <p:nvSpPr>
          <p:cNvPr id="107" name="TextBox 113"/>
          <p:cNvSpPr txBox="1"/>
          <p:nvPr/>
        </p:nvSpPr>
        <p:spPr bwMode="auto">
          <a:xfrm>
            <a:off x="8669902" y="3092568"/>
            <a:ext cx="2212210" cy="1392338"/>
          </a:xfrm>
          <a:prstGeom prst="rect">
            <a:avLst/>
          </a:prstGeom>
          <a:noFill/>
        </p:spPr>
        <p:txBody>
          <a:bodyPr vert="horz" wrap="square" lIns="117001" tIns="58500" rIns="117001" bIns="58500" numCol="1" anchor="t" anchorCtr="0" compatLnSpc="1">
            <a:spAutoFit/>
          </a:bodyPr>
          <a:lstStyle/>
          <a:p>
            <a:pPr defTabSz="1170305">
              <a:lnSpc>
                <a:spcPct val="150000"/>
              </a:lnSpc>
              <a:defRPr/>
            </a:pPr>
            <a:r>
              <a:rPr lang="zh-CN" altLang="en-US" sz="1380">
                <a:solidFill>
                  <a:srgbClr val="0070C0"/>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380">
              <a:solidFill>
                <a:srgbClr val="0070C0"/>
              </a:solidFill>
              <a:latin typeface="微软雅黑" panose="020b0503020204020204" pitchFamily="34" charset="-122"/>
              <a:ea typeface="微软雅黑" panose="020b0503020204020204" pitchFamily="34" charset="-122"/>
            </a:endParaRPr>
          </a:p>
        </p:txBody>
      </p:sp>
      <p:pic>
        <p:nvPicPr>
          <p:cNvPr id="108" name="Picture 12" descr="S11_Rafa"/>
          <p:cNvPicPr>
            <a:picLocks noChangeAspect="1" noChangeArrowheads="1"/>
          </p:cNvPicPr>
          <p:nvPr/>
        </p:nvPicPr>
        <p:blipFill>
          <a:blip r:embed="rId4">
            <a:extLst>
              <a:ext uri="{28A0092B-C50C-407E-A947-70E740481C1C}">
                <a14:useLocalDpi xmlns:a14="http://schemas.microsoft.com/office/drawing/2010/main" val="0"/>
              </a:ext>
            </a:extLst>
          </a:blip>
          <a:srcRect l="61250" t="17223" r="31250" b="72961"/>
          <a:stretch>
            <a:fillRect/>
          </a:stretch>
        </p:blipFill>
        <p:spPr bwMode="auto">
          <a:xfrm>
            <a:off x="1653171" y="3109046"/>
            <a:ext cx="860050" cy="8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3" descr="S11_Rafa"/>
          <p:cNvPicPr>
            <a:picLocks noChangeAspect="1" noChangeArrowheads="1"/>
          </p:cNvPicPr>
          <p:nvPr/>
        </p:nvPicPr>
        <p:blipFill>
          <a:blip r:embed="rId4">
            <a:extLst>
              <a:ext uri="{28A0092B-C50C-407E-A947-70E740481C1C}">
                <a14:useLocalDpi xmlns:a14="http://schemas.microsoft.com/office/drawing/2010/main" val="0"/>
              </a:ext>
            </a:extLst>
          </a:blip>
          <a:srcRect l="74445" t="17223" r="17778" b="72592"/>
          <a:stretch>
            <a:fillRect/>
          </a:stretch>
        </p:blipFill>
        <p:spPr bwMode="auto">
          <a:xfrm>
            <a:off x="9330051" y="1761851"/>
            <a:ext cx="891903" cy="87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Scale>
                                      <p:cBhvr>
                                        <p:cTn id="7"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57"/>
                                        </p:tgtEl>
                                        <p:attrNameLst>
                                          <p:attrName>ppt_x</p:attrName>
                                          <p:attrName>ppt_y</p:attrName>
                                        </p:attrNameLst>
                                      </p:cBhvr>
                                    </p:animMotion>
                                    <p:animEffect transition="in" filter="fade">
                                      <p:cBhvr>
                                        <p:cTn id="9" dur="1000"/>
                                        <p:tgtEl>
                                          <p:spTgt spid="57"/>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35" presetClass="emph" presetSubtype="0" repeatCount="5000" fill="hold" nodeType="withEffect">
                                  <p:stCondLst>
                                    <p:cond delay="0"/>
                                  </p:stCondLst>
                                  <p:childTnLst>
                                    <p:anim calcmode="discrete" valueType="str">
                                      <p:cBhvr>
                                        <p:cTn id="14" dur="100" fill="hold"/>
                                        <p:tgtEl>
                                          <p:spTgt spid="108"/>
                                        </p:tgtEl>
                                        <p:attrNameLst>
                                          <p:attrName>style.visibility</p:attrName>
                                        </p:attrNameLst>
                                      </p:cBhvr>
                                      <p:tavLst>
                                        <p:tav tm="0">
                                          <p:val>
                                            <p:strVal val="hidden"/>
                                          </p:val>
                                        </p:tav>
                                        <p:tav tm="50000">
                                          <p:val>
                                            <p:strVal val="visible"/>
                                          </p:val>
                                        </p:tav>
                                      </p:tavLst>
                                    </p:anim>
                                  </p:childTnLst>
                                </p:cTn>
                              </p:par>
                            </p:childTnLst>
                          </p:cTn>
                        </p:par>
                        <p:par>
                          <p:cTn id="15" fill="hold" nodeType="afterGroup">
                            <p:stCondLst>
                              <p:cond delay="1100"/>
                            </p:stCondLst>
                            <p:childTnLst>
                              <p:par>
                                <p:cTn id="16" presetID="1" presetClass="entr" presetSubtype="0" fill="hold" nodeType="afterEffect">
                                  <p:stCondLst>
                                    <p:cond delay="0"/>
                                  </p:stCondLst>
                                  <p:childTnLst>
                                    <p:set>
                                      <p:cBhvr>
                                        <p:cTn id="17" dur="1" fill="hold">
                                          <p:stCondLst>
                                            <p:cond delay="0"/>
                                          </p:stCondLst>
                                        </p:cTn>
                                        <p:tgtEl>
                                          <p:spTgt spid="109"/>
                                        </p:tgtEl>
                                        <p:attrNameLst>
                                          <p:attrName>style.visibility</p:attrName>
                                        </p:attrNameLst>
                                      </p:cBhvr>
                                      <p:to>
                                        <p:strVal val="visible"/>
                                      </p:to>
                                    </p:set>
                                  </p:childTnLst>
                                </p:cTn>
                              </p:par>
                              <p:par>
                                <p:cTn id="18" presetID="35" presetClass="emph" presetSubtype="0" repeatCount="5000" fill="hold" nodeType="withEffect">
                                  <p:stCondLst>
                                    <p:cond delay="0"/>
                                  </p:stCondLst>
                                  <p:childTnLst>
                                    <p:anim calcmode="discrete" valueType="str">
                                      <p:cBhvr>
                                        <p:cTn id="19" dur="100" fill="hold"/>
                                        <p:tgtEl>
                                          <p:spTgt spid="109"/>
                                        </p:tgtEl>
                                        <p:attrNameLst>
                                          <p:attrName>style.visibility</p:attrName>
                                        </p:attrNameLst>
                                      </p:cBhvr>
                                      <p:tavLst>
                                        <p:tav tm="0">
                                          <p:val>
                                            <p:strVal val="hidden"/>
                                          </p:val>
                                        </p:tav>
                                        <p:tav tm="50000">
                                          <p:val>
                                            <p:strVal val="visible"/>
                                          </p:val>
                                        </p:tav>
                                      </p:tavLst>
                                    </p:anim>
                                  </p:childTnLst>
                                </p:cTn>
                              </p:par>
                            </p:childTnLst>
                          </p:cTn>
                        </p:par>
                        <p:par>
                          <p:cTn id="20" fill="hold" nodeType="afterGroup">
                            <p:stCondLst>
                              <p:cond delay="1200"/>
                            </p:stCondLst>
                            <p:childTnLst>
                              <p:par>
                                <p:cTn id="21" presetID="2" presetClass="entr" presetSubtype="4" fill="hold" grpId="0" nodeType="after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additive="base">
                                        <p:cTn id="32" dur="500" fill="hold"/>
                                        <p:tgtEl>
                                          <p:spTgt spid="106"/>
                                        </p:tgtEl>
                                        <p:attrNameLst>
                                          <p:attrName>ppt_x</p:attrName>
                                        </p:attrNameLst>
                                      </p:cBhvr>
                                      <p:tavLst>
                                        <p:tav tm="0">
                                          <p:val>
                                            <p:strVal val="#ppt_x"/>
                                          </p:val>
                                        </p:tav>
                                        <p:tav tm="100000">
                                          <p:val>
                                            <p:strVal val="#ppt_x"/>
                                          </p:val>
                                        </p:tav>
                                      </p:tavLst>
                                    </p:anim>
                                    <p:anim calcmode="lin" valueType="num">
                                      <p:cBhvr additive="base">
                                        <p:cTn id="33" dur="500" fill="hold"/>
                                        <p:tgtEl>
                                          <p:spTgt spid="10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500" fill="hold"/>
                                        <p:tgtEl>
                                          <p:spTgt spid="107"/>
                                        </p:tgtEl>
                                        <p:attrNameLst>
                                          <p:attrName>ppt_x</p:attrName>
                                        </p:attrNameLst>
                                      </p:cBhvr>
                                      <p:tavLst>
                                        <p:tav tm="0">
                                          <p:val>
                                            <p:strVal val="#ppt_x"/>
                                          </p:val>
                                        </p:tav>
                                        <p:tav tm="100000">
                                          <p:val>
                                            <p:strVal val="#ppt_x"/>
                                          </p:val>
                                        </p:tav>
                                      </p:tavLst>
                                    </p:anim>
                                    <p:anim calcmode="lin" valueType="num">
                                      <p:cBhvr additive="base">
                                        <p:cTn id="37"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2"/>
          <p:cNvSpPr txBox="1"/>
          <p:nvPr/>
        </p:nvSpPr>
        <p:spPr>
          <a:xfrm>
            <a:off x="6264040" y="3797340"/>
            <a:ext cx="2683427" cy="710066"/>
          </a:xfrm>
          <a:prstGeom prst="rect">
            <a:avLst/>
          </a:prstGeom>
          <a:noFill/>
        </p:spPr>
        <p:txBody>
          <a:bodyPr wrap="none">
            <a:spAutoFit/>
          </a:bodyPr>
          <a:lstStyle/>
          <a:p>
            <a:pPr marL="429895" indent="-429895" defTabSz="1219200" fontAlgn="base">
              <a:spcBef>
                <a:spcPct val="0"/>
              </a:spcBef>
              <a:spcAft>
                <a:spcPct val="0"/>
              </a:spcAft>
              <a:buFont typeface="Arial" panose="020b0604020202020204" pitchFamily="34" charset="0"/>
              <a:buChar char="•"/>
              <a:defRPr/>
            </a:pPr>
            <a:r>
              <a:rPr lang="zh-CN" altLang="en-US" sz="2005">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5">
              <a:solidFill>
                <a:prstClr val="black">
                  <a:lumMod val="75000"/>
                  <a:lumOff val="25000"/>
                </a:prstClr>
              </a:solidFill>
              <a:latin typeface="微软雅黑" panose="020b0503020204020204" pitchFamily="34" charset="-122"/>
              <a:ea typeface="微软雅黑" panose="020b0503020204020204" pitchFamily="34" charset="-122"/>
            </a:endParaRPr>
          </a:p>
          <a:p>
            <a:pPr marL="429895" indent="-429895" defTabSz="1219200" fontAlgn="base">
              <a:spcBef>
                <a:spcPct val="0"/>
              </a:spcBef>
              <a:spcAft>
                <a:spcPct val="0"/>
              </a:spcAft>
              <a:buFont typeface="Arial" panose="020b0604020202020204" pitchFamily="34" charset="0"/>
              <a:buChar char="•"/>
              <a:defRPr/>
            </a:pPr>
            <a:r>
              <a:rPr lang="zh-CN" altLang="en-US" sz="2005">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TextBox 3"/>
          <p:cNvSpPr txBox="1"/>
          <p:nvPr/>
        </p:nvSpPr>
        <p:spPr>
          <a:xfrm>
            <a:off x="3916823" y="4742998"/>
            <a:ext cx="3696525" cy="1015919"/>
          </a:xfrm>
          <a:prstGeom prst="rect">
            <a:avLst/>
          </a:prstGeom>
          <a:noFill/>
        </p:spPr>
        <p:txBody>
          <a:bodyPr wrap="none">
            <a:spAutoFit/>
          </a:bodyPr>
          <a:lstStyle/>
          <a:p>
            <a:pPr marL="429895" indent="-429895" defTabSz="1219200" fontAlgn="base">
              <a:spcBef>
                <a:spcPct val="0"/>
              </a:spcBef>
              <a:spcAft>
                <a:spcPct val="0"/>
              </a:spcAft>
              <a:buFont typeface="Arial" panose="020b0604020202020204" pitchFamily="34" charset="0"/>
              <a:buChar char="•"/>
              <a:defRPr/>
            </a:pPr>
            <a:r>
              <a:rPr lang="zh-CN" altLang="en-US" sz="3000" b="1">
                <a:solidFill>
                  <a:srgbClr val="0070C0"/>
                </a:solidFill>
                <a:latin typeface="微软雅黑" panose="020b0503020204020204" pitchFamily="34" charset="-122"/>
                <a:ea typeface="微软雅黑" panose="020b0503020204020204" pitchFamily="34" charset="-122"/>
              </a:rPr>
              <a:t>点击此处输入文字</a:t>
            </a:r>
            <a:endParaRPr lang="en-US" altLang="zh-CN" sz="3000" b="1">
              <a:solidFill>
                <a:srgbClr val="0070C0"/>
              </a:solidFill>
              <a:latin typeface="微软雅黑" panose="020b0503020204020204" pitchFamily="34" charset="-122"/>
              <a:ea typeface="微软雅黑" panose="020b0503020204020204" pitchFamily="34" charset="-122"/>
            </a:endParaRPr>
          </a:p>
          <a:p>
            <a:pPr marL="429895" indent="-429895" defTabSz="1219200" fontAlgn="base">
              <a:spcBef>
                <a:spcPct val="0"/>
              </a:spcBef>
              <a:spcAft>
                <a:spcPct val="0"/>
              </a:spcAft>
              <a:buFont typeface="Arial" panose="020b0604020202020204" pitchFamily="34" charset="0"/>
              <a:buChar char="•"/>
              <a:defRPr/>
            </a:pPr>
            <a:r>
              <a:rPr lang="zh-CN" altLang="en-US" sz="3000" b="1">
                <a:solidFill>
                  <a:srgbClr val="0070C0"/>
                </a:solidFill>
                <a:latin typeface="微软雅黑" panose="020b0503020204020204" pitchFamily="34" charset="-122"/>
                <a:ea typeface="微软雅黑" panose="020b0503020204020204" pitchFamily="34" charset="-122"/>
              </a:rPr>
              <a:t>点击此处输入文字</a:t>
            </a:r>
            <a:endParaRPr lang="en-US" altLang="zh-CN" sz="3000" b="1">
              <a:solidFill>
                <a:srgbClr val="0070C0"/>
              </a:solidFill>
              <a:latin typeface="微软雅黑" panose="020b0503020204020204" pitchFamily="34" charset="-122"/>
              <a:ea typeface="微软雅黑" panose="020b0503020204020204" pitchFamily="34" charset="-122"/>
            </a:endParaRPr>
          </a:p>
        </p:txBody>
      </p:sp>
      <p:sp>
        <p:nvSpPr>
          <p:cNvPr id="40" name="TextBox 4"/>
          <p:cNvSpPr txBox="1"/>
          <p:nvPr/>
        </p:nvSpPr>
        <p:spPr>
          <a:xfrm>
            <a:off x="8505745" y="2592875"/>
            <a:ext cx="2414122" cy="632737"/>
          </a:xfrm>
          <a:prstGeom prst="rect">
            <a:avLst/>
          </a:prstGeom>
          <a:noFill/>
        </p:spPr>
        <p:txBody>
          <a:bodyPr wrap="none">
            <a:spAutoFit/>
          </a:bodyPr>
          <a:lstStyle/>
          <a:p>
            <a:pPr marL="429895" indent="-429895" defTabSz="1219200" fontAlgn="base">
              <a:spcBef>
                <a:spcPct val="0"/>
              </a:spcBef>
              <a:spcAft>
                <a:spcPct val="0"/>
              </a:spcAft>
              <a:buFont typeface="Arial" panose="020b0604020202020204" pitchFamily="34" charset="0"/>
              <a:buChar char="•"/>
              <a:defRPr/>
            </a:pPr>
            <a:r>
              <a:rPr lang="zh-CN" altLang="en-US" sz="1755">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755">
              <a:solidFill>
                <a:prstClr val="black">
                  <a:lumMod val="75000"/>
                  <a:lumOff val="25000"/>
                </a:prstClr>
              </a:solidFill>
              <a:latin typeface="微软雅黑" panose="020b0503020204020204" pitchFamily="34" charset="-122"/>
              <a:ea typeface="微软雅黑" panose="020b0503020204020204" pitchFamily="34" charset="-122"/>
            </a:endParaRPr>
          </a:p>
          <a:p>
            <a:pPr marL="429895" indent="-429895" defTabSz="1219200" fontAlgn="base">
              <a:spcBef>
                <a:spcPct val="0"/>
              </a:spcBef>
              <a:spcAft>
                <a:spcPct val="0"/>
              </a:spcAft>
              <a:buFont typeface="Arial" panose="020b0604020202020204" pitchFamily="34" charset="0"/>
              <a:buChar char="•"/>
              <a:defRPr/>
            </a:pPr>
            <a:r>
              <a:rPr lang="zh-CN" altLang="en-US" sz="1755">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755">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896102" y="2182759"/>
            <a:ext cx="2438799" cy="3362547"/>
            <a:chOff x="681032" y="1902140"/>
            <a:chExt cx="1944688" cy="2681281"/>
          </a:xfrm>
        </p:grpSpPr>
        <p:sp>
          <p:nvSpPr>
            <p:cNvPr id="42" name="椭圆​​ 2"/>
            <p:cNvSpPr/>
            <p:nvPr/>
          </p:nvSpPr>
          <p:spPr>
            <a:xfrm>
              <a:off x="681032" y="1902140"/>
              <a:ext cx="1944688" cy="2447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43"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44" name="矩形​​ 16"/>
            <p:cNvSpPr>
              <a:spLocks noChangeArrowheads="1"/>
            </p:cNvSpPr>
            <p:nvPr/>
          </p:nvSpPr>
          <p:spPr bwMode="auto">
            <a:xfrm>
              <a:off x="1106055" y="2412848"/>
              <a:ext cx="1071410" cy="81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146810" eaLnBrk="1" fontAlgn="base" latinLnBrk="0" hangingPunct="1">
                <a:lnSpc>
                  <a:spcPct val="100000"/>
                </a:lnSpc>
                <a:spcBef>
                  <a:spcPct val="0"/>
                </a:spcBef>
                <a:spcAft>
                  <a:spcPct val="0"/>
                </a:spcAft>
                <a:buClrTx/>
                <a:buSzTx/>
                <a:buFontTx/>
                <a:buNone/>
                <a:defRPr/>
              </a:pPr>
              <a:r>
                <a:rPr kumimoji="0" lang="zh-CN" altLang="en-US" sz="30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30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1146810" eaLnBrk="1" fontAlgn="base" latinLnBrk="0" hangingPunct="1">
                <a:lnSpc>
                  <a:spcPct val="100000"/>
                </a:lnSpc>
                <a:spcBef>
                  <a:spcPct val="0"/>
                </a:spcBef>
                <a:spcAft>
                  <a:spcPct val="0"/>
                </a:spcAft>
                <a:buClrTx/>
                <a:buSzTx/>
                <a:buFontTx/>
                <a:buNone/>
                <a:defRPr/>
              </a:pPr>
              <a:r>
                <a:rPr kumimoji="0" lang="zh-CN" altLang="en-US" sz="30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30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45" name="组合 44"/>
          <p:cNvGrpSpPr/>
          <p:nvPr/>
        </p:nvGrpSpPr>
        <p:grpSpPr>
          <a:xfrm>
            <a:off x="4987902" y="1714905"/>
            <a:ext cx="1805705" cy="2440770"/>
            <a:chOff x="3146420" y="1529078"/>
            <a:chExt cx="1439862" cy="1946260"/>
          </a:xfrm>
        </p:grpSpPr>
        <p:sp>
          <p:nvSpPr>
            <p:cNvPr id="46" name="椭圆​​ 2"/>
            <p:cNvSpPr/>
            <p:nvPr/>
          </p:nvSpPr>
          <p:spPr>
            <a:xfrm>
              <a:off x="3146420" y="1529078"/>
              <a:ext cx="1439862" cy="1812925"/>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B0F0"/>
            </a:solidFill>
            <a:ln>
              <a:noFill/>
            </a:ln>
          </p:spPr>
          <p:txBody>
            <a:bodyPr wrap="none"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47"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48" name="矩形​​ 17"/>
            <p:cNvSpPr>
              <a:spLocks noChangeArrowheads="1"/>
            </p:cNvSpPr>
            <p:nvPr/>
          </p:nvSpPr>
          <p:spPr bwMode="auto">
            <a:xfrm>
              <a:off x="3378354" y="1855757"/>
              <a:ext cx="918023" cy="68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5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51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49" name="组合 48"/>
          <p:cNvGrpSpPr/>
          <p:nvPr/>
        </p:nvGrpSpPr>
        <p:grpSpPr>
          <a:xfrm>
            <a:off x="7404804" y="1368497"/>
            <a:ext cx="1270166" cy="1702637"/>
            <a:chOff x="5073645" y="1252853"/>
            <a:chExt cx="1012825" cy="1357676"/>
          </a:xfrm>
        </p:grpSpPr>
        <p:sp>
          <p:nvSpPr>
            <p:cNvPr id="50" name="椭圆​​ 2"/>
            <p:cNvSpPr/>
            <p:nvPr/>
          </p:nvSpPr>
          <p:spPr>
            <a:xfrm>
              <a:off x="5073645" y="1252853"/>
              <a:ext cx="1012825" cy="1274762"/>
            </a:xfrm>
            <a:custGeom>
              <a:rect l="l" t="t"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51"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gradFill>
            <a:ln w="25400" cap="flat" cmpd="sng" algn="ctr">
              <a:noFill/>
              <a:prstDash val="solid"/>
            </a:ln>
            <a:effectLst/>
          </p:spPr>
          <p:txBody>
            <a:bodyPr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52" name="矩形​​ 18"/>
            <p:cNvSpPr>
              <a:spLocks noChangeArrowheads="1"/>
            </p:cNvSpPr>
            <p:nvPr/>
          </p:nvSpPr>
          <p:spPr bwMode="auto">
            <a:xfrm>
              <a:off x="5196946" y="1463486"/>
              <a:ext cx="764636" cy="56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62">
                                          <p:stCondLst>
                                            <p:cond delay="0"/>
                                          </p:stCondLst>
                                        </p:cTn>
                                        <p:tgtEl>
                                          <p:spTgt spid="41"/>
                                        </p:tgtEl>
                                      </p:cBhvr>
                                    </p:animEffect>
                                    <p:anim calcmode="lin" valueType="num">
                                      <p:cBhvr>
                                        <p:cTn id="8" dur="1139"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1"/>
                                        </p:tgtEl>
                                        <p:attrNameLst>
                                          <p:attrName>ppt_y</p:attrName>
                                        </p:attrNameLst>
                                      </p:cBhvr>
                                      <p:tavLst>
                                        <p:tav tm="0" fmla="#ppt_y-sin(pi*$)/81">
                                          <p:val>
                                            <p:fltVal val="0"/>
                                          </p:val>
                                        </p:tav>
                                        <p:tav tm="100000">
                                          <p:val>
                                            <p:fltVal val="1"/>
                                          </p:val>
                                        </p:tav>
                                      </p:tavLst>
                                    </p:anim>
                                    <p:animScale>
                                      <p:cBhvr>
                                        <p:cTn id="13" dur="16">
                                          <p:stCondLst>
                                            <p:cond delay="406"/>
                                          </p:stCondLst>
                                        </p:cTn>
                                        <p:tgtEl>
                                          <p:spTgt spid="41"/>
                                        </p:tgtEl>
                                      </p:cBhvr>
                                      <p:to x="100000" y="60000"/>
                                    </p:animScale>
                                    <p:animScale>
                                      <p:cBhvr>
                                        <p:cTn id="14" dur="104" decel="50000">
                                          <p:stCondLst>
                                            <p:cond delay="423"/>
                                          </p:stCondLst>
                                        </p:cTn>
                                        <p:tgtEl>
                                          <p:spTgt spid="41"/>
                                        </p:tgtEl>
                                      </p:cBhvr>
                                      <p:to x="100000" y="100000"/>
                                    </p:animScale>
                                    <p:animScale>
                                      <p:cBhvr>
                                        <p:cTn id="15" dur="16">
                                          <p:stCondLst>
                                            <p:cond delay="820"/>
                                          </p:stCondLst>
                                        </p:cTn>
                                        <p:tgtEl>
                                          <p:spTgt spid="41"/>
                                        </p:tgtEl>
                                      </p:cBhvr>
                                      <p:to x="100000" y="80000"/>
                                    </p:animScale>
                                    <p:animScale>
                                      <p:cBhvr>
                                        <p:cTn id="16" dur="104" decel="50000">
                                          <p:stCondLst>
                                            <p:cond delay="836"/>
                                          </p:stCondLst>
                                        </p:cTn>
                                        <p:tgtEl>
                                          <p:spTgt spid="41"/>
                                        </p:tgtEl>
                                      </p:cBhvr>
                                      <p:to x="100000" y="100000"/>
                                    </p:animScale>
                                    <p:animScale>
                                      <p:cBhvr>
                                        <p:cTn id="17" dur="16">
                                          <p:stCondLst>
                                            <p:cond delay="1026"/>
                                          </p:stCondLst>
                                        </p:cTn>
                                        <p:tgtEl>
                                          <p:spTgt spid="41"/>
                                        </p:tgtEl>
                                      </p:cBhvr>
                                      <p:to x="100000" y="90000"/>
                                    </p:animScale>
                                    <p:animScale>
                                      <p:cBhvr>
                                        <p:cTn id="18" dur="104" decel="50000">
                                          <p:stCondLst>
                                            <p:cond delay="1042"/>
                                          </p:stCondLst>
                                        </p:cTn>
                                        <p:tgtEl>
                                          <p:spTgt spid="41"/>
                                        </p:tgtEl>
                                      </p:cBhvr>
                                      <p:to x="100000" y="100000"/>
                                    </p:animScale>
                                    <p:animScale>
                                      <p:cBhvr>
                                        <p:cTn id="19" dur="16">
                                          <p:stCondLst>
                                            <p:cond delay="1130"/>
                                          </p:stCondLst>
                                        </p:cTn>
                                        <p:tgtEl>
                                          <p:spTgt spid="41"/>
                                        </p:tgtEl>
                                      </p:cBhvr>
                                      <p:to x="100000" y="95000"/>
                                    </p:animScale>
                                    <p:animScale>
                                      <p:cBhvr>
                                        <p:cTn id="20" dur="104" decel="50000">
                                          <p:stCondLst>
                                            <p:cond delay="1146"/>
                                          </p:stCondLst>
                                        </p:cTn>
                                        <p:tgtEl>
                                          <p:spTgt spid="41"/>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362">
                                          <p:stCondLst>
                                            <p:cond delay="0"/>
                                          </p:stCondLst>
                                        </p:cTn>
                                        <p:tgtEl>
                                          <p:spTgt spid="45"/>
                                        </p:tgtEl>
                                      </p:cBhvr>
                                    </p:animEffect>
                                    <p:anim calcmode="lin" valueType="num">
                                      <p:cBhvr>
                                        <p:cTn id="24" dur="1139"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45"/>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45"/>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45"/>
                                        </p:tgtEl>
                                        <p:attrNameLst>
                                          <p:attrName>ppt_y</p:attrName>
                                        </p:attrNameLst>
                                      </p:cBhvr>
                                      <p:tavLst>
                                        <p:tav tm="0" fmla="#ppt_y-sin(pi*$)/81">
                                          <p:val>
                                            <p:fltVal val="0"/>
                                          </p:val>
                                        </p:tav>
                                        <p:tav tm="100000">
                                          <p:val>
                                            <p:fltVal val="1"/>
                                          </p:val>
                                        </p:tav>
                                      </p:tavLst>
                                    </p:anim>
                                    <p:animScale>
                                      <p:cBhvr>
                                        <p:cTn id="29" dur="16">
                                          <p:stCondLst>
                                            <p:cond delay="406"/>
                                          </p:stCondLst>
                                        </p:cTn>
                                        <p:tgtEl>
                                          <p:spTgt spid="45"/>
                                        </p:tgtEl>
                                      </p:cBhvr>
                                      <p:to x="100000" y="60000"/>
                                    </p:animScale>
                                    <p:animScale>
                                      <p:cBhvr>
                                        <p:cTn id="30" dur="104" decel="50000">
                                          <p:stCondLst>
                                            <p:cond delay="423"/>
                                          </p:stCondLst>
                                        </p:cTn>
                                        <p:tgtEl>
                                          <p:spTgt spid="45"/>
                                        </p:tgtEl>
                                      </p:cBhvr>
                                      <p:to x="100000" y="100000"/>
                                    </p:animScale>
                                    <p:animScale>
                                      <p:cBhvr>
                                        <p:cTn id="31" dur="16">
                                          <p:stCondLst>
                                            <p:cond delay="820"/>
                                          </p:stCondLst>
                                        </p:cTn>
                                        <p:tgtEl>
                                          <p:spTgt spid="45"/>
                                        </p:tgtEl>
                                      </p:cBhvr>
                                      <p:to x="100000" y="80000"/>
                                    </p:animScale>
                                    <p:animScale>
                                      <p:cBhvr>
                                        <p:cTn id="32" dur="104" decel="50000">
                                          <p:stCondLst>
                                            <p:cond delay="836"/>
                                          </p:stCondLst>
                                        </p:cTn>
                                        <p:tgtEl>
                                          <p:spTgt spid="45"/>
                                        </p:tgtEl>
                                      </p:cBhvr>
                                      <p:to x="100000" y="100000"/>
                                    </p:animScale>
                                    <p:animScale>
                                      <p:cBhvr>
                                        <p:cTn id="33" dur="16">
                                          <p:stCondLst>
                                            <p:cond delay="1026"/>
                                          </p:stCondLst>
                                        </p:cTn>
                                        <p:tgtEl>
                                          <p:spTgt spid="45"/>
                                        </p:tgtEl>
                                      </p:cBhvr>
                                      <p:to x="100000" y="90000"/>
                                    </p:animScale>
                                    <p:animScale>
                                      <p:cBhvr>
                                        <p:cTn id="34" dur="104" decel="50000">
                                          <p:stCondLst>
                                            <p:cond delay="1042"/>
                                          </p:stCondLst>
                                        </p:cTn>
                                        <p:tgtEl>
                                          <p:spTgt spid="45"/>
                                        </p:tgtEl>
                                      </p:cBhvr>
                                      <p:to x="100000" y="100000"/>
                                    </p:animScale>
                                    <p:animScale>
                                      <p:cBhvr>
                                        <p:cTn id="35" dur="16">
                                          <p:stCondLst>
                                            <p:cond delay="1130"/>
                                          </p:stCondLst>
                                        </p:cTn>
                                        <p:tgtEl>
                                          <p:spTgt spid="45"/>
                                        </p:tgtEl>
                                      </p:cBhvr>
                                      <p:to x="100000" y="95000"/>
                                    </p:animScale>
                                    <p:animScale>
                                      <p:cBhvr>
                                        <p:cTn id="36" dur="104" decel="50000">
                                          <p:stCondLst>
                                            <p:cond delay="1146"/>
                                          </p:stCondLst>
                                        </p:cTn>
                                        <p:tgtEl>
                                          <p:spTgt spid="45"/>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362">
                                          <p:stCondLst>
                                            <p:cond delay="0"/>
                                          </p:stCondLst>
                                        </p:cTn>
                                        <p:tgtEl>
                                          <p:spTgt spid="49"/>
                                        </p:tgtEl>
                                      </p:cBhvr>
                                    </p:animEffect>
                                    <p:anim calcmode="lin" valueType="num">
                                      <p:cBhvr>
                                        <p:cTn id="40" dur="1139"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49"/>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49"/>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49"/>
                                        </p:tgtEl>
                                        <p:attrNameLst>
                                          <p:attrName>ppt_y</p:attrName>
                                        </p:attrNameLst>
                                      </p:cBhvr>
                                      <p:tavLst>
                                        <p:tav tm="0" fmla="#ppt_y-sin(pi*$)/81">
                                          <p:val>
                                            <p:fltVal val="0"/>
                                          </p:val>
                                        </p:tav>
                                        <p:tav tm="100000">
                                          <p:val>
                                            <p:fltVal val="1"/>
                                          </p:val>
                                        </p:tav>
                                      </p:tavLst>
                                    </p:anim>
                                    <p:animScale>
                                      <p:cBhvr>
                                        <p:cTn id="45" dur="16">
                                          <p:stCondLst>
                                            <p:cond delay="406"/>
                                          </p:stCondLst>
                                        </p:cTn>
                                        <p:tgtEl>
                                          <p:spTgt spid="49"/>
                                        </p:tgtEl>
                                      </p:cBhvr>
                                      <p:to x="100000" y="60000"/>
                                    </p:animScale>
                                    <p:animScale>
                                      <p:cBhvr>
                                        <p:cTn id="46" dur="104" decel="50000">
                                          <p:stCondLst>
                                            <p:cond delay="423"/>
                                          </p:stCondLst>
                                        </p:cTn>
                                        <p:tgtEl>
                                          <p:spTgt spid="49"/>
                                        </p:tgtEl>
                                      </p:cBhvr>
                                      <p:to x="100000" y="100000"/>
                                    </p:animScale>
                                    <p:animScale>
                                      <p:cBhvr>
                                        <p:cTn id="47" dur="16">
                                          <p:stCondLst>
                                            <p:cond delay="820"/>
                                          </p:stCondLst>
                                        </p:cTn>
                                        <p:tgtEl>
                                          <p:spTgt spid="49"/>
                                        </p:tgtEl>
                                      </p:cBhvr>
                                      <p:to x="100000" y="80000"/>
                                    </p:animScale>
                                    <p:animScale>
                                      <p:cBhvr>
                                        <p:cTn id="48" dur="104" decel="50000">
                                          <p:stCondLst>
                                            <p:cond delay="836"/>
                                          </p:stCondLst>
                                        </p:cTn>
                                        <p:tgtEl>
                                          <p:spTgt spid="49"/>
                                        </p:tgtEl>
                                      </p:cBhvr>
                                      <p:to x="100000" y="100000"/>
                                    </p:animScale>
                                    <p:animScale>
                                      <p:cBhvr>
                                        <p:cTn id="49" dur="16">
                                          <p:stCondLst>
                                            <p:cond delay="1026"/>
                                          </p:stCondLst>
                                        </p:cTn>
                                        <p:tgtEl>
                                          <p:spTgt spid="49"/>
                                        </p:tgtEl>
                                      </p:cBhvr>
                                      <p:to x="100000" y="90000"/>
                                    </p:animScale>
                                    <p:animScale>
                                      <p:cBhvr>
                                        <p:cTn id="50" dur="104" decel="50000">
                                          <p:stCondLst>
                                            <p:cond delay="1042"/>
                                          </p:stCondLst>
                                        </p:cTn>
                                        <p:tgtEl>
                                          <p:spTgt spid="49"/>
                                        </p:tgtEl>
                                      </p:cBhvr>
                                      <p:to x="100000" y="100000"/>
                                    </p:animScale>
                                    <p:animScale>
                                      <p:cBhvr>
                                        <p:cTn id="51" dur="16">
                                          <p:stCondLst>
                                            <p:cond delay="1130"/>
                                          </p:stCondLst>
                                        </p:cTn>
                                        <p:tgtEl>
                                          <p:spTgt spid="49"/>
                                        </p:tgtEl>
                                      </p:cBhvr>
                                      <p:to x="100000" y="95000"/>
                                    </p:animScale>
                                    <p:animScale>
                                      <p:cBhvr>
                                        <p:cTn id="52" dur="104" decel="50000">
                                          <p:stCondLst>
                                            <p:cond delay="1146"/>
                                          </p:stCondLst>
                                        </p:cTn>
                                        <p:tgtEl>
                                          <p:spTgt spid="49"/>
                                        </p:tgtEl>
                                      </p:cBhvr>
                                      <p:to x="100000" y="100000"/>
                                    </p:animScale>
                                  </p:childTnLst>
                                </p:cTn>
                              </p:par>
                            </p:childTnLst>
                          </p:cTn>
                        </p:par>
                        <p:par>
                          <p:cTn id="53" fill="hold" nodeType="afterGroup">
                            <p:stCondLst>
                              <p:cond delay="1750"/>
                            </p:stCondLst>
                            <p:childTnLst>
                              <p:par>
                                <p:cTn id="54" presetID="22" presetClass="entr" presetSubtype="2"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right)">
                                      <p:cBhvr>
                                        <p:cTn id="56" dur="250"/>
                                        <p:tgtEl>
                                          <p:spTgt spid="40"/>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250"/>
                                        <p:tgtEl>
                                          <p:spTgt spid="38"/>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39"/>
                                        </p:tgtEl>
                                        <p:attrNameLst>
                                          <p:attrName>style.visibility</p:attrName>
                                        </p:attrNameLst>
                                      </p:cBhvr>
                                      <p:to>
                                        <p:strVal val="visible"/>
                                      </p:to>
                                    </p:set>
                                    <p:animEffect transition="in" filter="wipe(right)">
                                      <p:cBhvr>
                                        <p:cTn id="62"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1583499" y="1871724"/>
            <a:ext cx="8887583" cy="3205841"/>
            <a:chOff x="1187623" y="1193810"/>
            <a:chExt cx="6665687" cy="2434594"/>
          </a:xfrm>
        </p:grpSpPr>
        <p:grpSp>
          <p:nvGrpSpPr>
            <p:cNvPr id="58" name="组合 57"/>
            <p:cNvGrpSpPr/>
            <p:nvPr/>
          </p:nvGrpSpPr>
          <p:grpSpPr>
            <a:xfrm>
              <a:off x="1187623" y="1193810"/>
              <a:ext cx="6665687" cy="2434594"/>
              <a:chOff x="1187623" y="1193810"/>
              <a:chExt cx="6665687" cy="2434594"/>
            </a:xfrm>
          </p:grpSpPr>
          <p:sp>
            <p:nvSpPr>
              <p:cNvPr id="71" name="Oval 478"/>
              <p:cNvSpPr>
                <a:spLocks noChangeArrowheads="1"/>
              </p:cNvSpPr>
              <p:nvPr/>
            </p:nvSpPr>
            <p:spPr bwMode="auto">
              <a:xfrm>
                <a:off x="1187623" y="1193810"/>
                <a:ext cx="2418503" cy="2054180"/>
              </a:xfrm>
              <a:custGeom>
                <a:rect l="l" t="t" r="r" b="b"/>
                <a:pathLst>
                  <a:path w="2749005" h="2334895">
                    <a:moveTo>
                      <a:pt x="869662" y="0"/>
                    </a:moveTo>
                    <a:cubicBezTo>
                      <a:pt x="1269560" y="0"/>
                      <a:pt x="1606416" y="269913"/>
                      <a:pt x="1707090" y="637746"/>
                    </a:cubicBezTo>
                    <a:lnTo>
                      <a:pt x="2749005" y="1239296"/>
                    </a:lnTo>
                    <a:lnTo>
                      <a:pt x="2116460" y="2334895"/>
                    </a:lnTo>
                    <a:lnTo>
                      <a:pt x="1051411" y="1719989"/>
                    </a:lnTo>
                    <a:cubicBezTo>
                      <a:pt x="992839" y="1732762"/>
                      <a:pt x="932017" y="1739324"/>
                      <a:pt x="869662" y="1739324"/>
                    </a:cubicBezTo>
                    <a:cubicBezTo>
                      <a:pt x="389361" y="1739324"/>
                      <a:pt x="0" y="1349963"/>
                      <a:pt x="0" y="869662"/>
                    </a:cubicBezTo>
                    <a:cubicBezTo>
                      <a:pt x="0" y="389361"/>
                      <a:pt x="389361" y="0"/>
                      <a:pt x="869662" y="0"/>
                    </a:cubicBezTo>
                    <a:close/>
                  </a:path>
                </a:pathLst>
              </a:cu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135"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72" name="Oval 462"/>
              <p:cNvSpPr>
                <a:spLocks noChangeArrowheads="1"/>
              </p:cNvSpPr>
              <p:nvPr/>
            </p:nvSpPr>
            <p:spPr bwMode="auto">
              <a:xfrm>
                <a:off x="2844228" y="2069969"/>
                <a:ext cx="5009082" cy="1558435"/>
              </a:xfrm>
              <a:custGeom>
                <a:rect l="l" t="t" r="r" b="b"/>
                <a:pathLst>
                  <a:path w="5693600" h="1771403">
                    <a:moveTo>
                      <a:pt x="5357458" y="0"/>
                    </a:moveTo>
                    <a:lnTo>
                      <a:pt x="5693600" y="885702"/>
                    </a:lnTo>
                    <a:lnTo>
                      <a:pt x="5357458" y="1771404"/>
                    </a:lnTo>
                    <a:lnTo>
                      <a:pt x="5357458" y="1479857"/>
                    </a:lnTo>
                    <a:lnTo>
                      <a:pt x="5108153" y="1479857"/>
                    </a:lnTo>
                    <a:cubicBezTo>
                      <a:pt x="4951092" y="1649600"/>
                      <a:pt x="4726132" y="1754666"/>
                      <a:pt x="4476632" y="1754666"/>
                    </a:cubicBezTo>
                    <a:cubicBezTo>
                      <a:pt x="4227133" y="1754666"/>
                      <a:pt x="4002173" y="1649600"/>
                      <a:pt x="3845112" y="1479857"/>
                    </a:cubicBezTo>
                    <a:lnTo>
                      <a:pt x="3304667" y="1479857"/>
                    </a:lnTo>
                    <a:cubicBezTo>
                      <a:pt x="3147606" y="1649600"/>
                      <a:pt x="2922646" y="1754666"/>
                      <a:pt x="2673146" y="1754666"/>
                    </a:cubicBezTo>
                    <a:cubicBezTo>
                      <a:pt x="2423647" y="1754666"/>
                      <a:pt x="2198687" y="1649600"/>
                      <a:pt x="2041626" y="1479857"/>
                    </a:cubicBezTo>
                    <a:lnTo>
                      <a:pt x="1501182" y="1479857"/>
                    </a:lnTo>
                    <a:cubicBezTo>
                      <a:pt x="1344121" y="1649600"/>
                      <a:pt x="1119162" y="1754666"/>
                      <a:pt x="869662" y="1754666"/>
                    </a:cubicBezTo>
                    <a:cubicBezTo>
                      <a:pt x="389361" y="1754666"/>
                      <a:pt x="0" y="1365305"/>
                      <a:pt x="0" y="885004"/>
                    </a:cubicBezTo>
                    <a:cubicBezTo>
                      <a:pt x="0" y="404703"/>
                      <a:pt x="389361" y="15342"/>
                      <a:pt x="869662" y="15342"/>
                    </a:cubicBezTo>
                    <a:cubicBezTo>
                      <a:pt x="1119813" y="15342"/>
                      <a:pt x="1345295" y="120958"/>
                      <a:pt x="1502334" y="291547"/>
                    </a:cubicBezTo>
                    <a:lnTo>
                      <a:pt x="2040474" y="291547"/>
                    </a:lnTo>
                    <a:cubicBezTo>
                      <a:pt x="2197513" y="120958"/>
                      <a:pt x="2422996" y="15342"/>
                      <a:pt x="2673146" y="15342"/>
                    </a:cubicBezTo>
                    <a:cubicBezTo>
                      <a:pt x="2923297" y="15342"/>
                      <a:pt x="3148780" y="120958"/>
                      <a:pt x="3305818" y="291547"/>
                    </a:cubicBezTo>
                    <a:lnTo>
                      <a:pt x="3843960" y="291547"/>
                    </a:lnTo>
                    <a:cubicBezTo>
                      <a:pt x="4000999" y="120958"/>
                      <a:pt x="4226482" y="15342"/>
                      <a:pt x="4476632" y="15342"/>
                    </a:cubicBezTo>
                    <a:cubicBezTo>
                      <a:pt x="4726783" y="15342"/>
                      <a:pt x="4952266" y="120958"/>
                      <a:pt x="5109304" y="291547"/>
                    </a:cubicBezTo>
                    <a:lnTo>
                      <a:pt x="5357458" y="291547"/>
                    </a:lnTo>
                    <a:close/>
                  </a:path>
                </a:pathLst>
              </a:cu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135" b="0" i="0" u="none" strike="noStrike" kern="0" cap="none" spc="0" normalizeH="0" baseline="0" noProof="0">
                  <a:ln>
                    <a:noFill/>
                  </a:ln>
                  <a:solidFill>
                    <a:prstClr val="white"/>
                  </a:solidFill>
                  <a:effectLst/>
                  <a:uLnTx/>
                  <a:uFillTx/>
                  <a:ea typeface="微软雅黑" panose="020b0503020204020204" pitchFamily="34" charset="-122"/>
                </a:endParaRPr>
              </a:p>
            </p:txBody>
          </p:sp>
        </p:grpSp>
        <p:grpSp>
          <p:nvGrpSpPr>
            <p:cNvPr id="59" name="组合 58"/>
            <p:cNvGrpSpPr/>
            <p:nvPr/>
          </p:nvGrpSpPr>
          <p:grpSpPr>
            <a:xfrm>
              <a:off x="1316483" y="1348581"/>
              <a:ext cx="1248880" cy="1248880"/>
              <a:chOff x="1071444" y="1525090"/>
              <a:chExt cx="1117070" cy="1117070"/>
            </a:xfrm>
          </p:grpSpPr>
          <p:sp>
            <p:nvSpPr>
              <p:cNvPr id="69" name="椭圆 68"/>
              <p:cNvSpPr/>
              <p:nvPr/>
            </p:nvSpPr>
            <p:spPr>
              <a:xfrm>
                <a:off x="1071444" y="1525090"/>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70" name="TextBox 32"/>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60" name="组合 59"/>
            <p:cNvGrpSpPr/>
            <p:nvPr/>
          </p:nvGrpSpPr>
          <p:grpSpPr>
            <a:xfrm>
              <a:off x="2981688" y="2224747"/>
              <a:ext cx="1248880" cy="1248880"/>
              <a:chOff x="1071444" y="1525090"/>
              <a:chExt cx="1117070" cy="1117070"/>
            </a:xfrm>
          </p:grpSpPr>
          <p:sp>
            <p:nvSpPr>
              <p:cNvPr id="67" name="椭圆 66"/>
              <p:cNvSpPr/>
              <p:nvPr/>
            </p:nvSpPr>
            <p:spPr>
              <a:xfrm>
                <a:off x="1071444" y="1525090"/>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68" name="TextBox 30"/>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61" name="组合 60"/>
            <p:cNvGrpSpPr/>
            <p:nvPr/>
          </p:nvGrpSpPr>
          <p:grpSpPr>
            <a:xfrm>
              <a:off x="4567448" y="2224747"/>
              <a:ext cx="1248880" cy="1248880"/>
              <a:chOff x="1071444" y="1525090"/>
              <a:chExt cx="1117070" cy="1117070"/>
            </a:xfrm>
          </p:grpSpPr>
          <p:sp>
            <p:nvSpPr>
              <p:cNvPr id="65" name="椭圆 64"/>
              <p:cNvSpPr/>
              <p:nvPr/>
            </p:nvSpPr>
            <p:spPr>
              <a:xfrm>
                <a:off x="1071444" y="1525090"/>
                <a:ext cx="1117070" cy="1117070"/>
              </a:xfrm>
              <a:prstGeom prst="ellipse">
                <a:avLst/>
              </a:prstGeom>
              <a:solidFill>
                <a:srgbClr val="00B0F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66" name="TextBox 28"/>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62" name="组合 61"/>
            <p:cNvGrpSpPr/>
            <p:nvPr/>
          </p:nvGrpSpPr>
          <p:grpSpPr>
            <a:xfrm>
              <a:off x="6167977" y="2229606"/>
              <a:ext cx="1248880" cy="1248880"/>
              <a:chOff x="1071444" y="1525090"/>
              <a:chExt cx="1117070" cy="1117070"/>
            </a:xfrm>
          </p:grpSpPr>
          <p:sp>
            <p:nvSpPr>
              <p:cNvPr id="63" name="椭圆 62"/>
              <p:cNvSpPr/>
              <p:nvPr/>
            </p:nvSpPr>
            <p:spPr>
              <a:xfrm>
                <a:off x="1071444" y="1525090"/>
                <a:ext cx="1117070" cy="1117070"/>
              </a:xfrm>
              <a:prstGeom prst="ellipse">
                <a:avLst/>
              </a:prstGeom>
              <a:solidFill>
                <a:srgbClr val="7F7F7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135"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64" name="TextBox 26"/>
              <p:cNvSpPr txBox="1"/>
              <p:nvPr/>
            </p:nvSpPr>
            <p:spPr>
              <a:xfrm flipH="1">
                <a:off x="1333765" y="1801044"/>
                <a:ext cx="631932" cy="61343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sp>
        <p:nvSpPr>
          <p:cNvPr id="73" name="弧形 72"/>
          <p:cNvSpPr/>
          <p:nvPr/>
        </p:nvSpPr>
        <p:spPr>
          <a:xfrm rot="20765780">
            <a:off x="2691745" y="2052433"/>
            <a:ext cx="2201124" cy="2173807"/>
          </a:xfrm>
          <a:prstGeom prst="arc">
            <a:avLst/>
          </a:prstGeom>
          <a:noFill/>
          <a:ln w="9525" cap="flat" cmpd="sng" algn="ctr">
            <a:solidFill>
              <a:srgbClr val="0070C0">
                <a:lumMod val="25000"/>
              </a:srgbClr>
            </a:solidFill>
            <a:prstDash val="dash"/>
            <a:headEnd type="oval"/>
            <a:tailEnd type="triangle"/>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solidFill>
                  <a:sysClr val="windowText" lastClr="000000"/>
                </a:solidFill>
              </a:ln>
              <a:solidFill>
                <a:srgbClr val="262626">
                  <a:lumMod val="90000"/>
                  <a:lumOff val="10000"/>
                </a:srgbClr>
              </a:solidFill>
              <a:effectLst/>
              <a:uLnTx/>
              <a:uFillTx/>
              <a:latin typeface="Arial"/>
              <a:ea typeface="微软雅黑" panose="020b0503020204020204" pitchFamily="34" charset="-122"/>
            </a:endParaRPr>
          </a:p>
        </p:txBody>
      </p:sp>
      <p:sp>
        <p:nvSpPr>
          <p:cNvPr id="74" name="弧形 73"/>
          <p:cNvSpPr/>
          <p:nvPr/>
        </p:nvSpPr>
        <p:spPr>
          <a:xfrm rot="2483880" flipV="1">
            <a:off x="4822446" y="3374801"/>
            <a:ext cx="2201124" cy="2173807"/>
          </a:xfrm>
          <a:prstGeom prst="arc">
            <a:avLst/>
          </a:prstGeom>
          <a:noFill/>
          <a:ln w="9525" cap="flat" cmpd="sng" algn="ctr">
            <a:solidFill>
              <a:srgbClr val="0070C0">
                <a:lumMod val="25000"/>
              </a:srgbClr>
            </a:solidFill>
            <a:prstDash val="dash"/>
            <a:headEnd type="oval"/>
            <a:tailEnd type="triangle"/>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solidFill>
                  <a:sysClr val="windowText" lastClr="000000"/>
                </a:solidFill>
              </a:ln>
              <a:solidFill>
                <a:srgbClr val="262626">
                  <a:lumMod val="90000"/>
                  <a:lumOff val="10000"/>
                </a:srgbClr>
              </a:solidFill>
              <a:effectLst/>
              <a:uLnTx/>
              <a:uFillTx/>
              <a:latin typeface="Arial"/>
              <a:ea typeface="微软雅黑" panose="020b0503020204020204" pitchFamily="34" charset="-122"/>
            </a:endParaRPr>
          </a:p>
        </p:txBody>
      </p:sp>
      <p:sp>
        <p:nvSpPr>
          <p:cNvPr id="75" name="弧形 74"/>
          <p:cNvSpPr/>
          <p:nvPr/>
        </p:nvSpPr>
        <p:spPr>
          <a:xfrm rot="19116120">
            <a:off x="6898543" y="2554994"/>
            <a:ext cx="2201124" cy="2173807"/>
          </a:xfrm>
          <a:prstGeom prst="arc">
            <a:avLst/>
          </a:prstGeom>
          <a:noFill/>
          <a:ln w="9525" cap="flat" cmpd="sng" algn="ctr">
            <a:solidFill>
              <a:srgbClr val="0070C0">
                <a:lumMod val="25000"/>
              </a:srgbClr>
            </a:solidFill>
            <a:prstDash val="dash"/>
            <a:headEnd type="oval"/>
            <a:tailEnd type="triangle"/>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solidFill>
                  <a:sysClr val="windowText" lastClr="000000"/>
                </a:solidFill>
              </a:ln>
              <a:solidFill>
                <a:srgbClr val="262626">
                  <a:lumMod val="90000"/>
                  <a:lumOff val="10000"/>
                </a:srgbClr>
              </a:solidFill>
              <a:effectLst/>
              <a:uLnTx/>
              <a:uFillTx/>
              <a:latin typeface="Arial"/>
              <a:ea typeface="微软雅黑" panose="020b0503020204020204" pitchFamily="34" charset="-122"/>
            </a:endParaRPr>
          </a:p>
        </p:txBody>
      </p:sp>
      <p:sp>
        <p:nvSpPr>
          <p:cNvPr id="76" name="矩形 75"/>
          <p:cNvSpPr/>
          <p:nvPr/>
        </p:nvSpPr>
        <p:spPr>
          <a:xfrm flipH="1">
            <a:off x="4332474" y="1505339"/>
            <a:ext cx="1955548" cy="624231"/>
          </a:xfrm>
          <a:prstGeom prst="rect">
            <a:avLst/>
          </a:prstGeom>
        </p:spPr>
        <p:txBody>
          <a:bodyPr wrap="square" lIns="121370" tIns="60685" rIns="121370" bIns="60685">
            <a:spAutoFit/>
          </a:bodyPr>
          <a:lstStyle/>
          <a:p>
            <a:pPr defTabSz="1219200"/>
            <a:r>
              <a:rPr lang="zh-CN" altLang="en-US" sz="1630">
                <a:solidFill>
                  <a:srgbClr val="262626">
                    <a:lumMod val="90000"/>
                    <a:lumOff val="10000"/>
                  </a:srgbClr>
                </a:solidFill>
                <a:latin typeface="Arial"/>
                <a:ea typeface="微软雅黑" panose="020b0503020204020204" pitchFamily="34" charset="-122"/>
              </a:rPr>
              <a:t>单击此处添加文本</a:t>
            </a:r>
            <a:endParaRPr lang="en-US" altLang="zh-CN" sz="1630">
              <a:solidFill>
                <a:srgbClr val="262626">
                  <a:lumMod val="90000"/>
                  <a:lumOff val="10000"/>
                </a:srgbClr>
              </a:solidFill>
              <a:latin typeface="Arial"/>
              <a:ea typeface="微软雅黑" panose="020b0503020204020204" pitchFamily="34" charset="-122"/>
            </a:endParaRPr>
          </a:p>
          <a:p>
            <a:pPr defTabSz="1219200"/>
            <a:r>
              <a:rPr lang="zh-CN" altLang="en-US" sz="1630">
                <a:solidFill>
                  <a:srgbClr val="262626">
                    <a:lumMod val="90000"/>
                    <a:lumOff val="10000"/>
                  </a:srgbClr>
                </a:solidFill>
                <a:latin typeface="Arial"/>
                <a:ea typeface="微软雅黑" panose="020b0503020204020204" pitchFamily="34" charset="-122"/>
              </a:rPr>
              <a:t>单击此处添加文本</a:t>
            </a:r>
            <a:endParaRPr lang="en-US" altLang="zh-CN" sz="1630">
              <a:solidFill>
                <a:srgbClr val="262626">
                  <a:lumMod val="90000"/>
                  <a:lumOff val="10000"/>
                </a:srgbClr>
              </a:solidFill>
              <a:latin typeface="Arial"/>
              <a:ea typeface="微软雅黑" panose="020b0503020204020204" pitchFamily="34" charset="-122"/>
            </a:endParaRPr>
          </a:p>
        </p:txBody>
      </p:sp>
      <p:sp>
        <p:nvSpPr>
          <p:cNvPr id="77" name="矩形 76"/>
          <p:cNvSpPr/>
          <p:nvPr/>
        </p:nvSpPr>
        <p:spPr>
          <a:xfrm flipH="1">
            <a:off x="7056248" y="1884616"/>
            <a:ext cx="1955548" cy="624231"/>
          </a:xfrm>
          <a:prstGeom prst="rect">
            <a:avLst/>
          </a:prstGeom>
        </p:spPr>
        <p:txBody>
          <a:bodyPr wrap="square" lIns="121370" tIns="60685" rIns="121370" bIns="60685">
            <a:spAutoFit/>
          </a:bodyPr>
          <a:lstStyle/>
          <a:p>
            <a:pPr defTabSz="1219200"/>
            <a:r>
              <a:rPr lang="zh-CN" altLang="en-US" sz="1630">
                <a:solidFill>
                  <a:srgbClr val="262626">
                    <a:lumMod val="90000"/>
                    <a:lumOff val="10000"/>
                  </a:srgbClr>
                </a:solidFill>
                <a:latin typeface="Arial"/>
                <a:ea typeface="微软雅黑" panose="020b0503020204020204" pitchFamily="34" charset="-122"/>
              </a:rPr>
              <a:t>单击此处添加文本</a:t>
            </a:r>
            <a:endParaRPr lang="en-US" altLang="zh-CN" sz="1630">
              <a:solidFill>
                <a:srgbClr val="262626">
                  <a:lumMod val="90000"/>
                  <a:lumOff val="10000"/>
                </a:srgbClr>
              </a:solidFill>
              <a:latin typeface="Arial"/>
              <a:ea typeface="微软雅黑" panose="020b0503020204020204" pitchFamily="34" charset="-122"/>
            </a:endParaRPr>
          </a:p>
          <a:p>
            <a:pPr defTabSz="1219200"/>
            <a:r>
              <a:rPr lang="zh-CN" altLang="en-US" sz="1630">
                <a:solidFill>
                  <a:srgbClr val="262626">
                    <a:lumMod val="90000"/>
                    <a:lumOff val="10000"/>
                  </a:srgbClr>
                </a:solidFill>
                <a:latin typeface="Arial"/>
                <a:ea typeface="微软雅黑" panose="020b0503020204020204" pitchFamily="34" charset="-122"/>
              </a:rPr>
              <a:t>单击此处添加文本</a:t>
            </a:r>
            <a:endParaRPr lang="en-US" altLang="zh-CN" sz="1630">
              <a:solidFill>
                <a:srgbClr val="262626">
                  <a:lumMod val="90000"/>
                  <a:lumOff val="10000"/>
                </a:srgbClr>
              </a:solidFill>
              <a:latin typeface="Arial"/>
              <a:ea typeface="微软雅黑" panose="020b0503020204020204" pitchFamily="34" charset="-122"/>
            </a:endParaRPr>
          </a:p>
        </p:txBody>
      </p:sp>
      <p:sp>
        <p:nvSpPr>
          <p:cNvPr id="78" name="矩形 77"/>
          <p:cNvSpPr/>
          <p:nvPr/>
        </p:nvSpPr>
        <p:spPr>
          <a:xfrm flipH="1">
            <a:off x="5100700" y="5797981"/>
            <a:ext cx="1955548" cy="624231"/>
          </a:xfrm>
          <a:prstGeom prst="rect">
            <a:avLst/>
          </a:prstGeom>
        </p:spPr>
        <p:txBody>
          <a:bodyPr wrap="square" lIns="121370" tIns="60685" rIns="121370" bIns="60685">
            <a:spAutoFit/>
          </a:bodyPr>
          <a:lstStyle/>
          <a:p>
            <a:pPr defTabSz="1219200"/>
            <a:r>
              <a:rPr lang="zh-CN" altLang="en-US" sz="1630">
                <a:solidFill>
                  <a:srgbClr val="262626">
                    <a:lumMod val="90000"/>
                    <a:lumOff val="10000"/>
                  </a:srgbClr>
                </a:solidFill>
                <a:latin typeface="Arial"/>
                <a:ea typeface="微软雅黑" panose="020b0503020204020204" pitchFamily="34" charset="-122"/>
              </a:rPr>
              <a:t>单击此处添加文本</a:t>
            </a:r>
            <a:endParaRPr lang="en-US" altLang="zh-CN" sz="1630">
              <a:solidFill>
                <a:srgbClr val="262626">
                  <a:lumMod val="90000"/>
                  <a:lumOff val="10000"/>
                </a:srgbClr>
              </a:solidFill>
              <a:latin typeface="Arial"/>
              <a:ea typeface="微软雅黑" panose="020b0503020204020204" pitchFamily="34" charset="-122"/>
            </a:endParaRPr>
          </a:p>
          <a:p>
            <a:pPr defTabSz="1219200"/>
            <a:r>
              <a:rPr lang="zh-CN" altLang="en-US" sz="1630">
                <a:solidFill>
                  <a:srgbClr val="262626">
                    <a:lumMod val="90000"/>
                    <a:lumOff val="10000"/>
                  </a:srgbClr>
                </a:solidFill>
                <a:latin typeface="Arial"/>
                <a:ea typeface="微软雅黑" panose="020b0503020204020204" pitchFamily="34" charset="-122"/>
              </a:rPr>
              <a:t>单击此处添加文本</a:t>
            </a:r>
            <a:endParaRPr lang="en-US" altLang="zh-CN" sz="1630">
              <a:solidFill>
                <a:srgbClr val="262626">
                  <a:lumMod val="90000"/>
                  <a:lumOff val="10000"/>
                </a:srgbClr>
              </a:solidFill>
              <a:latin typeface="Arial"/>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76"/>
                                        </p:tgtEl>
                                        <p:attrNameLst>
                                          <p:attrName>style.visibility</p:attrName>
                                        </p:attrNameLst>
                                      </p:cBhvr>
                                      <p:to>
                                        <p:strVal val="visible"/>
                                      </p:to>
                                    </p:set>
                                    <p:animEffect transition="in" filter="wipe(left)">
                                      <p:cBhvr>
                                        <p:cTn id="14" dur="500"/>
                                        <p:tgtEl>
                                          <p:spTgt spid="76"/>
                                        </p:tgtEl>
                                      </p:cBhvr>
                                    </p:animEffect>
                                  </p:childTnLst>
                                </p:cTn>
                              </p:par>
                              <p:par>
                                <p:cTn id="15" presetID="22" presetClass="entr" presetSubtype="8" fill="hold" grpId="0" nodeType="withEffect">
                                  <p:stCondLst>
                                    <p:cond delay="70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par>
                                <p:cTn id="21" presetID="22" presetClass="entr" presetSubtype="8" fill="hold" grpId="0" nodeType="withEffect">
                                  <p:stCondLst>
                                    <p:cond delay="120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par>
                                <p:cTn id="24" presetID="22" presetClass="entr" presetSubtype="8" fill="hold" grpId="0" nodeType="withEffect">
                                  <p:stCondLst>
                                    <p:cond delay="1400"/>
                                  </p:stCondLst>
                                  <p:childTnLst>
                                    <p:set>
                                      <p:cBhvr>
                                        <p:cTn id="25" dur="1" fill="hold">
                                          <p:stCondLst>
                                            <p:cond delay="0"/>
                                          </p:stCondLst>
                                        </p:cTn>
                                        <p:tgtEl>
                                          <p:spTgt spid="78"/>
                                        </p:tgtEl>
                                        <p:attrNameLst>
                                          <p:attrName>style.visibility</p:attrName>
                                        </p:attrNameLst>
                                      </p:cBhvr>
                                      <p:to>
                                        <p:strVal val="visible"/>
                                      </p:to>
                                    </p:set>
                                    <p:animEffect transition="in" filter="wipe(left)">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7000"/>
            <a:ext cx="6858000" cy="12192001"/>
          </a:xfrm>
          <a:prstGeom prst="rect">
            <a:avLst/>
          </a:prstGeom>
        </p:spPr>
      </p:pic>
      <p:sp>
        <p:nvSpPr>
          <p:cNvPr id="8" name="文本框 7"/>
          <p:cNvSpPr txBox="1"/>
          <p:nvPr/>
        </p:nvSpPr>
        <p:spPr>
          <a:xfrm>
            <a:off x="3107037" y="3167390"/>
            <a:ext cx="6219972" cy="830997"/>
          </a:xfrm>
          <a:prstGeom prst="rect">
            <a:avLst/>
          </a:prstGeom>
          <a:noFill/>
        </p:spPr>
        <p:txBody>
          <a:bodyPr wrap="none" rtlCol="0">
            <a:spAutoFit/>
          </a:bodyPr>
          <a:lstStyle/>
          <a:p>
            <a:pPr algn="ctr"/>
            <a:r>
              <a:rPr lang="en-US" altLang="zh-CN" sz="4800">
                <a:solidFill>
                  <a:srgbClr val="007990"/>
                </a:solidFill>
              </a:rPr>
              <a:t>MORE  THAN TEMPLATE</a:t>
            </a:r>
            <a:endParaRPr lang="zh-CN" altLang="en-US" sz="4800">
              <a:solidFill>
                <a:srgbClr val="007990"/>
              </a:solidFill>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梯形 2"/>
          <p:cNvSpPr/>
          <p:nvPr/>
        </p:nvSpPr>
        <p:spPr>
          <a:xfrm rot="16665914">
            <a:off x="4530376" y="2064600"/>
            <a:ext cx="2984896" cy="3774785"/>
          </a:xfrm>
          <a:custGeom>
            <a:rect l="l" t="t" r="r" b="b"/>
            <a:pathLst>
              <a:path w="2266804" h="2831089">
                <a:moveTo>
                  <a:pt x="2214736" y="678506"/>
                </a:moveTo>
                <a:cubicBezTo>
                  <a:pt x="2159560" y="703310"/>
                  <a:pt x="2104564" y="754779"/>
                  <a:pt x="2064377" y="824239"/>
                </a:cubicBezTo>
                <a:cubicBezTo>
                  <a:pt x="2038478" y="869003"/>
                  <a:pt x="2022122" y="915374"/>
                  <a:pt x="2018373" y="959259"/>
                </a:cubicBezTo>
                <a:cubicBezTo>
                  <a:pt x="2121520" y="1162519"/>
                  <a:pt x="2156501" y="1401738"/>
                  <a:pt x="2101274" y="1641208"/>
                </a:cubicBezTo>
                <a:cubicBezTo>
                  <a:pt x="2088853" y="1695064"/>
                  <a:pt x="2072337" y="1746911"/>
                  <a:pt x="2050645" y="1795886"/>
                </a:cubicBezTo>
                <a:cubicBezTo>
                  <a:pt x="2059685" y="1833457"/>
                  <a:pt x="2078347" y="1871262"/>
                  <a:pt x="2103815" y="1907272"/>
                </a:cubicBezTo>
                <a:cubicBezTo>
                  <a:pt x="2150153" y="1972789"/>
                  <a:pt x="2209601" y="2019044"/>
                  <a:pt x="2266804" y="2038727"/>
                </a:cubicBezTo>
                <a:lnTo>
                  <a:pt x="2055536" y="2318680"/>
                </a:lnTo>
                <a:cubicBezTo>
                  <a:pt x="2024329" y="2271712"/>
                  <a:pt x="1972628" y="2227751"/>
                  <a:pt x="1907430" y="2196911"/>
                </a:cubicBezTo>
                <a:cubicBezTo>
                  <a:pt x="1868738" y="2178608"/>
                  <a:pt x="1829489" y="2166912"/>
                  <a:pt x="1791954" y="2163674"/>
                </a:cubicBezTo>
                <a:cubicBezTo>
                  <a:pt x="1713227" y="2235662"/>
                  <a:pt x="1622846" y="2293785"/>
                  <a:pt x="1525178" y="2336570"/>
                </a:cubicBezTo>
                <a:cubicBezTo>
                  <a:pt x="1490133" y="2384998"/>
                  <a:pt x="1463067" y="2446766"/>
                  <a:pt x="1447724" y="2516136"/>
                </a:cubicBezTo>
                <a:cubicBezTo>
                  <a:pt x="1425069" y="2618565"/>
                  <a:pt x="1432577" y="2716745"/>
                  <a:pt x="1463819" y="2789393"/>
                </a:cubicBezTo>
                <a:lnTo>
                  <a:pt x="1007233" y="2831089"/>
                </a:lnTo>
                <a:cubicBezTo>
                  <a:pt x="1025242" y="2759606"/>
                  <a:pt x="1022326" y="2670938"/>
                  <a:pt x="994850" y="2580746"/>
                </a:cubicBezTo>
                <a:cubicBezTo>
                  <a:pt x="972802" y="2508368"/>
                  <a:pt x="938171" y="2445622"/>
                  <a:pt x="896396" y="2398736"/>
                </a:cubicBezTo>
                <a:cubicBezTo>
                  <a:pt x="894596" y="2398595"/>
                  <a:pt x="892854" y="2398198"/>
                  <a:pt x="891111" y="2397795"/>
                </a:cubicBezTo>
                <a:cubicBezTo>
                  <a:pt x="796746" y="2376033"/>
                  <a:pt x="708550" y="2341694"/>
                  <a:pt x="628300" y="2296214"/>
                </a:cubicBezTo>
                <a:cubicBezTo>
                  <a:pt x="603733" y="2306065"/>
                  <a:pt x="579407" y="2320582"/>
                  <a:pt x="556261" y="2338796"/>
                </a:cubicBezTo>
                <a:cubicBezTo>
                  <a:pt x="505250" y="2378936"/>
                  <a:pt x="470343" y="2428871"/>
                  <a:pt x="456808" y="2475893"/>
                </a:cubicBezTo>
                <a:lnTo>
                  <a:pt x="221926" y="2316802"/>
                </a:lnTo>
                <a:cubicBezTo>
                  <a:pt x="258577" y="2289651"/>
                  <a:pt x="291952" y="2246069"/>
                  <a:pt x="314170" y="2192128"/>
                </a:cubicBezTo>
                <a:cubicBezTo>
                  <a:pt x="334323" y="2143199"/>
                  <a:pt x="341957" y="2093855"/>
                  <a:pt x="336511" y="2051601"/>
                </a:cubicBezTo>
                <a:cubicBezTo>
                  <a:pt x="145776" y="1818927"/>
                  <a:pt x="61677" y="1503499"/>
                  <a:pt x="134523" y="1187632"/>
                </a:cubicBezTo>
                <a:cubicBezTo>
                  <a:pt x="147148" y="1132887"/>
                  <a:pt x="164006" y="1080219"/>
                  <a:pt x="186188" y="1030516"/>
                </a:cubicBezTo>
                <a:cubicBezTo>
                  <a:pt x="175697" y="997815"/>
                  <a:pt x="155581" y="965548"/>
                  <a:pt x="128833" y="935904"/>
                </a:cubicBezTo>
                <a:cubicBezTo>
                  <a:pt x="89752" y="892591"/>
                  <a:pt x="43652" y="862789"/>
                  <a:pt x="0" y="849562"/>
                </a:cubicBezTo>
                <a:lnTo>
                  <a:pt x="167610" y="620682"/>
                </a:lnTo>
                <a:cubicBezTo>
                  <a:pt x="196186" y="660403"/>
                  <a:pt x="245867" y="695671"/>
                  <a:pt x="307413" y="716295"/>
                </a:cubicBezTo>
                <a:lnTo>
                  <a:pt x="376688" y="731076"/>
                </a:lnTo>
                <a:cubicBezTo>
                  <a:pt x="479803" y="617750"/>
                  <a:pt x="608190" y="530347"/>
                  <a:pt x="750375" y="474734"/>
                </a:cubicBezTo>
                <a:lnTo>
                  <a:pt x="742524" y="474734"/>
                </a:lnTo>
                <a:cubicBezTo>
                  <a:pt x="792169" y="420755"/>
                  <a:pt x="831690" y="342054"/>
                  <a:pt x="850705" y="250432"/>
                </a:cubicBezTo>
                <a:cubicBezTo>
                  <a:pt x="869864" y="158116"/>
                  <a:pt x="864705" y="69549"/>
                  <a:pt x="840269" y="0"/>
                </a:cubicBezTo>
                <a:lnTo>
                  <a:pt x="1298755" y="0"/>
                </a:lnTo>
                <a:cubicBezTo>
                  <a:pt x="1274249" y="75189"/>
                  <a:pt x="1275701" y="173645"/>
                  <a:pt x="1307577" y="273589"/>
                </a:cubicBezTo>
                <a:cubicBezTo>
                  <a:pt x="1329543" y="342457"/>
                  <a:pt x="1362877" y="402385"/>
                  <a:pt x="1403142" y="447672"/>
                </a:cubicBezTo>
                <a:cubicBezTo>
                  <a:pt x="1517829" y="480074"/>
                  <a:pt x="1622124" y="532526"/>
                  <a:pt x="1713604" y="599779"/>
                </a:cubicBezTo>
                <a:cubicBezTo>
                  <a:pt x="1755834" y="595157"/>
                  <a:pt x="1799920" y="578756"/>
                  <a:pt x="1842466" y="553661"/>
                </a:cubicBezTo>
                <a:cubicBezTo>
                  <a:pt x="1904588" y="517019"/>
                  <a:pt x="1952078" y="468538"/>
                  <a:pt x="1978885" y="418927"/>
                </a:cubicBezTo>
                <a:close/>
              </a:path>
            </a:pathLst>
          </a:custGeom>
          <a:solidFill>
            <a:sysClr val="window" lastClr="FFFFFF"/>
          </a:solidFill>
          <a:ln w="25400" cap="flat" cmpd="sng" algn="ctr">
            <a:noFill/>
            <a:prstDash val="solid"/>
          </a:ln>
          <a:effectLst>
            <a:innerShdw blurRad="114300">
              <a:prstClr val="black"/>
            </a:innerShdw>
          </a:effectLst>
        </p:spPr>
        <p:txBody>
          <a:bodyPr rot="0" spcFirstLastPara="0" vertOverflow="overflow" horzOverflow="overflow" vert="horz" wrap="square" lIns="121370" tIns="60685" rIns="121370" bIns="60685"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grpSp>
        <p:nvGrpSpPr>
          <p:cNvPr id="86" name="组合 85"/>
          <p:cNvGrpSpPr/>
          <p:nvPr/>
        </p:nvGrpSpPr>
        <p:grpSpPr>
          <a:xfrm>
            <a:off x="6946875" y="1834387"/>
            <a:ext cx="1210000" cy="1194985"/>
            <a:chOff x="5210154" y="1238819"/>
            <a:chExt cx="907500" cy="907501"/>
          </a:xfrm>
        </p:grpSpPr>
        <p:sp>
          <p:nvSpPr>
            <p:cNvPr id="87" name="椭圆 86"/>
            <p:cNvSpPr/>
            <p:nvPr/>
          </p:nvSpPr>
          <p:spPr>
            <a:xfrm rot="1245109">
              <a:off x="5210154" y="1238819"/>
              <a:ext cx="907500" cy="907501"/>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88" name="椭圆 87"/>
            <p:cNvSpPr/>
            <p:nvPr/>
          </p:nvSpPr>
          <p:spPr>
            <a:xfrm>
              <a:off x="5281960" y="1311540"/>
              <a:ext cx="763652" cy="763652"/>
            </a:xfrm>
            <a:prstGeom prst="ellipse">
              <a:avLst/>
            </a:prstGeom>
            <a:solidFill>
              <a:srgbClr val="00B0F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89" name="TextBox 12"/>
            <p:cNvSpPr txBox="1"/>
            <p:nvPr/>
          </p:nvSpPr>
          <p:spPr>
            <a:xfrm flipH="1">
              <a:off x="5369147" y="1462533"/>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90" name="组合 89"/>
          <p:cNvGrpSpPr/>
          <p:nvPr/>
        </p:nvGrpSpPr>
        <p:grpSpPr>
          <a:xfrm>
            <a:off x="7680181" y="3197758"/>
            <a:ext cx="1713093" cy="1691833"/>
            <a:chOff x="5760133" y="2274196"/>
            <a:chExt cx="1284820" cy="1284820"/>
          </a:xfrm>
        </p:grpSpPr>
        <p:sp>
          <p:nvSpPr>
            <p:cNvPr id="91" name="椭圆 90"/>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92" name="椭圆 91"/>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93" name="TextBox 16"/>
            <p:cNvSpPr txBox="1"/>
            <p:nvPr/>
          </p:nvSpPr>
          <p:spPr>
            <a:xfrm flipH="1">
              <a:off x="6101415" y="2634973"/>
              <a:ext cx="631932" cy="568458"/>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95" name="组合 94"/>
          <p:cNvGrpSpPr/>
          <p:nvPr/>
        </p:nvGrpSpPr>
        <p:grpSpPr>
          <a:xfrm>
            <a:off x="7023251" y="4961723"/>
            <a:ext cx="956598" cy="944725"/>
            <a:chOff x="5267436" y="3613795"/>
            <a:chExt cx="717448" cy="717448"/>
          </a:xfrm>
        </p:grpSpPr>
        <p:sp>
          <p:nvSpPr>
            <p:cNvPr id="96" name="椭圆 95"/>
            <p:cNvSpPr/>
            <p:nvPr/>
          </p:nvSpPr>
          <p:spPr>
            <a:xfrm rot="1245109">
              <a:off x="5267436" y="3613795"/>
              <a:ext cx="717448" cy="71744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97" name="椭圆 96"/>
            <p:cNvSpPr/>
            <p:nvPr/>
          </p:nvSpPr>
          <p:spPr>
            <a:xfrm>
              <a:off x="5327373" y="3676062"/>
              <a:ext cx="596451" cy="596451"/>
            </a:xfrm>
            <a:prstGeom prst="ellipse">
              <a:avLst/>
            </a:prstGeom>
            <a:solidFill>
              <a:srgbClr val="7F7F7F"/>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98" name="TextBox 20"/>
            <p:cNvSpPr txBox="1"/>
            <p:nvPr/>
          </p:nvSpPr>
          <p:spPr>
            <a:xfrm flipH="1">
              <a:off x="5327373" y="3762553"/>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99" name="组合 98"/>
          <p:cNvGrpSpPr/>
          <p:nvPr/>
        </p:nvGrpSpPr>
        <p:grpSpPr>
          <a:xfrm>
            <a:off x="4168201" y="4986874"/>
            <a:ext cx="956598" cy="944725"/>
            <a:chOff x="3126149" y="3632895"/>
            <a:chExt cx="717448" cy="717448"/>
          </a:xfrm>
        </p:grpSpPr>
        <p:sp>
          <p:nvSpPr>
            <p:cNvPr id="100" name="椭圆 99"/>
            <p:cNvSpPr/>
            <p:nvPr/>
          </p:nvSpPr>
          <p:spPr>
            <a:xfrm rot="1245109">
              <a:off x="3126149" y="3632895"/>
              <a:ext cx="717448" cy="71744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101" name="椭圆 100"/>
            <p:cNvSpPr/>
            <p:nvPr/>
          </p:nvSpPr>
          <p:spPr>
            <a:xfrm rot="183324">
              <a:off x="3186086" y="3695161"/>
              <a:ext cx="596451" cy="596451"/>
            </a:xfrm>
            <a:prstGeom prst="ellipse">
              <a:avLst/>
            </a:prstGeom>
            <a:solidFill>
              <a:srgbClr val="003B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102" name="TextBox 24"/>
            <p:cNvSpPr txBox="1"/>
            <p:nvPr/>
          </p:nvSpPr>
          <p:spPr>
            <a:xfrm flipH="1">
              <a:off x="3168345" y="3762553"/>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03" name="组合 102"/>
          <p:cNvGrpSpPr/>
          <p:nvPr/>
        </p:nvGrpSpPr>
        <p:grpSpPr>
          <a:xfrm>
            <a:off x="2647852" y="2787282"/>
            <a:ext cx="1713093" cy="1691834"/>
            <a:chOff x="1985887" y="1962468"/>
            <a:chExt cx="1284820" cy="1284820"/>
          </a:xfrm>
        </p:grpSpPr>
        <p:sp>
          <p:nvSpPr>
            <p:cNvPr id="104" name="椭圆 103"/>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105" name="椭圆 104"/>
            <p:cNvSpPr/>
            <p:nvPr/>
          </p:nvSpPr>
          <p:spPr>
            <a:xfrm>
              <a:off x="2064848" y="2047290"/>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106" name="TextBox 28"/>
            <p:cNvSpPr txBox="1"/>
            <p:nvPr/>
          </p:nvSpPr>
          <p:spPr>
            <a:xfrm flipH="1">
              <a:off x="2316293" y="2302827"/>
              <a:ext cx="631932" cy="568458"/>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1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07" name="组合 106"/>
          <p:cNvGrpSpPr/>
          <p:nvPr/>
        </p:nvGrpSpPr>
        <p:grpSpPr>
          <a:xfrm>
            <a:off x="4192790" y="1466840"/>
            <a:ext cx="1210000" cy="1194985"/>
            <a:chOff x="3144590" y="959695"/>
            <a:chExt cx="907500" cy="907501"/>
          </a:xfrm>
        </p:grpSpPr>
        <p:sp>
          <p:nvSpPr>
            <p:cNvPr id="108" name="椭圆 107"/>
            <p:cNvSpPr/>
            <p:nvPr/>
          </p:nvSpPr>
          <p:spPr>
            <a:xfrm rot="1245109">
              <a:off x="3144590" y="959695"/>
              <a:ext cx="907500" cy="907501"/>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109" name="椭圆 108"/>
            <p:cNvSpPr/>
            <p:nvPr/>
          </p:nvSpPr>
          <p:spPr>
            <a:xfrm rot="212293">
              <a:off x="3216396" y="1032416"/>
              <a:ext cx="763652" cy="763652"/>
            </a:xfrm>
            <a:prstGeom prst="ellipse">
              <a:avLst/>
            </a:prstGeom>
            <a:solidFill>
              <a:srgbClr val="00B0F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7F7F7F">
                    <a:lumMod val="50000"/>
                  </a:srgbClr>
                </a:solidFill>
                <a:effectLst/>
                <a:uLnTx/>
                <a:uFillTx/>
                <a:ea typeface="微软雅黑" panose="020b0503020204020204" pitchFamily="34" charset="-122"/>
              </a:endParaRPr>
            </a:p>
          </p:txBody>
        </p:sp>
        <p:sp>
          <p:nvSpPr>
            <p:cNvPr id="110" name="TextBox 32"/>
            <p:cNvSpPr txBox="1"/>
            <p:nvPr/>
          </p:nvSpPr>
          <p:spPr>
            <a:xfrm flipH="1">
              <a:off x="3282374" y="1182612"/>
              <a:ext cx="631932" cy="45110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1630"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sp>
        <p:nvSpPr>
          <p:cNvPr id="111" name="TextBox 40"/>
          <p:cNvSpPr txBox="1"/>
          <p:nvPr/>
        </p:nvSpPr>
        <p:spPr>
          <a:xfrm>
            <a:off x="375533" y="3162514"/>
            <a:ext cx="2264083" cy="1125907"/>
          </a:xfrm>
          <a:prstGeom prst="rect">
            <a:avLst/>
          </a:prstGeom>
          <a:noFill/>
        </p:spPr>
        <p:txBody>
          <a:bodyPr wrap="square" lIns="121370" tIns="60685" rIns="121370" bIns="60685" rtlCol="0">
            <a:spAutoFit/>
          </a:bodyPr>
          <a:lstStyle/>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zh-CN" altLang="en-US" sz="1630">
              <a:solidFill>
                <a:srgbClr val="7F7F7F">
                  <a:lumMod val="50000"/>
                </a:srgbClr>
              </a:solidFill>
              <a:latin typeface="Arial"/>
              <a:ea typeface="微软雅黑" panose="020b0503020204020204" pitchFamily="34" charset="-122"/>
            </a:endParaRPr>
          </a:p>
        </p:txBody>
      </p:sp>
      <p:sp>
        <p:nvSpPr>
          <p:cNvPr id="112" name="TextBox 40"/>
          <p:cNvSpPr txBox="1"/>
          <p:nvPr/>
        </p:nvSpPr>
        <p:spPr>
          <a:xfrm>
            <a:off x="1815693" y="1448186"/>
            <a:ext cx="2264083" cy="1125907"/>
          </a:xfrm>
          <a:prstGeom prst="rect">
            <a:avLst/>
          </a:prstGeom>
          <a:noFill/>
        </p:spPr>
        <p:txBody>
          <a:bodyPr wrap="square" lIns="121370" tIns="60685" rIns="121370" bIns="60685" rtlCol="0">
            <a:spAutoFit/>
          </a:bodyPr>
          <a:lstStyle/>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zh-CN" altLang="en-US" sz="1630">
              <a:solidFill>
                <a:srgbClr val="7F7F7F">
                  <a:lumMod val="50000"/>
                </a:srgbClr>
              </a:solidFill>
              <a:latin typeface="Arial"/>
              <a:ea typeface="微软雅黑" panose="020b0503020204020204" pitchFamily="34" charset="-122"/>
            </a:endParaRPr>
          </a:p>
        </p:txBody>
      </p:sp>
      <p:sp>
        <p:nvSpPr>
          <p:cNvPr id="113" name="TextBox 40"/>
          <p:cNvSpPr txBox="1"/>
          <p:nvPr/>
        </p:nvSpPr>
        <p:spPr>
          <a:xfrm>
            <a:off x="1765675" y="4974077"/>
            <a:ext cx="2264083" cy="1125907"/>
          </a:xfrm>
          <a:prstGeom prst="rect">
            <a:avLst/>
          </a:prstGeom>
          <a:noFill/>
        </p:spPr>
        <p:txBody>
          <a:bodyPr wrap="square" lIns="121370" tIns="60685" rIns="121370" bIns="60685" rtlCol="0">
            <a:spAutoFit/>
          </a:bodyPr>
          <a:lstStyle/>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algn="r" defTabSz="1219200"/>
            <a:r>
              <a:rPr lang="zh-CN" altLang="en-US" sz="1630">
                <a:solidFill>
                  <a:srgbClr val="7F7F7F">
                    <a:lumMod val="50000"/>
                  </a:srgbClr>
                </a:solidFill>
                <a:latin typeface="Arial"/>
                <a:ea typeface="微软雅黑" panose="020b0503020204020204" pitchFamily="34" charset="-122"/>
              </a:rPr>
              <a:t>单击此处添加文本</a:t>
            </a:r>
            <a:endParaRPr lang="zh-CN" altLang="en-US" sz="1630">
              <a:solidFill>
                <a:srgbClr val="7F7F7F">
                  <a:lumMod val="50000"/>
                </a:srgbClr>
              </a:solidFill>
              <a:latin typeface="Arial"/>
              <a:ea typeface="微软雅黑" panose="020b0503020204020204" pitchFamily="34" charset="-122"/>
            </a:endParaRPr>
          </a:p>
        </p:txBody>
      </p:sp>
      <p:sp>
        <p:nvSpPr>
          <p:cNvPr id="114" name="TextBox 41"/>
          <p:cNvSpPr txBox="1"/>
          <p:nvPr/>
        </p:nvSpPr>
        <p:spPr>
          <a:xfrm>
            <a:off x="9592557" y="3275668"/>
            <a:ext cx="2264083" cy="1125907"/>
          </a:xfrm>
          <a:prstGeom prst="rect">
            <a:avLst/>
          </a:prstGeom>
          <a:noFill/>
        </p:spPr>
        <p:txBody>
          <a:bodyPr wrap="square" lIns="121370" tIns="60685" rIns="121370" bIns="60685" rtlCol="0">
            <a:spAutoFit/>
          </a:bodyPr>
          <a:lstStyle/>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zh-CN" altLang="en-US" sz="1630">
              <a:solidFill>
                <a:srgbClr val="7F7F7F">
                  <a:lumMod val="50000"/>
                </a:srgbClr>
              </a:solidFill>
              <a:latin typeface="Arial"/>
              <a:ea typeface="微软雅黑" panose="020b0503020204020204" pitchFamily="34" charset="-122"/>
            </a:endParaRPr>
          </a:p>
        </p:txBody>
      </p:sp>
      <p:sp>
        <p:nvSpPr>
          <p:cNvPr id="115" name="TextBox 42"/>
          <p:cNvSpPr txBox="1"/>
          <p:nvPr/>
        </p:nvSpPr>
        <p:spPr>
          <a:xfrm>
            <a:off x="8336022" y="1532527"/>
            <a:ext cx="2264083" cy="1125907"/>
          </a:xfrm>
          <a:prstGeom prst="rect">
            <a:avLst/>
          </a:prstGeom>
          <a:noFill/>
        </p:spPr>
        <p:txBody>
          <a:bodyPr wrap="square" lIns="121370" tIns="60685" rIns="121370" bIns="60685" rtlCol="0">
            <a:spAutoFit/>
          </a:bodyPr>
          <a:lstStyle/>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zh-CN" altLang="en-US" sz="1630">
              <a:solidFill>
                <a:srgbClr val="7F7F7F">
                  <a:lumMod val="50000"/>
                </a:srgbClr>
              </a:solidFill>
              <a:latin typeface="Arial"/>
              <a:ea typeface="微软雅黑" panose="020b0503020204020204" pitchFamily="34" charset="-122"/>
            </a:endParaRPr>
          </a:p>
        </p:txBody>
      </p:sp>
      <p:sp>
        <p:nvSpPr>
          <p:cNvPr id="116" name="TextBox 41"/>
          <p:cNvSpPr txBox="1"/>
          <p:nvPr/>
        </p:nvSpPr>
        <p:spPr>
          <a:xfrm>
            <a:off x="8142844" y="5150263"/>
            <a:ext cx="2264083" cy="1125907"/>
          </a:xfrm>
          <a:prstGeom prst="rect">
            <a:avLst/>
          </a:prstGeom>
          <a:noFill/>
        </p:spPr>
        <p:txBody>
          <a:bodyPr wrap="square" lIns="121370" tIns="60685" rIns="121370" bIns="60685" rtlCol="0">
            <a:spAutoFit/>
          </a:bodyPr>
          <a:lstStyle/>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en-US" altLang="zh-CN" sz="1630">
              <a:solidFill>
                <a:srgbClr val="7F7F7F">
                  <a:lumMod val="50000"/>
                </a:srgbClr>
              </a:solidFill>
              <a:latin typeface="Arial"/>
              <a:ea typeface="微软雅黑" panose="020b0503020204020204" pitchFamily="34" charset="-122"/>
            </a:endParaRPr>
          </a:p>
          <a:p>
            <a:pPr defTabSz="1219200"/>
            <a:r>
              <a:rPr lang="zh-CN" altLang="en-US" sz="1630">
                <a:solidFill>
                  <a:srgbClr val="7F7F7F">
                    <a:lumMod val="50000"/>
                  </a:srgbClr>
                </a:solidFill>
                <a:latin typeface="Arial"/>
                <a:ea typeface="微软雅黑" panose="020b0503020204020204" pitchFamily="34" charset="-122"/>
              </a:rPr>
              <a:t>单击此处添加文本</a:t>
            </a:r>
            <a:endParaRPr lang="zh-CN" altLang="en-US" sz="1630">
              <a:solidFill>
                <a:srgbClr val="7F7F7F">
                  <a:lumMod val="50000"/>
                </a:srgbClr>
              </a:solidFill>
              <a:latin typeface="Arial"/>
              <a:ea typeface="微软雅黑" panose="020b0503020204020204" pitchFamily="34" charset="-122"/>
            </a:endParaRPr>
          </a:p>
        </p:txBody>
      </p:sp>
      <p:grpSp>
        <p:nvGrpSpPr>
          <p:cNvPr id="117" name="组合 116"/>
          <p:cNvGrpSpPr/>
          <p:nvPr/>
        </p:nvGrpSpPr>
        <p:grpSpPr>
          <a:xfrm>
            <a:off x="4827814" y="2802054"/>
            <a:ext cx="2373085" cy="2343635"/>
            <a:chOff x="3620861" y="1973687"/>
            <a:chExt cx="1779814" cy="1779814"/>
          </a:xfrm>
        </p:grpSpPr>
        <p:sp>
          <p:nvSpPr>
            <p:cNvPr id="118" name="TextBox 40"/>
            <p:cNvSpPr txBox="1"/>
            <p:nvPr/>
          </p:nvSpPr>
          <p:spPr>
            <a:xfrm flipH="1">
              <a:off x="4026467" y="2533659"/>
              <a:ext cx="981302" cy="685812"/>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p:txBody>
        </p:sp>
        <p:grpSp>
          <p:nvGrpSpPr>
            <p:cNvPr id="119" name="组合 118"/>
            <p:cNvGrpSpPr/>
            <p:nvPr/>
          </p:nvGrpSpPr>
          <p:grpSpPr>
            <a:xfrm>
              <a:off x="3620861" y="1973687"/>
              <a:ext cx="1779814" cy="1779814"/>
              <a:chOff x="2555776" y="915566"/>
              <a:chExt cx="1944216" cy="1944216"/>
            </a:xfrm>
            <a:effectLst>
              <a:outerShdw blurRad="63500" sx="102000" sy="102000" algn="ctr" rotWithShape="0">
                <a:prstClr val="black">
                  <a:alpha val="40000"/>
                </a:prstClr>
              </a:outerShdw>
            </a:effectLst>
          </p:grpSpPr>
          <p:sp>
            <p:nvSpPr>
              <p:cNvPr id="120" name="同心圆 119"/>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7F7F7F">
                      <a:lumMod val="50000"/>
                    </a:srgbClr>
                  </a:solidFill>
                  <a:effectLst/>
                  <a:uLnTx/>
                  <a:uFillTx/>
                  <a:latin typeface="Arial"/>
                  <a:ea typeface="微软雅黑" panose="020b0503020204020204" pitchFamily="34" charset="-122"/>
                </a:endParaRPr>
              </a:p>
            </p:txBody>
          </p:sp>
          <p:sp>
            <p:nvSpPr>
              <p:cNvPr id="121" name="同心圆 120"/>
              <p:cNvSpPr/>
              <p:nvPr/>
            </p:nvSpPr>
            <p:spPr>
              <a:xfrm>
                <a:off x="2733335" y="1093125"/>
                <a:ext cx="1589098" cy="1589098"/>
              </a:xfrm>
              <a:prstGeom prst="donut">
                <a:avLst>
                  <a:gd name="adj" fmla="val 12059"/>
                </a:avLst>
              </a:prstGeom>
              <a:gradFill flip="none" rotWithShape="1">
                <a:gsLst>
                  <a:gs pos="0">
                    <a:sysClr val="window" lastClr="FFFFFF"/>
                  </a:gs>
                  <a:gs pos="100000">
                    <a:sysClr val="window" lastClr="FFFFFF">
                      <a:lumMod val="85000"/>
                    </a:sysClr>
                  </a:gs>
                </a:gsLst>
                <a:lin ang="162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7F7F7F">
                      <a:lumMod val="50000"/>
                    </a:srgbClr>
                  </a:solidFill>
                  <a:effectLst/>
                  <a:uLnTx/>
                  <a:uFillTx/>
                  <a:latin typeface="Arial"/>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childTnLst>
                          </p:cTn>
                        </p:par>
                        <p:par>
                          <p:cTn id="10" fill="hold" nodeType="afterGroup">
                            <p:stCondLst>
                              <p:cond delay="500"/>
                            </p:stCondLst>
                            <p:childTnLst>
                              <p:par>
                                <p:cTn id="11" presetID="2" presetClass="entr" presetSubtype="3" fill="hold"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1+#ppt_w/2"/>
                                          </p:val>
                                        </p:tav>
                                        <p:tav tm="100000">
                                          <p:val>
                                            <p:strVal val="#ppt_x"/>
                                          </p:val>
                                        </p:tav>
                                      </p:tavLst>
                                    </p:anim>
                                    <p:anim calcmode="lin" valueType="num">
                                      <p:cBhvr additive="base">
                                        <p:cTn id="14" dur="500" fill="hold"/>
                                        <p:tgtEl>
                                          <p:spTgt spid="86"/>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additive="base">
                                        <p:cTn id="17" dur="500" fill="hold"/>
                                        <p:tgtEl>
                                          <p:spTgt spid="107"/>
                                        </p:tgtEl>
                                        <p:attrNameLst>
                                          <p:attrName>ppt_x</p:attrName>
                                        </p:attrNameLst>
                                      </p:cBhvr>
                                      <p:tavLst>
                                        <p:tav tm="0">
                                          <p:val>
                                            <p:strVal val="0-#ppt_w/2"/>
                                          </p:val>
                                        </p:tav>
                                        <p:tav tm="100000">
                                          <p:val>
                                            <p:strVal val="#ppt_x"/>
                                          </p:val>
                                        </p:tav>
                                      </p:tavLst>
                                    </p:anim>
                                    <p:anim calcmode="lin" valueType="num">
                                      <p:cBhvr additive="base">
                                        <p:cTn id="18" dur="500" fill="hold"/>
                                        <p:tgtEl>
                                          <p:spTgt spid="107"/>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anim calcmode="lin" valueType="num">
                                      <p:cBhvr additive="base">
                                        <p:cTn id="21" dur="500" fill="hold"/>
                                        <p:tgtEl>
                                          <p:spTgt spid="103"/>
                                        </p:tgtEl>
                                        <p:attrNameLst>
                                          <p:attrName>ppt_x</p:attrName>
                                        </p:attrNameLst>
                                      </p:cBhvr>
                                      <p:tavLst>
                                        <p:tav tm="0">
                                          <p:val>
                                            <p:strVal val="0-#ppt_w/2"/>
                                          </p:val>
                                        </p:tav>
                                        <p:tav tm="100000">
                                          <p:val>
                                            <p:strVal val="#ppt_x"/>
                                          </p:val>
                                        </p:tav>
                                      </p:tavLst>
                                    </p:anim>
                                    <p:anim calcmode="lin" valueType="num">
                                      <p:cBhvr additive="base">
                                        <p:cTn id="22" dur="500" fill="hold"/>
                                        <p:tgtEl>
                                          <p:spTgt spid="103"/>
                                        </p:tgtEl>
                                        <p:attrNameLst>
                                          <p:attrName>ppt_y</p:attrName>
                                        </p:attrNameLst>
                                      </p:cBhvr>
                                      <p:tavLst>
                                        <p:tav tm="0">
                                          <p:val>
                                            <p:strVal val="#ppt_y"/>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additive="base">
                                        <p:cTn id="25" dur="500" fill="hold"/>
                                        <p:tgtEl>
                                          <p:spTgt spid="99"/>
                                        </p:tgtEl>
                                        <p:attrNameLst>
                                          <p:attrName>ppt_x</p:attrName>
                                        </p:attrNameLst>
                                      </p:cBhvr>
                                      <p:tavLst>
                                        <p:tav tm="0">
                                          <p:val>
                                            <p:strVal val="0-#ppt_w/2"/>
                                          </p:val>
                                        </p:tav>
                                        <p:tav tm="100000">
                                          <p:val>
                                            <p:strVal val="#ppt_x"/>
                                          </p:val>
                                        </p:tav>
                                      </p:tavLst>
                                    </p:anim>
                                    <p:anim calcmode="lin" valueType="num">
                                      <p:cBhvr additive="base">
                                        <p:cTn id="26" dur="500" fill="hold"/>
                                        <p:tgtEl>
                                          <p:spTgt spid="99"/>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fill="hold"/>
                                        <p:tgtEl>
                                          <p:spTgt spid="95"/>
                                        </p:tgtEl>
                                        <p:attrNameLst>
                                          <p:attrName>ppt_x</p:attrName>
                                        </p:attrNameLst>
                                      </p:cBhvr>
                                      <p:tavLst>
                                        <p:tav tm="0">
                                          <p:val>
                                            <p:strVal val="1+#ppt_w/2"/>
                                          </p:val>
                                        </p:tav>
                                        <p:tav tm="100000">
                                          <p:val>
                                            <p:strVal val="#ppt_x"/>
                                          </p:val>
                                        </p:tav>
                                      </p:tavLst>
                                    </p:anim>
                                    <p:anim calcmode="lin" valueType="num">
                                      <p:cBhvr additive="base">
                                        <p:cTn id="30" dur="500" fill="hold"/>
                                        <p:tgtEl>
                                          <p:spTgt spid="95"/>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additive="base">
                                        <p:cTn id="33" dur="500" fill="hold"/>
                                        <p:tgtEl>
                                          <p:spTgt spid="90"/>
                                        </p:tgtEl>
                                        <p:attrNameLst>
                                          <p:attrName>ppt_x</p:attrName>
                                        </p:attrNameLst>
                                      </p:cBhvr>
                                      <p:tavLst>
                                        <p:tav tm="0">
                                          <p:val>
                                            <p:strVal val="1+#ppt_w/2"/>
                                          </p:val>
                                        </p:tav>
                                        <p:tav tm="100000">
                                          <p:val>
                                            <p:strVal val="#ppt_x"/>
                                          </p:val>
                                        </p:tav>
                                      </p:tavLst>
                                    </p:anim>
                                    <p:anim calcmode="lin" valueType="num">
                                      <p:cBhvr additive="base">
                                        <p:cTn id="34" dur="500" fill="hold"/>
                                        <p:tgtEl>
                                          <p:spTgt spid="9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nodeType="afterGroup">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wipe(left)">
                                      <p:cBhvr>
                                        <p:cTn id="42" dur="500"/>
                                        <p:tgtEl>
                                          <p:spTgt spid="1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wipe(left)">
                                      <p:cBhvr>
                                        <p:cTn id="45" dur="500"/>
                                        <p:tgtEl>
                                          <p:spTgt spid="1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left)">
                                      <p:cBhvr>
                                        <p:cTn id="48" dur="500"/>
                                        <p:tgtEl>
                                          <p:spTgt spid="11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wipe(right)">
                                      <p:cBhvr>
                                        <p:cTn id="51" dur="500"/>
                                        <p:tgtEl>
                                          <p:spTgt spid="113"/>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right)">
                                      <p:cBhvr>
                                        <p:cTn id="54" dur="500"/>
                                        <p:tgtEl>
                                          <p:spTgt spid="111"/>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wipe(right)">
                                      <p:cBhvr>
                                        <p:cTn id="5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1" grpId="0"/>
      <p:bldP spid="112" grpId="0"/>
      <p:bldP spid="113" grpId="0"/>
      <p:bldP spid="114" grpId="0"/>
      <p:bldP spid="115" grpId="0"/>
      <p:bldP spid="11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1287941" y="1261708"/>
            <a:ext cx="9955384" cy="140884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3135" kern="0">
              <a:solidFill>
                <a:srgbClr val="262626">
                  <a:lumMod val="90000"/>
                  <a:lumOff val="10000"/>
                </a:srgbClr>
              </a:solidFill>
              <a:ea typeface="微软雅黑" panose="020b0503020204020204" pitchFamily="34" charset="-122"/>
            </a:endParaRPr>
          </a:p>
        </p:txBody>
      </p:sp>
      <p:grpSp>
        <p:nvGrpSpPr>
          <p:cNvPr id="63" name="组合 62"/>
          <p:cNvGrpSpPr/>
          <p:nvPr/>
        </p:nvGrpSpPr>
        <p:grpSpPr>
          <a:xfrm>
            <a:off x="1400043" y="1369212"/>
            <a:ext cx="2328438" cy="1202985"/>
            <a:chOff x="717476" y="1291449"/>
            <a:chExt cx="2054324" cy="1106750"/>
          </a:xfrm>
        </p:grpSpPr>
        <p:sp>
          <p:nvSpPr>
            <p:cNvPr id="64" name="圆角矩形 63"/>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1219200" eaLnBrk="1" fontAlgn="auto" latinLnBrk="0" hangingPunct="1">
                <a:lnSpc>
                  <a:spcPct val="120000"/>
                </a:lnSpc>
                <a:spcBef>
                  <a:spcPct val="0"/>
                </a:spcBef>
                <a:spcAft>
                  <a:spcPct val="0"/>
                </a:spcAft>
                <a:buClrTx/>
                <a:buSzTx/>
                <a:buFontTx/>
                <a:buNone/>
                <a:defRPr/>
              </a:pPr>
              <a:endParaRPr kumimoji="0" lang="zh-CN" altLang="en-US" sz="188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5" name="Freeform 41"/>
            <p:cNvSpPr>
              <a:spLocks noEditPoints="1"/>
            </p:cNvSpPr>
            <p:nvPr/>
          </p:nvSpPr>
          <p:spPr bwMode="auto">
            <a:xfrm>
              <a:off x="827584" y="1596212"/>
              <a:ext cx="576064" cy="517480"/>
            </a:xfrm>
            <a:custGeom>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en-US"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TextBox 6"/>
            <p:cNvSpPr txBox="1"/>
            <p:nvPr/>
          </p:nvSpPr>
          <p:spPr>
            <a:xfrm>
              <a:off x="1403648" y="1609636"/>
              <a:ext cx="1224137" cy="553686"/>
            </a:xfrm>
            <a:prstGeom prst="rect">
              <a:avLst/>
            </a:prstGeom>
            <a:noFill/>
          </p:spPr>
          <p:txBody>
            <a:bodyPr wrap="square" rtlCol="0">
              <a:spAutoFit/>
            </a:bodyPr>
            <a:lstStyle/>
            <a:p>
              <a:pPr marL="0" marR="0" lvl="0" indent="0" algn="ctr" defTabSz="1219200" eaLnBrk="1" fontAlgn="auto" latinLnBrk="0" hangingPunct="1">
                <a:lnSpc>
                  <a:spcPct val="120000"/>
                </a:lnSpc>
                <a:spcBef>
                  <a:spcPct val="0"/>
                </a:spcBef>
                <a:spcAft>
                  <a:spcPct val="0"/>
                </a:spcAft>
                <a:buClrTx/>
                <a:buSzTx/>
                <a:buFontTx/>
                <a:buNone/>
                <a:defRPr/>
              </a:pPr>
              <a:r>
                <a:rPr kumimoji="0" lang="zh-CN" altLang="en-US" sz="276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zh-CN" altLang="en-US" sz="276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7" name="文本框 58"/>
          <p:cNvSpPr txBox="1"/>
          <p:nvPr/>
        </p:nvSpPr>
        <p:spPr>
          <a:xfrm>
            <a:off x="3975895" y="1507829"/>
            <a:ext cx="6529297" cy="1028575"/>
          </a:xfrm>
          <a:prstGeom prst="rect">
            <a:avLst/>
          </a:prstGeom>
          <a:noFill/>
        </p:spPr>
        <p:txBody>
          <a:bodyPr wrap="square" lIns="124420" tIns="62210" rIns="124420" bIns="62210" rtlCol="0">
            <a:spAutoFit/>
          </a:bodyPr>
          <a:lstStyle/>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1287941" y="2958972"/>
            <a:ext cx="9955384" cy="140884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3135" kern="0">
              <a:solidFill>
                <a:srgbClr val="262626">
                  <a:lumMod val="90000"/>
                  <a:lumOff val="10000"/>
                </a:srgbClr>
              </a:solidFill>
              <a:ea typeface="微软雅黑" panose="020b0503020204020204" pitchFamily="34" charset="-122"/>
            </a:endParaRPr>
          </a:p>
        </p:txBody>
      </p:sp>
      <p:sp>
        <p:nvSpPr>
          <p:cNvPr id="69" name="文本框 58"/>
          <p:cNvSpPr txBox="1"/>
          <p:nvPr/>
        </p:nvSpPr>
        <p:spPr>
          <a:xfrm>
            <a:off x="3975895" y="3176477"/>
            <a:ext cx="6529297" cy="1028575"/>
          </a:xfrm>
          <a:prstGeom prst="rect">
            <a:avLst/>
          </a:prstGeom>
          <a:noFill/>
        </p:spPr>
        <p:txBody>
          <a:bodyPr wrap="square" lIns="124420" tIns="62210" rIns="124420" bIns="62210" rtlCol="0">
            <a:spAutoFit/>
          </a:bodyPr>
          <a:lstStyle/>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287941" y="4680896"/>
            <a:ext cx="9955384" cy="1408847"/>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3135" kern="0">
              <a:solidFill>
                <a:srgbClr val="262626">
                  <a:lumMod val="90000"/>
                  <a:lumOff val="10000"/>
                </a:srgbClr>
              </a:solidFill>
              <a:ea typeface="微软雅黑" panose="020b0503020204020204" pitchFamily="34" charset="-122"/>
            </a:endParaRPr>
          </a:p>
        </p:txBody>
      </p:sp>
      <p:sp>
        <p:nvSpPr>
          <p:cNvPr id="71" name="文本框 58"/>
          <p:cNvSpPr txBox="1"/>
          <p:nvPr/>
        </p:nvSpPr>
        <p:spPr>
          <a:xfrm>
            <a:off x="3975895" y="4894961"/>
            <a:ext cx="6529297" cy="1028575"/>
          </a:xfrm>
          <a:prstGeom prst="rect">
            <a:avLst/>
          </a:prstGeom>
          <a:noFill/>
        </p:spPr>
        <p:txBody>
          <a:bodyPr wrap="square" lIns="124420" tIns="62210" rIns="124420" bIns="62210" rtlCol="0">
            <a:spAutoFit/>
          </a:bodyPr>
          <a:lstStyle/>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a:p>
            <a:pPr marL="388620" indent="-388620" defTabSz="1219200">
              <a:lnSpc>
                <a:spcPct val="120000"/>
              </a:lnSpc>
              <a:buFont typeface="Wingdings" panose="05000000000000000000" pitchFamily="2" charset="2"/>
              <a:buChar char="l"/>
            </a:pPr>
            <a:r>
              <a:rPr lang="zh-CN" altLang="en-US" sz="163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630">
              <a:solidFill>
                <a:srgbClr val="262626">
                  <a:lumMod val="75000"/>
                  <a:lumOff val="25000"/>
                </a:srgb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400043" y="3061903"/>
            <a:ext cx="2328438" cy="1202985"/>
            <a:chOff x="710462" y="2852936"/>
            <a:chExt cx="2054324" cy="1106750"/>
          </a:xfrm>
        </p:grpSpPr>
        <p:grpSp>
          <p:nvGrpSpPr>
            <p:cNvPr id="73" name="组合 72"/>
            <p:cNvGrpSpPr/>
            <p:nvPr/>
          </p:nvGrpSpPr>
          <p:grpSpPr>
            <a:xfrm>
              <a:off x="710462" y="2852936"/>
              <a:ext cx="2054324" cy="1106750"/>
              <a:chOff x="717476" y="1291449"/>
              <a:chExt cx="2054324" cy="1106750"/>
            </a:xfrm>
          </p:grpSpPr>
          <p:sp>
            <p:nvSpPr>
              <p:cNvPr id="76" name="圆角矩形 75"/>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1219200" eaLnBrk="1" fontAlgn="auto" latinLnBrk="0" hangingPunct="1">
                  <a:lnSpc>
                    <a:spcPct val="120000"/>
                  </a:lnSpc>
                  <a:spcBef>
                    <a:spcPct val="0"/>
                  </a:spcBef>
                  <a:spcAft>
                    <a:spcPct val="0"/>
                  </a:spcAft>
                  <a:buClrTx/>
                  <a:buSzTx/>
                  <a:buFontTx/>
                  <a:buNone/>
                  <a:defRPr/>
                </a:pPr>
                <a:endParaRPr kumimoji="0" lang="zh-CN" altLang="en-US" sz="188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7" name="TextBox 17"/>
              <p:cNvSpPr txBox="1"/>
              <p:nvPr/>
            </p:nvSpPr>
            <p:spPr>
              <a:xfrm>
                <a:off x="1403648" y="1609636"/>
                <a:ext cx="1224137" cy="553686"/>
              </a:xfrm>
              <a:prstGeom prst="rect">
                <a:avLst/>
              </a:prstGeom>
              <a:noFill/>
            </p:spPr>
            <p:txBody>
              <a:bodyPr wrap="square" rtlCol="0">
                <a:spAutoFit/>
              </a:bodyPr>
              <a:lstStyle/>
              <a:p>
                <a:pPr marL="0" marR="0" lvl="0" indent="0" algn="ctr" defTabSz="1219200" eaLnBrk="1" fontAlgn="auto" latinLnBrk="0" hangingPunct="1">
                  <a:lnSpc>
                    <a:spcPct val="120000"/>
                  </a:lnSpc>
                  <a:spcBef>
                    <a:spcPct val="0"/>
                  </a:spcBef>
                  <a:spcAft>
                    <a:spcPct val="0"/>
                  </a:spcAft>
                  <a:buClrTx/>
                  <a:buSzTx/>
                  <a:buFontTx/>
                  <a:buNone/>
                  <a:defRPr/>
                </a:pPr>
                <a:r>
                  <a:rPr kumimoji="0" lang="zh-CN" altLang="en-US" sz="276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zh-CN" altLang="en-US" sz="276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74" name="Freeform 26"/>
            <p:cNvSpPr>
              <a:spLocks noEditPoints="1"/>
            </p:cNvSpPr>
            <p:nvPr/>
          </p:nvSpPr>
          <p:spPr bwMode="auto">
            <a:xfrm>
              <a:off x="827584" y="3042970"/>
              <a:ext cx="466912" cy="468680"/>
            </a:xfrm>
            <a:custGeom>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ysClr val="window" lastClr="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da-DK"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5" name="Freeform 27"/>
            <p:cNvSpPr>
              <a:spLocks noEditPoints="1"/>
            </p:cNvSpPr>
            <p:nvPr/>
          </p:nvSpPr>
          <p:spPr bwMode="auto">
            <a:xfrm>
              <a:off x="1226260" y="3382973"/>
              <a:ext cx="332082" cy="334059"/>
            </a:xfrm>
            <a:custGeom>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ysClr val="window" lastClr="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da-DK"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1400043" y="4783827"/>
            <a:ext cx="2328438" cy="1202985"/>
            <a:chOff x="710462" y="4437112"/>
            <a:chExt cx="2054324" cy="1106750"/>
          </a:xfrm>
        </p:grpSpPr>
        <p:grpSp>
          <p:nvGrpSpPr>
            <p:cNvPr id="79" name="组合 78"/>
            <p:cNvGrpSpPr/>
            <p:nvPr/>
          </p:nvGrpSpPr>
          <p:grpSpPr>
            <a:xfrm>
              <a:off x="710462" y="4437112"/>
              <a:ext cx="2054324" cy="1106750"/>
              <a:chOff x="717476" y="1291449"/>
              <a:chExt cx="2054324" cy="1106750"/>
            </a:xfrm>
          </p:grpSpPr>
          <p:sp>
            <p:nvSpPr>
              <p:cNvPr id="81" name="圆角矩形 80"/>
              <p:cNvSpPr/>
              <p:nvPr/>
            </p:nvSpPr>
            <p:spPr>
              <a:xfrm>
                <a:off x="717476" y="1291449"/>
                <a:ext cx="2054324" cy="1106750"/>
              </a:xfrm>
              <a:prstGeom prst="roundRect">
                <a:avLst>
                  <a:gd name="adj" fmla="val 10880"/>
                </a:avLst>
              </a:prstGeom>
              <a:solidFill>
                <a:srgbClr val="00B0F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1219200" eaLnBrk="1" fontAlgn="auto" latinLnBrk="0" hangingPunct="1">
                  <a:lnSpc>
                    <a:spcPct val="120000"/>
                  </a:lnSpc>
                  <a:spcBef>
                    <a:spcPct val="0"/>
                  </a:spcBef>
                  <a:spcAft>
                    <a:spcPct val="0"/>
                  </a:spcAft>
                  <a:buClrTx/>
                  <a:buSzTx/>
                  <a:buFontTx/>
                  <a:buNone/>
                  <a:defRPr/>
                </a:pPr>
                <a:endParaRPr kumimoji="0" lang="zh-CN" altLang="en-US" sz="188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2" name="TextBox 22"/>
              <p:cNvSpPr txBox="1"/>
              <p:nvPr/>
            </p:nvSpPr>
            <p:spPr>
              <a:xfrm>
                <a:off x="1403648" y="1609636"/>
                <a:ext cx="1224137" cy="553686"/>
              </a:xfrm>
              <a:prstGeom prst="rect">
                <a:avLst/>
              </a:prstGeom>
              <a:noFill/>
            </p:spPr>
            <p:txBody>
              <a:bodyPr wrap="square" rtlCol="0">
                <a:spAutoFit/>
              </a:bodyPr>
              <a:lstStyle/>
              <a:p>
                <a:pPr marL="0" marR="0" lvl="0" indent="0" algn="ctr" defTabSz="1219200" eaLnBrk="1" fontAlgn="auto" latinLnBrk="0" hangingPunct="1">
                  <a:lnSpc>
                    <a:spcPct val="120000"/>
                  </a:lnSpc>
                  <a:spcBef>
                    <a:spcPct val="0"/>
                  </a:spcBef>
                  <a:spcAft>
                    <a:spcPct val="0"/>
                  </a:spcAft>
                  <a:buClrTx/>
                  <a:buSzTx/>
                  <a:buFontTx/>
                  <a:buNone/>
                  <a:defRPr/>
                </a:pPr>
                <a:r>
                  <a:rPr kumimoji="0" lang="zh-CN" altLang="en-US" sz="276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标题</a:t>
                </a:r>
                <a:endParaRPr kumimoji="0" lang="zh-CN" altLang="en-US" sz="276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80" name="Freeform 41"/>
            <p:cNvSpPr>
              <a:spLocks noEditPoints="1"/>
            </p:cNvSpPr>
            <p:nvPr/>
          </p:nvSpPr>
          <p:spPr bwMode="auto">
            <a:xfrm>
              <a:off x="827584" y="4743250"/>
              <a:ext cx="615527" cy="494474"/>
            </a:xfrm>
            <a:custGeom>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ysClr val="window" lastClr="FFFFFF"/>
            </a:solidFill>
            <a:ln w="9525">
              <a:noFill/>
              <a:round/>
            </a:ln>
          </p:spPr>
          <p:txBody>
            <a:bodyPr/>
            <a:lstStyle/>
            <a:p>
              <a:pPr marL="0" marR="0" lvl="0" indent="0" defTabSz="1219200" eaLnBrk="1" fontAlgn="auto" latinLnBrk="0" hangingPunct="1">
                <a:lnSpc>
                  <a:spcPct val="120000"/>
                </a:lnSpc>
                <a:spcBef>
                  <a:spcPct val="0"/>
                </a:spcBef>
                <a:spcAft>
                  <a:spcPct val="0"/>
                </a:spcAft>
                <a:buClrTx/>
                <a:buSzTx/>
                <a:buFontTx/>
                <a:buNone/>
                <a:defRPr/>
              </a:pPr>
              <a:endParaRPr kumimoji="0" lang="en-US" sz="188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childTnLst>
                          </p:cTn>
                        </p:par>
                        <p:par>
                          <p:cTn id="15" fill="hold" nodeType="afterGroup">
                            <p:stCondLst>
                              <p:cond delay="1100"/>
                            </p:stCondLst>
                            <p:childTnLst>
                              <p:par>
                                <p:cTn id="16" presetID="2" presetClass="entr" presetSubtype="8"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0-#ppt_w/2"/>
                                          </p:val>
                                        </p:tav>
                                        <p:tav tm="100000">
                                          <p:val>
                                            <p:strVal val="#ppt_x"/>
                                          </p:val>
                                        </p:tav>
                                      </p:tavLst>
                                    </p:anim>
                                    <p:anim calcmode="lin" valueType="num">
                                      <p:cBhvr additive="base">
                                        <p:cTn id="19" dur="500" fill="hold"/>
                                        <p:tgtEl>
                                          <p:spTgt spid="68"/>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par>
                          <p:cTn id="26" fill="hold" nodeType="afterGroup">
                            <p:stCondLst>
                              <p:cond delay="2200"/>
                            </p:stCondLst>
                            <p:childTnLst>
                              <p:par>
                                <p:cTn id="27" presetID="2" presetClass="entr" presetSubtype="8"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0-#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p:bldP spid="68" grpId="0" animBg="1"/>
      <p:bldP spid="69" grpId="0"/>
      <p:bldP spid="70" grpId="0" animBg="1"/>
      <p:bldP spid="7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1429055" y="1432856"/>
            <a:ext cx="8062967" cy="3963793"/>
            <a:chOff x="1357313" y="1119188"/>
            <a:chExt cx="6429376" cy="3160712"/>
          </a:xfrm>
          <a:solidFill>
            <a:srgbClr val="00B0F0"/>
          </a:solidFill>
        </p:grpSpPr>
        <p:sp>
          <p:nvSpPr>
            <p:cNvPr id="188" name="Freeform 6"/>
            <p:cNvSpPr/>
            <p:nvPr/>
          </p:nvSpPr>
          <p:spPr bwMode="auto">
            <a:xfrm>
              <a:off x="5356226" y="1220788"/>
              <a:ext cx="47625" cy="25400"/>
            </a:xfrm>
            <a:custGeom>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89" name="Freeform 7"/>
            <p:cNvSpPr/>
            <p:nvPr/>
          </p:nvSpPr>
          <p:spPr bwMode="auto">
            <a:xfrm>
              <a:off x="6027738" y="1220788"/>
              <a:ext cx="93663" cy="47625"/>
            </a:xfrm>
            <a:custGeom>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0" name="Freeform 8"/>
            <p:cNvSpPr/>
            <p:nvPr/>
          </p:nvSpPr>
          <p:spPr bwMode="auto">
            <a:xfrm>
              <a:off x="5502276" y="1227138"/>
              <a:ext cx="44450" cy="26987"/>
            </a:xfrm>
            <a:custGeom>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1" name="Freeform 9"/>
            <p:cNvSpPr/>
            <p:nvPr/>
          </p:nvSpPr>
          <p:spPr bwMode="auto">
            <a:xfrm>
              <a:off x="5216526" y="1239838"/>
              <a:ext cx="60325" cy="33337"/>
            </a:xfrm>
            <a:custGeom>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2" name="Freeform 10"/>
            <p:cNvSpPr/>
            <p:nvPr/>
          </p:nvSpPr>
          <p:spPr bwMode="auto">
            <a:xfrm>
              <a:off x="5445126" y="1239838"/>
              <a:ext cx="49213" cy="14287"/>
            </a:xfrm>
            <a:custGeom>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3" name="Freeform 11"/>
            <p:cNvSpPr/>
            <p:nvPr/>
          </p:nvSpPr>
          <p:spPr bwMode="auto">
            <a:xfrm>
              <a:off x="5378451" y="1257300"/>
              <a:ext cx="55563" cy="19050"/>
            </a:xfrm>
            <a:custGeom>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4" name="Freeform 12"/>
            <p:cNvSpPr/>
            <p:nvPr/>
          </p:nvSpPr>
          <p:spPr bwMode="auto">
            <a:xfrm>
              <a:off x="2568576" y="1276350"/>
              <a:ext cx="26988" cy="15875"/>
            </a:xfrm>
            <a:custGeom>
              <a:gdLst>
                <a:gd name="T0" fmla="*/ 0 w 7"/>
                <a:gd name="T1" fmla="*/ 0 h 4"/>
                <a:gd name="T2" fmla="*/ 15 w 7"/>
                <a:gd name="T3" fmla="*/ 10 h 4"/>
                <a:gd name="T4" fmla="*/ 0 w 7"/>
                <a:gd name="T5" fmla="*/ 0 h 4"/>
                <a:gd name="T6" fmla="*/ 0 60000 65536"/>
                <a:gd name="T7" fmla="*/ 0 60000 65536"/>
                <a:gd name="T8" fmla="*/ 0 60000 65536"/>
              </a:gd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5" name="Freeform 13"/>
            <p:cNvSpPr/>
            <p:nvPr/>
          </p:nvSpPr>
          <p:spPr bwMode="auto">
            <a:xfrm>
              <a:off x="6061076" y="1273175"/>
              <a:ext cx="101600" cy="52387"/>
            </a:xfrm>
            <a:custGeom>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6" name="Freeform 14"/>
            <p:cNvSpPr/>
            <p:nvPr/>
          </p:nvSpPr>
          <p:spPr bwMode="auto">
            <a:xfrm>
              <a:off x="6019801" y="1273175"/>
              <a:ext cx="41275" cy="25400"/>
            </a:xfrm>
            <a:custGeom>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7" name="Freeform 15"/>
            <p:cNvSpPr/>
            <p:nvPr/>
          </p:nvSpPr>
          <p:spPr bwMode="auto">
            <a:xfrm>
              <a:off x="2479676" y="1303338"/>
              <a:ext cx="104775" cy="60325"/>
            </a:xfrm>
            <a:custGeom>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8" name="Freeform 16"/>
            <p:cNvSpPr/>
            <p:nvPr/>
          </p:nvSpPr>
          <p:spPr bwMode="auto">
            <a:xfrm>
              <a:off x="6165851" y="1306513"/>
              <a:ext cx="104775" cy="52387"/>
            </a:xfrm>
            <a:custGeom>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199" name="Freeform 17"/>
            <p:cNvSpPr/>
            <p:nvPr/>
          </p:nvSpPr>
          <p:spPr bwMode="auto">
            <a:xfrm>
              <a:off x="2295526" y="1344613"/>
              <a:ext cx="19050" cy="30162"/>
            </a:xfrm>
            <a:custGeom>
              <a:gdLst>
                <a:gd name="T0" fmla="*/ 12 w 5"/>
                <a:gd name="T1" fmla="*/ 10 h 8"/>
                <a:gd name="T2" fmla="*/ 12 w 5"/>
                <a:gd name="T3" fmla="*/ 10 h 8"/>
                <a:gd name="T4" fmla="*/ 0 60000 65536"/>
                <a:gd name="T5" fmla="*/ 0 60000 65536"/>
              </a:gdLst>
              <a:cxnLst>
                <a:cxn ang="T4">
                  <a:pos x="T0" y="T1"/>
                </a:cxn>
                <a:cxn ang="T5">
                  <a:pos x="T2" y="T3"/>
                </a:cxn>
              </a:cxnLst>
              <a:rect l="0" t="0" r="r" b="b"/>
              <a:pathLst>
                <a:path w="5" h="8">
                  <a:moveTo>
                    <a:pt x="5" y="4"/>
                  </a:moveTo>
                  <a:cubicBezTo>
                    <a:pt x="2" y="8"/>
                    <a:pt x="0"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0" name="Freeform 18"/>
            <p:cNvSpPr/>
            <p:nvPr/>
          </p:nvSpPr>
          <p:spPr bwMode="auto">
            <a:xfrm>
              <a:off x="2336801" y="1347788"/>
              <a:ext cx="55563" cy="38100"/>
            </a:xfrm>
            <a:custGeom>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1" name="Freeform 19"/>
            <p:cNvSpPr/>
            <p:nvPr/>
          </p:nvSpPr>
          <p:spPr bwMode="auto">
            <a:xfrm>
              <a:off x="2651126" y="1355725"/>
              <a:ext cx="49213" cy="25400"/>
            </a:xfrm>
            <a:custGeom>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2" name="Freeform 20"/>
            <p:cNvSpPr/>
            <p:nvPr/>
          </p:nvSpPr>
          <p:spPr bwMode="auto">
            <a:xfrm>
              <a:off x="2463801" y="1366838"/>
              <a:ext cx="30163" cy="14287"/>
            </a:xfrm>
            <a:custGeom>
              <a:gdLst>
                <a:gd name="T0" fmla="*/ 0 w 8"/>
                <a:gd name="T1" fmla="*/ 7 h 4"/>
                <a:gd name="T2" fmla="*/ 14 w 8"/>
                <a:gd name="T3" fmla="*/ 9 h 4"/>
                <a:gd name="T4" fmla="*/ 0 w 8"/>
                <a:gd name="T5" fmla="*/ 7 h 4"/>
                <a:gd name="T6" fmla="*/ 0 60000 65536"/>
                <a:gd name="T7" fmla="*/ 0 60000 65536"/>
                <a:gd name="T8" fmla="*/ 0 60000 65536"/>
              </a:gd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3" name="Freeform 21"/>
            <p:cNvSpPr/>
            <p:nvPr/>
          </p:nvSpPr>
          <p:spPr bwMode="auto">
            <a:xfrm>
              <a:off x="2741613" y="1370013"/>
              <a:ext cx="14288" cy="15875"/>
            </a:xfrm>
            <a:custGeom>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4" name="Freeform 22"/>
            <p:cNvSpPr/>
            <p:nvPr/>
          </p:nvSpPr>
          <p:spPr bwMode="auto">
            <a:xfrm>
              <a:off x="2625726" y="1392238"/>
              <a:ext cx="311150" cy="98425"/>
            </a:xfrm>
            <a:custGeom>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5" name="Freeform 23"/>
            <p:cNvSpPr/>
            <p:nvPr/>
          </p:nvSpPr>
          <p:spPr bwMode="auto">
            <a:xfrm>
              <a:off x="5299076" y="1392238"/>
              <a:ext cx="319088" cy="225425"/>
            </a:xfrm>
            <a:custGeom>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6" name="Freeform 24"/>
            <p:cNvSpPr/>
            <p:nvPr/>
          </p:nvSpPr>
          <p:spPr bwMode="auto">
            <a:xfrm>
              <a:off x="2543176" y="1408113"/>
              <a:ext cx="33338" cy="11112"/>
            </a:xfrm>
            <a:custGeom>
              <a:gdLst>
                <a:gd name="T0" fmla="*/ 14 w 9"/>
                <a:gd name="T1" fmla="*/ 0 h 3"/>
                <a:gd name="T2" fmla="*/ 21 w 9"/>
                <a:gd name="T3" fmla="*/ 0 h 3"/>
                <a:gd name="T4" fmla="*/ 14 w 9"/>
                <a:gd name="T5" fmla="*/ 0 h 3"/>
                <a:gd name="T6" fmla="*/ 0 60000 65536"/>
                <a:gd name="T7" fmla="*/ 0 60000 65536"/>
                <a:gd name="T8" fmla="*/ 0 60000 65536"/>
              </a:gd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7" name="Freeform 25"/>
            <p:cNvSpPr/>
            <p:nvPr/>
          </p:nvSpPr>
          <p:spPr bwMode="auto">
            <a:xfrm>
              <a:off x="6840538" y="1422400"/>
              <a:ext cx="98425" cy="76200"/>
            </a:xfrm>
            <a:custGeom>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8" name="Freeform 26"/>
            <p:cNvSpPr/>
            <p:nvPr/>
          </p:nvSpPr>
          <p:spPr bwMode="auto">
            <a:xfrm>
              <a:off x="2220913" y="1433513"/>
              <a:ext cx="25400" cy="19050"/>
            </a:xfrm>
            <a:custGeom>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09" name="Freeform 27"/>
            <p:cNvSpPr/>
            <p:nvPr/>
          </p:nvSpPr>
          <p:spPr bwMode="auto">
            <a:xfrm>
              <a:off x="6945313" y="1433513"/>
              <a:ext cx="46038" cy="41275"/>
            </a:xfrm>
            <a:custGeom>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0" name="Freeform 28"/>
            <p:cNvSpPr/>
            <p:nvPr/>
          </p:nvSpPr>
          <p:spPr bwMode="auto">
            <a:xfrm>
              <a:off x="7002463" y="1449388"/>
              <a:ext cx="66675" cy="33337"/>
            </a:xfrm>
            <a:custGeom>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1" name="Freeform 29"/>
            <p:cNvSpPr/>
            <p:nvPr/>
          </p:nvSpPr>
          <p:spPr bwMode="auto">
            <a:xfrm>
              <a:off x="2520951" y="1504950"/>
              <a:ext cx="111125" cy="90487"/>
            </a:xfrm>
            <a:custGeom>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2" name="Freeform 30"/>
            <p:cNvSpPr/>
            <p:nvPr/>
          </p:nvSpPr>
          <p:spPr bwMode="auto">
            <a:xfrm>
              <a:off x="2917826" y="1512888"/>
              <a:ext cx="68263" cy="30162"/>
            </a:xfrm>
            <a:custGeom>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3" name="Freeform 31"/>
            <p:cNvSpPr/>
            <p:nvPr/>
          </p:nvSpPr>
          <p:spPr bwMode="auto">
            <a:xfrm>
              <a:off x="6900863" y="1512888"/>
              <a:ext cx="44450" cy="19050"/>
            </a:xfrm>
            <a:custGeom>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4" name="Freeform 32"/>
            <p:cNvSpPr/>
            <p:nvPr/>
          </p:nvSpPr>
          <p:spPr bwMode="auto">
            <a:xfrm>
              <a:off x="3405188" y="1609725"/>
              <a:ext cx="38100" cy="23812"/>
            </a:xfrm>
            <a:custGeom>
              <a:gdLst>
                <a:gd name="T0" fmla="*/ 22 w 10"/>
                <a:gd name="T1" fmla="*/ 13 h 6"/>
                <a:gd name="T2" fmla="*/ 0 w 10"/>
                <a:gd name="T3" fmla="*/ 5 h 6"/>
                <a:gd name="T4" fmla="*/ 22 w 10"/>
                <a:gd name="T5" fmla="*/ 13 h 6"/>
                <a:gd name="T6" fmla="*/ 0 60000 65536"/>
                <a:gd name="T7" fmla="*/ 0 60000 65536"/>
                <a:gd name="T8" fmla="*/ 0 60000 65536"/>
              </a:gd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5" name="Freeform 33"/>
            <p:cNvSpPr/>
            <p:nvPr/>
          </p:nvSpPr>
          <p:spPr bwMode="auto">
            <a:xfrm>
              <a:off x="3379788" y="1636713"/>
              <a:ext cx="52388" cy="25400"/>
            </a:xfrm>
            <a:custGeom>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6" name="Freeform 34"/>
            <p:cNvSpPr/>
            <p:nvPr/>
          </p:nvSpPr>
          <p:spPr bwMode="auto">
            <a:xfrm>
              <a:off x="5235576" y="1655763"/>
              <a:ext cx="33338" cy="25400"/>
            </a:xfrm>
            <a:custGeom>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7" name="Freeform 35"/>
            <p:cNvSpPr/>
            <p:nvPr/>
          </p:nvSpPr>
          <p:spPr bwMode="auto">
            <a:xfrm>
              <a:off x="2419351" y="1670050"/>
              <a:ext cx="33338" cy="26987"/>
            </a:xfrm>
            <a:custGeom>
              <a:gdLst>
                <a:gd name="T0" fmla="*/ 21 w 9"/>
                <a:gd name="T1" fmla="*/ 12 h 7"/>
                <a:gd name="T2" fmla="*/ 0 w 9"/>
                <a:gd name="T3" fmla="*/ 17 h 7"/>
                <a:gd name="T4" fmla="*/ 21 w 9"/>
                <a:gd name="T5" fmla="*/ 12 h 7"/>
                <a:gd name="T6" fmla="*/ 0 60000 65536"/>
                <a:gd name="T7" fmla="*/ 0 60000 65536"/>
                <a:gd name="T8" fmla="*/ 0 60000 65536"/>
              </a:gd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8" name="Freeform 36"/>
            <p:cNvSpPr/>
            <p:nvPr/>
          </p:nvSpPr>
          <p:spPr bwMode="auto">
            <a:xfrm>
              <a:off x="2973388" y="1689100"/>
              <a:ext cx="57150" cy="33337"/>
            </a:xfrm>
            <a:custGeom>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19" name="Freeform 37"/>
            <p:cNvSpPr/>
            <p:nvPr/>
          </p:nvSpPr>
          <p:spPr bwMode="auto">
            <a:xfrm>
              <a:off x="2955926" y="1782763"/>
              <a:ext cx="66675" cy="30162"/>
            </a:xfrm>
            <a:custGeom>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0" name="Freeform 38"/>
            <p:cNvSpPr/>
            <p:nvPr/>
          </p:nvSpPr>
          <p:spPr bwMode="auto">
            <a:xfrm>
              <a:off x="2955926" y="1831975"/>
              <a:ext cx="33338" cy="14287"/>
            </a:xfrm>
            <a:custGeom>
              <a:gdLst>
                <a:gd name="T0" fmla="*/ 16 w 9"/>
                <a:gd name="T1" fmla="*/ 9 h 4"/>
                <a:gd name="T2" fmla="*/ 5 w 9"/>
                <a:gd name="T3" fmla="*/ 9 h 4"/>
                <a:gd name="T4" fmla="*/ 16 w 9"/>
                <a:gd name="T5" fmla="*/ 9 h 4"/>
                <a:gd name="T6" fmla="*/ 0 60000 65536"/>
                <a:gd name="T7" fmla="*/ 0 60000 65536"/>
                <a:gd name="T8" fmla="*/ 0 60000 65536"/>
              </a:gd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1" name="Freeform 39"/>
            <p:cNvSpPr/>
            <p:nvPr/>
          </p:nvSpPr>
          <p:spPr bwMode="auto">
            <a:xfrm>
              <a:off x="2857501" y="1851025"/>
              <a:ext cx="38100" cy="22225"/>
            </a:xfrm>
            <a:custGeom>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2" name="Freeform 40"/>
            <p:cNvSpPr/>
            <p:nvPr/>
          </p:nvSpPr>
          <p:spPr bwMode="auto">
            <a:xfrm>
              <a:off x="2925763" y="1873250"/>
              <a:ext cx="11113" cy="22225"/>
            </a:xfrm>
            <a:custGeom>
              <a:gdLst>
                <a:gd name="T0" fmla="*/ 2 w 3"/>
                <a:gd name="T1" fmla="*/ 0 h 6"/>
                <a:gd name="T2" fmla="*/ 7 w 3"/>
                <a:gd name="T3" fmla="*/ 9 h 6"/>
                <a:gd name="T4" fmla="*/ 2 w 3"/>
                <a:gd name="T5" fmla="*/ 0 h 6"/>
                <a:gd name="T6" fmla="*/ 0 60000 65536"/>
                <a:gd name="T7" fmla="*/ 0 60000 65536"/>
                <a:gd name="T8" fmla="*/ 0 60000 65536"/>
              </a:gd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3" name="Freeform 41"/>
            <p:cNvSpPr/>
            <p:nvPr/>
          </p:nvSpPr>
          <p:spPr bwMode="auto">
            <a:xfrm>
              <a:off x="4189413" y="2055813"/>
              <a:ext cx="79375" cy="95250"/>
            </a:xfrm>
            <a:custGeom>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4" name="Freeform 42"/>
            <p:cNvSpPr/>
            <p:nvPr/>
          </p:nvSpPr>
          <p:spPr bwMode="auto">
            <a:xfrm>
              <a:off x="1406526" y="2060575"/>
              <a:ext cx="22225" cy="22225"/>
            </a:xfrm>
            <a:custGeom>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5" name="Freeform 43"/>
            <p:cNvSpPr/>
            <p:nvPr/>
          </p:nvSpPr>
          <p:spPr bwMode="auto">
            <a:xfrm>
              <a:off x="1979613" y="2079625"/>
              <a:ext cx="30163" cy="44450"/>
            </a:xfrm>
            <a:custGeom>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6" name="Freeform 44"/>
            <p:cNvSpPr/>
            <p:nvPr/>
          </p:nvSpPr>
          <p:spPr bwMode="auto">
            <a:xfrm>
              <a:off x="6923088" y="2060575"/>
              <a:ext cx="46038" cy="206375"/>
            </a:xfrm>
            <a:custGeom>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7" name="Freeform 45"/>
            <p:cNvSpPr/>
            <p:nvPr/>
          </p:nvSpPr>
          <p:spPr bwMode="auto">
            <a:xfrm>
              <a:off x="1368426" y="2082800"/>
              <a:ext cx="15875" cy="19050"/>
            </a:xfrm>
            <a:custGeom>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8" name="Freeform 46"/>
            <p:cNvSpPr/>
            <p:nvPr/>
          </p:nvSpPr>
          <p:spPr bwMode="auto">
            <a:xfrm>
              <a:off x="3300413" y="2154238"/>
              <a:ext cx="131763" cy="112712"/>
            </a:xfrm>
            <a:custGeom>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29" name="Freeform 47"/>
            <p:cNvSpPr/>
            <p:nvPr/>
          </p:nvSpPr>
          <p:spPr bwMode="auto">
            <a:xfrm>
              <a:off x="3228976" y="2187575"/>
              <a:ext cx="30163" cy="30162"/>
            </a:xfrm>
            <a:custGeom>
              <a:gdLst>
                <a:gd name="T0" fmla="*/ 0 w 8"/>
                <a:gd name="T1" fmla="*/ 0 h 8"/>
                <a:gd name="T2" fmla="*/ 19 w 8"/>
                <a:gd name="T3" fmla="*/ 10 h 8"/>
                <a:gd name="T4" fmla="*/ 0 w 8"/>
                <a:gd name="T5" fmla="*/ 0 h 8"/>
                <a:gd name="T6" fmla="*/ 0 60000 65536"/>
                <a:gd name="T7" fmla="*/ 0 60000 65536"/>
                <a:gd name="T8" fmla="*/ 0 60000 65536"/>
              </a:gd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0" name="Freeform 48"/>
            <p:cNvSpPr/>
            <p:nvPr/>
          </p:nvSpPr>
          <p:spPr bwMode="auto">
            <a:xfrm>
              <a:off x="6908801" y="2300288"/>
              <a:ext cx="88900" cy="63500"/>
            </a:xfrm>
            <a:custGeom>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1" name="Freeform 49"/>
            <p:cNvSpPr/>
            <p:nvPr/>
          </p:nvSpPr>
          <p:spPr bwMode="auto">
            <a:xfrm>
              <a:off x="6743701" y="2379663"/>
              <a:ext cx="179388" cy="152400"/>
            </a:xfrm>
            <a:custGeom>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2" name="Freeform 50"/>
            <p:cNvSpPr/>
            <p:nvPr/>
          </p:nvSpPr>
          <p:spPr bwMode="auto">
            <a:xfrm>
              <a:off x="4527551" y="2386013"/>
              <a:ext cx="28575" cy="38100"/>
            </a:xfrm>
            <a:custGeom>
              <a:gdLst>
                <a:gd name="T0" fmla="*/ 5 w 8"/>
                <a:gd name="T1" fmla="*/ 0 h 10"/>
                <a:gd name="T2" fmla="*/ 0 w 8"/>
                <a:gd name="T3" fmla="*/ 22 h 10"/>
                <a:gd name="T4" fmla="*/ 5 w 8"/>
                <a:gd name="T5" fmla="*/ 0 h 10"/>
                <a:gd name="T6" fmla="*/ 0 60000 65536"/>
                <a:gd name="T7" fmla="*/ 0 60000 65536"/>
                <a:gd name="T8" fmla="*/ 0 60000 65536"/>
              </a:gd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3" name="Freeform 51"/>
            <p:cNvSpPr/>
            <p:nvPr/>
          </p:nvSpPr>
          <p:spPr bwMode="auto">
            <a:xfrm>
              <a:off x="4602163" y="2438400"/>
              <a:ext cx="44450" cy="34925"/>
            </a:xfrm>
            <a:custGeom>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4" name="Freeform 52"/>
            <p:cNvSpPr/>
            <p:nvPr/>
          </p:nvSpPr>
          <p:spPr bwMode="auto">
            <a:xfrm>
              <a:off x="4957763" y="2498725"/>
              <a:ext cx="33338" cy="19050"/>
            </a:xfrm>
            <a:custGeom>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5" name="Freeform 53"/>
            <p:cNvSpPr/>
            <p:nvPr/>
          </p:nvSpPr>
          <p:spPr bwMode="auto">
            <a:xfrm>
              <a:off x="6757988" y="2528888"/>
              <a:ext cx="33338" cy="19050"/>
            </a:xfrm>
            <a:custGeom>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6" name="Freeform 54"/>
            <p:cNvSpPr/>
            <p:nvPr/>
          </p:nvSpPr>
          <p:spPr bwMode="auto">
            <a:xfrm>
              <a:off x="6702426" y="2528888"/>
              <a:ext cx="47625" cy="49212"/>
            </a:xfrm>
            <a:custGeom>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7" name="Freeform 55"/>
            <p:cNvSpPr/>
            <p:nvPr/>
          </p:nvSpPr>
          <p:spPr bwMode="auto">
            <a:xfrm>
              <a:off x="6537326" y="2705100"/>
              <a:ext cx="25400" cy="44450"/>
            </a:xfrm>
            <a:custGeom>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8" name="Freeform 56"/>
            <p:cNvSpPr/>
            <p:nvPr/>
          </p:nvSpPr>
          <p:spPr bwMode="auto">
            <a:xfrm>
              <a:off x="2381251" y="2727325"/>
              <a:ext cx="19050" cy="15875"/>
            </a:xfrm>
            <a:custGeom>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39" name="Freeform 57"/>
            <p:cNvSpPr/>
            <p:nvPr/>
          </p:nvSpPr>
          <p:spPr bwMode="auto">
            <a:xfrm>
              <a:off x="2851151" y="2743200"/>
              <a:ext cx="179388" cy="66675"/>
            </a:xfrm>
            <a:custGeom>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0" name="Freeform 58"/>
            <p:cNvSpPr/>
            <p:nvPr/>
          </p:nvSpPr>
          <p:spPr bwMode="auto">
            <a:xfrm>
              <a:off x="3060701" y="2801938"/>
              <a:ext cx="74613" cy="41275"/>
            </a:xfrm>
            <a:custGeom>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1" name="Freeform 59"/>
            <p:cNvSpPr/>
            <p:nvPr/>
          </p:nvSpPr>
          <p:spPr bwMode="auto">
            <a:xfrm>
              <a:off x="6327776" y="2806700"/>
              <a:ext cx="36513" cy="25400"/>
            </a:xfrm>
            <a:custGeom>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2" name="Freeform 60"/>
            <p:cNvSpPr/>
            <p:nvPr/>
          </p:nvSpPr>
          <p:spPr bwMode="auto">
            <a:xfrm>
              <a:off x="3033713" y="2817813"/>
              <a:ext cx="30163" cy="19050"/>
            </a:xfrm>
            <a:custGeom>
              <a:gdLst>
                <a:gd name="T0" fmla="*/ 14 w 8"/>
                <a:gd name="T1" fmla="*/ 12 h 5"/>
                <a:gd name="T2" fmla="*/ 0 w 8"/>
                <a:gd name="T3" fmla="*/ 10 h 5"/>
                <a:gd name="T4" fmla="*/ 14 w 8"/>
                <a:gd name="T5" fmla="*/ 12 h 5"/>
                <a:gd name="T6" fmla="*/ 0 60000 65536"/>
                <a:gd name="T7" fmla="*/ 0 60000 65536"/>
                <a:gd name="T8" fmla="*/ 0 60000 65536"/>
              </a:gd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3" name="Freeform 61"/>
            <p:cNvSpPr/>
            <p:nvPr/>
          </p:nvSpPr>
          <p:spPr bwMode="auto">
            <a:xfrm>
              <a:off x="2959101" y="2820988"/>
              <a:ext cx="33338" cy="22225"/>
            </a:xfrm>
            <a:custGeom>
              <a:gdLst>
                <a:gd name="T0" fmla="*/ 2 w 9"/>
                <a:gd name="T1" fmla="*/ 5 h 6"/>
                <a:gd name="T2" fmla="*/ 19 w 9"/>
                <a:gd name="T3" fmla="*/ 9 h 6"/>
                <a:gd name="T4" fmla="*/ 2 w 9"/>
                <a:gd name="T5" fmla="*/ 5 h 6"/>
                <a:gd name="T6" fmla="*/ 0 60000 65536"/>
                <a:gd name="T7" fmla="*/ 0 60000 65536"/>
                <a:gd name="T8" fmla="*/ 0 60000 65536"/>
              </a:gd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4" name="Freeform 62"/>
            <p:cNvSpPr/>
            <p:nvPr/>
          </p:nvSpPr>
          <p:spPr bwMode="auto">
            <a:xfrm>
              <a:off x="6526213" y="2832100"/>
              <a:ext cx="47625" cy="87312"/>
            </a:xfrm>
            <a:custGeom>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5" name="Freeform 63"/>
            <p:cNvSpPr/>
            <p:nvPr/>
          </p:nvSpPr>
          <p:spPr bwMode="auto">
            <a:xfrm>
              <a:off x="6573838" y="2908300"/>
              <a:ext cx="68263" cy="66675"/>
            </a:xfrm>
            <a:custGeom>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6" name="Freeform 64"/>
            <p:cNvSpPr/>
            <p:nvPr/>
          </p:nvSpPr>
          <p:spPr bwMode="auto">
            <a:xfrm>
              <a:off x="6548438" y="2933700"/>
              <a:ext cx="14288" cy="11112"/>
            </a:xfrm>
            <a:custGeom>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7" name="Freeform 65"/>
            <p:cNvSpPr/>
            <p:nvPr/>
          </p:nvSpPr>
          <p:spPr bwMode="auto">
            <a:xfrm>
              <a:off x="6570663" y="2949575"/>
              <a:ext cx="38100" cy="52387"/>
            </a:xfrm>
            <a:custGeom>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8" name="Freeform 66"/>
            <p:cNvSpPr/>
            <p:nvPr/>
          </p:nvSpPr>
          <p:spPr bwMode="auto">
            <a:xfrm>
              <a:off x="5810251" y="2994025"/>
              <a:ext cx="36513" cy="63500"/>
            </a:xfrm>
            <a:custGeom>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49" name="Freeform 67"/>
            <p:cNvSpPr/>
            <p:nvPr/>
          </p:nvSpPr>
          <p:spPr bwMode="auto">
            <a:xfrm>
              <a:off x="6604001" y="2997200"/>
              <a:ext cx="46038" cy="71437"/>
            </a:xfrm>
            <a:custGeom>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0" name="Freeform 68"/>
            <p:cNvSpPr/>
            <p:nvPr/>
          </p:nvSpPr>
          <p:spPr bwMode="auto">
            <a:xfrm>
              <a:off x="6567488" y="3008313"/>
              <a:ext cx="36513" cy="34925"/>
            </a:xfrm>
            <a:custGeom>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1" name="Freeform 69"/>
            <p:cNvSpPr/>
            <p:nvPr/>
          </p:nvSpPr>
          <p:spPr bwMode="auto">
            <a:xfrm>
              <a:off x="6669088" y="3125788"/>
              <a:ext cx="22225" cy="44450"/>
            </a:xfrm>
            <a:custGeom>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2" name="Freeform 70"/>
            <p:cNvSpPr/>
            <p:nvPr/>
          </p:nvSpPr>
          <p:spPr bwMode="auto">
            <a:xfrm>
              <a:off x="6529388" y="3136900"/>
              <a:ext cx="90488" cy="30162"/>
            </a:xfrm>
            <a:custGeom>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3" name="Freeform 71"/>
            <p:cNvSpPr/>
            <p:nvPr/>
          </p:nvSpPr>
          <p:spPr bwMode="auto">
            <a:xfrm>
              <a:off x="6724651" y="3170238"/>
              <a:ext cx="60325" cy="38100"/>
            </a:xfrm>
            <a:custGeom>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4" name="Freeform 72"/>
            <p:cNvSpPr/>
            <p:nvPr/>
          </p:nvSpPr>
          <p:spPr bwMode="auto">
            <a:xfrm>
              <a:off x="6757988" y="3192463"/>
              <a:ext cx="319088" cy="168275"/>
            </a:xfrm>
            <a:custGeom>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5" name="Freeform 73"/>
            <p:cNvSpPr/>
            <p:nvPr/>
          </p:nvSpPr>
          <p:spPr bwMode="auto">
            <a:xfrm>
              <a:off x="6680201" y="3211513"/>
              <a:ext cx="33338" cy="30162"/>
            </a:xfrm>
            <a:custGeom>
              <a:gdLst>
                <a:gd name="T0" fmla="*/ 21 w 9"/>
                <a:gd name="T1" fmla="*/ 7 h 8"/>
                <a:gd name="T2" fmla="*/ 0 w 9"/>
                <a:gd name="T3" fmla="*/ 10 h 8"/>
                <a:gd name="T4" fmla="*/ 21 w 9"/>
                <a:gd name="T5" fmla="*/ 7 h 8"/>
                <a:gd name="T6" fmla="*/ 0 60000 65536"/>
                <a:gd name="T7" fmla="*/ 0 60000 65536"/>
                <a:gd name="T8" fmla="*/ 0 60000 65536"/>
              </a:gd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6" name="Freeform 74"/>
            <p:cNvSpPr/>
            <p:nvPr/>
          </p:nvSpPr>
          <p:spPr bwMode="auto">
            <a:xfrm>
              <a:off x="6638926" y="3219450"/>
              <a:ext cx="22225" cy="11112"/>
            </a:xfrm>
            <a:custGeom>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7" name="Freeform 75"/>
            <p:cNvSpPr/>
            <p:nvPr/>
          </p:nvSpPr>
          <p:spPr bwMode="auto">
            <a:xfrm>
              <a:off x="7050088" y="3244850"/>
              <a:ext cx="65088" cy="46037"/>
            </a:xfrm>
            <a:custGeom>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8" name="Freeform 76"/>
            <p:cNvSpPr/>
            <p:nvPr/>
          </p:nvSpPr>
          <p:spPr bwMode="auto">
            <a:xfrm>
              <a:off x="6477001" y="3313113"/>
              <a:ext cx="38100" cy="17462"/>
            </a:xfrm>
            <a:custGeom>
              <a:gdLst>
                <a:gd name="T0" fmla="*/ 24 w 10"/>
                <a:gd name="T1" fmla="*/ 2 h 5"/>
                <a:gd name="T2" fmla="*/ 0 w 10"/>
                <a:gd name="T3" fmla="*/ 9 h 5"/>
                <a:gd name="T4" fmla="*/ 24 w 10"/>
                <a:gd name="T5" fmla="*/ 2 h 5"/>
                <a:gd name="T6" fmla="*/ 0 60000 65536"/>
                <a:gd name="T7" fmla="*/ 0 60000 65536"/>
                <a:gd name="T8" fmla="*/ 0 60000 65536"/>
              </a:gd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59" name="Freeform 77"/>
            <p:cNvSpPr/>
            <p:nvPr/>
          </p:nvSpPr>
          <p:spPr bwMode="auto">
            <a:xfrm>
              <a:off x="6529388" y="3313113"/>
              <a:ext cx="38100" cy="11112"/>
            </a:xfrm>
            <a:custGeom>
              <a:gdLst>
                <a:gd name="T0" fmla="*/ 24 w 10"/>
                <a:gd name="T1" fmla="*/ 2 h 3"/>
                <a:gd name="T2" fmla="*/ 0 w 10"/>
                <a:gd name="T3" fmla="*/ 7 h 3"/>
                <a:gd name="T4" fmla="*/ 24 w 10"/>
                <a:gd name="T5" fmla="*/ 2 h 3"/>
                <a:gd name="T6" fmla="*/ 0 60000 65536"/>
                <a:gd name="T7" fmla="*/ 0 60000 65536"/>
                <a:gd name="T8" fmla="*/ 0 60000 65536"/>
              </a:gd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0" name="Freeform 78"/>
            <p:cNvSpPr/>
            <p:nvPr/>
          </p:nvSpPr>
          <p:spPr bwMode="auto">
            <a:xfrm>
              <a:off x="6597651" y="3313113"/>
              <a:ext cx="58738" cy="41275"/>
            </a:xfrm>
            <a:custGeom>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1" name="Freeform 79"/>
            <p:cNvSpPr/>
            <p:nvPr/>
          </p:nvSpPr>
          <p:spPr bwMode="auto">
            <a:xfrm>
              <a:off x="7493001" y="3819525"/>
              <a:ext cx="34925" cy="44450"/>
            </a:xfrm>
            <a:custGeom>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2" name="Freeform 80"/>
            <p:cNvSpPr/>
            <p:nvPr/>
          </p:nvSpPr>
          <p:spPr bwMode="auto">
            <a:xfrm>
              <a:off x="7500938" y="3856038"/>
              <a:ext cx="71438" cy="98425"/>
            </a:xfrm>
            <a:custGeom>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3" name="Freeform 81"/>
            <p:cNvSpPr/>
            <p:nvPr/>
          </p:nvSpPr>
          <p:spPr bwMode="auto">
            <a:xfrm>
              <a:off x="6986588" y="3938588"/>
              <a:ext cx="60325" cy="63500"/>
            </a:xfrm>
            <a:custGeom>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4" name="Freeform 82"/>
            <p:cNvSpPr/>
            <p:nvPr/>
          </p:nvSpPr>
          <p:spPr bwMode="auto">
            <a:xfrm>
              <a:off x="3063876" y="1119188"/>
              <a:ext cx="1084263" cy="809625"/>
            </a:xfrm>
            <a:custGeom>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5" name="Freeform 83"/>
            <p:cNvSpPr/>
            <p:nvPr/>
          </p:nvSpPr>
          <p:spPr bwMode="auto">
            <a:xfrm>
              <a:off x="2733676" y="1141413"/>
              <a:ext cx="536575" cy="288925"/>
            </a:xfrm>
            <a:custGeom>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6" name="Freeform 84"/>
            <p:cNvSpPr/>
            <p:nvPr/>
          </p:nvSpPr>
          <p:spPr bwMode="auto">
            <a:xfrm>
              <a:off x="4706938" y="1250950"/>
              <a:ext cx="153988" cy="55562"/>
            </a:xfrm>
            <a:custGeom>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7" name="Freeform 85"/>
            <p:cNvSpPr/>
            <p:nvPr/>
          </p:nvSpPr>
          <p:spPr bwMode="auto">
            <a:xfrm>
              <a:off x="2328863" y="1328738"/>
              <a:ext cx="68263" cy="19050"/>
            </a:xfrm>
            <a:custGeom>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8" name="Freeform 86"/>
            <p:cNvSpPr/>
            <p:nvPr/>
          </p:nvSpPr>
          <p:spPr bwMode="auto">
            <a:xfrm>
              <a:off x="2606676" y="1328738"/>
              <a:ext cx="63500" cy="38100"/>
            </a:xfrm>
            <a:custGeom>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69" name="Freeform 87"/>
            <p:cNvSpPr>
              <a:spLocks noEditPoints="1"/>
            </p:cNvSpPr>
            <p:nvPr/>
          </p:nvSpPr>
          <p:spPr bwMode="auto">
            <a:xfrm>
              <a:off x="4054476" y="1374775"/>
              <a:ext cx="3732213" cy="2444750"/>
            </a:xfrm>
            <a:custGeom>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0" name="Freeform 88"/>
            <p:cNvSpPr/>
            <p:nvPr/>
          </p:nvSpPr>
          <p:spPr bwMode="auto">
            <a:xfrm>
              <a:off x="2636838" y="1452563"/>
              <a:ext cx="55563" cy="30162"/>
            </a:xfrm>
            <a:custGeom>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1" name="Freeform 89"/>
            <p:cNvSpPr>
              <a:spLocks noEditPoints="1"/>
            </p:cNvSpPr>
            <p:nvPr/>
          </p:nvSpPr>
          <p:spPr bwMode="auto">
            <a:xfrm>
              <a:off x="2749551" y="1504950"/>
              <a:ext cx="528638" cy="371475"/>
            </a:xfrm>
            <a:custGeom>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2" name="Freeform 90"/>
            <p:cNvSpPr/>
            <p:nvPr/>
          </p:nvSpPr>
          <p:spPr bwMode="auto">
            <a:xfrm>
              <a:off x="2227263" y="1524000"/>
              <a:ext cx="330200" cy="165100"/>
            </a:xfrm>
            <a:custGeom>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3" name="Freeform 91"/>
            <p:cNvSpPr>
              <a:spLocks noEditPoints="1"/>
            </p:cNvSpPr>
            <p:nvPr/>
          </p:nvSpPr>
          <p:spPr bwMode="auto">
            <a:xfrm>
              <a:off x="1357313" y="1565275"/>
              <a:ext cx="2339975" cy="2714625"/>
            </a:xfrm>
            <a:custGeom>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4" name="Freeform 92"/>
            <p:cNvSpPr/>
            <p:nvPr/>
          </p:nvSpPr>
          <p:spPr bwMode="auto">
            <a:xfrm>
              <a:off x="4256088" y="1973263"/>
              <a:ext cx="142875" cy="217487"/>
            </a:xfrm>
            <a:custGeom>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7">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5" name="Freeform 93"/>
            <p:cNvSpPr/>
            <p:nvPr/>
          </p:nvSpPr>
          <p:spPr bwMode="auto">
            <a:xfrm>
              <a:off x="1585913" y="1981200"/>
              <a:ext cx="38100" cy="30162"/>
            </a:xfrm>
            <a:custGeom>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6" name="Freeform 94"/>
            <p:cNvSpPr/>
            <p:nvPr/>
          </p:nvSpPr>
          <p:spPr bwMode="auto">
            <a:xfrm>
              <a:off x="6889751" y="2338388"/>
              <a:ext cx="22225" cy="25400"/>
            </a:xfrm>
            <a:custGeom>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7" name="Freeform 95"/>
            <p:cNvSpPr/>
            <p:nvPr/>
          </p:nvSpPr>
          <p:spPr bwMode="auto">
            <a:xfrm>
              <a:off x="6330951" y="3035300"/>
              <a:ext cx="179388" cy="201612"/>
            </a:xfrm>
            <a:custGeom>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8" name="Freeform 96"/>
            <p:cNvSpPr/>
            <p:nvPr/>
          </p:nvSpPr>
          <p:spPr bwMode="auto">
            <a:xfrm>
              <a:off x="6515101" y="3181350"/>
              <a:ext cx="77788" cy="90487"/>
            </a:xfrm>
            <a:custGeom>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79" name="Freeform 97"/>
            <p:cNvSpPr/>
            <p:nvPr/>
          </p:nvSpPr>
          <p:spPr bwMode="auto">
            <a:xfrm>
              <a:off x="6270626" y="3271838"/>
              <a:ext cx="187325" cy="52387"/>
            </a:xfrm>
            <a:custGeom>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0" name="Freeform 98"/>
            <p:cNvSpPr/>
            <p:nvPr/>
          </p:nvSpPr>
          <p:spPr bwMode="auto">
            <a:xfrm>
              <a:off x="6521451" y="3335338"/>
              <a:ext cx="26988" cy="11112"/>
            </a:xfrm>
            <a:custGeom>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1" name="Freeform 99"/>
            <p:cNvSpPr/>
            <p:nvPr/>
          </p:nvSpPr>
          <p:spPr bwMode="auto">
            <a:xfrm>
              <a:off x="7362826" y="3941763"/>
              <a:ext cx="138113" cy="139700"/>
            </a:xfrm>
            <a:custGeom>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2" name="Freeform 100"/>
            <p:cNvSpPr/>
            <p:nvPr/>
          </p:nvSpPr>
          <p:spPr bwMode="auto">
            <a:xfrm>
              <a:off x="2636838" y="1223963"/>
              <a:ext cx="195263" cy="142875"/>
            </a:xfrm>
            <a:custGeom>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3" name="Freeform 101"/>
            <p:cNvSpPr/>
            <p:nvPr/>
          </p:nvSpPr>
          <p:spPr bwMode="auto">
            <a:xfrm>
              <a:off x="4564063" y="1276350"/>
              <a:ext cx="258763" cy="127000"/>
            </a:xfrm>
            <a:custGeom>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4" name="Freeform 102"/>
            <p:cNvSpPr/>
            <p:nvPr/>
          </p:nvSpPr>
          <p:spPr bwMode="auto">
            <a:xfrm>
              <a:off x="2163763" y="1374775"/>
              <a:ext cx="120650" cy="66675"/>
            </a:xfrm>
            <a:custGeom>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5" name="Freeform 103"/>
            <p:cNvSpPr/>
            <p:nvPr/>
          </p:nvSpPr>
          <p:spPr bwMode="auto">
            <a:xfrm>
              <a:off x="2493963" y="1400175"/>
              <a:ext cx="123825" cy="63500"/>
            </a:xfrm>
            <a:custGeom>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6" name="Freeform 104"/>
            <p:cNvSpPr/>
            <p:nvPr/>
          </p:nvSpPr>
          <p:spPr bwMode="auto">
            <a:xfrm>
              <a:off x="2262188" y="1403350"/>
              <a:ext cx="217488" cy="82550"/>
            </a:xfrm>
            <a:custGeom>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7" name="Freeform 105"/>
            <p:cNvSpPr/>
            <p:nvPr/>
          </p:nvSpPr>
          <p:spPr bwMode="auto">
            <a:xfrm>
              <a:off x="2111376" y="1490663"/>
              <a:ext cx="173038" cy="115887"/>
            </a:xfrm>
            <a:custGeom>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8" name="Freeform 106"/>
            <p:cNvSpPr/>
            <p:nvPr/>
          </p:nvSpPr>
          <p:spPr bwMode="auto">
            <a:xfrm>
              <a:off x="2460626" y="1512888"/>
              <a:ext cx="36513" cy="26987"/>
            </a:xfrm>
            <a:custGeom>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89" name="Freeform 107"/>
            <p:cNvSpPr/>
            <p:nvPr/>
          </p:nvSpPr>
          <p:spPr bwMode="auto">
            <a:xfrm>
              <a:off x="2651126" y="1501775"/>
              <a:ext cx="87313" cy="60325"/>
            </a:xfrm>
            <a:custGeom>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90" name="Freeform 108"/>
            <p:cNvSpPr/>
            <p:nvPr/>
          </p:nvSpPr>
          <p:spPr bwMode="auto">
            <a:xfrm>
              <a:off x="3938588" y="1741488"/>
              <a:ext cx="190500" cy="93662"/>
            </a:xfrm>
            <a:custGeom>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91" name="Freeform 109"/>
            <p:cNvSpPr/>
            <p:nvPr/>
          </p:nvSpPr>
          <p:spPr bwMode="auto">
            <a:xfrm>
              <a:off x="2805113" y="1763713"/>
              <a:ext cx="112713" cy="82550"/>
            </a:xfrm>
            <a:custGeom>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92" name="Freeform 110"/>
            <p:cNvSpPr/>
            <p:nvPr/>
          </p:nvSpPr>
          <p:spPr bwMode="auto">
            <a:xfrm>
              <a:off x="6091238" y="3065463"/>
              <a:ext cx="187325" cy="201612"/>
            </a:xfrm>
            <a:custGeom>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93" name="Freeform 111"/>
            <p:cNvSpPr/>
            <p:nvPr/>
          </p:nvSpPr>
          <p:spPr bwMode="auto">
            <a:xfrm>
              <a:off x="5153026" y="3379788"/>
              <a:ext cx="134938" cy="247650"/>
            </a:xfrm>
            <a:custGeom>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294" name="Freeform 112"/>
            <p:cNvSpPr/>
            <p:nvPr/>
          </p:nvSpPr>
          <p:spPr bwMode="auto">
            <a:xfrm>
              <a:off x="6410326" y="3368675"/>
              <a:ext cx="727075" cy="533400"/>
            </a:xfrm>
            <a:custGeom>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sp>
        <p:nvSpPr>
          <p:cNvPr id="295" name="Freeform 79"/>
          <p:cNvSpPr/>
          <p:nvPr/>
        </p:nvSpPr>
        <p:spPr bwMode="auto">
          <a:xfrm>
            <a:off x="6664017" y="1686437"/>
            <a:ext cx="2745391" cy="2878777"/>
          </a:xfrm>
          <a:custGeom>
            <a:gdLst>
              <a:gd name="T0" fmla="*/ 2147483647 w 1504"/>
              <a:gd name="T1" fmla="*/ 0 h 1578"/>
              <a:gd name="T2" fmla="*/ 2147483647 w 1504"/>
              <a:gd name="T3" fmla="*/ 2147483647 h 1578"/>
              <a:gd name="T4" fmla="*/ 2147483647 w 1504"/>
              <a:gd name="T5" fmla="*/ 2147483647 h 1578"/>
              <a:gd name="T6" fmla="*/ 2147483647 w 1504"/>
              <a:gd name="T7" fmla="*/ 2147483647 h 1578"/>
              <a:gd name="T8" fmla="*/ 2147483647 w 1504"/>
              <a:gd name="T9" fmla="*/ 2147483647 h 1578"/>
              <a:gd name="T10" fmla="*/ 2147483647 w 1504"/>
              <a:gd name="T11" fmla="*/ 2147483647 h 1578"/>
              <a:gd name="T12" fmla="*/ 2147483647 w 1504"/>
              <a:gd name="T13" fmla="*/ 2147483647 h 1578"/>
              <a:gd name="T14" fmla="*/ 2147483647 w 1504"/>
              <a:gd name="T15" fmla="*/ 2147483647 h 1578"/>
              <a:gd name="T16" fmla="*/ 2147483647 w 1504"/>
              <a:gd name="T17" fmla="*/ 2147483647 h 1578"/>
              <a:gd name="T18" fmla="*/ 2147483647 w 1504"/>
              <a:gd name="T19" fmla="*/ 2147483647 h 1578"/>
              <a:gd name="T20" fmla="*/ 2147483647 w 1504"/>
              <a:gd name="T21" fmla="*/ 2147483647 h 1578"/>
              <a:gd name="T22" fmla="*/ 2147483647 w 1504"/>
              <a:gd name="T23" fmla="*/ 2147483647 h 1578"/>
              <a:gd name="T24" fmla="*/ 2147483647 w 1504"/>
              <a:gd name="T25" fmla="*/ 2147483647 h 1578"/>
              <a:gd name="T26" fmla="*/ 2147483647 w 1504"/>
              <a:gd name="T27" fmla="*/ 2147483647 h 1578"/>
              <a:gd name="T28" fmla="*/ 2147483647 w 1504"/>
              <a:gd name="T29" fmla="*/ 2147483647 h 1578"/>
              <a:gd name="T30" fmla="*/ 2147483647 w 1504"/>
              <a:gd name="T31" fmla="*/ 2147483647 h 1578"/>
              <a:gd name="T32" fmla="*/ 2147483647 w 1504"/>
              <a:gd name="T33" fmla="*/ 2147483647 h 1578"/>
              <a:gd name="T34" fmla="*/ 2147483647 w 1504"/>
              <a:gd name="T35" fmla="*/ 2147483647 h 1578"/>
              <a:gd name="T36" fmla="*/ 2147483647 w 1504"/>
              <a:gd name="T37" fmla="*/ 2147483647 h 1578"/>
              <a:gd name="T38" fmla="*/ 2147483647 w 1504"/>
              <a:gd name="T39" fmla="*/ 2147483647 h 1578"/>
              <a:gd name="T40" fmla="*/ 2147483647 w 1504"/>
              <a:gd name="T41" fmla="*/ 2147483647 h 1578"/>
              <a:gd name="T42" fmla="*/ 2147483647 w 1504"/>
              <a:gd name="T43" fmla="*/ 2147483647 h 1578"/>
              <a:gd name="T44" fmla="*/ 2147483647 w 1504"/>
              <a:gd name="T45" fmla="*/ 2147483647 h 1578"/>
              <a:gd name="T46" fmla="*/ 2147483647 w 1504"/>
              <a:gd name="T47" fmla="*/ 2147483647 h 1578"/>
              <a:gd name="T48" fmla="*/ 2147483647 w 1504"/>
              <a:gd name="T49" fmla="*/ 2147483647 h 1578"/>
              <a:gd name="T50" fmla="*/ 2147483647 w 1504"/>
              <a:gd name="T51" fmla="*/ 2147483647 h 1578"/>
              <a:gd name="T52" fmla="*/ 2147483647 w 1504"/>
              <a:gd name="T53" fmla="*/ 2147483647 h 1578"/>
              <a:gd name="T54" fmla="*/ 2147483647 w 1504"/>
              <a:gd name="T55" fmla="*/ 2147483647 h 1578"/>
              <a:gd name="T56" fmla="*/ 2147483647 w 1504"/>
              <a:gd name="T57" fmla="*/ 2147483647 h 1578"/>
              <a:gd name="T58" fmla="*/ 2147483647 w 1504"/>
              <a:gd name="T59" fmla="*/ 2147483647 h 1578"/>
              <a:gd name="T60" fmla="*/ 2147483647 w 1504"/>
              <a:gd name="T61" fmla="*/ 2147483647 h 1578"/>
              <a:gd name="T62" fmla="*/ 2147483647 w 1504"/>
              <a:gd name="T63" fmla="*/ 2147483647 h 1578"/>
              <a:gd name="T64" fmla="*/ 2147483647 w 1504"/>
              <a:gd name="T65" fmla="*/ 2147483647 h 1578"/>
              <a:gd name="T66" fmla="*/ 2147483647 w 1504"/>
              <a:gd name="T67" fmla="*/ 2147483647 h 1578"/>
              <a:gd name="T68" fmla="*/ 2147483647 w 1504"/>
              <a:gd name="T69" fmla="*/ 2147483647 h 1578"/>
              <a:gd name="T70" fmla="*/ 2147483647 w 1504"/>
              <a:gd name="T71" fmla="*/ 2147483647 h 1578"/>
              <a:gd name="T72" fmla="*/ 2147483647 w 1504"/>
              <a:gd name="T73" fmla="*/ 2147483647 h 1578"/>
              <a:gd name="T74" fmla="*/ 2147483647 w 1504"/>
              <a:gd name="T75" fmla="*/ 2147483647 h 1578"/>
              <a:gd name="T76" fmla="*/ 2147483647 w 1504"/>
              <a:gd name="T77" fmla="*/ 2147483647 h 1578"/>
              <a:gd name="T78" fmla="*/ 2147483647 w 1504"/>
              <a:gd name="T79" fmla="*/ 2147483647 h 1578"/>
              <a:gd name="T80" fmla="*/ 2147483647 w 1504"/>
              <a:gd name="T81" fmla="*/ 2147483647 h 1578"/>
              <a:gd name="T82" fmla="*/ 2147483647 w 1504"/>
              <a:gd name="T83" fmla="*/ 2147483647 h 1578"/>
              <a:gd name="T84" fmla="*/ 2147483647 w 1504"/>
              <a:gd name="T85" fmla="*/ 2147483647 h 1578"/>
              <a:gd name="T86" fmla="*/ 2147483647 w 1504"/>
              <a:gd name="T87" fmla="*/ 2147483647 h 1578"/>
              <a:gd name="T88" fmla="*/ 2147483647 w 1504"/>
              <a:gd name="T89" fmla="*/ 2147483647 h 1578"/>
              <a:gd name="T90" fmla="*/ 2147483647 w 1504"/>
              <a:gd name="T91" fmla="*/ 2147483647 h 1578"/>
              <a:gd name="T92" fmla="*/ 2147483647 w 1504"/>
              <a:gd name="T93" fmla="*/ 2147483647 h 1578"/>
              <a:gd name="T94" fmla="*/ 2147483647 w 1504"/>
              <a:gd name="T95" fmla="*/ 2147483647 h 1578"/>
              <a:gd name="T96" fmla="*/ 2147483647 w 1504"/>
              <a:gd name="T97" fmla="*/ 2147483647 h 1578"/>
              <a:gd name="T98" fmla="*/ 2147483647 w 1504"/>
              <a:gd name="T99" fmla="*/ 2147483647 h 1578"/>
              <a:gd name="T100" fmla="*/ 2147483647 w 1504"/>
              <a:gd name="T101" fmla="*/ 2147483647 h 1578"/>
              <a:gd name="T102" fmla="*/ 2147483647 w 1504"/>
              <a:gd name="T103" fmla="*/ 2147483647 h 1578"/>
              <a:gd name="T104" fmla="*/ 2147483647 w 1504"/>
              <a:gd name="T105" fmla="*/ 2147483647 h 1578"/>
              <a:gd name="T106" fmla="*/ 2147483647 w 1504"/>
              <a:gd name="T107" fmla="*/ 2147483647 h 1578"/>
              <a:gd name="T108" fmla="*/ 2147483647 w 1504"/>
              <a:gd name="T109" fmla="*/ 2147483647 h 1578"/>
              <a:gd name="T110" fmla="*/ 2147483647 w 1504"/>
              <a:gd name="T111" fmla="*/ 2147483647 h 1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4"/>
              <a:gd name="T169" fmla="*/ 0 h 1578"/>
              <a:gd name="T170" fmla="*/ 1504 w 1504"/>
              <a:gd name="T171" fmla="*/ 1578 h 157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4" h="1578">
                <a:moveTo>
                  <a:pt x="39" y="0"/>
                </a:moveTo>
                <a:cubicBezTo>
                  <a:pt x="10" y="43"/>
                  <a:pt x="6" y="31"/>
                  <a:pt x="33" y="72"/>
                </a:cubicBezTo>
                <a:cubicBezTo>
                  <a:pt x="28" y="99"/>
                  <a:pt x="24" y="124"/>
                  <a:pt x="15" y="150"/>
                </a:cubicBezTo>
                <a:cubicBezTo>
                  <a:pt x="18" y="171"/>
                  <a:pt x="21" y="204"/>
                  <a:pt x="33" y="204"/>
                </a:cubicBezTo>
                <a:cubicBezTo>
                  <a:pt x="39" y="204"/>
                  <a:pt x="35" y="191"/>
                  <a:pt x="39" y="186"/>
                </a:cubicBezTo>
                <a:cubicBezTo>
                  <a:pt x="44" y="180"/>
                  <a:pt x="51" y="178"/>
                  <a:pt x="57" y="174"/>
                </a:cubicBezTo>
                <a:cubicBezTo>
                  <a:pt x="102" y="189"/>
                  <a:pt x="66" y="231"/>
                  <a:pt x="39" y="240"/>
                </a:cubicBezTo>
                <a:cubicBezTo>
                  <a:pt x="0" y="298"/>
                  <a:pt x="52" y="340"/>
                  <a:pt x="81" y="384"/>
                </a:cubicBezTo>
                <a:cubicBezTo>
                  <a:pt x="89" y="360"/>
                  <a:pt x="93" y="350"/>
                  <a:pt x="117" y="342"/>
                </a:cubicBezTo>
                <a:cubicBezTo>
                  <a:pt x="141" y="378"/>
                  <a:pt x="104" y="383"/>
                  <a:pt x="141" y="408"/>
                </a:cubicBezTo>
                <a:cubicBezTo>
                  <a:pt x="184" y="394"/>
                  <a:pt x="170" y="381"/>
                  <a:pt x="201" y="360"/>
                </a:cubicBezTo>
                <a:cubicBezTo>
                  <a:pt x="209" y="337"/>
                  <a:pt x="224" y="332"/>
                  <a:pt x="237" y="312"/>
                </a:cubicBezTo>
                <a:cubicBezTo>
                  <a:pt x="240" y="295"/>
                  <a:pt x="250" y="243"/>
                  <a:pt x="267" y="294"/>
                </a:cubicBezTo>
                <a:cubicBezTo>
                  <a:pt x="254" y="344"/>
                  <a:pt x="297" y="323"/>
                  <a:pt x="339" y="318"/>
                </a:cubicBezTo>
                <a:cubicBezTo>
                  <a:pt x="373" y="309"/>
                  <a:pt x="394" y="289"/>
                  <a:pt x="417" y="324"/>
                </a:cubicBezTo>
                <a:cubicBezTo>
                  <a:pt x="419" y="332"/>
                  <a:pt x="418" y="342"/>
                  <a:pt x="423" y="348"/>
                </a:cubicBezTo>
                <a:cubicBezTo>
                  <a:pt x="427" y="353"/>
                  <a:pt x="436" y="350"/>
                  <a:pt x="441" y="354"/>
                </a:cubicBezTo>
                <a:cubicBezTo>
                  <a:pt x="463" y="372"/>
                  <a:pt x="455" y="379"/>
                  <a:pt x="489" y="390"/>
                </a:cubicBezTo>
                <a:cubicBezTo>
                  <a:pt x="495" y="396"/>
                  <a:pt x="500" y="403"/>
                  <a:pt x="507" y="408"/>
                </a:cubicBezTo>
                <a:cubicBezTo>
                  <a:pt x="512" y="412"/>
                  <a:pt x="521" y="410"/>
                  <a:pt x="525" y="414"/>
                </a:cubicBezTo>
                <a:cubicBezTo>
                  <a:pt x="546" y="435"/>
                  <a:pt x="513" y="431"/>
                  <a:pt x="543" y="450"/>
                </a:cubicBezTo>
                <a:cubicBezTo>
                  <a:pt x="554" y="457"/>
                  <a:pt x="579" y="462"/>
                  <a:pt x="579" y="462"/>
                </a:cubicBezTo>
                <a:cubicBezTo>
                  <a:pt x="587" y="485"/>
                  <a:pt x="588" y="495"/>
                  <a:pt x="609" y="516"/>
                </a:cubicBezTo>
                <a:cubicBezTo>
                  <a:pt x="621" y="528"/>
                  <a:pt x="645" y="552"/>
                  <a:pt x="645" y="552"/>
                </a:cubicBezTo>
                <a:cubicBezTo>
                  <a:pt x="657" y="587"/>
                  <a:pt x="642" y="555"/>
                  <a:pt x="669" y="582"/>
                </a:cubicBezTo>
                <a:cubicBezTo>
                  <a:pt x="690" y="603"/>
                  <a:pt x="677" y="611"/>
                  <a:pt x="705" y="630"/>
                </a:cubicBezTo>
                <a:cubicBezTo>
                  <a:pt x="726" y="694"/>
                  <a:pt x="689" y="763"/>
                  <a:pt x="711" y="828"/>
                </a:cubicBezTo>
                <a:cubicBezTo>
                  <a:pt x="716" y="843"/>
                  <a:pt x="735" y="848"/>
                  <a:pt x="747" y="858"/>
                </a:cubicBezTo>
                <a:cubicBezTo>
                  <a:pt x="758" y="867"/>
                  <a:pt x="783" y="882"/>
                  <a:pt x="783" y="882"/>
                </a:cubicBezTo>
                <a:cubicBezTo>
                  <a:pt x="796" y="922"/>
                  <a:pt x="824" y="958"/>
                  <a:pt x="849" y="990"/>
                </a:cubicBezTo>
                <a:cubicBezTo>
                  <a:pt x="870" y="1018"/>
                  <a:pt x="875" y="1038"/>
                  <a:pt x="903" y="1056"/>
                </a:cubicBezTo>
                <a:cubicBezTo>
                  <a:pt x="925" y="1089"/>
                  <a:pt x="927" y="1098"/>
                  <a:pt x="963" y="1110"/>
                </a:cubicBezTo>
                <a:cubicBezTo>
                  <a:pt x="950" y="1090"/>
                  <a:pt x="915" y="1056"/>
                  <a:pt x="915" y="1056"/>
                </a:cubicBezTo>
                <a:cubicBezTo>
                  <a:pt x="913" y="1050"/>
                  <a:pt x="911" y="1044"/>
                  <a:pt x="909" y="1038"/>
                </a:cubicBezTo>
                <a:cubicBezTo>
                  <a:pt x="907" y="1030"/>
                  <a:pt x="905" y="1022"/>
                  <a:pt x="903" y="1014"/>
                </a:cubicBezTo>
                <a:cubicBezTo>
                  <a:pt x="899" y="1002"/>
                  <a:pt x="891" y="978"/>
                  <a:pt x="891" y="978"/>
                </a:cubicBezTo>
                <a:cubicBezTo>
                  <a:pt x="893" y="970"/>
                  <a:pt x="889" y="957"/>
                  <a:pt x="897" y="954"/>
                </a:cubicBezTo>
                <a:cubicBezTo>
                  <a:pt x="904" y="952"/>
                  <a:pt x="906" y="966"/>
                  <a:pt x="909" y="972"/>
                </a:cubicBezTo>
                <a:cubicBezTo>
                  <a:pt x="923" y="1001"/>
                  <a:pt x="903" y="982"/>
                  <a:pt x="933" y="1002"/>
                </a:cubicBezTo>
                <a:cubicBezTo>
                  <a:pt x="944" y="1034"/>
                  <a:pt x="935" y="1015"/>
                  <a:pt x="963" y="1056"/>
                </a:cubicBezTo>
                <a:cubicBezTo>
                  <a:pt x="971" y="1068"/>
                  <a:pt x="999" y="1080"/>
                  <a:pt x="999" y="1080"/>
                </a:cubicBezTo>
                <a:cubicBezTo>
                  <a:pt x="1007" y="1092"/>
                  <a:pt x="1018" y="1102"/>
                  <a:pt x="1023" y="1116"/>
                </a:cubicBezTo>
                <a:cubicBezTo>
                  <a:pt x="1030" y="1138"/>
                  <a:pt x="1029" y="1164"/>
                  <a:pt x="1047" y="1182"/>
                </a:cubicBezTo>
                <a:cubicBezTo>
                  <a:pt x="1068" y="1203"/>
                  <a:pt x="1110" y="1203"/>
                  <a:pt x="1137" y="1212"/>
                </a:cubicBezTo>
                <a:cubicBezTo>
                  <a:pt x="1198" y="1232"/>
                  <a:pt x="1256" y="1264"/>
                  <a:pt x="1317" y="1284"/>
                </a:cubicBezTo>
                <a:cubicBezTo>
                  <a:pt x="1336" y="1303"/>
                  <a:pt x="1364" y="1315"/>
                  <a:pt x="1389" y="1326"/>
                </a:cubicBezTo>
                <a:cubicBezTo>
                  <a:pt x="1401" y="1331"/>
                  <a:pt x="1425" y="1338"/>
                  <a:pt x="1425" y="1338"/>
                </a:cubicBezTo>
                <a:cubicBezTo>
                  <a:pt x="1433" y="1350"/>
                  <a:pt x="1441" y="1362"/>
                  <a:pt x="1449" y="1374"/>
                </a:cubicBezTo>
                <a:cubicBezTo>
                  <a:pt x="1458" y="1388"/>
                  <a:pt x="1497" y="1386"/>
                  <a:pt x="1497" y="1386"/>
                </a:cubicBezTo>
                <a:cubicBezTo>
                  <a:pt x="1504" y="1412"/>
                  <a:pt x="1503" y="1424"/>
                  <a:pt x="1485" y="1446"/>
                </a:cubicBezTo>
                <a:cubicBezTo>
                  <a:pt x="1480" y="1453"/>
                  <a:pt x="1472" y="1457"/>
                  <a:pt x="1467" y="1464"/>
                </a:cubicBezTo>
                <a:cubicBezTo>
                  <a:pt x="1462" y="1470"/>
                  <a:pt x="1455" y="1489"/>
                  <a:pt x="1455" y="1482"/>
                </a:cubicBezTo>
                <a:cubicBezTo>
                  <a:pt x="1455" y="1457"/>
                  <a:pt x="1469" y="1457"/>
                  <a:pt x="1485" y="1452"/>
                </a:cubicBezTo>
                <a:cubicBezTo>
                  <a:pt x="1480" y="1490"/>
                  <a:pt x="1473" y="1524"/>
                  <a:pt x="1461" y="1560"/>
                </a:cubicBezTo>
                <a:cubicBezTo>
                  <a:pt x="1471" y="1562"/>
                  <a:pt x="1485" y="1558"/>
                  <a:pt x="1491" y="1566"/>
                </a:cubicBezTo>
                <a:cubicBezTo>
                  <a:pt x="1495" y="1572"/>
                  <a:pt x="1473" y="1578"/>
                  <a:pt x="1473" y="1578"/>
                </a:cubicBezTo>
              </a:path>
            </a:pathLst>
          </a:custGeom>
          <a:noFill/>
          <a:ln w="9525">
            <a:noFill/>
            <a:round/>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296" name="Freeform 80"/>
          <p:cNvSpPr/>
          <p:nvPr/>
        </p:nvSpPr>
        <p:spPr bwMode="auto">
          <a:xfrm>
            <a:off x="6677954" y="1564995"/>
            <a:ext cx="3028091" cy="3921986"/>
          </a:xfrm>
          <a:custGeom>
            <a:gdLst>
              <a:gd name="T0" fmla="*/ 2147483647 w 1658"/>
              <a:gd name="T1" fmla="*/ 0 h 2148"/>
              <a:gd name="T2" fmla="*/ 2147483647 w 1658"/>
              <a:gd name="T3" fmla="*/ 2147483647 h 2148"/>
              <a:gd name="T4" fmla="*/ 2147483647 w 1658"/>
              <a:gd name="T5" fmla="*/ 2147483647 h 2148"/>
              <a:gd name="T6" fmla="*/ 2147483647 w 1658"/>
              <a:gd name="T7" fmla="*/ 2147483647 h 2148"/>
              <a:gd name="T8" fmla="*/ 2147483647 w 1658"/>
              <a:gd name="T9" fmla="*/ 2147483647 h 2148"/>
              <a:gd name="T10" fmla="*/ 2147483647 w 1658"/>
              <a:gd name="T11" fmla="*/ 2147483647 h 2148"/>
              <a:gd name="T12" fmla="*/ 2147483647 w 1658"/>
              <a:gd name="T13" fmla="*/ 2147483647 h 2148"/>
              <a:gd name="T14" fmla="*/ 2147483647 w 1658"/>
              <a:gd name="T15" fmla="*/ 2147483647 h 2148"/>
              <a:gd name="T16" fmla="*/ 2147483647 w 1658"/>
              <a:gd name="T17" fmla="*/ 2147483647 h 2148"/>
              <a:gd name="T18" fmla="*/ 2147483647 w 1658"/>
              <a:gd name="T19" fmla="*/ 2147483647 h 2148"/>
              <a:gd name="T20" fmla="*/ 2147483647 w 1658"/>
              <a:gd name="T21" fmla="*/ 2147483647 h 2148"/>
              <a:gd name="T22" fmla="*/ 2147483647 w 1658"/>
              <a:gd name="T23" fmla="*/ 2147483647 h 2148"/>
              <a:gd name="T24" fmla="*/ 2147483647 w 1658"/>
              <a:gd name="T25" fmla="*/ 2147483647 h 2148"/>
              <a:gd name="T26" fmla="*/ 2147483647 w 1658"/>
              <a:gd name="T27" fmla="*/ 2147483647 h 2148"/>
              <a:gd name="T28" fmla="*/ 2147483647 w 1658"/>
              <a:gd name="T29" fmla="*/ 2147483647 h 2148"/>
              <a:gd name="T30" fmla="*/ 2147483647 w 1658"/>
              <a:gd name="T31" fmla="*/ 2147483647 h 2148"/>
              <a:gd name="T32" fmla="*/ 2147483647 w 1658"/>
              <a:gd name="T33" fmla="*/ 2147483647 h 2148"/>
              <a:gd name="T34" fmla="*/ 2147483647 w 1658"/>
              <a:gd name="T35" fmla="*/ 2147483647 h 2148"/>
              <a:gd name="T36" fmla="*/ 2147483647 w 1658"/>
              <a:gd name="T37" fmla="*/ 2147483647 h 2148"/>
              <a:gd name="T38" fmla="*/ 2147483647 w 1658"/>
              <a:gd name="T39" fmla="*/ 2147483647 h 2148"/>
              <a:gd name="T40" fmla="*/ 2147483647 w 1658"/>
              <a:gd name="T41" fmla="*/ 2147483647 h 2148"/>
              <a:gd name="T42" fmla="*/ 2147483647 w 1658"/>
              <a:gd name="T43" fmla="*/ 2147483647 h 2148"/>
              <a:gd name="T44" fmla="*/ 2147483647 w 1658"/>
              <a:gd name="T45" fmla="*/ 2147483647 h 2148"/>
              <a:gd name="T46" fmla="*/ 2147483647 w 1658"/>
              <a:gd name="T47" fmla="*/ 2147483647 h 2148"/>
              <a:gd name="T48" fmla="*/ 2147483647 w 1658"/>
              <a:gd name="T49" fmla="*/ 2147483647 h 2148"/>
              <a:gd name="T50" fmla="*/ 2147483647 w 1658"/>
              <a:gd name="T51" fmla="*/ 2147483647 h 2148"/>
              <a:gd name="T52" fmla="*/ 2147483647 w 1658"/>
              <a:gd name="T53" fmla="*/ 2147483647 h 2148"/>
              <a:gd name="T54" fmla="*/ 2147483647 w 1658"/>
              <a:gd name="T55" fmla="*/ 2147483647 h 2148"/>
              <a:gd name="T56" fmla="*/ 2147483647 w 1658"/>
              <a:gd name="T57" fmla="*/ 2147483647 h 2148"/>
              <a:gd name="T58" fmla="*/ 2147483647 w 1658"/>
              <a:gd name="T59" fmla="*/ 2147483647 h 2148"/>
              <a:gd name="T60" fmla="*/ 2147483647 w 1658"/>
              <a:gd name="T61" fmla="*/ 2147483647 h 2148"/>
              <a:gd name="T62" fmla="*/ 2147483647 w 1658"/>
              <a:gd name="T63" fmla="*/ 2147483647 h 2148"/>
              <a:gd name="T64" fmla="*/ 2147483647 w 1658"/>
              <a:gd name="T65" fmla="*/ 2147483647 h 2148"/>
              <a:gd name="T66" fmla="*/ 2147483647 w 1658"/>
              <a:gd name="T67" fmla="*/ 2147483647 h 2148"/>
              <a:gd name="T68" fmla="*/ 2147483647 w 1658"/>
              <a:gd name="T69" fmla="*/ 2147483647 h 2148"/>
              <a:gd name="T70" fmla="*/ 2147483647 w 1658"/>
              <a:gd name="T71" fmla="*/ 2147483647 h 2148"/>
              <a:gd name="T72" fmla="*/ 2147483647 w 1658"/>
              <a:gd name="T73" fmla="*/ 2147483647 h 2148"/>
              <a:gd name="T74" fmla="*/ 2147483647 w 1658"/>
              <a:gd name="T75" fmla="*/ 2147483647 h 2148"/>
              <a:gd name="T76" fmla="*/ 2147483647 w 1658"/>
              <a:gd name="T77" fmla="*/ 2147483647 h 2148"/>
              <a:gd name="T78" fmla="*/ 2147483647 w 1658"/>
              <a:gd name="T79" fmla="*/ 2147483647 h 2148"/>
              <a:gd name="T80" fmla="*/ 2147483647 w 1658"/>
              <a:gd name="T81" fmla="*/ 2147483647 h 2148"/>
              <a:gd name="T82" fmla="*/ 2147483647 w 1658"/>
              <a:gd name="T83" fmla="*/ 2147483647 h 2148"/>
              <a:gd name="T84" fmla="*/ 2147483647 w 1658"/>
              <a:gd name="T85" fmla="*/ 2147483647 h 2148"/>
              <a:gd name="T86" fmla="*/ 2147483647 w 1658"/>
              <a:gd name="T87" fmla="*/ 2147483647 h 2148"/>
              <a:gd name="T88" fmla="*/ 2147483647 w 1658"/>
              <a:gd name="T89" fmla="*/ 2147483647 h 2148"/>
              <a:gd name="T90" fmla="*/ 2147483647 w 1658"/>
              <a:gd name="T91" fmla="*/ 2147483647 h 2148"/>
              <a:gd name="T92" fmla="*/ 2147483647 w 1658"/>
              <a:gd name="T93" fmla="*/ 2147483647 h 2148"/>
              <a:gd name="T94" fmla="*/ 2147483647 w 1658"/>
              <a:gd name="T95" fmla="*/ 2147483647 h 2148"/>
              <a:gd name="T96" fmla="*/ 2147483647 w 1658"/>
              <a:gd name="T97" fmla="*/ 2147483647 h 2148"/>
              <a:gd name="T98" fmla="*/ 2147483647 w 1658"/>
              <a:gd name="T99" fmla="*/ 2147483647 h 2148"/>
              <a:gd name="T100" fmla="*/ 2147483647 w 1658"/>
              <a:gd name="T101" fmla="*/ 2147483647 h 2148"/>
              <a:gd name="T102" fmla="*/ 2147483647 w 1658"/>
              <a:gd name="T103" fmla="*/ 2147483647 h 2148"/>
              <a:gd name="T104" fmla="*/ 2147483647 w 1658"/>
              <a:gd name="T105" fmla="*/ 2147483647 h 2148"/>
              <a:gd name="T106" fmla="*/ 2147483647 w 1658"/>
              <a:gd name="T107" fmla="*/ 2147483647 h 2148"/>
              <a:gd name="T108" fmla="*/ 2147483647 w 1658"/>
              <a:gd name="T109" fmla="*/ 2147483647 h 2148"/>
              <a:gd name="T110" fmla="*/ 2147483647 w 1658"/>
              <a:gd name="T111" fmla="*/ 2147483647 h 2148"/>
              <a:gd name="T112" fmla="*/ 2147483647 w 1658"/>
              <a:gd name="T113" fmla="*/ 2147483647 h 2148"/>
              <a:gd name="T114" fmla="*/ 2147483647 w 1658"/>
              <a:gd name="T115" fmla="*/ 2147483647 h 2148"/>
              <a:gd name="T116" fmla="*/ 2147483647 w 1658"/>
              <a:gd name="T117" fmla="*/ 2147483647 h 2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8"/>
              <a:gd name="T178" fmla="*/ 0 h 2148"/>
              <a:gd name="T179" fmla="*/ 1658 w 1658"/>
              <a:gd name="T180" fmla="*/ 2148 h 214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8" h="2148">
                <a:moveTo>
                  <a:pt x="133" y="0"/>
                </a:moveTo>
                <a:cubicBezTo>
                  <a:pt x="107" y="4"/>
                  <a:pt x="91" y="0"/>
                  <a:pt x="73" y="18"/>
                </a:cubicBezTo>
                <a:cubicBezTo>
                  <a:pt x="59" y="32"/>
                  <a:pt x="68" y="66"/>
                  <a:pt x="49" y="72"/>
                </a:cubicBezTo>
                <a:cubicBezTo>
                  <a:pt x="24" y="80"/>
                  <a:pt x="36" y="74"/>
                  <a:pt x="13" y="90"/>
                </a:cubicBezTo>
                <a:cubicBezTo>
                  <a:pt x="3" y="120"/>
                  <a:pt x="20" y="119"/>
                  <a:pt x="37" y="144"/>
                </a:cubicBezTo>
                <a:cubicBezTo>
                  <a:pt x="0" y="181"/>
                  <a:pt x="7" y="179"/>
                  <a:pt x="13" y="240"/>
                </a:cubicBezTo>
                <a:cubicBezTo>
                  <a:pt x="19" y="238"/>
                  <a:pt x="27" y="238"/>
                  <a:pt x="31" y="234"/>
                </a:cubicBezTo>
                <a:cubicBezTo>
                  <a:pt x="49" y="216"/>
                  <a:pt x="20" y="205"/>
                  <a:pt x="55" y="228"/>
                </a:cubicBezTo>
                <a:cubicBezTo>
                  <a:pt x="60" y="242"/>
                  <a:pt x="59" y="307"/>
                  <a:pt x="43" y="312"/>
                </a:cubicBezTo>
                <a:cubicBezTo>
                  <a:pt x="31" y="316"/>
                  <a:pt x="7" y="324"/>
                  <a:pt x="7" y="324"/>
                </a:cubicBezTo>
                <a:cubicBezTo>
                  <a:pt x="9" y="342"/>
                  <a:pt x="7" y="361"/>
                  <a:pt x="13" y="378"/>
                </a:cubicBezTo>
                <a:cubicBezTo>
                  <a:pt x="18" y="393"/>
                  <a:pt x="37" y="400"/>
                  <a:pt x="43" y="414"/>
                </a:cubicBezTo>
                <a:cubicBezTo>
                  <a:pt x="48" y="426"/>
                  <a:pt x="55" y="450"/>
                  <a:pt x="55" y="450"/>
                </a:cubicBezTo>
                <a:cubicBezTo>
                  <a:pt x="103" y="418"/>
                  <a:pt x="77" y="424"/>
                  <a:pt x="133" y="432"/>
                </a:cubicBezTo>
                <a:cubicBezTo>
                  <a:pt x="117" y="480"/>
                  <a:pt x="133" y="466"/>
                  <a:pt x="85" y="474"/>
                </a:cubicBezTo>
                <a:cubicBezTo>
                  <a:pt x="87" y="482"/>
                  <a:pt x="85" y="492"/>
                  <a:pt x="91" y="498"/>
                </a:cubicBezTo>
                <a:cubicBezTo>
                  <a:pt x="122" y="529"/>
                  <a:pt x="123" y="473"/>
                  <a:pt x="139" y="468"/>
                </a:cubicBezTo>
                <a:cubicBezTo>
                  <a:pt x="167" y="459"/>
                  <a:pt x="151" y="463"/>
                  <a:pt x="187" y="456"/>
                </a:cubicBezTo>
                <a:cubicBezTo>
                  <a:pt x="203" y="431"/>
                  <a:pt x="219" y="395"/>
                  <a:pt x="229" y="366"/>
                </a:cubicBezTo>
                <a:cubicBezTo>
                  <a:pt x="235" y="370"/>
                  <a:pt x="243" y="372"/>
                  <a:pt x="247" y="378"/>
                </a:cubicBezTo>
                <a:cubicBezTo>
                  <a:pt x="252" y="387"/>
                  <a:pt x="245" y="402"/>
                  <a:pt x="253" y="408"/>
                </a:cubicBezTo>
                <a:cubicBezTo>
                  <a:pt x="259" y="412"/>
                  <a:pt x="265" y="399"/>
                  <a:pt x="271" y="396"/>
                </a:cubicBezTo>
                <a:cubicBezTo>
                  <a:pt x="277" y="393"/>
                  <a:pt x="283" y="392"/>
                  <a:pt x="289" y="390"/>
                </a:cubicBezTo>
                <a:cubicBezTo>
                  <a:pt x="321" y="392"/>
                  <a:pt x="354" y="389"/>
                  <a:pt x="385" y="396"/>
                </a:cubicBezTo>
                <a:cubicBezTo>
                  <a:pt x="385" y="396"/>
                  <a:pt x="430" y="426"/>
                  <a:pt x="439" y="432"/>
                </a:cubicBezTo>
                <a:cubicBezTo>
                  <a:pt x="445" y="436"/>
                  <a:pt x="457" y="444"/>
                  <a:pt x="457" y="444"/>
                </a:cubicBezTo>
                <a:cubicBezTo>
                  <a:pt x="461" y="450"/>
                  <a:pt x="464" y="457"/>
                  <a:pt x="469" y="462"/>
                </a:cubicBezTo>
                <a:cubicBezTo>
                  <a:pt x="480" y="471"/>
                  <a:pt x="505" y="486"/>
                  <a:pt x="505" y="486"/>
                </a:cubicBezTo>
                <a:cubicBezTo>
                  <a:pt x="517" y="521"/>
                  <a:pt x="502" y="489"/>
                  <a:pt x="529" y="516"/>
                </a:cubicBezTo>
                <a:cubicBezTo>
                  <a:pt x="546" y="533"/>
                  <a:pt x="548" y="559"/>
                  <a:pt x="565" y="576"/>
                </a:cubicBezTo>
                <a:cubicBezTo>
                  <a:pt x="592" y="603"/>
                  <a:pt x="629" y="627"/>
                  <a:pt x="661" y="648"/>
                </a:cubicBezTo>
                <a:cubicBezTo>
                  <a:pt x="664" y="685"/>
                  <a:pt x="663" y="725"/>
                  <a:pt x="673" y="762"/>
                </a:cubicBezTo>
                <a:cubicBezTo>
                  <a:pt x="676" y="774"/>
                  <a:pt x="685" y="798"/>
                  <a:pt x="685" y="798"/>
                </a:cubicBezTo>
                <a:cubicBezTo>
                  <a:pt x="693" y="923"/>
                  <a:pt x="676" y="872"/>
                  <a:pt x="745" y="918"/>
                </a:cubicBezTo>
                <a:cubicBezTo>
                  <a:pt x="776" y="965"/>
                  <a:pt x="803" y="1015"/>
                  <a:pt x="835" y="1062"/>
                </a:cubicBezTo>
                <a:cubicBezTo>
                  <a:pt x="849" y="1082"/>
                  <a:pt x="853" y="1102"/>
                  <a:pt x="877" y="1110"/>
                </a:cubicBezTo>
                <a:cubicBezTo>
                  <a:pt x="887" y="1141"/>
                  <a:pt x="904" y="1158"/>
                  <a:pt x="931" y="1176"/>
                </a:cubicBezTo>
                <a:cubicBezTo>
                  <a:pt x="924" y="1148"/>
                  <a:pt x="925" y="1138"/>
                  <a:pt x="901" y="1122"/>
                </a:cubicBezTo>
                <a:cubicBezTo>
                  <a:pt x="900" y="1118"/>
                  <a:pt x="883" y="1069"/>
                  <a:pt x="883" y="1068"/>
                </a:cubicBezTo>
                <a:cubicBezTo>
                  <a:pt x="881" y="1062"/>
                  <a:pt x="877" y="1050"/>
                  <a:pt x="877" y="1050"/>
                </a:cubicBezTo>
                <a:cubicBezTo>
                  <a:pt x="921" y="1020"/>
                  <a:pt x="925" y="1077"/>
                  <a:pt x="943" y="1104"/>
                </a:cubicBezTo>
                <a:cubicBezTo>
                  <a:pt x="952" y="1117"/>
                  <a:pt x="964" y="1127"/>
                  <a:pt x="973" y="1140"/>
                </a:cubicBezTo>
                <a:cubicBezTo>
                  <a:pt x="982" y="1176"/>
                  <a:pt x="983" y="1172"/>
                  <a:pt x="1003" y="1200"/>
                </a:cubicBezTo>
                <a:cubicBezTo>
                  <a:pt x="1028" y="1235"/>
                  <a:pt x="1010" y="1244"/>
                  <a:pt x="1057" y="1260"/>
                </a:cubicBezTo>
                <a:cubicBezTo>
                  <a:pt x="1087" y="1290"/>
                  <a:pt x="1116" y="1297"/>
                  <a:pt x="1159" y="1302"/>
                </a:cubicBezTo>
                <a:cubicBezTo>
                  <a:pt x="1236" y="1328"/>
                  <a:pt x="1307" y="1366"/>
                  <a:pt x="1381" y="1398"/>
                </a:cubicBezTo>
                <a:cubicBezTo>
                  <a:pt x="1424" y="1416"/>
                  <a:pt x="1431" y="1439"/>
                  <a:pt x="1483" y="1452"/>
                </a:cubicBezTo>
                <a:cubicBezTo>
                  <a:pt x="1497" y="1493"/>
                  <a:pt x="1474" y="1526"/>
                  <a:pt x="1441" y="1548"/>
                </a:cubicBezTo>
                <a:cubicBezTo>
                  <a:pt x="1431" y="1579"/>
                  <a:pt x="1426" y="1586"/>
                  <a:pt x="1441" y="1632"/>
                </a:cubicBezTo>
                <a:cubicBezTo>
                  <a:pt x="1443" y="1638"/>
                  <a:pt x="1453" y="1635"/>
                  <a:pt x="1459" y="1638"/>
                </a:cubicBezTo>
                <a:cubicBezTo>
                  <a:pt x="1465" y="1641"/>
                  <a:pt x="1471" y="1646"/>
                  <a:pt x="1477" y="1650"/>
                </a:cubicBezTo>
                <a:cubicBezTo>
                  <a:pt x="1500" y="1684"/>
                  <a:pt x="1519" y="1722"/>
                  <a:pt x="1537" y="1758"/>
                </a:cubicBezTo>
                <a:cubicBezTo>
                  <a:pt x="1544" y="1771"/>
                  <a:pt x="1543" y="1810"/>
                  <a:pt x="1555" y="1818"/>
                </a:cubicBezTo>
                <a:cubicBezTo>
                  <a:pt x="1565" y="1825"/>
                  <a:pt x="1579" y="1826"/>
                  <a:pt x="1591" y="1830"/>
                </a:cubicBezTo>
                <a:cubicBezTo>
                  <a:pt x="1597" y="1832"/>
                  <a:pt x="1609" y="1836"/>
                  <a:pt x="1609" y="1836"/>
                </a:cubicBezTo>
                <a:cubicBezTo>
                  <a:pt x="1646" y="1891"/>
                  <a:pt x="1624" y="1960"/>
                  <a:pt x="1645" y="2022"/>
                </a:cubicBezTo>
                <a:cubicBezTo>
                  <a:pt x="1647" y="2046"/>
                  <a:pt x="1648" y="2070"/>
                  <a:pt x="1651" y="2094"/>
                </a:cubicBezTo>
                <a:cubicBezTo>
                  <a:pt x="1652" y="2104"/>
                  <a:pt x="1658" y="2114"/>
                  <a:pt x="1657" y="2124"/>
                </a:cubicBezTo>
                <a:cubicBezTo>
                  <a:pt x="1655" y="2137"/>
                  <a:pt x="1627" y="2148"/>
                  <a:pt x="1627" y="2148"/>
                </a:cubicBezTo>
              </a:path>
            </a:pathLst>
          </a:custGeom>
          <a:noFill/>
          <a:ln w="9525">
            <a:noFill/>
            <a:round/>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297" name="Oval 77"/>
          <p:cNvSpPr>
            <a:spLocks noChangeArrowheads="1"/>
          </p:cNvSpPr>
          <p:nvPr/>
        </p:nvSpPr>
        <p:spPr bwMode="auto">
          <a:xfrm>
            <a:off x="7433476" y="3007232"/>
            <a:ext cx="581330" cy="581330"/>
          </a:xfrm>
          <a:prstGeom prst="ellipse">
            <a:avLst/>
          </a:prstGeom>
          <a:solidFill>
            <a:srgbClr val="FF9201"/>
          </a:solidFill>
          <a:ln w="19050" algn="ctr">
            <a:solidFill>
              <a:srgbClr val="FFFFFF"/>
            </a:solidFill>
            <a:prstDash val="sysDot"/>
            <a:round/>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298" name="Arc 82"/>
          <p:cNvSpPr/>
          <p:nvPr/>
        </p:nvSpPr>
        <p:spPr bwMode="auto">
          <a:xfrm rot="10998644" flipH="1" flipV="1">
            <a:off x="5630360" y="2741323"/>
            <a:ext cx="2171283" cy="846113"/>
          </a:xfrm>
          <a:custGeom>
            <a:gdLst>
              <a:gd name="T0" fmla="*/ 0 w 33762"/>
              <a:gd name="T1" fmla="*/ 2147483647 h 21600"/>
              <a:gd name="T2" fmla="*/ 2147483647 w 33762"/>
              <a:gd name="T3" fmla="*/ 2147483647 h 21600"/>
              <a:gd name="T4" fmla="*/ 2147483647 w 33762"/>
              <a:gd name="T5" fmla="*/ 2147483647 h 21600"/>
              <a:gd name="T6" fmla="*/ 0 60000 65536"/>
              <a:gd name="T7" fmla="*/ 0 60000 65536"/>
              <a:gd name="T8" fmla="*/ 0 60000 65536"/>
              <a:gd name="T9" fmla="*/ 0 w 33762"/>
              <a:gd name="T10" fmla="*/ 0 h 21600"/>
              <a:gd name="T11" fmla="*/ 33762 w 33762"/>
              <a:gd name="T12" fmla="*/ 21600 h 21600"/>
            </a:gdLst>
            <a:cxnLst>
              <a:cxn ang="T6">
                <a:pos x="T0" y="T1"/>
              </a:cxn>
              <a:cxn ang="T7">
                <a:pos x="T2" y="T3"/>
              </a:cxn>
              <a:cxn ang="T8">
                <a:pos x="T4" y="T5"/>
              </a:cxn>
            </a:cxnLst>
            <a:rect l="T9" t="T10" r="T11" b="T12"/>
            <a:pathLst>
              <a:path w="33762" h="21600" fill="none" extrusionOk="0">
                <a:moveTo>
                  <a:pt x="0" y="5363"/>
                </a:moveTo>
                <a:cubicBezTo>
                  <a:pt x="3940" y="1906"/>
                  <a:pt x="9003" y="-1"/>
                  <a:pt x="14245" y="0"/>
                </a:cubicBezTo>
                <a:cubicBezTo>
                  <a:pt x="22589" y="0"/>
                  <a:pt x="30187" y="4806"/>
                  <a:pt x="33762" y="12345"/>
                </a:cubicBezTo>
              </a:path>
              <a:path w="33762" h="21600" stroke="0" extrusionOk="0">
                <a:moveTo>
                  <a:pt x="0" y="5363"/>
                </a:moveTo>
                <a:cubicBezTo>
                  <a:pt x="3940" y="1906"/>
                  <a:pt x="9003" y="-1"/>
                  <a:pt x="14245" y="0"/>
                </a:cubicBezTo>
                <a:cubicBezTo>
                  <a:pt x="22589" y="0"/>
                  <a:pt x="30187" y="4806"/>
                  <a:pt x="33762" y="12345"/>
                </a:cubicBezTo>
                <a:lnTo>
                  <a:pt x="14245" y="21600"/>
                </a:lnTo>
                <a:close/>
              </a:path>
            </a:pathLst>
          </a:custGeom>
          <a:noFill/>
          <a:ln w="28575">
            <a:solidFill>
              <a:srgbClr val="FF9201"/>
            </a:solidFill>
            <a:round/>
            <a:headEnd type="triangle" w="sm" len="lg"/>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299" name="Arc 86"/>
          <p:cNvSpPr/>
          <p:nvPr/>
        </p:nvSpPr>
        <p:spPr bwMode="auto">
          <a:xfrm rot="9222251" flipH="1" flipV="1">
            <a:off x="5731108" y="3112803"/>
            <a:ext cx="2133513" cy="1126094"/>
          </a:xfrm>
          <a:custGeom>
            <a:gdLst>
              <a:gd name="T0" fmla="*/ 0 w 33762"/>
              <a:gd name="T1" fmla="*/ 2147483647 h 21600"/>
              <a:gd name="T2" fmla="*/ 2147483647 w 33762"/>
              <a:gd name="T3" fmla="*/ 2147483647 h 21600"/>
              <a:gd name="T4" fmla="*/ 2147483647 w 33762"/>
              <a:gd name="T5" fmla="*/ 2147483647 h 21600"/>
              <a:gd name="T6" fmla="*/ 0 60000 65536"/>
              <a:gd name="T7" fmla="*/ 0 60000 65536"/>
              <a:gd name="T8" fmla="*/ 0 60000 65536"/>
              <a:gd name="T9" fmla="*/ 0 w 33762"/>
              <a:gd name="T10" fmla="*/ 0 h 21600"/>
              <a:gd name="T11" fmla="*/ 33762 w 33762"/>
              <a:gd name="T12" fmla="*/ 21600 h 21600"/>
            </a:gdLst>
            <a:cxnLst>
              <a:cxn ang="T6">
                <a:pos x="T0" y="T1"/>
              </a:cxn>
              <a:cxn ang="T7">
                <a:pos x="T2" y="T3"/>
              </a:cxn>
              <a:cxn ang="T8">
                <a:pos x="T4" y="T5"/>
              </a:cxn>
            </a:cxnLst>
            <a:rect l="T9" t="T10" r="T11" b="T12"/>
            <a:pathLst>
              <a:path w="33762" h="21600" fill="none" extrusionOk="0">
                <a:moveTo>
                  <a:pt x="0" y="5363"/>
                </a:moveTo>
                <a:cubicBezTo>
                  <a:pt x="3940" y="1906"/>
                  <a:pt x="9003" y="-1"/>
                  <a:pt x="14245" y="0"/>
                </a:cubicBezTo>
                <a:cubicBezTo>
                  <a:pt x="22589" y="0"/>
                  <a:pt x="30187" y="4806"/>
                  <a:pt x="33762" y="12345"/>
                </a:cubicBezTo>
              </a:path>
              <a:path w="33762" h="21600" stroke="0" extrusionOk="0">
                <a:moveTo>
                  <a:pt x="0" y="5363"/>
                </a:moveTo>
                <a:cubicBezTo>
                  <a:pt x="3940" y="1906"/>
                  <a:pt x="9003" y="-1"/>
                  <a:pt x="14245" y="0"/>
                </a:cubicBezTo>
                <a:cubicBezTo>
                  <a:pt x="22589" y="0"/>
                  <a:pt x="30187" y="4806"/>
                  <a:pt x="33762" y="12345"/>
                </a:cubicBezTo>
                <a:lnTo>
                  <a:pt x="14245" y="21600"/>
                </a:lnTo>
                <a:close/>
              </a:path>
            </a:pathLst>
          </a:custGeom>
          <a:noFill/>
          <a:ln w="28575">
            <a:solidFill>
              <a:srgbClr val="FF9201"/>
            </a:solidFill>
            <a:round/>
            <a:headEnd type="triangle" w="sm" len="lg"/>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300" name="Arc 83"/>
          <p:cNvSpPr/>
          <p:nvPr/>
        </p:nvSpPr>
        <p:spPr bwMode="auto">
          <a:xfrm rot="11212192" flipH="1" flipV="1">
            <a:off x="3275014" y="2071827"/>
            <a:ext cx="4543185" cy="1661007"/>
          </a:xfrm>
          <a:custGeom>
            <a:gdLst>
              <a:gd name="T0" fmla="*/ 0 w 39693"/>
              <a:gd name="T1" fmla="*/ 2147483647 h 21600"/>
              <a:gd name="T2" fmla="*/ 2147483647 w 39693"/>
              <a:gd name="T3" fmla="*/ 2147483647 h 21600"/>
              <a:gd name="T4" fmla="*/ 2147483647 w 39693"/>
              <a:gd name="T5" fmla="*/ 2147483647 h 21600"/>
              <a:gd name="T6" fmla="*/ 0 60000 65536"/>
              <a:gd name="T7" fmla="*/ 0 60000 65536"/>
              <a:gd name="T8" fmla="*/ 0 60000 65536"/>
              <a:gd name="T9" fmla="*/ 0 w 39693"/>
              <a:gd name="T10" fmla="*/ 0 h 21600"/>
              <a:gd name="T11" fmla="*/ 39693 w 39693"/>
              <a:gd name="T12" fmla="*/ 21600 h 21600"/>
            </a:gdLst>
            <a:cxnLst>
              <a:cxn ang="T6">
                <a:pos x="T0" y="T1"/>
              </a:cxn>
              <a:cxn ang="T7">
                <a:pos x="T2" y="T3"/>
              </a:cxn>
              <a:cxn ang="T8">
                <a:pos x="T4" y="T5"/>
              </a:cxn>
            </a:cxnLst>
            <a:rect l="T9" t="T10" r="T11" b="T12"/>
            <a:pathLst>
              <a:path w="39693" h="21600" fill="none" extrusionOk="0">
                <a:moveTo>
                  <a:pt x="0" y="13887"/>
                </a:moveTo>
                <a:cubicBezTo>
                  <a:pt x="3197" y="5523"/>
                  <a:pt x="11222" y="-1"/>
                  <a:pt x="20176" y="0"/>
                </a:cubicBezTo>
                <a:cubicBezTo>
                  <a:pt x="28520" y="0"/>
                  <a:pt x="36118" y="4806"/>
                  <a:pt x="39693" y="12345"/>
                </a:cubicBezTo>
              </a:path>
              <a:path w="39693" h="21600" stroke="0" extrusionOk="0">
                <a:moveTo>
                  <a:pt x="0" y="13887"/>
                </a:moveTo>
                <a:cubicBezTo>
                  <a:pt x="3197" y="5523"/>
                  <a:pt x="11222" y="-1"/>
                  <a:pt x="20176" y="0"/>
                </a:cubicBezTo>
                <a:cubicBezTo>
                  <a:pt x="28520" y="0"/>
                  <a:pt x="36118" y="4806"/>
                  <a:pt x="39693" y="12345"/>
                </a:cubicBezTo>
                <a:lnTo>
                  <a:pt x="20176" y="21600"/>
                </a:lnTo>
                <a:close/>
              </a:path>
            </a:pathLst>
          </a:custGeom>
          <a:noFill/>
          <a:ln w="28575">
            <a:solidFill>
              <a:srgbClr val="FF9201"/>
            </a:solidFill>
            <a:round/>
            <a:headEnd type="triangle" w="sm" len="lg"/>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301" name="Arc 89"/>
          <p:cNvSpPr/>
          <p:nvPr/>
        </p:nvSpPr>
        <p:spPr bwMode="auto">
          <a:xfrm rot="5674665" flipH="1">
            <a:off x="7196533" y="3404139"/>
            <a:ext cx="1182508" cy="919104"/>
          </a:xfrm>
          <a:custGeom>
            <a:gdLst>
              <a:gd name="T0" fmla="*/ 0 w 24410"/>
              <a:gd name="T1" fmla="*/ 2147483647 h 21600"/>
              <a:gd name="T2" fmla="*/ 2147483647 w 24410"/>
              <a:gd name="T3" fmla="*/ 2147483647 h 21600"/>
              <a:gd name="T4" fmla="*/ 2147483647 w 24410"/>
              <a:gd name="T5" fmla="*/ 2147483647 h 21600"/>
              <a:gd name="T6" fmla="*/ 0 60000 65536"/>
              <a:gd name="T7" fmla="*/ 0 60000 65536"/>
              <a:gd name="T8" fmla="*/ 0 60000 65536"/>
              <a:gd name="T9" fmla="*/ 0 w 24410"/>
              <a:gd name="T10" fmla="*/ 0 h 21600"/>
              <a:gd name="T11" fmla="*/ 24410 w 24410"/>
              <a:gd name="T12" fmla="*/ 21600 h 21600"/>
            </a:gdLst>
            <a:cxnLst>
              <a:cxn ang="T6">
                <a:pos x="T0" y="T1"/>
              </a:cxn>
              <a:cxn ang="T7">
                <a:pos x="T2" y="T3"/>
              </a:cxn>
              <a:cxn ang="T8">
                <a:pos x="T4" y="T5"/>
              </a:cxn>
            </a:cxnLst>
            <a:rect l="T9" t="T10" r="T11" b="T12"/>
            <a:pathLst>
              <a:path w="24410" h="21600" fill="none" extrusionOk="0">
                <a:moveTo>
                  <a:pt x="-1" y="561"/>
                </a:moveTo>
                <a:cubicBezTo>
                  <a:pt x="1604" y="188"/>
                  <a:pt x="3245" y="-1"/>
                  <a:pt x="4893" y="0"/>
                </a:cubicBezTo>
                <a:cubicBezTo>
                  <a:pt x="13237" y="0"/>
                  <a:pt x="20835" y="4806"/>
                  <a:pt x="24410" y="12345"/>
                </a:cubicBezTo>
              </a:path>
              <a:path w="24410" h="21600" stroke="0" extrusionOk="0">
                <a:moveTo>
                  <a:pt x="-1" y="561"/>
                </a:moveTo>
                <a:cubicBezTo>
                  <a:pt x="1604" y="188"/>
                  <a:pt x="3245" y="-1"/>
                  <a:pt x="4893" y="0"/>
                </a:cubicBezTo>
                <a:cubicBezTo>
                  <a:pt x="13237" y="0"/>
                  <a:pt x="20835" y="4806"/>
                  <a:pt x="24410" y="12345"/>
                </a:cubicBezTo>
                <a:lnTo>
                  <a:pt x="4893" y="21600"/>
                </a:lnTo>
                <a:close/>
              </a:path>
            </a:pathLst>
          </a:custGeom>
          <a:noFill/>
          <a:ln w="28575">
            <a:solidFill>
              <a:srgbClr val="FF9201"/>
            </a:solidFill>
            <a:round/>
            <a:headEnd type="triangle" w="sm" len="lg"/>
          </a:ln>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grpSp>
        <p:nvGrpSpPr>
          <p:cNvPr id="302" name="组合 301"/>
          <p:cNvGrpSpPr/>
          <p:nvPr/>
        </p:nvGrpSpPr>
        <p:grpSpPr>
          <a:xfrm>
            <a:off x="950196" y="2841507"/>
            <a:ext cx="2171530" cy="1714655"/>
            <a:chOff x="4099009" y="1038132"/>
            <a:chExt cx="1731569" cy="1367259"/>
          </a:xfrm>
        </p:grpSpPr>
        <p:grpSp>
          <p:nvGrpSpPr>
            <p:cNvPr id="303" name="组合 302"/>
            <p:cNvGrpSpPr/>
            <p:nvPr/>
          </p:nvGrpSpPr>
          <p:grpSpPr>
            <a:xfrm>
              <a:off x="4099009" y="1038132"/>
              <a:ext cx="1731569" cy="1367259"/>
              <a:chOff x="2714031" y="843557"/>
              <a:chExt cx="1227531" cy="1053088"/>
            </a:xfrm>
          </p:grpSpPr>
          <p:sp>
            <p:nvSpPr>
              <p:cNvPr id="306" name="矩形 305"/>
              <p:cNvSpPr/>
              <p:nvPr/>
            </p:nvSpPr>
            <p:spPr>
              <a:xfrm>
                <a:off x="2714031" y="843557"/>
                <a:ext cx="1227531" cy="1053088"/>
              </a:xfrm>
              <a:prstGeom prst="rect">
                <a:avLst/>
              </a:prstGeom>
              <a:solidFill>
                <a:srgbClr val="0070C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07" name="TextBox 18"/>
              <p:cNvSpPr txBox="1">
                <a:spLocks noChangeArrowheads="1"/>
              </p:cNvSpPr>
              <p:nvPr/>
            </p:nvSpPr>
            <p:spPr bwMode="auto">
              <a:xfrm flipH="1">
                <a:off x="2714032" y="1114576"/>
                <a:ext cx="1175900" cy="72050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sp>
          <p:nvSpPr>
            <p:cNvPr id="304" name="矩形 303"/>
            <p:cNvSpPr/>
            <p:nvPr/>
          </p:nvSpPr>
          <p:spPr>
            <a:xfrm>
              <a:off x="5020286" y="1112458"/>
              <a:ext cx="737465" cy="193827"/>
            </a:xfrm>
            <a:prstGeom prst="rect">
              <a:avLst/>
            </a:prstGeom>
            <a:pattFill prst="dkDnDiag">
              <a:fgClr>
                <a:srgbClr val="0070C0"/>
              </a:fgClr>
              <a:bgClr>
                <a:srgbClr val="00B0F0"/>
              </a:bgClr>
            </a:pattFill>
            <a:ln w="25400" cap="flat" cmpd="sng" algn="ctr">
              <a:noFill/>
              <a:prstDash val="solid"/>
            </a:ln>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ysClr val="window" lastClr="FFFFFF"/>
                </a:solidFill>
                <a:effectLst/>
                <a:uLnTx/>
                <a:uFillTx/>
              </a:endParaRPr>
            </a:p>
          </p:txBody>
        </p:sp>
        <p:sp>
          <p:nvSpPr>
            <p:cNvPr id="305" name="TextBox 155"/>
            <p:cNvSpPr txBox="1"/>
            <p:nvPr/>
          </p:nvSpPr>
          <p:spPr>
            <a:xfrm>
              <a:off x="4099010" y="1049940"/>
              <a:ext cx="921368" cy="289084"/>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rPr>
                <a:t>美洲市场</a:t>
              </a:r>
              <a:endPar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308" name="组合 307"/>
          <p:cNvGrpSpPr/>
          <p:nvPr/>
        </p:nvGrpSpPr>
        <p:grpSpPr>
          <a:xfrm>
            <a:off x="3433851" y="2856315"/>
            <a:ext cx="2171530" cy="1714655"/>
            <a:chOff x="4099009" y="1038132"/>
            <a:chExt cx="1731569" cy="1367259"/>
          </a:xfrm>
        </p:grpSpPr>
        <p:grpSp>
          <p:nvGrpSpPr>
            <p:cNvPr id="309" name="组合 308"/>
            <p:cNvGrpSpPr/>
            <p:nvPr/>
          </p:nvGrpSpPr>
          <p:grpSpPr>
            <a:xfrm>
              <a:off x="4099009" y="1038132"/>
              <a:ext cx="1731569" cy="1367259"/>
              <a:chOff x="2714031" y="843557"/>
              <a:chExt cx="1227531" cy="1053088"/>
            </a:xfrm>
          </p:grpSpPr>
          <p:sp>
            <p:nvSpPr>
              <p:cNvPr id="312" name="矩形 311"/>
              <p:cNvSpPr/>
              <p:nvPr/>
            </p:nvSpPr>
            <p:spPr>
              <a:xfrm>
                <a:off x="2714031" y="843557"/>
                <a:ext cx="1227531" cy="1053088"/>
              </a:xfrm>
              <a:prstGeom prst="rect">
                <a:avLst/>
              </a:prstGeom>
              <a:solidFill>
                <a:srgbClr val="0070C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13" name="TextBox 18"/>
              <p:cNvSpPr txBox="1">
                <a:spLocks noChangeArrowheads="1"/>
              </p:cNvSpPr>
              <p:nvPr/>
            </p:nvSpPr>
            <p:spPr bwMode="auto">
              <a:xfrm flipH="1">
                <a:off x="2714032" y="1114576"/>
                <a:ext cx="1175900" cy="72050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sp>
          <p:nvSpPr>
            <p:cNvPr id="310" name="矩形 309"/>
            <p:cNvSpPr/>
            <p:nvPr/>
          </p:nvSpPr>
          <p:spPr>
            <a:xfrm>
              <a:off x="5020286" y="1112458"/>
              <a:ext cx="737465" cy="193827"/>
            </a:xfrm>
            <a:prstGeom prst="rect">
              <a:avLst/>
            </a:prstGeom>
            <a:pattFill prst="dkDnDiag">
              <a:fgClr>
                <a:srgbClr val="0070C0"/>
              </a:fgClr>
              <a:bgClr>
                <a:srgbClr val="00B0F0"/>
              </a:bgClr>
            </a:pattFill>
            <a:ln w="25400" cap="flat" cmpd="sng" algn="ctr">
              <a:noFill/>
              <a:prstDash val="solid"/>
            </a:ln>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ysClr val="window" lastClr="FFFFFF"/>
                </a:solidFill>
                <a:effectLst/>
                <a:uLnTx/>
                <a:uFillTx/>
              </a:endParaRPr>
            </a:p>
          </p:txBody>
        </p:sp>
        <p:sp>
          <p:nvSpPr>
            <p:cNvPr id="311" name="TextBox 161"/>
            <p:cNvSpPr txBox="1"/>
            <p:nvPr/>
          </p:nvSpPr>
          <p:spPr>
            <a:xfrm>
              <a:off x="4099010" y="1049940"/>
              <a:ext cx="921368" cy="289084"/>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rPr>
                <a:t>欧洲市场</a:t>
              </a:r>
              <a:endPar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314" name="组合 313"/>
          <p:cNvGrpSpPr/>
          <p:nvPr/>
        </p:nvGrpSpPr>
        <p:grpSpPr>
          <a:xfrm>
            <a:off x="5680469" y="4242859"/>
            <a:ext cx="2171530" cy="1714655"/>
            <a:chOff x="4099009" y="1038132"/>
            <a:chExt cx="1731569" cy="1367259"/>
          </a:xfrm>
        </p:grpSpPr>
        <p:grpSp>
          <p:nvGrpSpPr>
            <p:cNvPr id="315" name="组合 314"/>
            <p:cNvGrpSpPr/>
            <p:nvPr/>
          </p:nvGrpSpPr>
          <p:grpSpPr>
            <a:xfrm>
              <a:off x="4099009" y="1038132"/>
              <a:ext cx="1731569" cy="1367259"/>
              <a:chOff x="2714031" y="843557"/>
              <a:chExt cx="1227531" cy="1053088"/>
            </a:xfrm>
          </p:grpSpPr>
          <p:sp>
            <p:nvSpPr>
              <p:cNvPr id="318" name="矩形 317"/>
              <p:cNvSpPr/>
              <p:nvPr/>
            </p:nvSpPr>
            <p:spPr>
              <a:xfrm>
                <a:off x="2714031" y="843557"/>
                <a:ext cx="1227531" cy="1053088"/>
              </a:xfrm>
              <a:prstGeom prst="rect">
                <a:avLst/>
              </a:prstGeom>
              <a:solidFill>
                <a:srgbClr val="0070C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19" name="TextBox 18"/>
              <p:cNvSpPr txBox="1">
                <a:spLocks noChangeArrowheads="1"/>
              </p:cNvSpPr>
              <p:nvPr/>
            </p:nvSpPr>
            <p:spPr bwMode="auto">
              <a:xfrm flipH="1">
                <a:off x="2714032" y="1114576"/>
                <a:ext cx="1175900" cy="72050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sp>
          <p:nvSpPr>
            <p:cNvPr id="316" name="矩形 315"/>
            <p:cNvSpPr/>
            <p:nvPr/>
          </p:nvSpPr>
          <p:spPr>
            <a:xfrm>
              <a:off x="5020286" y="1112458"/>
              <a:ext cx="737465" cy="193827"/>
            </a:xfrm>
            <a:prstGeom prst="rect">
              <a:avLst/>
            </a:prstGeom>
            <a:pattFill prst="dkDnDiag">
              <a:fgClr>
                <a:srgbClr val="0070C0"/>
              </a:fgClr>
              <a:bgClr>
                <a:srgbClr val="00B0F0"/>
              </a:bgClr>
            </a:pattFill>
            <a:ln w="25400" cap="flat" cmpd="sng" algn="ctr">
              <a:noFill/>
              <a:prstDash val="solid"/>
            </a:ln>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ysClr val="window" lastClr="FFFFFF"/>
                </a:solidFill>
                <a:effectLst/>
                <a:uLnTx/>
                <a:uFillTx/>
              </a:endParaRPr>
            </a:p>
          </p:txBody>
        </p:sp>
        <p:sp>
          <p:nvSpPr>
            <p:cNvPr id="317" name="TextBox 167"/>
            <p:cNvSpPr txBox="1"/>
            <p:nvPr/>
          </p:nvSpPr>
          <p:spPr>
            <a:xfrm>
              <a:off x="4099010" y="1049940"/>
              <a:ext cx="921368" cy="289084"/>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rPr>
                <a:t>非洲市场</a:t>
              </a:r>
              <a:endPar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320" name="组合 319"/>
          <p:cNvGrpSpPr/>
          <p:nvPr/>
        </p:nvGrpSpPr>
        <p:grpSpPr>
          <a:xfrm>
            <a:off x="8620279" y="3478742"/>
            <a:ext cx="2171530" cy="1714655"/>
            <a:chOff x="4099009" y="1038132"/>
            <a:chExt cx="1731569" cy="1367259"/>
          </a:xfrm>
        </p:grpSpPr>
        <p:grpSp>
          <p:nvGrpSpPr>
            <p:cNvPr id="321" name="组合 320"/>
            <p:cNvGrpSpPr/>
            <p:nvPr/>
          </p:nvGrpSpPr>
          <p:grpSpPr>
            <a:xfrm>
              <a:off x="4099009" y="1038132"/>
              <a:ext cx="1731569" cy="1367259"/>
              <a:chOff x="2714031" y="843557"/>
              <a:chExt cx="1227531" cy="1053088"/>
            </a:xfrm>
          </p:grpSpPr>
          <p:sp>
            <p:nvSpPr>
              <p:cNvPr id="324" name="矩形 323"/>
              <p:cNvSpPr/>
              <p:nvPr/>
            </p:nvSpPr>
            <p:spPr>
              <a:xfrm>
                <a:off x="2714031" y="843557"/>
                <a:ext cx="1227531" cy="1053088"/>
              </a:xfrm>
              <a:prstGeom prst="rect">
                <a:avLst/>
              </a:prstGeom>
              <a:solidFill>
                <a:srgbClr val="0070C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51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5" name="TextBox 18"/>
              <p:cNvSpPr txBox="1">
                <a:spLocks noChangeArrowheads="1"/>
              </p:cNvSpPr>
              <p:nvPr/>
            </p:nvSpPr>
            <p:spPr bwMode="auto">
              <a:xfrm flipH="1">
                <a:off x="2714032" y="1114576"/>
                <a:ext cx="1175900" cy="72050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sp>
          <p:nvSpPr>
            <p:cNvPr id="322" name="矩形 321"/>
            <p:cNvSpPr/>
            <p:nvPr/>
          </p:nvSpPr>
          <p:spPr>
            <a:xfrm>
              <a:off x="5020286" y="1112458"/>
              <a:ext cx="737465" cy="193827"/>
            </a:xfrm>
            <a:prstGeom prst="rect">
              <a:avLst/>
            </a:prstGeom>
            <a:pattFill prst="dkDnDiag">
              <a:fgClr>
                <a:srgbClr val="0070C0"/>
              </a:fgClr>
              <a:bgClr>
                <a:srgbClr val="00B0F0"/>
              </a:bgClr>
            </a:pattFill>
            <a:ln w="25400" cap="flat" cmpd="sng" algn="ctr">
              <a:noFill/>
              <a:prstDash val="solid"/>
            </a:ln>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sysClr val="window" lastClr="FFFFFF"/>
                </a:solidFill>
                <a:effectLst/>
                <a:uLnTx/>
                <a:uFillTx/>
              </a:endParaRPr>
            </a:p>
          </p:txBody>
        </p:sp>
        <p:sp>
          <p:nvSpPr>
            <p:cNvPr id="323" name="TextBox 173"/>
            <p:cNvSpPr txBox="1"/>
            <p:nvPr/>
          </p:nvSpPr>
          <p:spPr>
            <a:xfrm>
              <a:off x="4099010" y="1049940"/>
              <a:ext cx="921368" cy="289084"/>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rPr>
                <a:t>澳洲市场</a:t>
              </a:r>
              <a:endParaRPr kumimoji="0" lang="zh-CN" altLang="en-US" sz="1755"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anim calcmode="lin" valueType="num">
                                      <p:cBhvr>
                                        <p:cTn id="8" dur="500" fill="hold"/>
                                        <p:tgtEl>
                                          <p:spTgt spid="187"/>
                                        </p:tgtEl>
                                        <p:attrNameLst>
                                          <p:attrName>ppt_x</p:attrName>
                                        </p:attrNameLst>
                                      </p:cBhvr>
                                      <p:tavLst>
                                        <p:tav tm="0">
                                          <p:val>
                                            <p:strVal val="#ppt_x"/>
                                          </p:val>
                                        </p:tav>
                                        <p:tav tm="100000">
                                          <p:val>
                                            <p:strVal val="#ppt_x"/>
                                          </p:val>
                                        </p:tav>
                                      </p:tavLst>
                                    </p:anim>
                                    <p:anim calcmode="lin" valueType="num">
                                      <p:cBhvr>
                                        <p:cTn id="9" dur="500" fill="hold"/>
                                        <p:tgtEl>
                                          <p:spTgt spid="187"/>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500"/>
                                  </p:stCondLst>
                                  <p:childTnLst>
                                    <p:set>
                                      <p:cBhvr>
                                        <p:cTn id="11" dur="1" fill="hold">
                                          <p:stCondLst>
                                            <p:cond delay="0"/>
                                          </p:stCondLst>
                                        </p:cTn>
                                        <p:tgtEl>
                                          <p:spTgt spid="297"/>
                                        </p:tgtEl>
                                        <p:attrNameLst>
                                          <p:attrName>style.visibility</p:attrName>
                                        </p:attrNameLst>
                                      </p:cBhvr>
                                      <p:to>
                                        <p:strVal val="visible"/>
                                      </p:to>
                                    </p:set>
                                    <p:anim calcmode="lin" valueType="num">
                                      <p:cBhvr>
                                        <p:cTn id="12" dur="500" fill="hold"/>
                                        <p:tgtEl>
                                          <p:spTgt spid="297"/>
                                        </p:tgtEl>
                                        <p:attrNameLst>
                                          <p:attrName>ppt_w</p:attrName>
                                        </p:attrNameLst>
                                      </p:cBhvr>
                                      <p:tavLst>
                                        <p:tav tm="0">
                                          <p:val>
                                            <p:strVal val="4*#ppt_w"/>
                                          </p:val>
                                        </p:tav>
                                        <p:tav tm="100000">
                                          <p:val>
                                            <p:strVal val="#ppt_w"/>
                                          </p:val>
                                        </p:tav>
                                      </p:tavLst>
                                    </p:anim>
                                    <p:anim calcmode="lin" valueType="num">
                                      <p:cBhvr>
                                        <p:cTn id="13" dur="500" fill="hold"/>
                                        <p:tgtEl>
                                          <p:spTgt spid="297"/>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wipe(right)">
                                      <p:cBhvr>
                                        <p:cTn id="17" dur="500"/>
                                        <p:tgtEl>
                                          <p:spTgt spid="299"/>
                                        </p:tgtEl>
                                      </p:cBhvr>
                                    </p:animEffect>
                                  </p:childTnLst>
                                </p:cTn>
                              </p:par>
                              <p:par>
                                <p:cTn id="18" presetID="22" presetClass="entr" presetSubtype="1" fill="hold" nodeType="withEffect">
                                  <p:stCondLst>
                                    <p:cond delay="300"/>
                                  </p:stCondLst>
                                  <p:childTnLst>
                                    <p:set>
                                      <p:cBhvr>
                                        <p:cTn id="19" dur="1" fill="hold">
                                          <p:stCondLst>
                                            <p:cond delay="0"/>
                                          </p:stCondLst>
                                        </p:cTn>
                                        <p:tgtEl>
                                          <p:spTgt spid="314"/>
                                        </p:tgtEl>
                                        <p:attrNameLst>
                                          <p:attrName>style.visibility</p:attrName>
                                        </p:attrNameLst>
                                      </p:cBhvr>
                                      <p:to>
                                        <p:strVal val="visible"/>
                                      </p:to>
                                    </p:set>
                                    <p:animEffect transition="in" filter="wipe(up)">
                                      <p:cBhvr>
                                        <p:cTn id="20" dur="500"/>
                                        <p:tgtEl>
                                          <p:spTgt spid="314"/>
                                        </p:tgtEl>
                                      </p:cBhvr>
                                    </p:animEffect>
                                  </p:childTnLst>
                                </p:cTn>
                              </p:par>
                              <p:par>
                                <p:cTn id="21" presetID="22" presetClass="entr" presetSubtype="1" fill="hold" grpId="0" nodeType="withEffect">
                                  <p:stCondLst>
                                    <p:cond delay="200"/>
                                  </p:stCondLst>
                                  <p:childTnLst>
                                    <p:set>
                                      <p:cBhvr>
                                        <p:cTn id="22" dur="1" fill="hold">
                                          <p:stCondLst>
                                            <p:cond delay="0"/>
                                          </p:stCondLst>
                                        </p:cTn>
                                        <p:tgtEl>
                                          <p:spTgt spid="301"/>
                                        </p:tgtEl>
                                        <p:attrNameLst>
                                          <p:attrName>style.visibility</p:attrName>
                                        </p:attrNameLst>
                                      </p:cBhvr>
                                      <p:to>
                                        <p:strVal val="visible"/>
                                      </p:to>
                                    </p:set>
                                    <p:animEffect transition="in" filter="wipe(up)">
                                      <p:cBhvr>
                                        <p:cTn id="23" dur="500"/>
                                        <p:tgtEl>
                                          <p:spTgt spid="301"/>
                                        </p:tgtEl>
                                      </p:cBhvr>
                                    </p:animEffect>
                                  </p:childTnLst>
                                </p:cTn>
                              </p:par>
                              <p:par>
                                <p:cTn id="24" presetID="22" presetClass="entr" presetSubtype="1" fill="hold" nodeType="withEffect">
                                  <p:stCondLst>
                                    <p:cond delay="700"/>
                                  </p:stCondLst>
                                  <p:childTnLst>
                                    <p:set>
                                      <p:cBhvr>
                                        <p:cTn id="25" dur="1" fill="hold">
                                          <p:stCondLst>
                                            <p:cond delay="0"/>
                                          </p:stCondLst>
                                        </p:cTn>
                                        <p:tgtEl>
                                          <p:spTgt spid="320"/>
                                        </p:tgtEl>
                                        <p:attrNameLst>
                                          <p:attrName>style.visibility</p:attrName>
                                        </p:attrNameLst>
                                      </p:cBhvr>
                                      <p:to>
                                        <p:strVal val="visible"/>
                                      </p:to>
                                    </p:set>
                                    <p:animEffect transition="in" filter="wipe(up)">
                                      <p:cBhvr>
                                        <p:cTn id="26" dur="500"/>
                                        <p:tgtEl>
                                          <p:spTgt spid="320"/>
                                        </p:tgtEl>
                                      </p:cBhvr>
                                    </p:animEffect>
                                  </p:childTnLst>
                                </p:cTn>
                              </p:par>
                              <p:par>
                                <p:cTn id="27" presetID="22" presetClass="entr" presetSubtype="2" fill="hold" grpId="0" nodeType="withEffect">
                                  <p:stCondLst>
                                    <p:cond delay="300"/>
                                  </p:stCondLst>
                                  <p:childTnLst>
                                    <p:set>
                                      <p:cBhvr>
                                        <p:cTn id="28" dur="1" fill="hold">
                                          <p:stCondLst>
                                            <p:cond delay="0"/>
                                          </p:stCondLst>
                                        </p:cTn>
                                        <p:tgtEl>
                                          <p:spTgt spid="300"/>
                                        </p:tgtEl>
                                        <p:attrNameLst>
                                          <p:attrName>style.visibility</p:attrName>
                                        </p:attrNameLst>
                                      </p:cBhvr>
                                      <p:to>
                                        <p:strVal val="visible"/>
                                      </p:to>
                                    </p:set>
                                    <p:animEffect transition="in" filter="wipe(right)">
                                      <p:cBhvr>
                                        <p:cTn id="29" dur="500"/>
                                        <p:tgtEl>
                                          <p:spTgt spid="300"/>
                                        </p:tgtEl>
                                      </p:cBhvr>
                                    </p:animEffect>
                                  </p:childTnLst>
                                </p:cTn>
                              </p:par>
                              <p:par>
                                <p:cTn id="30" presetID="22" presetClass="entr" presetSubtype="1" fill="hold" nodeType="withEffect">
                                  <p:stCondLst>
                                    <p:cond delay="600"/>
                                  </p:stCondLst>
                                  <p:childTnLst>
                                    <p:set>
                                      <p:cBhvr>
                                        <p:cTn id="31" dur="1" fill="hold">
                                          <p:stCondLst>
                                            <p:cond delay="0"/>
                                          </p:stCondLst>
                                        </p:cTn>
                                        <p:tgtEl>
                                          <p:spTgt spid="302"/>
                                        </p:tgtEl>
                                        <p:attrNameLst>
                                          <p:attrName>style.visibility</p:attrName>
                                        </p:attrNameLst>
                                      </p:cBhvr>
                                      <p:to>
                                        <p:strVal val="visible"/>
                                      </p:to>
                                    </p:set>
                                    <p:animEffect transition="in" filter="wipe(up)">
                                      <p:cBhvr>
                                        <p:cTn id="32" dur="500"/>
                                        <p:tgtEl>
                                          <p:spTgt spid="302"/>
                                        </p:tgtEl>
                                      </p:cBhvr>
                                    </p:animEffect>
                                  </p:childTnLst>
                                </p:cTn>
                              </p:par>
                              <p:par>
                                <p:cTn id="33" presetID="22" presetClass="entr" presetSubtype="2" fill="hold" grpId="0" nodeType="withEffect">
                                  <p:stCondLst>
                                    <p:cond delay="400"/>
                                  </p:stCondLst>
                                  <p:childTnLst>
                                    <p:set>
                                      <p:cBhvr>
                                        <p:cTn id="34" dur="1" fill="hold">
                                          <p:stCondLst>
                                            <p:cond delay="0"/>
                                          </p:stCondLst>
                                        </p:cTn>
                                        <p:tgtEl>
                                          <p:spTgt spid="298"/>
                                        </p:tgtEl>
                                        <p:attrNameLst>
                                          <p:attrName>style.visibility</p:attrName>
                                        </p:attrNameLst>
                                      </p:cBhvr>
                                      <p:to>
                                        <p:strVal val="visible"/>
                                      </p:to>
                                    </p:set>
                                    <p:animEffect transition="in" filter="wipe(right)">
                                      <p:cBhvr>
                                        <p:cTn id="35" dur="500"/>
                                        <p:tgtEl>
                                          <p:spTgt spid="298"/>
                                        </p:tgtEl>
                                      </p:cBhvr>
                                    </p:animEffect>
                                  </p:childTnLst>
                                </p:cTn>
                              </p:par>
                              <p:par>
                                <p:cTn id="36" presetID="22" presetClass="entr" presetSubtype="1" fill="hold" nodeType="withEffect">
                                  <p:stCondLst>
                                    <p:cond delay="900"/>
                                  </p:stCondLst>
                                  <p:childTnLst>
                                    <p:set>
                                      <p:cBhvr>
                                        <p:cTn id="37" dur="1" fill="hold">
                                          <p:stCondLst>
                                            <p:cond delay="0"/>
                                          </p:stCondLst>
                                        </p:cTn>
                                        <p:tgtEl>
                                          <p:spTgt spid="308"/>
                                        </p:tgtEl>
                                        <p:attrNameLst>
                                          <p:attrName>style.visibility</p:attrName>
                                        </p:attrNameLst>
                                      </p:cBhvr>
                                      <p:to>
                                        <p:strVal val="visible"/>
                                      </p:to>
                                    </p:set>
                                    <p:animEffect transition="in" filter="wipe(up)">
                                      <p:cBhvr>
                                        <p:cTn id="38"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98" grpId="0" animBg="1"/>
      <p:bldP spid="299" grpId="0" animBg="1"/>
      <p:bldP spid="300" grpId="0" animBg="1"/>
      <p:bldP spid="30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AutoShape 10"/>
          <p:cNvSpPr>
            <a:spLocks noChangeArrowheads="1"/>
          </p:cNvSpPr>
          <p:nvPr/>
        </p:nvSpPr>
        <p:spPr bwMode="auto">
          <a:xfrm rot="16200000">
            <a:off x="5375370" y="-1405307"/>
            <a:ext cx="1841965" cy="10234929"/>
          </a:xfrm>
          <a:prstGeom prst="downArrow">
            <a:avLst>
              <a:gd name="adj1" fmla="val 49065"/>
              <a:gd name="adj2" fmla="val 44827"/>
            </a:avLst>
          </a:prstGeom>
          <a:solidFill>
            <a:srgbClr val="00B0F0"/>
          </a:solidFill>
          <a:ln>
            <a:noFill/>
          </a:ln>
        </p:spPr>
        <p:txBody>
          <a:bodyPr vert="eaVert" lIns="121370" tIns="60685" rIns="121370" bIns="60685"/>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74" name="组合 173"/>
          <p:cNvGrpSpPr/>
          <p:nvPr/>
        </p:nvGrpSpPr>
        <p:grpSpPr>
          <a:xfrm>
            <a:off x="3624521" y="2745315"/>
            <a:ext cx="2268817" cy="2027438"/>
            <a:chOff x="1214414" y="2786058"/>
            <a:chExt cx="1935848" cy="1751017"/>
          </a:xfrm>
        </p:grpSpPr>
        <p:grpSp>
          <p:nvGrpSpPr>
            <p:cNvPr id="175" name="Group 6"/>
            <p:cNvGrpSpPr/>
            <p:nvPr/>
          </p:nvGrpSpPr>
          <p:grpSpPr>
            <a:xfrm>
              <a:off x="1295400" y="2786058"/>
              <a:ext cx="1753450" cy="1751017"/>
              <a:chOff x="1823" y="2371"/>
              <a:chExt cx="1801" cy="1801"/>
            </a:xfrm>
          </p:grpSpPr>
          <p:sp>
            <p:nvSpPr>
              <p:cNvPr id="17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8"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7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写入文本</a:t>
              </a:r>
              <a:endParaRPr kumimoji="0" lang="zh-CN" altLang="en-US" sz="263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79" name="组合 178"/>
          <p:cNvGrpSpPr/>
          <p:nvPr/>
        </p:nvGrpSpPr>
        <p:grpSpPr>
          <a:xfrm>
            <a:off x="5893335" y="2745315"/>
            <a:ext cx="2268815" cy="2027438"/>
            <a:chOff x="1214414" y="2786058"/>
            <a:chExt cx="1935848" cy="1751017"/>
          </a:xfrm>
        </p:grpSpPr>
        <p:grpSp>
          <p:nvGrpSpPr>
            <p:cNvPr id="180" name="Group 6"/>
            <p:cNvGrpSpPr/>
            <p:nvPr/>
          </p:nvGrpSpPr>
          <p:grpSpPr>
            <a:xfrm>
              <a:off x="1295400" y="2786058"/>
              <a:ext cx="1753450" cy="1751017"/>
              <a:chOff x="1823" y="2371"/>
              <a:chExt cx="1801" cy="1801"/>
            </a:xfrm>
          </p:grpSpPr>
          <p:sp>
            <p:nvSpPr>
              <p:cNvPr id="18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3" name="Oval 8"/>
              <p:cNvSpPr>
                <a:spLocks noChangeArrowheads="1"/>
              </p:cNvSpPr>
              <p:nvPr/>
            </p:nvSpPr>
            <p:spPr bwMode="auto">
              <a:xfrm>
                <a:off x="1945" y="2493"/>
                <a:ext cx="1556" cy="1556"/>
              </a:xfrm>
              <a:prstGeom prst="ellipse">
                <a:avLst/>
              </a:prstGeom>
              <a:solidFill>
                <a:srgbClr val="00B0F0"/>
              </a:solidFill>
              <a:ln w="38100">
                <a:solidFill>
                  <a:srgbClr val="FFFFFF"/>
                </a:solid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8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写入文本</a:t>
              </a:r>
              <a:endParaRPr kumimoji="0" lang="zh-CN" altLang="en-US" sz="263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184" name="组合 183"/>
          <p:cNvGrpSpPr/>
          <p:nvPr/>
        </p:nvGrpSpPr>
        <p:grpSpPr>
          <a:xfrm>
            <a:off x="8184488" y="2745315"/>
            <a:ext cx="2268817" cy="2027438"/>
            <a:chOff x="1214414" y="2786058"/>
            <a:chExt cx="1935848" cy="1751017"/>
          </a:xfrm>
        </p:grpSpPr>
        <p:grpSp>
          <p:nvGrpSpPr>
            <p:cNvPr id="185" name="Group 6"/>
            <p:cNvGrpSpPr/>
            <p:nvPr/>
          </p:nvGrpSpPr>
          <p:grpSpPr>
            <a:xfrm>
              <a:off x="1295400" y="2786058"/>
              <a:ext cx="1753450" cy="1751017"/>
              <a:chOff x="1823" y="2371"/>
              <a:chExt cx="1801" cy="1801"/>
            </a:xfrm>
          </p:grpSpPr>
          <p:sp>
            <p:nvSpPr>
              <p:cNvPr id="32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635">
                  <a:solidFill>
                    <a:prstClr val="white"/>
                  </a:solidFill>
                  <a:latin typeface="微软雅黑" panose="020b0503020204020204" pitchFamily="34" charset="-122"/>
                  <a:ea typeface="微软雅黑" panose="020b0503020204020204" pitchFamily="34" charset="-122"/>
                </a:endParaRPr>
              </a:p>
            </p:txBody>
          </p:sp>
          <p:sp>
            <p:nvSpPr>
              <p:cNvPr id="327" name="Oval 8"/>
              <p:cNvSpPr>
                <a:spLocks noChangeArrowheads="1"/>
              </p:cNvSpPr>
              <p:nvPr/>
            </p:nvSpPr>
            <p:spPr bwMode="auto">
              <a:xfrm>
                <a:off x="1945" y="2493"/>
                <a:ext cx="1556" cy="1556"/>
              </a:xfrm>
              <a:prstGeom prst="ellipse">
                <a:avLst/>
              </a:prstGeom>
              <a:solidFill>
                <a:srgbClr val="FFC000"/>
              </a:solidFill>
              <a:ln w="38100">
                <a:solidFill>
                  <a:srgbClr val="FFFFFF"/>
                </a:solidFill>
                <a:round/>
              </a:ln>
            </p:spPr>
            <p:txBody>
              <a:bodyPr/>
              <a:lstStyle/>
              <a:p>
                <a:pPr defTabSz="1219200">
                  <a:defRPr/>
                </a:pPr>
                <a:endParaRPr lang="zh-CN" altLang="en-US" sz="2635">
                  <a:solidFill>
                    <a:prstClr val="white"/>
                  </a:solidFill>
                  <a:latin typeface="微软雅黑" panose="020b0503020204020204" pitchFamily="34" charset="-122"/>
                  <a:ea typeface="微软雅黑" panose="020b0503020204020204" pitchFamily="34" charset="-122"/>
                </a:endParaRPr>
              </a:p>
            </p:txBody>
          </p:sp>
        </p:grpSp>
        <p:sp>
          <p:nvSpPr>
            <p:cNvPr id="18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hangingPunct="1"/>
              <a:r>
                <a:rPr lang="zh-CN" altLang="en-US" sz="2635" b="1">
                  <a:solidFill>
                    <a:prstClr val="white"/>
                  </a:solidFill>
                  <a:latin typeface="微软雅黑" panose="020b0503020204020204" pitchFamily="34" charset="-122"/>
                  <a:ea typeface="微软雅黑" panose="020b0503020204020204" pitchFamily="34" charset="-122"/>
                </a:rPr>
                <a:t>写入文本</a:t>
              </a:r>
              <a:endParaRPr lang="zh-CN" altLang="en-US" sz="2635" b="1">
                <a:solidFill>
                  <a:prstClr val="white"/>
                </a:solidFill>
                <a:latin typeface="微软雅黑" panose="020b0503020204020204" pitchFamily="34" charset="-122"/>
                <a:ea typeface="微软雅黑" panose="020b0503020204020204" pitchFamily="34" charset="-122"/>
              </a:endParaRPr>
            </a:p>
          </p:txBody>
        </p:sp>
      </p:grpSp>
      <p:grpSp>
        <p:nvGrpSpPr>
          <p:cNvPr id="328" name="组合 40"/>
          <p:cNvGrpSpPr/>
          <p:nvPr/>
        </p:nvGrpSpPr>
        <p:grpSpPr>
          <a:xfrm>
            <a:off x="1406074" y="2745315"/>
            <a:ext cx="2268817" cy="2027438"/>
            <a:chOff x="1214414" y="2786058"/>
            <a:chExt cx="1935848" cy="1751017"/>
          </a:xfrm>
        </p:grpSpPr>
        <p:grpSp>
          <p:nvGrpSpPr>
            <p:cNvPr id="329" name="Group 6"/>
            <p:cNvGrpSpPr/>
            <p:nvPr/>
          </p:nvGrpSpPr>
          <p:grpSpPr>
            <a:xfrm>
              <a:off x="1295400" y="2786058"/>
              <a:ext cx="1753450" cy="1751017"/>
              <a:chOff x="1823" y="2371"/>
              <a:chExt cx="1801" cy="1801"/>
            </a:xfrm>
          </p:grpSpPr>
          <p:sp>
            <p:nvSpPr>
              <p:cNvPr id="33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32"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63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33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写入文本</a:t>
              </a:r>
              <a:endParaRPr kumimoji="0" lang="zh-CN" altLang="en-US" sz="2635"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333" name="矩形标注 332"/>
          <p:cNvSpPr/>
          <p:nvPr/>
        </p:nvSpPr>
        <p:spPr>
          <a:xfrm>
            <a:off x="4066740" y="5138948"/>
            <a:ext cx="1970477" cy="60202"/>
          </a:xfrm>
          <a:prstGeom prst="wedgeRectCallout">
            <a:avLst>
              <a:gd name="adj1" fmla="val -17526"/>
              <a:gd name="adj2" fmla="val -509465"/>
            </a:avLst>
          </a:prstGeom>
          <a:solidFill>
            <a:srgbClr val="0070C0"/>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lumMod val="85000"/>
                  <a:lumOff val="15000"/>
                </a:prstClr>
              </a:solidFill>
              <a:effectLst/>
              <a:uLnTx/>
              <a:uFillTx/>
              <a:latin typeface="Arial"/>
              <a:ea typeface="微软雅黑" panose="020b0503020204020204" pitchFamily="34" charset="-122"/>
            </a:endParaRPr>
          </a:p>
        </p:txBody>
      </p:sp>
      <p:sp>
        <p:nvSpPr>
          <p:cNvPr id="334" name="矩形标注 333"/>
          <p:cNvSpPr/>
          <p:nvPr/>
        </p:nvSpPr>
        <p:spPr>
          <a:xfrm>
            <a:off x="1811865" y="2288889"/>
            <a:ext cx="2113120" cy="84459"/>
          </a:xfrm>
          <a:prstGeom prst="wedgeRectCallout">
            <a:avLst>
              <a:gd name="adj1" fmla="val -23398"/>
              <a:gd name="adj2" fmla="val 403291"/>
            </a:avLst>
          </a:prstGeom>
          <a:solidFill>
            <a:srgbClr val="0070C0"/>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lumMod val="85000"/>
                  <a:lumOff val="15000"/>
                </a:prstClr>
              </a:solidFill>
              <a:effectLst/>
              <a:uLnTx/>
              <a:uFillTx/>
              <a:latin typeface="Arial"/>
              <a:ea typeface="微软雅黑" panose="020b0503020204020204" pitchFamily="34" charset="-122"/>
            </a:endParaRPr>
          </a:p>
        </p:txBody>
      </p:sp>
      <p:sp>
        <p:nvSpPr>
          <p:cNvPr id="335" name="Rectangle 28"/>
          <p:cNvSpPr>
            <a:spLocks noChangeArrowheads="1"/>
          </p:cNvSpPr>
          <p:nvPr/>
        </p:nvSpPr>
        <p:spPr bwMode="auto">
          <a:xfrm>
            <a:off x="4039611" y="5189122"/>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6" name="Rectangle 28"/>
          <p:cNvSpPr>
            <a:spLocks noChangeArrowheads="1"/>
          </p:cNvSpPr>
          <p:nvPr/>
        </p:nvSpPr>
        <p:spPr bwMode="auto">
          <a:xfrm>
            <a:off x="1901295" y="1574516"/>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7" name="矩形标注 336"/>
          <p:cNvSpPr/>
          <p:nvPr/>
        </p:nvSpPr>
        <p:spPr>
          <a:xfrm>
            <a:off x="6228356" y="2288889"/>
            <a:ext cx="2113120" cy="84459"/>
          </a:xfrm>
          <a:prstGeom prst="wedgeRectCallout">
            <a:avLst>
              <a:gd name="adj1" fmla="val -23398"/>
              <a:gd name="adj2" fmla="val 403291"/>
            </a:avLst>
          </a:prstGeom>
          <a:solidFill>
            <a:srgbClr val="00B0F0"/>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lumMod val="85000"/>
                  <a:lumOff val="15000"/>
                </a:prstClr>
              </a:solidFill>
              <a:effectLst/>
              <a:uLnTx/>
              <a:uFillTx/>
              <a:latin typeface="Arial"/>
              <a:ea typeface="微软雅黑" panose="020b0503020204020204" pitchFamily="34" charset="-122"/>
            </a:endParaRPr>
          </a:p>
        </p:txBody>
      </p:sp>
      <p:sp>
        <p:nvSpPr>
          <p:cNvPr id="338" name="Rectangle 28"/>
          <p:cNvSpPr>
            <a:spLocks noChangeArrowheads="1"/>
          </p:cNvSpPr>
          <p:nvPr/>
        </p:nvSpPr>
        <p:spPr bwMode="auto">
          <a:xfrm>
            <a:off x="6317786" y="1574516"/>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339" name="矩形标注 338"/>
          <p:cNvSpPr/>
          <p:nvPr/>
        </p:nvSpPr>
        <p:spPr>
          <a:xfrm>
            <a:off x="8675252" y="5138948"/>
            <a:ext cx="1970477" cy="60202"/>
          </a:xfrm>
          <a:prstGeom prst="wedgeRectCallout">
            <a:avLst>
              <a:gd name="adj1" fmla="val -17526"/>
              <a:gd name="adj2" fmla="val -509465"/>
            </a:avLst>
          </a:prstGeom>
          <a:solidFill>
            <a:srgbClr val="FFC000"/>
          </a:solidFill>
          <a:ln w="25400" cap="flat" cmpd="sng" algn="ctr">
            <a:noFill/>
            <a:prstDash val="solid"/>
          </a:ln>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lumMod val="85000"/>
                  <a:lumOff val="15000"/>
                </a:prstClr>
              </a:solidFill>
              <a:effectLst/>
              <a:uLnTx/>
              <a:uFillTx/>
              <a:latin typeface="Arial"/>
              <a:ea typeface="微软雅黑" panose="020b0503020204020204" pitchFamily="34" charset="-122"/>
            </a:endParaRPr>
          </a:p>
        </p:txBody>
      </p:sp>
      <p:sp>
        <p:nvSpPr>
          <p:cNvPr id="340" name="Rectangle 28"/>
          <p:cNvSpPr>
            <a:spLocks noChangeArrowheads="1"/>
          </p:cNvSpPr>
          <p:nvPr/>
        </p:nvSpPr>
        <p:spPr bwMode="auto">
          <a:xfrm>
            <a:off x="8648123" y="5189122"/>
            <a:ext cx="1966879" cy="72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70" tIns="60685" rIns="121370" bIns="60685">
            <a:spAutoFit/>
          </a:bodyPr>
          <a:lstStyle/>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a:p>
            <a:pPr defTabSz="1219200">
              <a:lnSpc>
                <a:spcPct val="120000"/>
              </a:lnSpc>
            </a:pPr>
            <a:r>
              <a:rPr lang="zh-CN" altLang="en-US" sz="1630">
                <a:solidFill>
                  <a:prstClr val="black">
                    <a:lumMod val="85000"/>
                    <a:lumOff val="15000"/>
                  </a:prstClr>
                </a:solidFill>
                <a:latin typeface="微软雅黑" panose="020b0503020204020204" pitchFamily="34" charset="-122"/>
                <a:ea typeface="微软雅黑" panose="020b0503020204020204" pitchFamily="34" charset="-122"/>
              </a:rPr>
              <a:t>单击此处添加文字</a:t>
            </a:r>
            <a:endParaRPr lang="zh-CN" altLang="en-US" sz="163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left)">
                                      <p:cBhvr>
                                        <p:cTn id="7" dur="500"/>
                                        <p:tgtEl>
                                          <p:spTgt spid="173"/>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328"/>
                                        </p:tgtEl>
                                        <p:attrNameLst>
                                          <p:attrName>style.visibility</p:attrName>
                                        </p:attrNameLst>
                                      </p:cBhvr>
                                      <p:to>
                                        <p:strVal val="visible"/>
                                      </p:to>
                                    </p:set>
                                    <p:anim calcmode="lin" valueType="num">
                                      <p:cBhvr>
                                        <p:cTn id="11" dur="1000" fill="hold"/>
                                        <p:tgtEl>
                                          <p:spTgt spid="328"/>
                                        </p:tgtEl>
                                        <p:attrNameLst>
                                          <p:attrName>ppt_w</p:attrName>
                                        </p:attrNameLst>
                                      </p:cBhvr>
                                      <p:tavLst>
                                        <p:tav tm="0">
                                          <p:val>
                                            <p:fltVal val="0"/>
                                          </p:val>
                                        </p:tav>
                                        <p:tav tm="100000">
                                          <p:val>
                                            <p:strVal val="#ppt_w"/>
                                          </p:val>
                                        </p:tav>
                                      </p:tavLst>
                                    </p:anim>
                                    <p:anim calcmode="lin" valueType="num">
                                      <p:cBhvr>
                                        <p:cTn id="12" dur="1000" fill="hold"/>
                                        <p:tgtEl>
                                          <p:spTgt spid="328"/>
                                        </p:tgtEl>
                                        <p:attrNameLst>
                                          <p:attrName>ppt_h</p:attrName>
                                        </p:attrNameLst>
                                      </p:cBhvr>
                                      <p:tavLst>
                                        <p:tav tm="0">
                                          <p:val>
                                            <p:fltVal val="0"/>
                                          </p:val>
                                        </p:tav>
                                        <p:tav tm="100000">
                                          <p:val>
                                            <p:strVal val="#ppt_h"/>
                                          </p:val>
                                        </p:tav>
                                      </p:tavLst>
                                    </p:anim>
                                    <p:anim calcmode="lin" valueType="num">
                                      <p:cBhvr>
                                        <p:cTn id="13" dur="1000" fill="hold"/>
                                        <p:tgtEl>
                                          <p:spTgt spid="32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2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1000" fill="hold"/>
                                        <p:tgtEl>
                                          <p:spTgt spid="174"/>
                                        </p:tgtEl>
                                        <p:attrNameLst>
                                          <p:attrName>ppt_w</p:attrName>
                                        </p:attrNameLst>
                                      </p:cBhvr>
                                      <p:tavLst>
                                        <p:tav tm="0">
                                          <p:val>
                                            <p:fltVal val="0"/>
                                          </p:val>
                                        </p:tav>
                                        <p:tav tm="100000">
                                          <p:val>
                                            <p:strVal val="#ppt_w"/>
                                          </p:val>
                                        </p:tav>
                                      </p:tavLst>
                                    </p:anim>
                                    <p:anim calcmode="lin" valueType="num">
                                      <p:cBhvr>
                                        <p:cTn id="18" dur="1000" fill="hold"/>
                                        <p:tgtEl>
                                          <p:spTgt spid="174"/>
                                        </p:tgtEl>
                                        <p:attrNameLst>
                                          <p:attrName>ppt_h</p:attrName>
                                        </p:attrNameLst>
                                      </p:cBhvr>
                                      <p:tavLst>
                                        <p:tav tm="0">
                                          <p:val>
                                            <p:fltVal val="0"/>
                                          </p:val>
                                        </p:tav>
                                        <p:tav tm="100000">
                                          <p:val>
                                            <p:strVal val="#ppt_h"/>
                                          </p:val>
                                        </p:tav>
                                      </p:tavLst>
                                    </p:anim>
                                    <p:anim calcmode="lin" valueType="num">
                                      <p:cBhvr>
                                        <p:cTn id="19" dur="1000" fill="hold"/>
                                        <p:tgtEl>
                                          <p:spTgt spid="17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7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79"/>
                                        </p:tgtEl>
                                        <p:attrNameLst>
                                          <p:attrName>style.visibility</p:attrName>
                                        </p:attrNameLst>
                                      </p:cBhvr>
                                      <p:to>
                                        <p:strVal val="visible"/>
                                      </p:to>
                                    </p:set>
                                    <p:anim calcmode="lin" valueType="num">
                                      <p:cBhvr>
                                        <p:cTn id="23" dur="1000" fill="hold"/>
                                        <p:tgtEl>
                                          <p:spTgt spid="179"/>
                                        </p:tgtEl>
                                        <p:attrNameLst>
                                          <p:attrName>ppt_w</p:attrName>
                                        </p:attrNameLst>
                                      </p:cBhvr>
                                      <p:tavLst>
                                        <p:tav tm="0">
                                          <p:val>
                                            <p:fltVal val="0"/>
                                          </p:val>
                                        </p:tav>
                                        <p:tav tm="100000">
                                          <p:val>
                                            <p:strVal val="#ppt_w"/>
                                          </p:val>
                                        </p:tav>
                                      </p:tavLst>
                                    </p:anim>
                                    <p:anim calcmode="lin" valueType="num">
                                      <p:cBhvr>
                                        <p:cTn id="24" dur="1000" fill="hold"/>
                                        <p:tgtEl>
                                          <p:spTgt spid="179"/>
                                        </p:tgtEl>
                                        <p:attrNameLst>
                                          <p:attrName>ppt_h</p:attrName>
                                        </p:attrNameLst>
                                      </p:cBhvr>
                                      <p:tavLst>
                                        <p:tav tm="0">
                                          <p:val>
                                            <p:fltVal val="0"/>
                                          </p:val>
                                        </p:tav>
                                        <p:tav tm="100000">
                                          <p:val>
                                            <p:strVal val="#ppt_h"/>
                                          </p:val>
                                        </p:tav>
                                      </p:tavLst>
                                    </p:anim>
                                    <p:anim calcmode="lin" valueType="num">
                                      <p:cBhvr>
                                        <p:cTn id="25" dur="1000" fill="hold"/>
                                        <p:tgtEl>
                                          <p:spTgt spid="17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84"/>
                                        </p:tgtEl>
                                        <p:attrNameLst>
                                          <p:attrName>style.visibility</p:attrName>
                                        </p:attrNameLst>
                                      </p:cBhvr>
                                      <p:to>
                                        <p:strVal val="visible"/>
                                      </p:to>
                                    </p:set>
                                    <p:anim calcmode="lin" valueType="num">
                                      <p:cBhvr>
                                        <p:cTn id="29" dur="1000" fill="hold"/>
                                        <p:tgtEl>
                                          <p:spTgt spid="184"/>
                                        </p:tgtEl>
                                        <p:attrNameLst>
                                          <p:attrName>ppt_w</p:attrName>
                                        </p:attrNameLst>
                                      </p:cBhvr>
                                      <p:tavLst>
                                        <p:tav tm="0">
                                          <p:val>
                                            <p:fltVal val="0"/>
                                          </p:val>
                                        </p:tav>
                                        <p:tav tm="100000">
                                          <p:val>
                                            <p:strVal val="#ppt_w"/>
                                          </p:val>
                                        </p:tav>
                                      </p:tavLst>
                                    </p:anim>
                                    <p:anim calcmode="lin" valueType="num">
                                      <p:cBhvr>
                                        <p:cTn id="30" dur="1000" fill="hold"/>
                                        <p:tgtEl>
                                          <p:spTgt spid="184"/>
                                        </p:tgtEl>
                                        <p:attrNameLst>
                                          <p:attrName>ppt_h</p:attrName>
                                        </p:attrNameLst>
                                      </p:cBhvr>
                                      <p:tavLst>
                                        <p:tav tm="0">
                                          <p:val>
                                            <p:fltVal val="0"/>
                                          </p:val>
                                        </p:tav>
                                        <p:tav tm="100000">
                                          <p:val>
                                            <p:strVal val="#ppt_h"/>
                                          </p:val>
                                        </p:tav>
                                      </p:tavLst>
                                    </p:anim>
                                    <p:anim calcmode="lin" valueType="num">
                                      <p:cBhvr>
                                        <p:cTn id="31" dur="1000" fill="hold"/>
                                        <p:tgtEl>
                                          <p:spTgt spid="18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84"/>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 calcmode="lin" valueType="num">
                                      <p:cBhvr additive="base">
                                        <p:cTn id="36" dur="500" fill="hold"/>
                                        <p:tgtEl>
                                          <p:spTgt spid="334"/>
                                        </p:tgtEl>
                                        <p:attrNameLst>
                                          <p:attrName>ppt_x</p:attrName>
                                        </p:attrNameLst>
                                      </p:cBhvr>
                                      <p:tavLst>
                                        <p:tav tm="0">
                                          <p:val>
                                            <p:strVal val="#ppt_x"/>
                                          </p:val>
                                        </p:tav>
                                        <p:tav tm="100000">
                                          <p:val>
                                            <p:strVal val="#ppt_x"/>
                                          </p:val>
                                        </p:tav>
                                      </p:tavLst>
                                    </p:anim>
                                    <p:anim calcmode="lin" valueType="num">
                                      <p:cBhvr additive="base">
                                        <p:cTn id="37" dur="500" fill="hold"/>
                                        <p:tgtEl>
                                          <p:spTgt spid="334"/>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334"/>
                                        </p:tgtEl>
                                        <p:attrNameLst>
                                          <p:attrName>r</p:attrName>
                                        </p:attrNameLst>
                                      </p:cBhvr>
                                    </p:animRot>
                                    <p:animRot by="-240000">
                                      <p:cBhvr>
                                        <p:cTn id="41" dur="100" fill="hold">
                                          <p:stCondLst>
                                            <p:cond delay="100"/>
                                          </p:stCondLst>
                                        </p:cTn>
                                        <p:tgtEl>
                                          <p:spTgt spid="334"/>
                                        </p:tgtEl>
                                        <p:attrNameLst>
                                          <p:attrName>r</p:attrName>
                                        </p:attrNameLst>
                                      </p:cBhvr>
                                    </p:animRot>
                                    <p:animRot by="240000">
                                      <p:cBhvr>
                                        <p:cTn id="42" dur="100" fill="hold">
                                          <p:stCondLst>
                                            <p:cond delay="200"/>
                                          </p:stCondLst>
                                        </p:cTn>
                                        <p:tgtEl>
                                          <p:spTgt spid="334"/>
                                        </p:tgtEl>
                                        <p:attrNameLst>
                                          <p:attrName>r</p:attrName>
                                        </p:attrNameLst>
                                      </p:cBhvr>
                                    </p:animRot>
                                    <p:animRot by="-240000">
                                      <p:cBhvr>
                                        <p:cTn id="43" dur="100" fill="hold">
                                          <p:stCondLst>
                                            <p:cond delay="300"/>
                                          </p:stCondLst>
                                        </p:cTn>
                                        <p:tgtEl>
                                          <p:spTgt spid="334"/>
                                        </p:tgtEl>
                                        <p:attrNameLst>
                                          <p:attrName>r</p:attrName>
                                        </p:attrNameLst>
                                      </p:cBhvr>
                                    </p:animRot>
                                    <p:animRot by="120000">
                                      <p:cBhvr>
                                        <p:cTn id="44" dur="100" fill="hold">
                                          <p:stCondLst>
                                            <p:cond delay="400"/>
                                          </p:stCondLst>
                                        </p:cTn>
                                        <p:tgtEl>
                                          <p:spTgt spid="334"/>
                                        </p:tgtEl>
                                        <p:attrNameLst>
                                          <p:attrName>r</p:attrName>
                                        </p:attrNameLst>
                                      </p:cBhvr>
                                    </p:animRot>
                                  </p:childTnLst>
                                </p:cTn>
                              </p:par>
                            </p:childTnLst>
                          </p:cTn>
                        </p:par>
                        <p:par>
                          <p:cTn id="45" fill="hold" nodeType="afterGroup">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336"/>
                                        </p:tgtEl>
                                        <p:attrNameLst>
                                          <p:attrName>style.visibility</p:attrName>
                                        </p:attrNameLst>
                                      </p:cBhvr>
                                      <p:to>
                                        <p:strVal val="visible"/>
                                      </p:to>
                                    </p:set>
                                    <p:animEffect transition="in" filter="strips(upLeft)">
                                      <p:cBhvr>
                                        <p:cTn id="48" dur="500"/>
                                        <p:tgtEl>
                                          <p:spTgt spid="336"/>
                                        </p:tgtEl>
                                      </p:cBhvr>
                                    </p:animEffect>
                                  </p:childTnLst>
                                </p:cTn>
                              </p:par>
                            </p:childTnLst>
                          </p:cTn>
                        </p:par>
                        <p:par>
                          <p:cTn id="49" fill="hold" nodeType="afterGroup">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333"/>
                                        </p:tgtEl>
                                        <p:attrNameLst>
                                          <p:attrName>style.visibility</p:attrName>
                                        </p:attrNameLst>
                                      </p:cBhvr>
                                      <p:to>
                                        <p:strVal val="visible"/>
                                      </p:to>
                                    </p:set>
                                    <p:anim calcmode="lin" valueType="num">
                                      <p:cBhvr additive="base">
                                        <p:cTn id="52" dur="500" fill="hold"/>
                                        <p:tgtEl>
                                          <p:spTgt spid="333"/>
                                        </p:tgtEl>
                                        <p:attrNameLst>
                                          <p:attrName>ppt_x</p:attrName>
                                        </p:attrNameLst>
                                      </p:cBhvr>
                                      <p:tavLst>
                                        <p:tav tm="0">
                                          <p:val>
                                            <p:strVal val="#ppt_x"/>
                                          </p:val>
                                        </p:tav>
                                        <p:tav tm="100000">
                                          <p:val>
                                            <p:strVal val="#ppt_x"/>
                                          </p:val>
                                        </p:tav>
                                      </p:tavLst>
                                    </p:anim>
                                    <p:anim calcmode="lin" valueType="num">
                                      <p:cBhvr additive="base">
                                        <p:cTn id="53" dur="500" fill="hold"/>
                                        <p:tgtEl>
                                          <p:spTgt spid="333"/>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333"/>
                                        </p:tgtEl>
                                        <p:attrNameLst>
                                          <p:attrName>r</p:attrName>
                                        </p:attrNameLst>
                                      </p:cBhvr>
                                    </p:animRot>
                                    <p:animRot by="-240000">
                                      <p:cBhvr>
                                        <p:cTn id="57" dur="100" fill="hold">
                                          <p:stCondLst>
                                            <p:cond delay="100"/>
                                          </p:stCondLst>
                                        </p:cTn>
                                        <p:tgtEl>
                                          <p:spTgt spid="333"/>
                                        </p:tgtEl>
                                        <p:attrNameLst>
                                          <p:attrName>r</p:attrName>
                                        </p:attrNameLst>
                                      </p:cBhvr>
                                    </p:animRot>
                                    <p:animRot by="240000">
                                      <p:cBhvr>
                                        <p:cTn id="58" dur="100" fill="hold">
                                          <p:stCondLst>
                                            <p:cond delay="200"/>
                                          </p:stCondLst>
                                        </p:cTn>
                                        <p:tgtEl>
                                          <p:spTgt spid="333"/>
                                        </p:tgtEl>
                                        <p:attrNameLst>
                                          <p:attrName>r</p:attrName>
                                        </p:attrNameLst>
                                      </p:cBhvr>
                                    </p:animRot>
                                    <p:animRot by="-240000">
                                      <p:cBhvr>
                                        <p:cTn id="59" dur="100" fill="hold">
                                          <p:stCondLst>
                                            <p:cond delay="300"/>
                                          </p:stCondLst>
                                        </p:cTn>
                                        <p:tgtEl>
                                          <p:spTgt spid="333"/>
                                        </p:tgtEl>
                                        <p:attrNameLst>
                                          <p:attrName>r</p:attrName>
                                        </p:attrNameLst>
                                      </p:cBhvr>
                                    </p:animRot>
                                    <p:animRot by="120000">
                                      <p:cBhvr>
                                        <p:cTn id="60" dur="100" fill="hold">
                                          <p:stCondLst>
                                            <p:cond delay="400"/>
                                          </p:stCondLst>
                                        </p:cTn>
                                        <p:tgtEl>
                                          <p:spTgt spid="333"/>
                                        </p:tgtEl>
                                        <p:attrNameLst>
                                          <p:attrName>r</p:attrName>
                                        </p:attrNameLst>
                                      </p:cBhvr>
                                    </p:animRot>
                                  </p:childTnLst>
                                </p:cTn>
                              </p:par>
                            </p:childTnLst>
                          </p:cTn>
                        </p:par>
                        <p:par>
                          <p:cTn id="61" fill="hold" nodeType="afterGroup">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335"/>
                                        </p:tgtEl>
                                        <p:attrNameLst>
                                          <p:attrName>style.visibility</p:attrName>
                                        </p:attrNameLst>
                                      </p:cBhvr>
                                      <p:to>
                                        <p:strVal val="visible"/>
                                      </p:to>
                                    </p:set>
                                    <p:animEffect transition="in" filter="strips(upLeft)">
                                      <p:cBhvr>
                                        <p:cTn id="64" dur="500"/>
                                        <p:tgtEl>
                                          <p:spTgt spid="335"/>
                                        </p:tgtEl>
                                      </p:cBhvr>
                                    </p:animEffect>
                                  </p:childTnLst>
                                </p:cTn>
                              </p:par>
                            </p:childTnLst>
                          </p:cTn>
                        </p:par>
                        <p:par>
                          <p:cTn id="65" fill="hold" nodeType="afterGroup">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337"/>
                                        </p:tgtEl>
                                        <p:attrNameLst>
                                          <p:attrName>style.visibility</p:attrName>
                                        </p:attrNameLst>
                                      </p:cBhvr>
                                      <p:to>
                                        <p:strVal val="visible"/>
                                      </p:to>
                                    </p:set>
                                    <p:anim calcmode="lin" valueType="num">
                                      <p:cBhvr additive="base">
                                        <p:cTn id="68" dur="500" fill="hold"/>
                                        <p:tgtEl>
                                          <p:spTgt spid="337"/>
                                        </p:tgtEl>
                                        <p:attrNameLst>
                                          <p:attrName>ppt_x</p:attrName>
                                        </p:attrNameLst>
                                      </p:cBhvr>
                                      <p:tavLst>
                                        <p:tav tm="0">
                                          <p:val>
                                            <p:strVal val="#ppt_x"/>
                                          </p:val>
                                        </p:tav>
                                        <p:tav tm="100000">
                                          <p:val>
                                            <p:strVal val="#ppt_x"/>
                                          </p:val>
                                        </p:tav>
                                      </p:tavLst>
                                    </p:anim>
                                    <p:anim calcmode="lin" valueType="num">
                                      <p:cBhvr additive="base">
                                        <p:cTn id="69" dur="500" fill="hold"/>
                                        <p:tgtEl>
                                          <p:spTgt spid="337"/>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337"/>
                                        </p:tgtEl>
                                        <p:attrNameLst>
                                          <p:attrName>r</p:attrName>
                                        </p:attrNameLst>
                                      </p:cBhvr>
                                    </p:animRot>
                                    <p:animRot by="-240000">
                                      <p:cBhvr>
                                        <p:cTn id="73" dur="100" fill="hold">
                                          <p:stCondLst>
                                            <p:cond delay="100"/>
                                          </p:stCondLst>
                                        </p:cTn>
                                        <p:tgtEl>
                                          <p:spTgt spid="337"/>
                                        </p:tgtEl>
                                        <p:attrNameLst>
                                          <p:attrName>r</p:attrName>
                                        </p:attrNameLst>
                                      </p:cBhvr>
                                    </p:animRot>
                                    <p:animRot by="240000">
                                      <p:cBhvr>
                                        <p:cTn id="74" dur="100" fill="hold">
                                          <p:stCondLst>
                                            <p:cond delay="200"/>
                                          </p:stCondLst>
                                        </p:cTn>
                                        <p:tgtEl>
                                          <p:spTgt spid="337"/>
                                        </p:tgtEl>
                                        <p:attrNameLst>
                                          <p:attrName>r</p:attrName>
                                        </p:attrNameLst>
                                      </p:cBhvr>
                                    </p:animRot>
                                    <p:animRot by="-240000">
                                      <p:cBhvr>
                                        <p:cTn id="75" dur="100" fill="hold">
                                          <p:stCondLst>
                                            <p:cond delay="300"/>
                                          </p:stCondLst>
                                        </p:cTn>
                                        <p:tgtEl>
                                          <p:spTgt spid="337"/>
                                        </p:tgtEl>
                                        <p:attrNameLst>
                                          <p:attrName>r</p:attrName>
                                        </p:attrNameLst>
                                      </p:cBhvr>
                                    </p:animRot>
                                    <p:animRot by="120000">
                                      <p:cBhvr>
                                        <p:cTn id="76" dur="100" fill="hold">
                                          <p:stCondLst>
                                            <p:cond delay="400"/>
                                          </p:stCondLst>
                                        </p:cTn>
                                        <p:tgtEl>
                                          <p:spTgt spid="337"/>
                                        </p:tgtEl>
                                        <p:attrNameLst>
                                          <p:attrName>r</p:attrName>
                                        </p:attrNameLst>
                                      </p:cBhvr>
                                    </p:animRot>
                                  </p:childTnLst>
                                </p:cTn>
                              </p:par>
                            </p:childTnLst>
                          </p:cTn>
                        </p:par>
                        <p:par>
                          <p:cTn id="77" fill="hold" nodeType="afterGroup">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338"/>
                                        </p:tgtEl>
                                        <p:attrNameLst>
                                          <p:attrName>style.visibility</p:attrName>
                                        </p:attrNameLst>
                                      </p:cBhvr>
                                      <p:to>
                                        <p:strVal val="visible"/>
                                      </p:to>
                                    </p:set>
                                    <p:animEffect transition="in" filter="strips(upLeft)">
                                      <p:cBhvr>
                                        <p:cTn id="80" dur="500"/>
                                        <p:tgtEl>
                                          <p:spTgt spid="338"/>
                                        </p:tgtEl>
                                      </p:cBhvr>
                                    </p:animEffect>
                                  </p:childTnLst>
                                </p:cTn>
                              </p:par>
                            </p:childTnLst>
                          </p:cTn>
                        </p:par>
                        <p:par>
                          <p:cTn id="81" fill="hold" nodeType="afterGroup">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339"/>
                                        </p:tgtEl>
                                        <p:attrNameLst>
                                          <p:attrName>style.visibility</p:attrName>
                                        </p:attrNameLst>
                                      </p:cBhvr>
                                      <p:to>
                                        <p:strVal val="visible"/>
                                      </p:to>
                                    </p:set>
                                    <p:anim calcmode="lin" valueType="num">
                                      <p:cBhvr additive="base">
                                        <p:cTn id="84" dur="500" fill="hold"/>
                                        <p:tgtEl>
                                          <p:spTgt spid="339"/>
                                        </p:tgtEl>
                                        <p:attrNameLst>
                                          <p:attrName>ppt_x</p:attrName>
                                        </p:attrNameLst>
                                      </p:cBhvr>
                                      <p:tavLst>
                                        <p:tav tm="0">
                                          <p:val>
                                            <p:strVal val="#ppt_x"/>
                                          </p:val>
                                        </p:tav>
                                        <p:tav tm="100000">
                                          <p:val>
                                            <p:strVal val="#ppt_x"/>
                                          </p:val>
                                        </p:tav>
                                      </p:tavLst>
                                    </p:anim>
                                    <p:anim calcmode="lin" valueType="num">
                                      <p:cBhvr additive="base">
                                        <p:cTn id="85" dur="500" fill="hold"/>
                                        <p:tgtEl>
                                          <p:spTgt spid="339"/>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339"/>
                                        </p:tgtEl>
                                        <p:attrNameLst>
                                          <p:attrName>r</p:attrName>
                                        </p:attrNameLst>
                                      </p:cBhvr>
                                    </p:animRot>
                                    <p:animRot by="-240000">
                                      <p:cBhvr>
                                        <p:cTn id="89" dur="100" fill="hold">
                                          <p:stCondLst>
                                            <p:cond delay="100"/>
                                          </p:stCondLst>
                                        </p:cTn>
                                        <p:tgtEl>
                                          <p:spTgt spid="339"/>
                                        </p:tgtEl>
                                        <p:attrNameLst>
                                          <p:attrName>r</p:attrName>
                                        </p:attrNameLst>
                                      </p:cBhvr>
                                    </p:animRot>
                                    <p:animRot by="240000">
                                      <p:cBhvr>
                                        <p:cTn id="90" dur="100" fill="hold">
                                          <p:stCondLst>
                                            <p:cond delay="200"/>
                                          </p:stCondLst>
                                        </p:cTn>
                                        <p:tgtEl>
                                          <p:spTgt spid="339"/>
                                        </p:tgtEl>
                                        <p:attrNameLst>
                                          <p:attrName>r</p:attrName>
                                        </p:attrNameLst>
                                      </p:cBhvr>
                                    </p:animRot>
                                    <p:animRot by="-240000">
                                      <p:cBhvr>
                                        <p:cTn id="91" dur="100" fill="hold">
                                          <p:stCondLst>
                                            <p:cond delay="300"/>
                                          </p:stCondLst>
                                        </p:cTn>
                                        <p:tgtEl>
                                          <p:spTgt spid="339"/>
                                        </p:tgtEl>
                                        <p:attrNameLst>
                                          <p:attrName>r</p:attrName>
                                        </p:attrNameLst>
                                      </p:cBhvr>
                                    </p:animRot>
                                    <p:animRot by="120000">
                                      <p:cBhvr>
                                        <p:cTn id="92" dur="100" fill="hold">
                                          <p:stCondLst>
                                            <p:cond delay="400"/>
                                          </p:stCondLst>
                                        </p:cTn>
                                        <p:tgtEl>
                                          <p:spTgt spid="339"/>
                                        </p:tgtEl>
                                        <p:attrNameLst>
                                          <p:attrName>r</p:attrName>
                                        </p:attrNameLst>
                                      </p:cBhvr>
                                    </p:animRot>
                                  </p:childTnLst>
                                </p:cTn>
                              </p:par>
                            </p:childTnLst>
                          </p:cTn>
                        </p:par>
                        <p:par>
                          <p:cTn id="93" fill="hold" nodeType="afterGroup">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340"/>
                                        </p:tgtEl>
                                        <p:attrNameLst>
                                          <p:attrName>style.visibility</p:attrName>
                                        </p:attrNameLst>
                                      </p:cBhvr>
                                      <p:to>
                                        <p:strVal val="visible"/>
                                      </p:to>
                                    </p:set>
                                    <p:animEffect transition="in" filter="strips(upLeft)">
                                      <p:cBhvr>
                                        <p:cTn id="96" dur="500"/>
                                        <p:tgtEl>
                                          <p:spTgt spid="340"/>
                                        </p:tgtEl>
                                      </p:cBhvr>
                                    </p:animEffect>
                                  </p:childTnLst>
                                </p:cTn>
                              </p:par>
                            </p:childTnLst>
                          </p:cTn>
                        </p:par>
                        <p:par>
                          <p:cTn id="97" fill="hold" nodeType="afterGroup">
                            <p:stCondLst>
                              <p:cond delay="8250"/>
                            </p:stCondLst>
                            <p:childTnLst>
                              <p:par>
                                <p:cTn id="98" presetID="2" presetClass="exit" presetSubtype="2" fill="hold" grpId="1" nodeType="afterEffect">
                                  <p:stCondLst>
                                    <p:cond delay="0"/>
                                  </p:stCondLst>
                                  <p:childTnLst>
                                    <p:anim calcmode="lin" valueType="num">
                                      <p:cBhvr additive="base">
                                        <p:cTn id="99" dur="500"/>
                                        <p:tgtEl>
                                          <p:spTgt spid="173"/>
                                        </p:tgtEl>
                                        <p:attrNameLst>
                                          <p:attrName>ppt_x</p:attrName>
                                        </p:attrNameLst>
                                      </p:cBhvr>
                                      <p:tavLst>
                                        <p:tav tm="0">
                                          <p:val>
                                            <p:strVal val="ppt_x"/>
                                          </p:val>
                                        </p:tav>
                                        <p:tav tm="100000">
                                          <p:val>
                                            <p:strVal val="1+ppt_w/2"/>
                                          </p:val>
                                        </p:tav>
                                      </p:tavLst>
                                    </p:anim>
                                    <p:anim calcmode="lin" valueType="num">
                                      <p:cBhvr additive="base">
                                        <p:cTn id="100" dur="500"/>
                                        <p:tgtEl>
                                          <p:spTgt spid="173"/>
                                        </p:tgtEl>
                                        <p:attrNameLst>
                                          <p:attrName>ppt_y</p:attrName>
                                        </p:attrNameLst>
                                      </p:cBhvr>
                                      <p:tavLst>
                                        <p:tav tm="0">
                                          <p:val>
                                            <p:strVal val="ppt_y"/>
                                          </p:val>
                                        </p:tav>
                                        <p:tav tm="100000">
                                          <p:val>
                                            <p:strVal val="ppt_y"/>
                                          </p:val>
                                        </p:tav>
                                      </p:tavLst>
                                    </p:anim>
                                    <p:set>
                                      <p:cBhvr>
                                        <p:cTn id="101" dur="1" fill="hold">
                                          <p:stCondLst>
                                            <p:cond delay="499"/>
                                          </p:stCondLst>
                                        </p:cTn>
                                        <p:tgtEl>
                                          <p:spTgt spid="173"/>
                                        </p:tgtEl>
                                        <p:attrNameLst>
                                          <p:attrName>style.visibility</p:attrName>
                                        </p:attrNameLst>
                                      </p:cBhvr>
                                      <p:to>
                                        <p:strVal val="hidden"/>
                                      </p:to>
                                    </p:set>
                                  </p:childTnLst>
                                </p:cTn>
                              </p:par>
                            </p:childTnLst>
                          </p:cTn>
                        </p:par>
                        <p:par>
                          <p:cTn id="102" fill="hold" nodeType="afterGroup">
                            <p:stCondLst>
                              <p:cond delay="8750"/>
                            </p:stCondLst>
                            <p:childTnLst>
                              <p:par>
                                <p:cTn id="103" presetID="52" presetClass="exit" presetSubtype="0" fill="hold" nodeType="afterEffect">
                                  <p:stCondLst>
                                    <p:cond delay="0"/>
                                  </p:stCondLst>
                                  <p:childTnLst>
                                    <p:animScale>
                                      <p:cBhvr>
                                        <p:cTn id="104" dur="1000" accel="50000">
                                          <p:stCondLst>
                                            <p:cond delay="0"/>
                                          </p:stCondLst>
                                        </p:cTn>
                                        <p:tgtEl>
                                          <p:spTgt spid="32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05" dur="1000" accel="50000">
                                          <p:stCondLst>
                                            <p:cond delay="0"/>
                                          </p:stCondLst>
                                        </p:cTn>
                                        <p:tgtEl>
                                          <p:spTgt spid="328"/>
                                        </p:tgtEl>
                                        <p:attrNameLst>
                                          <p:attrName>ppt_x</p:attrName>
                                          <p:attrName>ppt_y</p:attrName>
                                        </p:attrNameLst>
                                      </p:cBhvr>
                                    </p:animMotion>
                                    <p:animEffect transition="out" filter="fade">
                                      <p:cBhvr>
                                        <p:cTn id="106" dur="1000"/>
                                        <p:tgtEl>
                                          <p:spTgt spid="328"/>
                                        </p:tgtEl>
                                      </p:cBhvr>
                                    </p:animEffect>
                                    <p:set>
                                      <p:cBhvr>
                                        <p:cTn id="107" dur="1" fill="hold">
                                          <p:stCondLst>
                                            <p:cond delay="999"/>
                                          </p:stCondLst>
                                        </p:cTn>
                                        <p:tgtEl>
                                          <p:spTgt spid="328"/>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174"/>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0" dur="1000" accel="50000">
                                          <p:stCondLst>
                                            <p:cond delay="0"/>
                                          </p:stCondLst>
                                        </p:cTn>
                                        <p:tgtEl>
                                          <p:spTgt spid="174"/>
                                        </p:tgtEl>
                                        <p:attrNameLst>
                                          <p:attrName>ppt_x</p:attrName>
                                          <p:attrName>ppt_y</p:attrName>
                                        </p:attrNameLst>
                                      </p:cBhvr>
                                    </p:animMotion>
                                    <p:animEffect transition="out" filter="fade">
                                      <p:cBhvr>
                                        <p:cTn id="111" dur="1000"/>
                                        <p:tgtEl>
                                          <p:spTgt spid="174"/>
                                        </p:tgtEl>
                                      </p:cBhvr>
                                    </p:animEffect>
                                    <p:set>
                                      <p:cBhvr>
                                        <p:cTn id="112" dur="1" fill="hold">
                                          <p:stCondLst>
                                            <p:cond delay="999"/>
                                          </p:stCondLst>
                                        </p:cTn>
                                        <p:tgtEl>
                                          <p:spTgt spid="174"/>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179"/>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5" dur="1000" accel="50000">
                                          <p:stCondLst>
                                            <p:cond delay="0"/>
                                          </p:stCondLst>
                                        </p:cTn>
                                        <p:tgtEl>
                                          <p:spTgt spid="179"/>
                                        </p:tgtEl>
                                        <p:attrNameLst>
                                          <p:attrName>ppt_x</p:attrName>
                                          <p:attrName>ppt_y</p:attrName>
                                        </p:attrNameLst>
                                      </p:cBhvr>
                                    </p:animMotion>
                                    <p:animEffect transition="out" filter="fade">
                                      <p:cBhvr>
                                        <p:cTn id="116" dur="1000"/>
                                        <p:tgtEl>
                                          <p:spTgt spid="179"/>
                                        </p:tgtEl>
                                      </p:cBhvr>
                                    </p:animEffect>
                                    <p:set>
                                      <p:cBhvr>
                                        <p:cTn id="117" dur="1" fill="hold">
                                          <p:stCondLst>
                                            <p:cond delay="999"/>
                                          </p:stCondLst>
                                        </p:cTn>
                                        <p:tgtEl>
                                          <p:spTgt spid="179"/>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184"/>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20" dur="1000" accel="50000">
                                          <p:stCondLst>
                                            <p:cond delay="0"/>
                                          </p:stCondLst>
                                        </p:cTn>
                                        <p:tgtEl>
                                          <p:spTgt spid="184"/>
                                        </p:tgtEl>
                                        <p:attrNameLst>
                                          <p:attrName>ppt_x</p:attrName>
                                          <p:attrName>ppt_y</p:attrName>
                                        </p:attrNameLst>
                                      </p:cBhvr>
                                    </p:animMotion>
                                    <p:animEffect transition="out" filter="fade">
                                      <p:cBhvr>
                                        <p:cTn id="121" dur="1000"/>
                                        <p:tgtEl>
                                          <p:spTgt spid="184"/>
                                        </p:tgtEl>
                                      </p:cBhvr>
                                    </p:animEffect>
                                    <p:set>
                                      <p:cBhvr>
                                        <p:cTn id="122" dur="1" fill="hold">
                                          <p:stCondLst>
                                            <p:cond delay="999"/>
                                          </p:stCondLst>
                                        </p:cTn>
                                        <p:tgtEl>
                                          <p:spTgt spid="184"/>
                                        </p:tgtEl>
                                        <p:attrNameLst>
                                          <p:attrName>style.visibility</p:attrName>
                                        </p:attrNameLst>
                                      </p:cBhvr>
                                      <p:to>
                                        <p:strVal val="hidden"/>
                                      </p:to>
                                    </p:set>
                                  </p:childTnLst>
                                </p:cTn>
                              </p:par>
                            </p:childTnLst>
                          </p:cTn>
                        </p:par>
                        <p:par>
                          <p:cTn id="123" fill="hold" nodeType="afterGroup">
                            <p:stCondLst>
                              <p:cond delay="10500"/>
                            </p:stCondLst>
                            <p:childTnLst>
                              <p:par>
                                <p:cTn id="124" presetID="2" presetClass="exit" presetSubtype="4" fill="hold" grpId="2" nodeType="afterEffect">
                                  <p:stCondLst>
                                    <p:cond delay="0"/>
                                  </p:stCondLst>
                                  <p:childTnLst>
                                    <p:anim calcmode="lin" valueType="num">
                                      <p:cBhvr additive="base">
                                        <p:cTn id="125" dur="500"/>
                                        <p:tgtEl>
                                          <p:spTgt spid="334"/>
                                        </p:tgtEl>
                                        <p:attrNameLst>
                                          <p:attrName>ppt_x</p:attrName>
                                        </p:attrNameLst>
                                      </p:cBhvr>
                                      <p:tavLst>
                                        <p:tav tm="0">
                                          <p:val>
                                            <p:strVal val="ppt_x"/>
                                          </p:val>
                                        </p:tav>
                                        <p:tav tm="100000">
                                          <p:val>
                                            <p:strVal val="ppt_x"/>
                                          </p:val>
                                        </p:tav>
                                      </p:tavLst>
                                    </p:anim>
                                    <p:anim calcmode="lin" valueType="num">
                                      <p:cBhvr additive="base">
                                        <p:cTn id="126" dur="500"/>
                                        <p:tgtEl>
                                          <p:spTgt spid="334"/>
                                        </p:tgtEl>
                                        <p:attrNameLst>
                                          <p:attrName>ppt_y</p:attrName>
                                        </p:attrNameLst>
                                      </p:cBhvr>
                                      <p:tavLst>
                                        <p:tav tm="0">
                                          <p:val>
                                            <p:strVal val="ppt_y"/>
                                          </p:val>
                                        </p:tav>
                                        <p:tav tm="100000">
                                          <p:val>
                                            <p:strVal val="1+ppt_h/2"/>
                                          </p:val>
                                        </p:tav>
                                      </p:tavLst>
                                    </p:anim>
                                    <p:set>
                                      <p:cBhvr>
                                        <p:cTn id="127" dur="1" fill="hold">
                                          <p:stCondLst>
                                            <p:cond delay="499"/>
                                          </p:stCondLst>
                                        </p:cTn>
                                        <p:tgtEl>
                                          <p:spTgt spid="334"/>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336"/>
                                        </p:tgtEl>
                                        <p:attrNameLst>
                                          <p:attrName>ppt_x</p:attrName>
                                        </p:attrNameLst>
                                      </p:cBhvr>
                                      <p:tavLst>
                                        <p:tav tm="0">
                                          <p:val>
                                            <p:strVal val="ppt_x"/>
                                          </p:val>
                                        </p:tav>
                                        <p:tav tm="100000">
                                          <p:val>
                                            <p:strVal val="ppt_x"/>
                                          </p:val>
                                        </p:tav>
                                      </p:tavLst>
                                    </p:anim>
                                    <p:anim calcmode="lin" valueType="num">
                                      <p:cBhvr additive="base">
                                        <p:cTn id="130" dur="500"/>
                                        <p:tgtEl>
                                          <p:spTgt spid="336"/>
                                        </p:tgtEl>
                                        <p:attrNameLst>
                                          <p:attrName>ppt_y</p:attrName>
                                        </p:attrNameLst>
                                      </p:cBhvr>
                                      <p:tavLst>
                                        <p:tav tm="0">
                                          <p:val>
                                            <p:strVal val="ppt_y"/>
                                          </p:val>
                                        </p:tav>
                                        <p:tav tm="100000">
                                          <p:val>
                                            <p:strVal val="1+ppt_h/2"/>
                                          </p:val>
                                        </p:tav>
                                      </p:tavLst>
                                    </p:anim>
                                    <p:set>
                                      <p:cBhvr>
                                        <p:cTn id="131" dur="1" fill="hold">
                                          <p:stCondLst>
                                            <p:cond delay="499"/>
                                          </p:stCondLst>
                                        </p:cTn>
                                        <p:tgtEl>
                                          <p:spTgt spid="336"/>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337"/>
                                        </p:tgtEl>
                                        <p:attrNameLst>
                                          <p:attrName>ppt_x</p:attrName>
                                        </p:attrNameLst>
                                      </p:cBhvr>
                                      <p:tavLst>
                                        <p:tav tm="0">
                                          <p:val>
                                            <p:strVal val="ppt_x"/>
                                          </p:val>
                                        </p:tav>
                                        <p:tav tm="100000">
                                          <p:val>
                                            <p:strVal val="ppt_x"/>
                                          </p:val>
                                        </p:tav>
                                      </p:tavLst>
                                    </p:anim>
                                    <p:anim calcmode="lin" valueType="num">
                                      <p:cBhvr additive="base">
                                        <p:cTn id="134" dur="500"/>
                                        <p:tgtEl>
                                          <p:spTgt spid="337"/>
                                        </p:tgtEl>
                                        <p:attrNameLst>
                                          <p:attrName>ppt_y</p:attrName>
                                        </p:attrNameLst>
                                      </p:cBhvr>
                                      <p:tavLst>
                                        <p:tav tm="0">
                                          <p:val>
                                            <p:strVal val="ppt_y"/>
                                          </p:val>
                                        </p:tav>
                                        <p:tav tm="100000">
                                          <p:val>
                                            <p:strVal val="1+ppt_h/2"/>
                                          </p:val>
                                        </p:tav>
                                      </p:tavLst>
                                    </p:anim>
                                    <p:set>
                                      <p:cBhvr>
                                        <p:cTn id="135" dur="1" fill="hold">
                                          <p:stCondLst>
                                            <p:cond delay="499"/>
                                          </p:stCondLst>
                                        </p:cTn>
                                        <p:tgtEl>
                                          <p:spTgt spid="337"/>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338"/>
                                        </p:tgtEl>
                                        <p:attrNameLst>
                                          <p:attrName>ppt_x</p:attrName>
                                        </p:attrNameLst>
                                      </p:cBhvr>
                                      <p:tavLst>
                                        <p:tav tm="0">
                                          <p:val>
                                            <p:strVal val="ppt_x"/>
                                          </p:val>
                                        </p:tav>
                                        <p:tav tm="100000">
                                          <p:val>
                                            <p:strVal val="ppt_x"/>
                                          </p:val>
                                        </p:tav>
                                      </p:tavLst>
                                    </p:anim>
                                    <p:anim calcmode="lin" valueType="num">
                                      <p:cBhvr additive="base">
                                        <p:cTn id="138" dur="500"/>
                                        <p:tgtEl>
                                          <p:spTgt spid="338"/>
                                        </p:tgtEl>
                                        <p:attrNameLst>
                                          <p:attrName>ppt_y</p:attrName>
                                        </p:attrNameLst>
                                      </p:cBhvr>
                                      <p:tavLst>
                                        <p:tav tm="0">
                                          <p:val>
                                            <p:strVal val="ppt_y"/>
                                          </p:val>
                                        </p:tav>
                                        <p:tav tm="100000">
                                          <p:val>
                                            <p:strVal val="1+ppt_h/2"/>
                                          </p:val>
                                        </p:tav>
                                      </p:tavLst>
                                    </p:anim>
                                    <p:set>
                                      <p:cBhvr>
                                        <p:cTn id="139" dur="1" fill="hold">
                                          <p:stCondLst>
                                            <p:cond delay="499"/>
                                          </p:stCondLst>
                                        </p:cTn>
                                        <p:tgtEl>
                                          <p:spTgt spid="338"/>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333"/>
                                        </p:tgtEl>
                                        <p:attrNameLst>
                                          <p:attrName>ppt_x</p:attrName>
                                        </p:attrNameLst>
                                      </p:cBhvr>
                                      <p:tavLst>
                                        <p:tav tm="0">
                                          <p:val>
                                            <p:strVal val="ppt_x"/>
                                          </p:val>
                                        </p:tav>
                                        <p:tav tm="100000">
                                          <p:val>
                                            <p:strVal val="ppt_x"/>
                                          </p:val>
                                        </p:tav>
                                      </p:tavLst>
                                    </p:anim>
                                    <p:anim calcmode="lin" valueType="num">
                                      <p:cBhvr additive="base">
                                        <p:cTn id="142" dur="500"/>
                                        <p:tgtEl>
                                          <p:spTgt spid="333"/>
                                        </p:tgtEl>
                                        <p:attrNameLst>
                                          <p:attrName>ppt_y</p:attrName>
                                        </p:attrNameLst>
                                      </p:cBhvr>
                                      <p:tavLst>
                                        <p:tav tm="0">
                                          <p:val>
                                            <p:strVal val="ppt_y"/>
                                          </p:val>
                                        </p:tav>
                                        <p:tav tm="100000">
                                          <p:val>
                                            <p:strVal val="0-ppt_h/2"/>
                                          </p:val>
                                        </p:tav>
                                      </p:tavLst>
                                    </p:anim>
                                    <p:set>
                                      <p:cBhvr>
                                        <p:cTn id="143" dur="1" fill="hold">
                                          <p:stCondLst>
                                            <p:cond delay="499"/>
                                          </p:stCondLst>
                                        </p:cTn>
                                        <p:tgtEl>
                                          <p:spTgt spid="333"/>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335"/>
                                        </p:tgtEl>
                                        <p:attrNameLst>
                                          <p:attrName>ppt_x</p:attrName>
                                        </p:attrNameLst>
                                      </p:cBhvr>
                                      <p:tavLst>
                                        <p:tav tm="0">
                                          <p:val>
                                            <p:strVal val="ppt_x"/>
                                          </p:val>
                                        </p:tav>
                                        <p:tav tm="100000">
                                          <p:val>
                                            <p:strVal val="ppt_x"/>
                                          </p:val>
                                        </p:tav>
                                      </p:tavLst>
                                    </p:anim>
                                    <p:anim calcmode="lin" valueType="num">
                                      <p:cBhvr additive="base">
                                        <p:cTn id="146" dur="500"/>
                                        <p:tgtEl>
                                          <p:spTgt spid="335"/>
                                        </p:tgtEl>
                                        <p:attrNameLst>
                                          <p:attrName>ppt_y</p:attrName>
                                        </p:attrNameLst>
                                      </p:cBhvr>
                                      <p:tavLst>
                                        <p:tav tm="0">
                                          <p:val>
                                            <p:strVal val="ppt_y"/>
                                          </p:val>
                                        </p:tav>
                                        <p:tav tm="100000">
                                          <p:val>
                                            <p:strVal val="0-ppt_h/2"/>
                                          </p:val>
                                        </p:tav>
                                      </p:tavLst>
                                    </p:anim>
                                    <p:set>
                                      <p:cBhvr>
                                        <p:cTn id="147" dur="1" fill="hold">
                                          <p:stCondLst>
                                            <p:cond delay="499"/>
                                          </p:stCondLst>
                                        </p:cTn>
                                        <p:tgtEl>
                                          <p:spTgt spid="335"/>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339"/>
                                        </p:tgtEl>
                                        <p:attrNameLst>
                                          <p:attrName>ppt_x</p:attrName>
                                        </p:attrNameLst>
                                      </p:cBhvr>
                                      <p:tavLst>
                                        <p:tav tm="0">
                                          <p:val>
                                            <p:strVal val="ppt_x"/>
                                          </p:val>
                                        </p:tav>
                                        <p:tav tm="100000">
                                          <p:val>
                                            <p:strVal val="ppt_x"/>
                                          </p:val>
                                        </p:tav>
                                      </p:tavLst>
                                    </p:anim>
                                    <p:anim calcmode="lin" valueType="num">
                                      <p:cBhvr additive="base">
                                        <p:cTn id="150" dur="500"/>
                                        <p:tgtEl>
                                          <p:spTgt spid="339"/>
                                        </p:tgtEl>
                                        <p:attrNameLst>
                                          <p:attrName>ppt_y</p:attrName>
                                        </p:attrNameLst>
                                      </p:cBhvr>
                                      <p:tavLst>
                                        <p:tav tm="0">
                                          <p:val>
                                            <p:strVal val="ppt_y"/>
                                          </p:val>
                                        </p:tav>
                                        <p:tav tm="100000">
                                          <p:val>
                                            <p:strVal val="0-ppt_h/2"/>
                                          </p:val>
                                        </p:tav>
                                      </p:tavLst>
                                    </p:anim>
                                    <p:set>
                                      <p:cBhvr>
                                        <p:cTn id="151" dur="1" fill="hold">
                                          <p:stCondLst>
                                            <p:cond delay="499"/>
                                          </p:stCondLst>
                                        </p:cTn>
                                        <p:tgtEl>
                                          <p:spTgt spid="339"/>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40"/>
                                        </p:tgtEl>
                                        <p:attrNameLst>
                                          <p:attrName>ppt_x</p:attrName>
                                        </p:attrNameLst>
                                      </p:cBhvr>
                                      <p:tavLst>
                                        <p:tav tm="0">
                                          <p:val>
                                            <p:strVal val="ppt_x"/>
                                          </p:val>
                                        </p:tav>
                                        <p:tav tm="100000">
                                          <p:val>
                                            <p:strVal val="ppt_x"/>
                                          </p:val>
                                        </p:tav>
                                      </p:tavLst>
                                    </p:anim>
                                    <p:anim calcmode="lin" valueType="num">
                                      <p:cBhvr additive="base">
                                        <p:cTn id="154" dur="500"/>
                                        <p:tgtEl>
                                          <p:spTgt spid="340"/>
                                        </p:tgtEl>
                                        <p:attrNameLst>
                                          <p:attrName>ppt_y</p:attrName>
                                        </p:attrNameLst>
                                      </p:cBhvr>
                                      <p:tavLst>
                                        <p:tav tm="0">
                                          <p:val>
                                            <p:strVal val="ppt_y"/>
                                          </p:val>
                                        </p:tav>
                                        <p:tav tm="100000">
                                          <p:val>
                                            <p:strVal val="0-ppt_h/2"/>
                                          </p:val>
                                        </p:tav>
                                      </p:tavLst>
                                    </p:anim>
                                    <p:set>
                                      <p:cBhvr>
                                        <p:cTn id="155" dur="1" fill="hold">
                                          <p:stCondLst>
                                            <p:cond delay="499"/>
                                          </p:stCondLst>
                                        </p:cTn>
                                        <p:tgtEl>
                                          <p:spTgt spid="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3" grpId="1" animBg="1"/>
      <p:bldP spid="333" grpId="0" animBg="1"/>
      <p:bldP spid="333" grpId="1" animBg="1"/>
      <p:bldP spid="333" grpId="2" animBg="1"/>
      <p:bldP spid="334" grpId="0" animBg="1"/>
      <p:bldP spid="334" grpId="1" animBg="1"/>
      <p:bldP spid="334" grpId="2" animBg="1"/>
      <p:bldP spid="335" grpId="0"/>
      <p:bldP spid="335" grpId="1"/>
      <p:bldP spid="336" grpId="0"/>
      <p:bldP spid="336" grpId="1"/>
      <p:bldP spid="337" grpId="0" animBg="1"/>
      <p:bldP spid="337" grpId="1" animBg="1"/>
      <p:bldP spid="337" grpId="2" animBg="1"/>
      <p:bldP spid="338" grpId="0"/>
      <p:bldP spid="338" grpId="1"/>
      <p:bldP spid="339" grpId="0" animBg="1"/>
      <p:bldP spid="339" grpId="1" animBg="1"/>
      <p:bldP spid="339" grpId="2" animBg="1"/>
      <p:bldP spid="340" grpId="0"/>
      <p:bldP spid="340" grpId="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785020" y="1442313"/>
            <a:ext cx="10668066" cy="530228"/>
            <a:chOff x="439196" y="420756"/>
            <a:chExt cx="8612670" cy="422802"/>
          </a:xfrm>
        </p:grpSpPr>
        <p:sp>
          <p:nvSpPr>
            <p:cNvPr id="54" name="矩形 53"/>
            <p:cNvSpPr/>
            <p:nvPr/>
          </p:nvSpPr>
          <p:spPr>
            <a:xfrm>
              <a:off x="439196" y="420756"/>
              <a:ext cx="8612670" cy="422802"/>
            </a:xfrm>
            <a:prstGeom prst="rect">
              <a:avLst/>
            </a:prstGeom>
            <a:solidFill>
              <a:srgbClr val="0070C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1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55" name="TextBox 81"/>
            <p:cNvSpPr txBox="1"/>
            <p:nvPr/>
          </p:nvSpPr>
          <p:spPr>
            <a:xfrm>
              <a:off x="3275856" y="428218"/>
              <a:ext cx="2664296" cy="381372"/>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prstClr val="white"/>
                  </a:solidFill>
                  <a:effectLst/>
                  <a:uLnTx/>
                  <a:uFillTx/>
                  <a:latin typeface="Arial"/>
                  <a:ea typeface="微软雅黑" panose="020b0503020204020204" pitchFamily="34" charset="-122"/>
                </a:rPr>
                <a:t>工作计划</a:t>
              </a:r>
              <a:endParaRPr kumimoji="0" lang="zh-CN" altLang="en-US" sz="2510"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
        <p:nvSpPr>
          <p:cNvPr id="56" name="Rectangle 2"/>
          <p:cNvSpPr/>
          <p:nvPr/>
        </p:nvSpPr>
        <p:spPr>
          <a:xfrm>
            <a:off x="784359" y="4074776"/>
            <a:ext cx="2512218"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0070C0"/>
                </a:solidFill>
                <a:latin typeface="微软雅黑" panose="020b0503020204020204" pitchFamily="34" charset="-122"/>
                <a:ea typeface="微软雅黑" panose="020b0503020204020204" pitchFamily="34" charset="-122"/>
                <a:cs typeface="Segoe"/>
              </a:rPr>
              <a:t>单击添加标题</a:t>
            </a:r>
            <a:endParaRPr lang="en-US" sz="2510" b="1">
              <a:solidFill>
                <a:srgbClr val="0070C0"/>
              </a:solidFill>
              <a:latin typeface="微软雅黑" panose="020b0503020204020204" pitchFamily="34" charset="-122"/>
              <a:ea typeface="微软雅黑" panose="020b0503020204020204" pitchFamily="34" charset="-122"/>
              <a:cs typeface="Segoe"/>
            </a:endParaRPr>
          </a:p>
          <a:p>
            <a:pPr indent="-5715" algn="ctr" defTabSz="1219200"/>
            <a:endParaRPr lang="en-US"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Rectangle 3"/>
          <p:cNvSpPr/>
          <p:nvPr/>
        </p:nvSpPr>
        <p:spPr>
          <a:xfrm>
            <a:off x="8849448" y="4074776"/>
            <a:ext cx="2755097"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FFC000"/>
                </a:solidFill>
                <a:latin typeface="微软雅黑" panose="020b0503020204020204" pitchFamily="34" charset="-122"/>
                <a:ea typeface="微软雅黑" panose="020b0503020204020204" pitchFamily="34" charset="-122"/>
                <a:cs typeface="Segoe"/>
              </a:rPr>
              <a:t>单击添加标题</a:t>
            </a:r>
            <a:endParaRPr lang="en-US" altLang="zh-CN" sz="2510" b="1">
              <a:solidFill>
                <a:srgbClr val="FFC000"/>
              </a:solidFill>
              <a:latin typeface="微软雅黑" panose="020b0503020204020204" pitchFamily="34" charset="-122"/>
              <a:ea typeface="微软雅黑" panose="020b0503020204020204" pitchFamily="34" charset="-122"/>
              <a:cs typeface="Segoe"/>
            </a:endParaRPr>
          </a:p>
          <a:p>
            <a:pPr indent="-5715" algn="ctr" defTabSz="1219200"/>
            <a:endParaRPr lang="en-US" altLang="zh-CN"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Rectangle 7"/>
          <p:cNvSpPr/>
          <p:nvPr/>
        </p:nvSpPr>
        <p:spPr>
          <a:xfrm>
            <a:off x="3538304" y="4074776"/>
            <a:ext cx="2372648"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00B0F0"/>
                </a:solidFill>
                <a:latin typeface="微软雅黑" panose="020b0503020204020204" pitchFamily="34" charset="-122"/>
                <a:ea typeface="微软雅黑" panose="020b0503020204020204" pitchFamily="34" charset="-122"/>
                <a:cs typeface="Segoe"/>
              </a:rPr>
              <a:t>单击添加标题</a:t>
            </a:r>
            <a:endParaRPr lang="en-US" altLang="zh-CN" sz="2510" b="1">
              <a:solidFill>
                <a:srgbClr val="00B0F0"/>
              </a:solidFill>
              <a:latin typeface="微软雅黑" panose="020b0503020204020204" pitchFamily="34" charset="-122"/>
              <a:ea typeface="微软雅黑" panose="020b0503020204020204" pitchFamily="34" charset="-122"/>
              <a:cs typeface="Segoe"/>
            </a:endParaRPr>
          </a:p>
          <a:p>
            <a:pPr indent="-5715" algn="ctr" defTabSz="1219200"/>
            <a:endParaRPr lang="en-US" altLang="zh-CN"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9" name="组合 58"/>
          <p:cNvGrpSpPr/>
          <p:nvPr/>
        </p:nvGrpSpPr>
        <p:grpSpPr>
          <a:xfrm>
            <a:off x="784359" y="2228683"/>
            <a:ext cx="2512218" cy="1763119"/>
            <a:chOff x="383983" y="1134458"/>
            <a:chExt cx="2003232" cy="1405904"/>
          </a:xfrm>
        </p:grpSpPr>
        <p:sp>
          <p:nvSpPr>
            <p:cNvPr id="60" name="Rectangle 5"/>
            <p:cNvSpPr/>
            <p:nvPr/>
          </p:nvSpPr>
          <p:spPr>
            <a:xfrm>
              <a:off x="383983" y="1134458"/>
              <a:ext cx="2003232" cy="1405904"/>
            </a:xfrm>
            <a:prstGeom prst="rect">
              <a:avLst/>
            </a:prstGeom>
            <a:solidFill>
              <a:srgbClr val="0070C0"/>
            </a:solidFill>
            <a:ln w="9525" cap="flat" cmpd="sng" algn="ctr">
              <a:noFill/>
              <a:prstDash val="solid"/>
            </a:ln>
            <a:effectLst/>
          </p:spPr>
          <p:txBody>
            <a:bodyPr lIns="343991" tIns="343991" rIns="114663" bIns="57332" anchor="t"/>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1" i="0" u="none" strike="noStrike" kern="0" cap="none" spc="0" normalizeH="0" baseline="0" noProof="0">
                <a:ln>
                  <a:noFill/>
                </a:ln>
                <a:solidFill>
                  <a:srgbClr val="FFFFFF"/>
                </a:solidFill>
                <a:effectLst/>
                <a:uLnTx/>
                <a:uFillTx/>
                <a:latin typeface="Segoe" pitchFamily="34" charset="0"/>
                <a:ea typeface="微软雅黑" panose="020b0503020204020204" pitchFamily="34" charset="-122"/>
              </a:endParaRPr>
            </a:p>
          </p:txBody>
        </p:sp>
        <p:pic>
          <p:nvPicPr>
            <p:cNvPr id="61" name="Picture 4" descr="\\MAGNUM\Projects\Microsoft\Journey to the Cloud Campaign\Design\Assets\PrivateCloud.png"/>
            <p:cNvPicPr>
              <a:picLocks noChangeAspect="1" noChangeArrowheads="1"/>
            </p:cNvPicPr>
            <p:nvPr/>
          </p:nvPicPr>
          <p:blipFill>
            <a:blip r:embed="rId4">
              <a:lum bright="100000"/>
            </a:blip>
            <a:stretch>
              <a:fillRect/>
            </a:stretch>
          </p:blipFill>
          <p:spPr bwMode="auto">
            <a:xfrm>
              <a:off x="578350" y="1498147"/>
              <a:ext cx="1565973" cy="785218"/>
            </a:xfrm>
            <a:prstGeom prst="rect">
              <a:avLst/>
            </a:prstGeom>
            <a:noFill/>
          </p:spPr>
        </p:pic>
      </p:grpSp>
      <p:sp>
        <p:nvSpPr>
          <p:cNvPr id="62" name="Rectangle 11"/>
          <p:cNvSpPr/>
          <p:nvPr/>
        </p:nvSpPr>
        <p:spPr>
          <a:xfrm>
            <a:off x="6153334" y="4074777"/>
            <a:ext cx="2651785" cy="2064932"/>
          </a:xfrm>
          <a:prstGeom prst="rect">
            <a:avLst/>
          </a:prstGeom>
        </p:spPr>
        <p:txBody>
          <a:bodyPr vert="horz" wrap="square" lIns="0" tIns="57249" rIns="114499" bIns="57249" anchor="t" anchorCtr="0">
            <a:spAutoFit/>
          </a:bodyPr>
          <a:lstStyle/>
          <a:p>
            <a:pPr indent="-5715" algn="ctr" defTabSz="1219200"/>
            <a:r>
              <a:rPr lang="zh-CN" altLang="en-US" sz="2510" b="1">
                <a:solidFill>
                  <a:srgbClr val="00B0F0"/>
                </a:solidFill>
                <a:latin typeface="微软雅黑" panose="020b0503020204020204" pitchFamily="34" charset="-122"/>
                <a:ea typeface="微软雅黑" panose="020b0503020204020204" pitchFamily="34" charset="-122"/>
                <a:cs typeface="Segoe"/>
              </a:rPr>
              <a:t>单击添加标题</a:t>
            </a:r>
            <a:endParaRPr lang="en-US" altLang="zh-CN" sz="2510" b="1">
              <a:solidFill>
                <a:srgbClr val="00B0F0"/>
              </a:solidFill>
              <a:latin typeface="微软雅黑" panose="020b0503020204020204" pitchFamily="34" charset="-122"/>
              <a:ea typeface="微软雅黑" panose="020b0503020204020204" pitchFamily="34" charset="-122"/>
              <a:cs typeface="Segoe"/>
            </a:endParaRPr>
          </a:p>
          <a:p>
            <a:pPr indent="-5715" algn="ctr" defTabSz="1219200"/>
            <a:endParaRPr lang="en-US" altLang="zh-CN" sz="1380">
              <a:solidFill>
                <a:srgbClr val="573A1E"/>
              </a:solidFill>
              <a:latin typeface="微软雅黑" panose="020b0503020204020204" pitchFamily="34" charset="-122"/>
              <a:ea typeface="微软雅黑" panose="020b0503020204020204" pitchFamily="34" charset="-122"/>
              <a:cs typeface="Segoe"/>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algn="ctr" defTabSz="1219200"/>
            <a:r>
              <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zh-CN" altLang="en-US" sz="1755">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3" name="组合 62"/>
          <p:cNvGrpSpPr/>
          <p:nvPr/>
        </p:nvGrpSpPr>
        <p:grpSpPr>
          <a:xfrm>
            <a:off x="8822932" y="2228683"/>
            <a:ext cx="2630153" cy="1763119"/>
            <a:chOff x="6727550" y="1134458"/>
            <a:chExt cx="2097273" cy="1405904"/>
          </a:xfrm>
        </p:grpSpPr>
        <p:sp>
          <p:nvSpPr>
            <p:cNvPr id="64" name="Rectangle 6"/>
            <p:cNvSpPr/>
            <p:nvPr/>
          </p:nvSpPr>
          <p:spPr>
            <a:xfrm>
              <a:off x="6727550" y="1134458"/>
              <a:ext cx="2097273" cy="1405904"/>
            </a:xfrm>
            <a:prstGeom prst="rect">
              <a:avLst/>
            </a:prstGeom>
            <a:solidFill>
              <a:srgbClr val="FFC000"/>
            </a:solidFill>
            <a:ln w="9525" cap="flat" cmpd="sng" algn="ctr">
              <a:noFill/>
              <a:prstDash val="solid"/>
            </a:ln>
            <a:effectLst/>
          </p:spPr>
          <p:txBody>
            <a:bodyPr lIns="343991" tIns="343991" rIns="114663" bIns="57332" anchor="t"/>
            <a:lstStyle/>
            <a:p>
              <a:pPr defTabSz="1146810">
                <a:defRPr/>
              </a:pPr>
              <a:endParaRPr lang="en-US" sz="2255" b="1" kern="0">
                <a:solidFill>
                  <a:srgbClr val="FFFFFF"/>
                </a:solidFill>
                <a:latin typeface="Segoe" pitchFamily="34" charset="0"/>
                <a:ea typeface="微软雅黑" panose="020b0503020204020204" pitchFamily="34" charset="-122"/>
              </a:endParaRPr>
            </a:p>
          </p:txBody>
        </p:sp>
        <p:pic>
          <p:nvPicPr>
            <p:cNvPr id="65" name="Picture 2" descr="\\MAGNUM\Projects\Microsoft\Journey to the Cloud Campaign\Design\Assets\Flexible.png"/>
            <p:cNvPicPr>
              <a:picLocks noChangeAspect="1" noChangeArrowheads="1"/>
            </p:cNvPicPr>
            <p:nvPr/>
          </p:nvPicPr>
          <p:blipFill>
            <a:blip r:embed="rId5">
              <a:lum bright="100000"/>
            </a:blip>
            <a:stretch>
              <a:fillRect/>
            </a:stretch>
          </p:blipFill>
          <p:spPr bwMode="auto">
            <a:xfrm>
              <a:off x="7142947" y="1273376"/>
              <a:ext cx="1252371" cy="1184912"/>
            </a:xfrm>
            <a:prstGeom prst="rect">
              <a:avLst/>
            </a:prstGeom>
            <a:noFill/>
          </p:spPr>
        </p:pic>
      </p:grpSp>
      <p:grpSp>
        <p:nvGrpSpPr>
          <p:cNvPr id="66" name="组合 65"/>
          <p:cNvGrpSpPr/>
          <p:nvPr/>
        </p:nvGrpSpPr>
        <p:grpSpPr>
          <a:xfrm>
            <a:off x="3477185" y="2225086"/>
            <a:ext cx="2512218" cy="1763119"/>
            <a:chOff x="2505416" y="1131590"/>
            <a:chExt cx="2003232" cy="1405904"/>
          </a:xfrm>
        </p:grpSpPr>
        <p:sp>
          <p:nvSpPr>
            <p:cNvPr id="67" name="Rectangle 15"/>
            <p:cNvSpPr/>
            <p:nvPr/>
          </p:nvSpPr>
          <p:spPr>
            <a:xfrm>
              <a:off x="2505416" y="1131590"/>
              <a:ext cx="2003232" cy="1405904"/>
            </a:xfrm>
            <a:prstGeom prst="rect">
              <a:avLst/>
            </a:prstGeom>
            <a:solidFill>
              <a:srgbClr val="00B0F0"/>
            </a:solidFill>
            <a:ln w="9525" cap="flat" cmpd="sng" algn="ctr">
              <a:noFill/>
              <a:prstDash val="solid"/>
            </a:ln>
            <a:effectLst/>
          </p:spPr>
          <p:txBody>
            <a:bodyPr lIns="343991" tIns="343991" rIns="114663" bIns="57332" anchor="t"/>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1" i="0" u="none" strike="noStrike" kern="0" cap="none" spc="0" normalizeH="0" baseline="0" noProof="0">
                <a:ln>
                  <a:noFill/>
                </a:ln>
                <a:solidFill>
                  <a:srgbClr val="FFFFFF"/>
                </a:solidFill>
                <a:effectLst/>
                <a:uLnTx/>
                <a:uFillTx/>
                <a:latin typeface="Segoe" pitchFamily="34" charset="0"/>
                <a:ea typeface="微软雅黑" panose="020b0503020204020204" pitchFamily="34" charset="-122"/>
              </a:endParaRPr>
            </a:p>
          </p:txBody>
        </p:sp>
        <p:pic>
          <p:nvPicPr>
            <p:cNvPr id="68" name="Picture 34" descr="Efficiency.png"/>
            <p:cNvPicPr>
              <a:picLocks noChangeAspect="1"/>
            </p:cNvPicPr>
            <p:nvPr/>
          </p:nvPicPr>
          <p:blipFill>
            <a:blip r:embed="rId6"/>
            <a:stretch>
              <a:fillRect/>
            </a:stretch>
          </p:blipFill>
          <p:spPr bwMode="auto">
            <a:xfrm>
              <a:off x="2856838" y="1246598"/>
              <a:ext cx="1311028" cy="1226804"/>
            </a:xfrm>
            <a:prstGeom prst="rect">
              <a:avLst/>
            </a:prstGeom>
            <a:noFill/>
            <a:ln w="9525">
              <a:noFill/>
              <a:miter lim="800000"/>
            </a:ln>
          </p:spPr>
        </p:pic>
      </p:grpSp>
      <p:grpSp>
        <p:nvGrpSpPr>
          <p:cNvPr id="69" name="组合 68"/>
          <p:cNvGrpSpPr/>
          <p:nvPr/>
        </p:nvGrpSpPr>
        <p:grpSpPr>
          <a:xfrm>
            <a:off x="6151889" y="2228683"/>
            <a:ext cx="2512218" cy="1763119"/>
            <a:chOff x="4611875" y="1134458"/>
            <a:chExt cx="2003232" cy="1405904"/>
          </a:xfrm>
        </p:grpSpPr>
        <p:sp>
          <p:nvSpPr>
            <p:cNvPr id="70" name="Rectangle 16"/>
            <p:cNvSpPr/>
            <p:nvPr/>
          </p:nvSpPr>
          <p:spPr>
            <a:xfrm>
              <a:off x="4611875" y="1134458"/>
              <a:ext cx="2003232" cy="1405904"/>
            </a:xfrm>
            <a:prstGeom prst="rect">
              <a:avLst/>
            </a:prstGeom>
            <a:solidFill>
              <a:srgbClr val="00B0F0"/>
            </a:solidFill>
            <a:ln w="9525" cap="flat" cmpd="sng" algn="ctr">
              <a:noFill/>
              <a:prstDash val="solid"/>
            </a:ln>
            <a:effectLst/>
          </p:spPr>
          <p:txBody>
            <a:bodyPr lIns="343991" tIns="343991" rIns="114663" bIns="57332" anchor="t"/>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1" i="0" u="none" strike="noStrike" kern="0" cap="none" spc="0" normalizeH="0" baseline="0" noProof="0">
                <a:ln>
                  <a:noFill/>
                </a:ln>
                <a:solidFill>
                  <a:srgbClr val="FFFFFF"/>
                </a:solidFill>
                <a:effectLst/>
                <a:uLnTx/>
                <a:uFillTx/>
                <a:latin typeface="Segoe" pitchFamily="34" charset="0"/>
                <a:ea typeface="微软雅黑" panose="020b0503020204020204" pitchFamily="34" charset="-122"/>
              </a:endParaRPr>
            </a:p>
          </p:txBody>
        </p:sp>
        <p:pic>
          <p:nvPicPr>
            <p:cNvPr id="71" name="Picture 2" descr="\\MAGNUM\Projects\Microsoft\Journey to the Cloud Campaign\Design\Assets\App_web.png"/>
            <p:cNvPicPr>
              <a:picLocks noChangeAspect="1" noChangeArrowheads="1"/>
            </p:cNvPicPr>
            <p:nvPr/>
          </p:nvPicPr>
          <p:blipFill>
            <a:blip r:embed="rId7">
              <a:lum bright="100000"/>
            </a:blip>
            <a:stretch>
              <a:fillRect/>
            </a:stretch>
          </p:blipFill>
          <p:spPr bwMode="auto">
            <a:xfrm>
              <a:off x="5075912" y="1472020"/>
              <a:ext cx="1095185" cy="807805"/>
            </a:xfrm>
            <a:prstGeom prst="rect">
              <a:avLst/>
            </a:prstGeom>
            <a:noFill/>
          </p:spPr>
        </p:pic>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anim calcmode="lin" valueType="num">
                                      <p:cBhvr>
                                        <p:cTn id="12" dur="500" fill="hold"/>
                                        <p:tgtEl>
                                          <p:spTgt spid="59"/>
                                        </p:tgtEl>
                                        <p:attrNameLst>
                                          <p:attrName>ppt_x</p:attrName>
                                        </p:attrNameLst>
                                      </p:cBhvr>
                                      <p:tavLst>
                                        <p:tav tm="0">
                                          <p:val>
                                            <p:strVal val="#ppt_x"/>
                                          </p:val>
                                        </p:tav>
                                        <p:tav tm="100000">
                                          <p:val>
                                            <p:strVal val="#ppt_x"/>
                                          </p:val>
                                        </p:tav>
                                      </p:tavLst>
                                    </p:anim>
                                    <p:anim calcmode="lin" valueType="num">
                                      <p:cBhvr>
                                        <p:cTn id="13" dur="500" fill="hold"/>
                                        <p:tgtEl>
                                          <p:spTgt spid="5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strVal val="#ppt_x"/>
                                          </p:val>
                                        </p:tav>
                                        <p:tav tm="100000">
                                          <p:val>
                                            <p:strVal val="#ppt_x"/>
                                          </p:val>
                                        </p:tav>
                                      </p:tavLst>
                                    </p:anim>
                                    <p:anim calcmode="lin" valueType="num">
                                      <p:cBhvr>
                                        <p:cTn id="18" dur="500" fill="hold"/>
                                        <p:tgtEl>
                                          <p:spTgt spid="5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anim calcmode="lin" valueType="num">
                                      <p:cBhvr>
                                        <p:cTn id="22" dur="500" fill="hold"/>
                                        <p:tgtEl>
                                          <p:spTgt spid="66"/>
                                        </p:tgtEl>
                                        <p:attrNameLst>
                                          <p:attrName>ppt_x</p:attrName>
                                        </p:attrNameLst>
                                      </p:cBhvr>
                                      <p:tavLst>
                                        <p:tav tm="0">
                                          <p:val>
                                            <p:strVal val="#ppt_x"/>
                                          </p:val>
                                        </p:tav>
                                        <p:tav tm="100000">
                                          <p:val>
                                            <p:strVal val="#ppt_x"/>
                                          </p:val>
                                        </p:tav>
                                      </p:tavLst>
                                    </p:anim>
                                    <p:anim calcmode="lin" valueType="num">
                                      <p:cBhvr>
                                        <p:cTn id="23" dur="500" fill="hold"/>
                                        <p:tgtEl>
                                          <p:spTgt spid="6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anim calcmode="lin" valueType="num">
                                      <p:cBhvr>
                                        <p:cTn id="27" dur="500" fill="hold"/>
                                        <p:tgtEl>
                                          <p:spTgt spid="58"/>
                                        </p:tgtEl>
                                        <p:attrNameLst>
                                          <p:attrName>ppt_x</p:attrName>
                                        </p:attrNameLst>
                                      </p:cBhvr>
                                      <p:tavLst>
                                        <p:tav tm="0">
                                          <p:val>
                                            <p:strVal val="#ppt_x"/>
                                          </p:val>
                                        </p:tav>
                                        <p:tav tm="100000">
                                          <p:val>
                                            <p:strVal val="#ppt_x"/>
                                          </p:val>
                                        </p:tav>
                                      </p:tavLst>
                                    </p:anim>
                                    <p:anim calcmode="lin" valueType="num">
                                      <p:cBhvr>
                                        <p:cTn id="28" dur="500" fill="hold"/>
                                        <p:tgtEl>
                                          <p:spTgt spid="5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anim calcmode="lin" valueType="num">
                                      <p:cBhvr>
                                        <p:cTn id="32" dur="500" fill="hold"/>
                                        <p:tgtEl>
                                          <p:spTgt spid="69"/>
                                        </p:tgtEl>
                                        <p:attrNameLst>
                                          <p:attrName>ppt_x</p:attrName>
                                        </p:attrNameLst>
                                      </p:cBhvr>
                                      <p:tavLst>
                                        <p:tav tm="0">
                                          <p:val>
                                            <p:strVal val="#ppt_x"/>
                                          </p:val>
                                        </p:tav>
                                        <p:tav tm="100000">
                                          <p:val>
                                            <p:strVal val="#ppt_x"/>
                                          </p:val>
                                        </p:tav>
                                      </p:tavLst>
                                    </p:anim>
                                    <p:anim calcmode="lin" valueType="num">
                                      <p:cBhvr>
                                        <p:cTn id="33" dur="500" fill="hold"/>
                                        <p:tgtEl>
                                          <p:spTgt spid="6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anim calcmode="lin" valueType="num">
                                      <p:cBhvr>
                                        <p:cTn id="37" dur="500" fill="hold"/>
                                        <p:tgtEl>
                                          <p:spTgt spid="62"/>
                                        </p:tgtEl>
                                        <p:attrNameLst>
                                          <p:attrName>ppt_x</p:attrName>
                                        </p:attrNameLst>
                                      </p:cBhvr>
                                      <p:tavLst>
                                        <p:tav tm="0">
                                          <p:val>
                                            <p:strVal val="#ppt_x"/>
                                          </p:val>
                                        </p:tav>
                                        <p:tav tm="100000">
                                          <p:val>
                                            <p:strVal val="#ppt_x"/>
                                          </p:val>
                                        </p:tav>
                                      </p:tavLst>
                                    </p:anim>
                                    <p:anim calcmode="lin" valueType="num">
                                      <p:cBhvr>
                                        <p:cTn id="38" dur="500" fill="hold"/>
                                        <p:tgtEl>
                                          <p:spTgt spid="6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anim calcmode="lin" valueType="num">
                                      <p:cBhvr>
                                        <p:cTn id="42" dur="500" fill="hold"/>
                                        <p:tgtEl>
                                          <p:spTgt spid="63"/>
                                        </p:tgtEl>
                                        <p:attrNameLst>
                                          <p:attrName>ppt_x</p:attrName>
                                        </p:attrNameLst>
                                      </p:cBhvr>
                                      <p:tavLst>
                                        <p:tav tm="0">
                                          <p:val>
                                            <p:strVal val="#ppt_x"/>
                                          </p:val>
                                        </p:tav>
                                        <p:tav tm="100000">
                                          <p:val>
                                            <p:strVal val="#ppt_x"/>
                                          </p:val>
                                        </p:tav>
                                      </p:tavLst>
                                    </p:anim>
                                    <p:anim calcmode="lin" valueType="num">
                                      <p:cBhvr>
                                        <p:cTn id="43" dur="5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1742579" y="1518066"/>
            <a:ext cx="4136826" cy="4136826"/>
            <a:chOff x="1187624" y="1119987"/>
            <a:chExt cx="3298688" cy="3298688"/>
          </a:xfrm>
        </p:grpSpPr>
        <p:pic>
          <p:nvPicPr>
            <p:cNvPr id="83"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16368" r="16368"/>
            <a:stretch>
              <a:fillRect/>
            </a:stretch>
          </p:blipFill>
          <p:spPr bwMode="auto">
            <a:xfrm>
              <a:off x="1706294" y="1615056"/>
              <a:ext cx="2261348" cy="226134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4" name="组合 83"/>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85" name="同心圆 84"/>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86" name="同心圆 85"/>
              <p:cNvSpPr/>
              <p:nvPr/>
            </p:nvSpPr>
            <p:spPr>
              <a:xfrm>
                <a:off x="2733336" y="1093126"/>
                <a:ext cx="1589098" cy="1589098"/>
              </a:xfrm>
              <a:prstGeom prst="donut">
                <a:avLst>
                  <a:gd name="adj" fmla="val 8132"/>
                </a:avLst>
              </a:prstGeom>
              <a:gradFill flip="none" rotWithShape="1">
                <a:gsLst>
                  <a:gs pos="0">
                    <a:sysClr val="window" lastClr="FFFFFF"/>
                  </a:gs>
                  <a:gs pos="100000">
                    <a:sysClr val="window" lastClr="FFFFFF">
                      <a:lumMod val="85000"/>
                    </a:sysClr>
                  </a:gs>
                </a:gsLst>
                <a:lin ang="162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grpSp>
      <p:grpSp>
        <p:nvGrpSpPr>
          <p:cNvPr id="87" name="组合 86"/>
          <p:cNvGrpSpPr/>
          <p:nvPr/>
        </p:nvGrpSpPr>
        <p:grpSpPr>
          <a:xfrm>
            <a:off x="1430928" y="4043622"/>
            <a:ext cx="1611270" cy="1611270"/>
            <a:chOff x="5760133" y="2274196"/>
            <a:chExt cx="1284820" cy="1284820"/>
          </a:xfrm>
        </p:grpSpPr>
        <p:sp>
          <p:nvSpPr>
            <p:cNvPr id="88" name="椭圆 87"/>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89" name="椭圆 88"/>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90" name="TextBox 20"/>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91" name="组合 90"/>
          <p:cNvGrpSpPr/>
          <p:nvPr/>
        </p:nvGrpSpPr>
        <p:grpSpPr>
          <a:xfrm>
            <a:off x="5332864" y="1225721"/>
            <a:ext cx="621240" cy="643281"/>
            <a:chOff x="4050503" y="886871"/>
            <a:chExt cx="495374" cy="512949"/>
          </a:xfrm>
        </p:grpSpPr>
        <p:grpSp>
          <p:nvGrpSpPr>
            <p:cNvPr id="92" name="组合 91"/>
            <p:cNvGrpSpPr/>
            <p:nvPr/>
          </p:nvGrpSpPr>
          <p:grpSpPr>
            <a:xfrm>
              <a:off x="4050503" y="886871"/>
              <a:ext cx="495374" cy="495374"/>
              <a:chOff x="4131160" y="713581"/>
              <a:chExt cx="881684" cy="881684"/>
            </a:xfrm>
          </p:grpSpPr>
          <p:sp>
            <p:nvSpPr>
              <p:cNvPr id="95" name="椭圆 94"/>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96" name="椭圆 95"/>
              <p:cNvSpPr/>
              <p:nvPr/>
            </p:nvSpPr>
            <p:spPr>
              <a:xfrm>
                <a:off x="4237176" y="819597"/>
                <a:ext cx="669652" cy="669652"/>
              </a:xfrm>
              <a:prstGeom prst="ellipse">
                <a:avLst/>
              </a:prstGeom>
              <a:solidFill>
                <a:srgbClr val="0070C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grpSp>
        <p:sp>
          <p:nvSpPr>
            <p:cNvPr id="93" name="TextBox 23"/>
            <p:cNvSpPr txBox="1"/>
            <p:nvPr/>
          </p:nvSpPr>
          <p:spPr>
            <a:xfrm>
              <a:off x="4141737" y="957962"/>
              <a:ext cx="318534"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prstClr val="white"/>
                  </a:solidFill>
                  <a:effectLst/>
                  <a:uLnTx/>
                  <a:uFillTx/>
                  <a:latin typeface="Arial"/>
                  <a:ea typeface="微软雅黑" panose="020b0503020204020204" pitchFamily="34" charset="-122"/>
                </a:rPr>
                <a:t>1</a:t>
              </a: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97" name="组合 96"/>
          <p:cNvGrpSpPr/>
          <p:nvPr/>
        </p:nvGrpSpPr>
        <p:grpSpPr>
          <a:xfrm>
            <a:off x="6077169" y="2059891"/>
            <a:ext cx="621240" cy="633160"/>
            <a:chOff x="4644008" y="1491630"/>
            <a:chExt cx="495374" cy="504879"/>
          </a:xfrm>
        </p:grpSpPr>
        <p:grpSp>
          <p:nvGrpSpPr>
            <p:cNvPr id="98" name="组合 97"/>
            <p:cNvGrpSpPr/>
            <p:nvPr/>
          </p:nvGrpSpPr>
          <p:grpSpPr>
            <a:xfrm>
              <a:off x="4644008" y="1491630"/>
              <a:ext cx="495374" cy="495374"/>
              <a:chOff x="4131160" y="713581"/>
              <a:chExt cx="881684" cy="881684"/>
            </a:xfrm>
          </p:grpSpPr>
          <p:sp>
            <p:nvSpPr>
              <p:cNvPr id="100" name="椭圆 99"/>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01" name="椭圆 100"/>
              <p:cNvSpPr/>
              <p:nvPr/>
            </p:nvSpPr>
            <p:spPr>
              <a:xfrm>
                <a:off x="4237176" y="819597"/>
                <a:ext cx="669652" cy="669652"/>
              </a:xfrm>
              <a:prstGeom prst="ellipse">
                <a:avLst/>
              </a:prstGeom>
              <a:solidFill>
                <a:srgbClr val="00B0F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grpSp>
        <p:sp>
          <p:nvSpPr>
            <p:cNvPr id="99" name="TextBox 28"/>
            <p:cNvSpPr txBox="1"/>
            <p:nvPr/>
          </p:nvSpPr>
          <p:spPr>
            <a:xfrm>
              <a:off x="4735242" y="1554651"/>
              <a:ext cx="318534"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prstClr val="white"/>
                  </a:solidFill>
                  <a:effectLst/>
                  <a:uLnTx/>
                  <a:uFillTx/>
                  <a:latin typeface="Arial"/>
                  <a:ea typeface="微软雅黑" panose="020b0503020204020204" pitchFamily="34" charset="-122"/>
                </a:rPr>
                <a:t>2</a:t>
              </a: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102" name="组合 101"/>
          <p:cNvGrpSpPr/>
          <p:nvPr/>
        </p:nvGrpSpPr>
        <p:grpSpPr>
          <a:xfrm>
            <a:off x="6449272" y="3143539"/>
            <a:ext cx="621240" cy="640228"/>
            <a:chOff x="4891695" y="2364408"/>
            <a:chExt cx="495374" cy="510515"/>
          </a:xfrm>
        </p:grpSpPr>
        <p:grpSp>
          <p:nvGrpSpPr>
            <p:cNvPr id="103" name="组合 102"/>
            <p:cNvGrpSpPr/>
            <p:nvPr/>
          </p:nvGrpSpPr>
          <p:grpSpPr>
            <a:xfrm>
              <a:off x="4891695" y="2364408"/>
              <a:ext cx="495374" cy="495374"/>
              <a:chOff x="4131160" y="713581"/>
              <a:chExt cx="881684" cy="881684"/>
            </a:xfrm>
          </p:grpSpPr>
          <p:sp>
            <p:nvSpPr>
              <p:cNvPr id="105" name="椭圆 104"/>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06" name="椭圆 105"/>
              <p:cNvSpPr/>
              <p:nvPr/>
            </p:nvSpPr>
            <p:spPr>
              <a:xfrm>
                <a:off x="4237176" y="819597"/>
                <a:ext cx="669652" cy="669652"/>
              </a:xfrm>
              <a:prstGeom prst="ellipse">
                <a:avLst/>
              </a:prstGeom>
              <a:solidFill>
                <a:srgbClr val="003BC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grpSp>
        <p:sp>
          <p:nvSpPr>
            <p:cNvPr id="104" name="TextBox 33"/>
            <p:cNvSpPr txBox="1"/>
            <p:nvPr/>
          </p:nvSpPr>
          <p:spPr>
            <a:xfrm>
              <a:off x="4982929" y="2433065"/>
              <a:ext cx="318534"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prstClr val="white"/>
                  </a:solidFill>
                  <a:effectLst/>
                  <a:uLnTx/>
                  <a:uFillTx/>
                  <a:latin typeface="Arial"/>
                  <a:ea typeface="微软雅黑" panose="020b0503020204020204" pitchFamily="34" charset="-122"/>
                </a:rPr>
                <a:t>3</a:t>
              </a: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107" name="组合 106"/>
          <p:cNvGrpSpPr/>
          <p:nvPr/>
        </p:nvGrpSpPr>
        <p:grpSpPr>
          <a:xfrm>
            <a:off x="6257776" y="4328379"/>
            <a:ext cx="621240" cy="633160"/>
            <a:chOff x="4832130" y="3158273"/>
            <a:chExt cx="495374" cy="504879"/>
          </a:xfrm>
        </p:grpSpPr>
        <p:grpSp>
          <p:nvGrpSpPr>
            <p:cNvPr id="108" name="组合 107"/>
            <p:cNvGrpSpPr/>
            <p:nvPr/>
          </p:nvGrpSpPr>
          <p:grpSpPr>
            <a:xfrm>
              <a:off x="4832130" y="3158273"/>
              <a:ext cx="495374" cy="495374"/>
              <a:chOff x="4131160" y="713581"/>
              <a:chExt cx="881684" cy="881684"/>
            </a:xfrm>
          </p:grpSpPr>
          <p:sp>
            <p:nvSpPr>
              <p:cNvPr id="110" name="椭圆 109"/>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11" name="椭圆 110"/>
              <p:cNvSpPr/>
              <p:nvPr/>
            </p:nvSpPr>
            <p:spPr>
              <a:xfrm>
                <a:off x="4237176" y="819597"/>
                <a:ext cx="669652" cy="669652"/>
              </a:xfrm>
              <a:prstGeom prst="ellipse">
                <a:avLst/>
              </a:prstGeom>
              <a:solidFill>
                <a:srgbClr val="00B0F0"/>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grpSp>
        <p:sp>
          <p:nvSpPr>
            <p:cNvPr id="109" name="TextBox 38"/>
            <p:cNvSpPr txBox="1"/>
            <p:nvPr/>
          </p:nvSpPr>
          <p:spPr>
            <a:xfrm>
              <a:off x="4923364" y="3221294"/>
              <a:ext cx="318534"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prstClr val="white"/>
                  </a:solidFill>
                  <a:effectLst/>
                  <a:uLnTx/>
                  <a:uFillTx/>
                  <a:latin typeface="Arial"/>
                  <a:ea typeface="微软雅黑" panose="020b0503020204020204" pitchFamily="34" charset="-122"/>
                </a:rPr>
                <a:t>4</a:t>
              </a: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112" name="组合 111"/>
          <p:cNvGrpSpPr/>
          <p:nvPr/>
        </p:nvGrpSpPr>
        <p:grpSpPr>
          <a:xfrm>
            <a:off x="5445041" y="5141115"/>
            <a:ext cx="621240" cy="628826"/>
            <a:chOff x="4139952" y="3948584"/>
            <a:chExt cx="495374" cy="501423"/>
          </a:xfrm>
        </p:grpSpPr>
        <p:grpSp>
          <p:nvGrpSpPr>
            <p:cNvPr id="113" name="组合 112"/>
            <p:cNvGrpSpPr/>
            <p:nvPr/>
          </p:nvGrpSpPr>
          <p:grpSpPr>
            <a:xfrm>
              <a:off x="4139952" y="3948584"/>
              <a:ext cx="495374" cy="495374"/>
              <a:chOff x="4131160" y="713581"/>
              <a:chExt cx="881684" cy="881684"/>
            </a:xfrm>
          </p:grpSpPr>
          <p:sp>
            <p:nvSpPr>
              <p:cNvPr id="115" name="椭圆 114"/>
              <p:cNvSpPr/>
              <p:nvPr/>
            </p:nvSpPr>
            <p:spPr>
              <a:xfrm>
                <a:off x="4131160" y="713581"/>
                <a:ext cx="881684" cy="881684"/>
              </a:xfrm>
              <a:prstGeom prst="ellipse">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16" name="椭圆 115"/>
              <p:cNvSpPr/>
              <p:nvPr/>
            </p:nvSpPr>
            <p:spPr>
              <a:xfrm>
                <a:off x="4237176" y="819597"/>
                <a:ext cx="669652" cy="669652"/>
              </a:xfrm>
              <a:prstGeom prst="ellipse">
                <a:avLst/>
              </a:prstGeom>
              <a:solidFill>
                <a:srgbClr val="FF9201"/>
              </a:solidFill>
              <a:ln w="25400" cap="flat" cmpd="sng" algn="ctr">
                <a:noFill/>
                <a:prstDash val="solid"/>
              </a:ln>
              <a:effectLst>
                <a:innerShdw blurRad="63500" dist="50800" dir="18900000">
                  <a:prstClr val="black">
                    <a:alpha val="35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755"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grpSp>
        <p:sp>
          <p:nvSpPr>
            <p:cNvPr id="114" name="TextBox 43"/>
            <p:cNvSpPr txBox="1"/>
            <p:nvPr/>
          </p:nvSpPr>
          <p:spPr>
            <a:xfrm>
              <a:off x="4223974" y="4008149"/>
              <a:ext cx="318534" cy="441858"/>
            </a:xfrm>
            <a:prstGeom prst="rect">
              <a:avLst/>
            </a:prstGeom>
            <a:no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000" b="0" i="0" u="none" strike="noStrike" kern="0" cap="none" spc="0" normalizeH="0" baseline="0" noProof="0">
                  <a:ln>
                    <a:noFill/>
                  </a:ln>
                  <a:solidFill>
                    <a:prstClr val="white"/>
                  </a:solidFill>
                  <a:effectLst/>
                  <a:uLnTx/>
                  <a:uFillTx/>
                  <a:latin typeface="Arial"/>
                  <a:ea typeface="微软雅黑" panose="020b0503020204020204" pitchFamily="34" charset="-122"/>
                </a:rPr>
                <a:t>5</a:t>
              </a: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
        <p:nvSpPr>
          <p:cNvPr id="117" name="TextBox 46"/>
          <p:cNvSpPr txBox="1"/>
          <p:nvPr/>
        </p:nvSpPr>
        <p:spPr>
          <a:xfrm>
            <a:off x="6316797" y="1090124"/>
            <a:ext cx="3089166" cy="700448"/>
          </a:xfrm>
          <a:prstGeom prst="rect">
            <a:avLst/>
          </a:prstGeom>
          <a:noFill/>
        </p:spPr>
        <p:txBody>
          <a:bodyPr wrap="square" rtlCol="0">
            <a:spAutoFit/>
          </a:bodyPr>
          <a:lstStyle/>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8" name="TextBox 47"/>
          <p:cNvSpPr txBox="1"/>
          <p:nvPr/>
        </p:nvSpPr>
        <p:spPr>
          <a:xfrm>
            <a:off x="6995813" y="2124949"/>
            <a:ext cx="3089166" cy="700448"/>
          </a:xfrm>
          <a:prstGeom prst="rect">
            <a:avLst/>
          </a:prstGeom>
          <a:noFill/>
        </p:spPr>
        <p:txBody>
          <a:bodyPr wrap="square" rtlCol="0">
            <a:spAutoFit/>
          </a:bodyPr>
          <a:lstStyle/>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9" name="TextBox 48"/>
          <p:cNvSpPr txBox="1"/>
          <p:nvPr/>
        </p:nvSpPr>
        <p:spPr>
          <a:xfrm>
            <a:off x="7251120" y="3159774"/>
            <a:ext cx="3089166" cy="700448"/>
          </a:xfrm>
          <a:prstGeom prst="rect">
            <a:avLst/>
          </a:prstGeom>
          <a:noFill/>
        </p:spPr>
        <p:txBody>
          <a:bodyPr wrap="square" rtlCol="0">
            <a:spAutoFit/>
          </a:bodyPr>
          <a:lstStyle/>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0" name="TextBox 49"/>
          <p:cNvSpPr txBox="1"/>
          <p:nvPr/>
        </p:nvSpPr>
        <p:spPr>
          <a:xfrm>
            <a:off x="7070512" y="4194599"/>
            <a:ext cx="3089166" cy="700448"/>
          </a:xfrm>
          <a:prstGeom prst="rect">
            <a:avLst/>
          </a:prstGeom>
          <a:noFill/>
        </p:spPr>
        <p:txBody>
          <a:bodyPr wrap="square" rtlCol="0">
            <a:spAutoFit/>
          </a:bodyPr>
          <a:lstStyle/>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1" name="TextBox 50"/>
          <p:cNvSpPr txBox="1"/>
          <p:nvPr/>
        </p:nvSpPr>
        <p:spPr>
          <a:xfrm>
            <a:off x="6387789" y="5229425"/>
            <a:ext cx="3089166" cy="700448"/>
          </a:xfrm>
          <a:prstGeom prst="rect">
            <a:avLst/>
          </a:prstGeom>
          <a:noFill/>
        </p:spPr>
        <p:txBody>
          <a:bodyPr wrap="square" rtlCol="0">
            <a:spAutoFit/>
          </a:bodyPr>
          <a:lstStyle/>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19200">
              <a:lnSpc>
                <a:spcPct val="150000"/>
              </a:lnSpc>
            </a:pPr>
            <a:r>
              <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rPr>
              <a:t>单击此处添加文本，单击此处添加文本</a:t>
            </a:r>
            <a:endParaRPr lang="zh-CN" altLang="en-US" sz="1315" ker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par>
                          <p:cTn id="16" fill="hold" nodeType="afterGroup">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1+#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117"/>
                                        </p:tgtEl>
                                        <p:attrNameLst>
                                          <p:attrName>style.visibility</p:attrName>
                                        </p:attrNameLst>
                                      </p:cBhvr>
                                      <p:to>
                                        <p:strVal val="visible"/>
                                      </p:to>
                                    </p:set>
                                    <p:animEffect transition="in" filter="wipe(left)">
                                      <p:cBhvr>
                                        <p:cTn id="23" dur="500"/>
                                        <p:tgtEl>
                                          <p:spTgt spid="117"/>
                                        </p:tgtEl>
                                      </p:cBhvr>
                                    </p:animEffect>
                                  </p:childTnLst>
                                </p:cTn>
                              </p:par>
                              <p:par>
                                <p:cTn id="24" presetID="2" presetClass="entr" presetSubtype="2" decel="100000" fill="hold" nodeType="withEffect">
                                  <p:stCondLst>
                                    <p:cond delay="300"/>
                                  </p:stCondLst>
                                  <p:childTnLst>
                                    <p:set>
                                      <p:cBhvr>
                                        <p:cTn id="25" dur="1" fill="hold">
                                          <p:stCondLst>
                                            <p:cond delay="0"/>
                                          </p:stCondLst>
                                        </p:cTn>
                                        <p:tgtEl>
                                          <p:spTgt spid="97"/>
                                        </p:tgtEl>
                                        <p:attrNameLst>
                                          <p:attrName>style.visibility</p:attrName>
                                        </p:attrNameLst>
                                      </p:cBhvr>
                                      <p:to>
                                        <p:strVal val="visible"/>
                                      </p:to>
                                    </p:set>
                                    <p:anim calcmode="lin" valueType="num">
                                      <p:cBhvr additive="base">
                                        <p:cTn id="26" dur="500" fill="hold"/>
                                        <p:tgtEl>
                                          <p:spTgt spid="97"/>
                                        </p:tgtEl>
                                        <p:attrNameLst>
                                          <p:attrName>ppt_x</p:attrName>
                                        </p:attrNameLst>
                                      </p:cBhvr>
                                      <p:tavLst>
                                        <p:tav tm="0">
                                          <p:val>
                                            <p:strVal val="1+#ppt_w/2"/>
                                          </p:val>
                                        </p:tav>
                                        <p:tav tm="100000">
                                          <p:val>
                                            <p:strVal val="#ppt_x"/>
                                          </p:val>
                                        </p:tav>
                                      </p:tavLst>
                                    </p:anim>
                                    <p:anim calcmode="lin" valueType="num">
                                      <p:cBhvr additive="base">
                                        <p:cTn id="27" dur="500" fill="hold"/>
                                        <p:tgtEl>
                                          <p:spTgt spid="97"/>
                                        </p:tgtEl>
                                        <p:attrNameLst>
                                          <p:attrName>ppt_y</p:attrName>
                                        </p:attrNameLst>
                                      </p:cBhvr>
                                      <p:tavLst>
                                        <p:tav tm="0">
                                          <p:val>
                                            <p:strVal val="#ppt_y"/>
                                          </p:val>
                                        </p:tav>
                                        <p:tav tm="100000">
                                          <p:val>
                                            <p:strVal val="#ppt_y"/>
                                          </p:val>
                                        </p:tav>
                                      </p:tavLst>
                                    </p:anim>
                                  </p:childTnLst>
                                </p:cTn>
                              </p:par>
                              <p:par>
                                <p:cTn id="28" presetID="22" presetClass="entr" presetSubtype="8" fill="hold" grpId="0" nodeType="withEffect">
                                  <p:stCondLst>
                                    <p:cond delay="700"/>
                                  </p:stCondLst>
                                  <p:childTnLst>
                                    <p:set>
                                      <p:cBhvr>
                                        <p:cTn id="29" dur="1" fill="hold">
                                          <p:stCondLst>
                                            <p:cond delay="0"/>
                                          </p:stCondLst>
                                        </p:cTn>
                                        <p:tgtEl>
                                          <p:spTgt spid="118"/>
                                        </p:tgtEl>
                                        <p:attrNameLst>
                                          <p:attrName>style.visibility</p:attrName>
                                        </p:attrNameLst>
                                      </p:cBhvr>
                                      <p:to>
                                        <p:strVal val="visible"/>
                                      </p:to>
                                    </p:set>
                                    <p:animEffect transition="in" filter="wipe(left)">
                                      <p:cBhvr>
                                        <p:cTn id="30" dur="500"/>
                                        <p:tgtEl>
                                          <p:spTgt spid="118"/>
                                        </p:tgtEl>
                                      </p:cBhvr>
                                    </p:animEffect>
                                  </p:childTnLst>
                                </p:cTn>
                              </p:par>
                              <p:par>
                                <p:cTn id="31" presetID="2" presetClass="entr" presetSubtype="2" decel="100000" fill="hold" nodeType="withEffect">
                                  <p:stCondLst>
                                    <p:cond delay="600"/>
                                  </p:stCondLst>
                                  <p:childTnLst>
                                    <p:set>
                                      <p:cBhvr>
                                        <p:cTn id="32" dur="1" fill="hold">
                                          <p:stCondLst>
                                            <p:cond delay="0"/>
                                          </p:stCondLst>
                                        </p:cTn>
                                        <p:tgtEl>
                                          <p:spTgt spid="102"/>
                                        </p:tgtEl>
                                        <p:attrNameLst>
                                          <p:attrName>style.visibility</p:attrName>
                                        </p:attrNameLst>
                                      </p:cBhvr>
                                      <p:to>
                                        <p:strVal val="visible"/>
                                      </p:to>
                                    </p:set>
                                    <p:anim calcmode="lin" valueType="num">
                                      <p:cBhvr additive="base">
                                        <p:cTn id="33" dur="500" fill="hold"/>
                                        <p:tgtEl>
                                          <p:spTgt spid="102"/>
                                        </p:tgtEl>
                                        <p:attrNameLst>
                                          <p:attrName>ppt_x</p:attrName>
                                        </p:attrNameLst>
                                      </p:cBhvr>
                                      <p:tavLst>
                                        <p:tav tm="0">
                                          <p:val>
                                            <p:strVal val="1+#ppt_w/2"/>
                                          </p:val>
                                        </p:tav>
                                        <p:tav tm="100000">
                                          <p:val>
                                            <p:strVal val="#ppt_x"/>
                                          </p:val>
                                        </p:tav>
                                      </p:tavLst>
                                    </p:anim>
                                    <p:anim calcmode="lin" valueType="num">
                                      <p:cBhvr additive="base">
                                        <p:cTn id="34" dur="500" fill="hold"/>
                                        <p:tgtEl>
                                          <p:spTgt spid="102"/>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110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par>
                                <p:cTn id="38" presetID="2" presetClass="entr" presetSubtype="2" decel="100000" fill="hold" nodeType="withEffect">
                                  <p:stCondLst>
                                    <p:cond delay="800"/>
                                  </p:stCondLst>
                                  <p:childTnLst>
                                    <p:set>
                                      <p:cBhvr>
                                        <p:cTn id="39" dur="1" fill="hold">
                                          <p:stCondLst>
                                            <p:cond delay="0"/>
                                          </p:stCondLst>
                                        </p:cTn>
                                        <p:tgtEl>
                                          <p:spTgt spid="107"/>
                                        </p:tgtEl>
                                        <p:attrNameLst>
                                          <p:attrName>style.visibility</p:attrName>
                                        </p:attrNameLst>
                                      </p:cBhvr>
                                      <p:to>
                                        <p:strVal val="visible"/>
                                      </p:to>
                                    </p:set>
                                    <p:anim calcmode="lin" valueType="num">
                                      <p:cBhvr additive="base">
                                        <p:cTn id="40" dur="500" fill="hold"/>
                                        <p:tgtEl>
                                          <p:spTgt spid="107"/>
                                        </p:tgtEl>
                                        <p:attrNameLst>
                                          <p:attrName>ppt_x</p:attrName>
                                        </p:attrNameLst>
                                      </p:cBhvr>
                                      <p:tavLst>
                                        <p:tav tm="0">
                                          <p:val>
                                            <p:strVal val="1+#ppt_w/2"/>
                                          </p:val>
                                        </p:tav>
                                        <p:tav tm="100000">
                                          <p:val>
                                            <p:strVal val="#ppt_x"/>
                                          </p:val>
                                        </p:tav>
                                      </p:tavLst>
                                    </p:anim>
                                    <p:anim calcmode="lin" valueType="num">
                                      <p:cBhvr additive="base">
                                        <p:cTn id="41" dur="500" fill="hold"/>
                                        <p:tgtEl>
                                          <p:spTgt spid="107"/>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1300"/>
                                  </p:stCondLst>
                                  <p:childTnLst>
                                    <p:set>
                                      <p:cBhvr>
                                        <p:cTn id="43" dur="1" fill="hold">
                                          <p:stCondLst>
                                            <p:cond delay="0"/>
                                          </p:stCondLst>
                                        </p:cTn>
                                        <p:tgtEl>
                                          <p:spTgt spid="120"/>
                                        </p:tgtEl>
                                        <p:attrNameLst>
                                          <p:attrName>style.visibility</p:attrName>
                                        </p:attrNameLst>
                                      </p:cBhvr>
                                      <p:to>
                                        <p:strVal val="visible"/>
                                      </p:to>
                                    </p:set>
                                    <p:animEffect transition="in" filter="wipe(left)">
                                      <p:cBhvr>
                                        <p:cTn id="44" dur="500"/>
                                        <p:tgtEl>
                                          <p:spTgt spid="120"/>
                                        </p:tgtEl>
                                      </p:cBhvr>
                                    </p:animEffect>
                                  </p:childTnLst>
                                </p:cTn>
                              </p:par>
                              <p:par>
                                <p:cTn id="45" presetID="2" presetClass="entr" presetSubtype="2" decel="100000" fill="hold" nodeType="withEffect">
                                  <p:stCondLst>
                                    <p:cond delay="1100"/>
                                  </p:stCondLst>
                                  <p:childTnLst>
                                    <p:set>
                                      <p:cBhvr>
                                        <p:cTn id="46" dur="1" fill="hold">
                                          <p:stCondLst>
                                            <p:cond delay="0"/>
                                          </p:stCondLst>
                                        </p:cTn>
                                        <p:tgtEl>
                                          <p:spTgt spid="112"/>
                                        </p:tgtEl>
                                        <p:attrNameLst>
                                          <p:attrName>style.visibility</p:attrName>
                                        </p:attrNameLst>
                                      </p:cBhvr>
                                      <p:to>
                                        <p:strVal val="visible"/>
                                      </p:to>
                                    </p:set>
                                    <p:anim calcmode="lin" valueType="num">
                                      <p:cBhvr additive="base">
                                        <p:cTn id="47" dur="500" fill="hold"/>
                                        <p:tgtEl>
                                          <p:spTgt spid="112"/>
                                        </p:tgtEl>
                                        <p:attrNameLst>
                                          <p:attrName>ppt_x</p:attrName>
                                        </p:attrNameLst>
                                      </p:cBhvr>
                                      <p:tavLst>
                                        <p:tav tm="0">
                                          <p:val>
                                            <p:strVal val="1+#ppt_w/2"/>
                                          </p:val>
                                        </p:tav>
                                        <p:tav tm="100000">
                                          <p:val>
                                            <p:strVal val="#ppt_x"/>
                                          </p:val>
                                        </p:tav>
                                      </p:tavLst>
                                    </p:anim>
                                    <p:anim calcmode="lin" valueType="num">
                                      <p:cBhvr additive="base">
                                        <p:cTn id="48" dur="500" fill="hold"/>
                                        <p:tgtEl>
                                          <p:spTgt spid="112"/>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1600"/>
                                  </p:stCondLst>
                                  <p:childTnLst>
                                    <p:set>
                                      <p:cBhvr>
                                        <p:cTn id="50" dur="1" fill="hold">
                                          <p:stCondLst>
                                            <p:cond delay="0"/>
                                          </p:stCondLst>
                                        </p:cTn>
                                        <p:tgtEl>
                                          <p:spTgt spid="121"/>
                                        </p:tgtEl>
                                        <p:attrNameLst>
                                          <p:attrName>style.visibility</p:attrName>
                                        </p:attrNameLst>
                                      </p:cBhvr>
                                      <p:to>
                                        <p:strVal val="visible"/>
                                      </p:to>
                                    </p:set>
                                    <p:animEffect transition="in" filter="wipe(left)">
                                      <p:cBhvr>
                                        <p:cTn id="5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20" grpId="0"/>
      <p:bldP spid="12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7000"/>
            <a:ext cx="6858000" cy="12192001"/>
          </a:xfrm>
          <a:prstGeom prst="rect">
            <a:avLst/>
          </a:prstGeom>
        </p:spPr>
      </p:pic>
      <p:sp>
        <p:nvSpPr>
          <p:cNvPr id="3" name="文本框 2"/>
          <p:cNvSpPr txBox="1"/>
          <p:nvPr/>
        </p:nvSpPr>
        <p:spPr>
          <a:xfrm>
            <a:off x="101600" y="1948647"/>
            <a:ext cx="2194896" cy="954107"/>
          </a:xfrm>
          <a:prstGeom prst="rect">
            <a:avLst/>
          </a:prstGeom>
          <a:noFill/>
        </p:spPr>
        <p:txBody>
          <a:bodyPr wrap="none"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目录</a:t>
            </a:r>
            <a:endParaRPr lang="en-US" altLang="zh-CN" sz="2800" b="1">
              <a:solidFill>
                <a:schemeClr val="bg1"/>
              </a:solidFill>
              <a:latin typeface="微软雅黑" panose="020b0503020204020204" pitchFamily="34" charset="-122"/>
              <a:ea typeface="微软雅黑" panose="020b0503020204020204" pitchFamily="34" charset="-122"/>
            </a:endParaRPr>
          </a:p>
          <a:p>
            <a:pPr algn="ctr"/>
            <a:r>
              <a:rPr lang="en-US" altLang="zh-CN" sz="2800">
                <a:solidFill>
                  <a:schemeClr val="bg1"/>
                </a:solidFill>
                <a:latin typeface="微软雅黑" panose="020b0503020204020204" pitchFamily="34" charset="-122"/>
                <a:ea typeface="微软雅黑" panose="020b0503020204020204" pitchFamily="34" charset="-122"/>
              </a:rPr>
              <a:t>CONTENTS</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276047" y="1594704"/>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 name="文本框 8"/>
          <p:cNvSpPr txBox="1"/>
          <p:nvPr/>
        </p:nvSpPr>
        <p:spPr>
          <a:xfrm>
            <a:off x="4276047" y="2460126"/>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10" name="文本框 9"/>
          <p:cNvSpPr txBox="1"/>
          <p:nvPr/>
        </p:nvSpPr>
        <p:spPr>
          <a:xfrm>
            <a:off x="4276047" y="3325548"/>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11" name="文本框 10"/>
          <p:cNvSpPr txBox="1"/>
          <p:nvPr/>
        </p:nvSpPr>
        <p:spPr>
          <a:xfrm>
            <a:off x="4276047" y="4190970"/>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12" name="文本框 11"/>
          <p:cNvSpPr txBox="1"/>
          <p:nvPr/>
        </p:nvSpPr>
        <p:spPr>
          <a:xfrm>
            <a:off x="4276047" y="5056393"/>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Tree>
  </p:cSld>
  <p:clrMapOvr>
    <a:masterClrMapping/>
  </p:clrMapOvr>
  <mc:AlternateContent>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10" presetClass="entr" presetSubtype="0" fill="hold" grpId="0" nodeType="after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1536116" y="1787099"/>
            <a:ext cx="3115024" cy="4008887"/>
            <a:chOff x="467544" y="1772816"/>
            <a:chExt cx="2088232" cy="2687455"/>
          </a:xfrm>
        </p:grpSpPr>
        <p:sp>
          <p:nvSpPr>
            <p:cNvPr id="67" name="圆角矩形 66"/>
            <p:cNvSpPr/>
            <p:nvPr/>
          </p:nvSpPr>
          <p:spPr>
            <a:xfrm>
              <a:off x="467544" y="1772816"/>
              <a:ext cx="2088232" cy="432048"/>
            </a:xfrm>
            <a:prstGeom prst="roundRect">
              <a:avLst>
                <a:gd name="adj" fmla="val 0"/>
              </a:avLst>
            </a:prstGeom>
            <a:solidFill>
              <a:srgbClr val="00B0F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13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单击此处添加标题</a:t>
              </a:r>
              <a:endParaRPr kumimoji="0" lang="zh-CN" altLang="en-US" sz="213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8" name="矩形 67"/>
            <p:cNvSpPr/>
            <p:nvPr/>
          </p:nvSpPr>
          <p:spPr>
            <a:xfrm>
              <a:off x="467544" y="2204863"/>
              <a:ext cx="2088232" cy="2255408"/>
            </a:xfrm>
            <a:prstGeom prst="rect">
              <a:avLst/>
            </a:prstGeom>
            <a:solidFill>
              <a:sysClr val="window" lastClr="FFFFFF">
                <a:lumMod val="65000"/>
                <a:alpha val="30000"/>
              </a:sysClr>
            </a:solidFill>
            <a:ln w="25400" cap="flat" cmpd="sng" algn="ctr">
              <a:noFill/>
              <a:prstDash val="sysDash"/>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69" name="Group 139"/>
          <p:cNvGrpSpPr/>
          <p:nvPr/>
        </p:nvGrpSpPr>
        <p:grpSpPr>
          <a:xfrm>
            <a:off x="9206397" y="5003236"/>
            <a:ext cx="1212797" cy="1215719"/>
            <a:chOff x="5765300" y="4002787"/>
            <a:chExt cx="713233" cy="713232"/>
          </a:xfrm>
        </p:grpSpPr>
        <p:sp>
          <p:nvSpPr>
            <p:cNvPr id="70" name="Donut 34"/>
            <p:cNvSpPr>
              <a:spLocks noChangeArrowheads="1"/>
            </p:cNvSpPr>
            <p:nvPr/>
          </p:nvSpPr>
          <p:spPr bwMode="auto">
            <a:xfrm>
              <a:off x="5764782" y="4003135"/>
              <a:ext cx="714189" cy="712471"/>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00B0F0"/>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71" name="Gruppe 344"/>
            <p:cNvGrpSpPr/>
            <p:nvPr/>
          </p:nvGrpSpPr>
          <p:grpSpPr>
            <a:xfrm>
              <a:off x="6014540" y="4178404"/>
              <a:ext cx="214736" cy="361996"/>
              <a:chOff x="2114233" y="1516380"/>
              <a:chExt cx="263525" cy="444500"/>
            </a:xfrm>
          </p:grpSpPr>
          <p:sp>
            <p:nvSpPr>
              <p:cNvPr id="72" name="Freeform 15"/>
              <p:cNvSpPr>
                <a:spLocks noEditPoints="1"/>
              </p:cNvSpPr>
              <p:nvPr/>
            </p:nvSpPr>
            <p:spPr bwMode="auto">
              <a:xfrm>
                <a:off x="2113770" y="1516292"/>
                <a:ext cx="264374" cy="444598"/>
              </a:xfrm>
              <a:custGeom>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ysClr val="windowText" lastClr="000000">
                  <a:alpha val="50000"/>
                </a:sys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3" name="Freeform 16"/>
              <p:cNvSpPr>
                <a:spLocks noEditPoints="1"/>
              </p:cNvSpPr>
              <p:nvPr/>
            </p:nvSpPr>
            <p:spPr bwMode="auto">
              <a:xfrm>
                <a:off x="2135322" y="1557883"/>
                <a:ext cx="221270" cy="361415"/>
              </a:xfrm>
              <a:custGeom>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ysClr val="window" lastClr="FFFFFF">
                  <a:lumMod val="65000"/>
                  <a:alpha val="50000"/>
                </a:sys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4" name="Freeform 17"/>
              <p:cNvSpPr/>
              <p:nvPr/>
            </p:nvSpPr>
            <p:spPr bwMode="auto">
              <a:xfrm>
                <a:off x="2171242" y="1666881"/>
                <a:ext cx="149429" cy="252417"/>
              </a:xfrm>
              <a:custGeom>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ysClr val="windowText" lastClr="000000">
                  <a:lumMod val="65000"/>
                  <a:alpha val="50000"/>
                </a:sys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grpSp>
        <p:nvGrpSpPr>
          <p:cNvPr id="75" name="Group 131"/>
          <p:cNvGrpSpPr/>
          <p:nvPr/>
        </p:nvGrpSpPr>
        <p:grpSpPr>
          <a:xfrm>
            <a:off x="8090836" y="990796"/>
            <a:ext cx="1212795" cy="1213017"/>
            <a:chOff x="5109971" y="1507999"/>
            <a:chExt cx="713232" cy="713232"/>
          </a:xfrm>
        </p:grpSpPr>
        <p:sp>
          <p:nvSpPr>
            <p:cNvPr id="76" name="Donut 12"/>
            <p:cNvSpPr>
              <a:spLocks noChangeArrowheads="1"/>
            </p:cNvSpPr>
            <p:nvPr/>
          </p:nvSpPr>
          <p:spPr bwMode="auto">
            <a:xfrm flipV="1">
              <a:off x="5109852" y="1508172"/>
              <a:ext cx="713017" cy="712887"/>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00B0F0"/>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Freeform 41"/>
            <p:cNvSpPr>
              <a:spLocks noEditPoints="1"/>
            </p:cNvSpPr>
            <p:nvPr/>
          </p:nvSpPr>
          <p:spPr bwMode="auto">
            <a:xfrm>
              <a:off x="5293668" y="1709513"/>
              <a:ext cx="345387" cy="310205"/>
            </a:xfrm>
            <a:custGeom>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Text" lastClr="000000">
                <a:lumMod val="65000"/>
                <a:alpha val="44000"/>
              </a:sys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78" name="Group 132"/>
          <p:cNvGrpSpPr/>
          <p:nvPr/>
        </p:nvGrpSpPr>
        <p:grpSpPr>
          <a:xfrm>
            <a:off x="9188929" y="2071742"/>
            <a:ext cx="1212797" cy="1215719"/>
            <a:chOff x="5765300" y="2141983"/>
            <a:chExt cx="713233" cy="713232"/>
          </a:xfrm>
        </p:grpSpPr>
        <p:sp>
          <p:nvSpPr>
            <p:cNvPr id="79" name="Donut 13"/>
            <p:cNvSpPr>
              <a:spLocks noChangeArrowheads="1"/>
            </p:cNvSpPr>
            <p:nvPr/>
          </p:nvSpPr>
          <p:spPr bwMode="auto">
            <a:xfrm flipV="1">
              <a:off x="5764784" y="2141636"/>
              <a:ext cx="714189" cy="713640"/>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00B0F0"/>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41"/>
            <p:cNvSpPr>
              <a:spLocks noEditPoints="1"/>
            </p:cNvSpPr>
            <p:nvPr/>
          </p:nvSpPr>
          <p:spPr bwMode="auto">
            <a:xfrm>
              <a:off x="5946258" y="2357714"/>
              <a:ext cx="351240" cy="281484"/>
            </a:xfrm>
            <a:custGeom>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ysClr val="windowText" lastClr="000000">
                <a:lumMod val="65000"/>
                <a:alpha val="50000"/>
              </a:sys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1" name="Group 133"/>
          <p:cNvGrpSpPr/>
          <p:nvPr/>
        </p:nvGrpSpPr>
        <p:grpSpPr>
          <a:xfrm>
            <a:off x="9577892" y="3537128"/>
            <a:ext cx="1212797" cy="1213016"/>
            <a:chOff x="5993893" y="3065525"/>
            <a:chExt cx="713232" cy="713232"/>
          </a:xfrm>
        </p:grpSpPr>
        <p:sp>
          <p:nvSpPr>
            <p:cNvPr id="122" name="Donut 14"/>
            <p:cNvSpPr>
              <a:spLocks noChangeArrowheads="1"/>
            </p:cNvSpPr>
            <p:nvPr/>
          </p:nvSpPr>
          <p:spPr bwMode="auto">
            <a:xfrm flipV="1">
              <a:off x="5994108" y="3065443"/>
              <a:ext cx="713017" cy="712888"/>
            </a:xfrm>
            <a:custGeom>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00B0F0"/>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3" name="Freeform 17"/>
            <p:cNvSpPr>
              <a:spLocks noEditPoints="1"/>
            </p:cNvSpPr>
            <p:nvPr/>
          </p:nvSpPr>
          <p:spPr bwMode="auto">
            <a:xfrm>
              <a:off x="6202511" y="3249226"/>
              <a:ext cx="296212" cy="345323"/>
            </a:xfrm>
            <a:custGeom>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Text" lastClr="000000">
                <a:lumMod val="65000"/>
                <a:alpha val="50000"/>
              </a:sys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5396159" y="2305492"/>
            <a:ext cx="3732854" cy="3732855"/>
            <a:chOff x="3838128" y="1779629"/>
            <a:chExt cx="2976562" cy="2976563"/>
          </a:xfrm>
        </p:grpSpPr>
        <p:sp>
          <p:nvSpPr>
            <p:cNvPr id="125" name="Freeform 41"/>
            <p:cNvSpPr>
              <a:spLocks noEditPoints="1"/>
            </p:cNvSpPr>
            <p:nvPr/>
          </p:nvSpPr>
          <p:spPr bwMode="auto">
            <a:xfrm>
              <a:off x="4520753" y="2594017"/>
              <a:ext cx="1603375" cy="1290637"/>
            </a:xfrm>
            <a:custGeom>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7">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0000">
                <a:alpha val="15000"/>
              </a:srgbClr>
            </a:solidFill>
            <a:ln w="9525">
              <a:noFill/>
              <a:round/>
            </a:ln>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6" name="Donut 8"/>
            <p:cNvSpPr>
              <a:spLocks noChangeArrowheads="1"/>
            </p:cNvSpPr>
            <p:nvPr/>
          </p:nvSpPr>
          <p:spPr bwMode="auto">
            <a:xfrm>
              <a:off x="3838128" y="1779629"/>
              <a:ext cx="2976562" cy="2976563"/>
            </a:xfrm>
            <a:custGeom>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00B0F0"/>
            </a:solidFill>
            <a:ln w="9525">
              <a:noFill/>
              <a:miter lim="800000"/>
            </a:ln>
            <a:effectLst>
              <a:outerShdw blurRad="63500" dist="23000" dir="5400000" rotWithShape="0">
                <a:srgbClr val="000000">
                  <a:alpha val="34999"/>
                </a:srgbClr>
              </a:outerShdw>
            </a:effectLst>
          </p:spPr>
          <p:txBody>
            <a:bodyPr anchor="ctr"/>
            <a:lstStyle/>
            <a:p>
              <a:pPr marL="0" marR="0" lvl="0" indent="0" algn="ctr" defTabSz="5734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Rektangel 76"/>
            <p:cNvSpPr>
              <a:spLocks noChangeArrowheads="1"/>
            </p:cNvSpPr>
            <p:nvPr/>
          </p:nvSpPr>
          <p:spPr bwMode="auto">
            <a:xfrm>
              <a:off x="4634948" y="2996952"/>
              <a:ext cx="1374984" cy="689118"/>
            </a:xfrm>
            <a:prstGeom prst="rect">
              <a:avLst/>
            </a:prstGeom>
            <a:noFill/>
            <a:ln w="9525">
              <a:noFill/>
              <a:miter lim="800000"/>
            </a:ln>
          </p:spPr>
          <p:txBody>
            <a:bodyPr wrap="square">
              <a:spAutoFit/>
            </a:body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008DCB"/>
                  </a:solidFill>
                  <a:effectLst/>
                  <a:uLnTx/>
                  <a:uFillTx/>
                  <a:latin typeface="微软雅黑" panose="020b0503020204020204" pitchFamily="34" charset="-122"/>
                  <a:ea typeface="微软雅黑" panose="020b0503020204020204" pitchFamily="34" charset="-122"/>
                </a:rPr>
                <a:t>单击此处添加文本</a:t>
              </a:r>
              <a:endParaRPr kumimoji="0" lang="da-DK" sz="2510" b="1" i="0" u="none" strike="noStrike" kern="0" cap="none" spc="0" normalizeH="0" baseline="0" noProof="0">
                <a:ln>
                  <a:noFill/>
                </a:ln>
                <a:solidFill>
                  <a:srgbClr val="008DCB"/>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 fill="hold"/>
                                        <p:tgtEl>
                                          <p:spTgt spid="124"/>
                                        </p:tgtEl>
                                        <p:attrNameLst>
                                          <p:attrName>ppt_w</p:attrName>
                                        </p:attrNameLst>
                                      </p:cBhvr>
                                      <p:tavLst>
                                        <p:tav tm="0">
                                          <p:val>
                                            <p:fltVal val="0"/>
                                          </p:val>
                                        </p:tav>
                                        <p:tav tm="100000">
                                          <p:val>
                                            <p:strVal val="#ppt_w"/>
                                          </p:val>
                                        </p:tav>
                                      </p:tavLst>
                                    </p:anim>
                                    <p:anim calcmode="lin" valueType="num">
                                      <p:cBhvr>
                                        <p:cTn id="8" dur="100" fill="hold"/>
                                        <p:tgtEl>
                                          <p:spTgt spid="124"/>
                                        </p:tgtEl>
                                        <p:attrNameLst>
                                          <p:attrName>ppt_h</p:attrName>
                                        </p:attrNameLst>
                                      </p:cBhvr>
                                      <p:tavLst>
                                        <p:tav tm="0">
                                          <p:val>
                                            <p:fltVal val="0"/>
                                          </p:val>
                                        </p:tav>
                                        <p:tav tm="100000">
                                          <p:val>
                                            <p:strVal val="#ppt_h"/>
                                          </p:val>
                                        </p:tav>
                                      </p:tavLst>
                                    </p:anim>
                                    <p:animEffect transition="in" filter="fade">
                                      <p:cBhvr>
                                        <p:cTn id="9" dur="100"/>
                                        <p:tgtEl>
                                          <p:spTgt spid="124"/>
                                        </p:tgtEl>
                                      </p:cBhvr>
                                    </p:animEffect>
                                  </p:childTnLst>
                                </p:cTn>
                              </p:par>
                              <p:par>
                                <p:cTn id="10" presetID="6" presetClass="emph" presetSubtype="0" fill="hold" nodeType="withEffect">
                                  <p:stCondLst>
                                    <p:cond delay="100"/>
                                  </p:stCondLst>
                                  <p:childTnLst>
                                    <p:animScale>
                                      <p:cBhvr>
                                        <p:cTn id="11" dur="100" fill="hold"/>
                                        <p:tgtEl>
                                          <p:spTgt spid="124"/>
                                        </p:tgtEl>
                                      </p:cBhvr>
                                      <p:by x="110000" y="110000"/>
                                    </p:animScale>
                                  </p:childTnLst>
                                </p:cTn>
                              </p:par>
                              <p:par>
                                <p:cTn id="12" presetID="6" presetClass="emph" presetSubtype="0" fill="hold" nodeType="withEffect">
                                  <p:stCondLst>
                                    <p:cond delay="200"/>
                                  </p:stCondLst>
                                  <p:childTnLst>
                                    <p:animScale>
                                      <p:cBhvr>
                                        <p:cTn id="13" dur="200" fill="hold"/>
                                        <p:tgtEl>
                                          <p:spTgt spid="124"/>
                                        </p:tgtEl>
                                      </p:cBhvr>
                                      <p:by x="90000" y="90000"/>
                                    </p:animScale>
                                  </p:childTnLst>
                                </p:cTn>
                              </p:par>
                              <p:par>
                                <p:cTn id="14" presetID="6" presetClass="emph" presetSubtype="0" fill="hold" nodeType="withEffect">
                                  <p:stCondLst>
                                    <p:cond delay="400"/>
                                  </p:stCondLst>
                                  <p:childTnLst>
                                    <p:animScale>
                                      <p:cBhvr>
                                        <p:cTn id="15" dur="100" fill="hold"/>
                                        <p:tgtEl>
                                          <p:spTgt spid="124"/>
                                        </p:tgtEl>
                                      </p:cBhvr>
                                      <p:by x="105000" y="105000"/>
                                    </p:animScale>
                                  </p:childTnLst>
                                </p:cTn>
                              </p:par>
                              <p:par>
                                <p:cTn id="16" presetID="6" presetClass="emph" presetSubtype="0" fill="hold" nodeType="withEffect">
                                  <p:stCondLst>
                                    <p:cond delay="500"/>
                                  </p:stCondLst>
                                  <p:childTnLst>
                                    <p:animScale>
                                      <p:cBhvr>
                                        <p:cTn id="17" dur="200" fill="hold"/>
                                        <p:tgtEl>
                                          <p:spTgt spid="124"/>
                                        </p:tgtEl>
                                      </p:cBhvr>
                                      <p:by x="95000" y="95000"/>
                                    </p:animScale>
                                  </p:childTnLst>
                                </p:cTn>
                              </p:par>
                              <p:par>
                                <p:cTn id="18" presetID="10" presetClass="entr" presetSubtype="0" fill="hold" nodeType="withEffect">
                                  <p:stCondLst>
                                    <p:cond delay="60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nodeType="withEffect">
                                  <p:stCondLst>
                                    <p:cond delay="80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10" presetClass="entr" presetSubtype="0" fill="hold" nodeType="withEffect">
                                  <p:stCondLst>
                                    <p:cond delay="100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par>
                                <p:cTn id="27" presetID="10" presetClass="entr" presetSubtype="0" fill="hold" nodeType="withEffect">
                                  <p:stCondLst>
                                    <p:cond delay="110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nodeType="afterGroup">
                            <p:stCondLst>
                              <p:cond delay="1600"/>
                            </p:stCondLst>
                            <p:childTnLst>
                              <p:par>
                                <p:cTn id="31" presetID="2" presetClass="entr" presetSubtype="8"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0-#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7000"/>
            <a:ext cx="6858000" cy="12192001"/>
          </a:xfrm>
          <a:prstGeom prst="rect">
            <a:avLst/>
          </a:prstGeom>
        </p:spPr>
      </p:pic>
      <p:sp>
        <p:nvSpPr>
          <p:cNvPr id="8" name="文本框 7"/>
          <p:cNvSpPr txBox="1"/>
          <p:nvPr/>
        </p:nvSpPr>
        <p:spPr>
          <a:xfrm>
            <a:off x="3107037" y="3167390"/>
            <a:ext cx="6219972" cy="830997"/>
          </a:xfrm>
          <a:prstGeom prst="rect">
            <a:avLst/>
          </a:prstGeom>
          <a:noFill/>
        </p:spPr>
        <p:txBody>
          <a:bodyPr wrap="none" rtlCol="0">
            <a:spAutoFit/>
          </a:bodyPr>
          <a:lstStyle/>
          <a:p>
            <a:pPr algn="ctr"/>
            <a:r>
              <a:rPr lang="en-US" altLang="zh-CN" sz="4800">
                <a:solidFill>
                  <a:srgbClr val="007990"/>
                </a:solidFill>
              </a:rPr>
              <a:t>MORE  THAN TEMPLATE</a:t>
            </a:r>
            <a:endParaRPr lang="zh-CN" altLang="en-US" sz="4800">
              <a:solidFill>
                <a:srgbClr val="007990"/>
              </a:solidFill>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2"/>
          <p:cNvSpPr/>
          <p:nvPr/>
        </p:nvSpPr>
        <p:spPr bwMode="auto">
          <a:xfrm>
            <a:off x="336404" y="1174255"/>
            <a:ext cx="6823176" cy="5841685"/>
          </a:xfrm>
          <a:custGeom>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ysClr val="window" lastClr="FFFFFF">
                  <a:lumMod val="75000"/>
                </a:sysClr>
              </a:gs>
              <a:gs pos="100000">
                <a:srgbClr val="FFFFFF">
                  <a:alpha val="0"/>
                </a:srgbClr>
              </a:gs>
            </a:gsLst>
            <a:lin ang="5400000" scaled="1"/>
          </a:gradFill>
          <a:ln w="9525">
            <a:noFill/>
            <a:round/>
          </a:ln>
        </p:spPr>
        <p:txBody>
          <a:bodyPr wrap="none" lIns="105131" tIns="52566" rIns="105131" bIns="52566"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13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9" name="圆角矩形 38"/>
          <p:cNvSpPr/>
          <p:nvPr/>
        </p:nvSpPr>
        <p:spPr>
          <a:xfrm>
            <a:off x="2255574" y="4756469"/>
            <a:ext cx="2661629" cy="492797"/>
          </a:xfrm>
          <a:prstGeom prst="roundRect">
            <a:avLst/>
          </a:prstGeom>
          <a:solidFill>
            <a:srgbClr val="00B0F0"/>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2011</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a:t>
            </a: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4</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0" name="圆角矩形 39"/>
          <p:cNvSpPr/>
          <p:nvPr/>
        </p:nvSpPr>
        <p:spPr>
          <a:xfrm>
            <a:off x="3371737" y="3694757"/>
            <a:ext cx="2661629" cy="492797"/>
          </a:xfrm>
          <a:prstGeom prst="roundRect">
            <a:avLst/>
          </a:prstGeom>
          <a:solidFill>
            <a:srgbClr val="00B0F0"/>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2012</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a:t>
            </a: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5</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1" name="圆角矩形 40"/>
          <p:cNvSpPr/>
          <p:nvPr/>
        </p:nvSpPr>
        <p:spPr>
          <a:xfrm>
            <a:off x="4203496" y="2670447"/>
            <a:ext cx="2661629" cy="492797"/>
          </a:xfrm>
          <a:prstGeom prst="roundRect">
            <a:avLst/>
          </a:prstGeom>
          <a:solidFill>
            <a:srgbClr val="0070C0"/>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2013</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a:t>
            </a: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6</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圆角矩形 41"/>
          <p:cNvSpPr/>
          <p:nvPr/>
        </p:nvSpPr>
        <p:spPr>
          <a:xfrm>
            <a:off x="5135893" y="1703554"/>
            <a:ext cx="2661629" cy="492797"/>
          </a:xfrm>
          <a:prstGeom prst="roundRect">
            <a:avLst/>
          </a:prstGeom>
          <a:solidFill>
            <a:srgbClr val="0070C0"/>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2014</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a:t>
            </a: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3" name="圆角矩形 42"/>
          <p:cNvSpPr/>
          <p:nvPr/>
        </p:nvSpPr>
        <p:spPr>
          <a:xfrm>
            <a:off x="1199456" y="5728519"/>
            <a:ext cx="2661629" cy="492797"/>
          </a:xfrm>
          <a:prstGeom prst="roundRect">
            <a:avLst/>
          </a:prstGeom>
          <a:solidFill>
            <a:srgbClr val="7F7F7F"/>
          </a:solidFill>
          <a:ln w="25400" cap="flat" cmpd="sng" algn="ctr">
            <a:noFill/>
            <a:prstDash val="solid"/>
          </a:ln>
          <a:effectLst>
            <a:outerShdw blurRad="50800" dist="38100" dir="5400000" algn="t" rotWithShape="0">
              <a:prstClr val="black">
                <a:alpha val="40000"/>
              </a:prstClr>
            </a:outerShdw>
          </a:effectLst>
        </p:spPr>
        <p:txBody>
          <a:bodyPr lIns="105131" tIns="52566" rIns="105131" bIns="52566"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2010</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年</a:t>
            </a:r>
            <a:r>
              <a:rPr kumimoji="0" lang="en-US" altLang="zh-CN"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3</a:t>
            </a:r>
            <a:r>
              <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月</a:t>
            </a:r>
            <a:endParaRPr kumimoji="0" lang="zh-CN" altLang="en-US" sz="213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矩形 43"/>
          <p:cNvSpPr/>
          <p:nvPr/>
        </p:nvSpPr>
        <p:spPr>
          <a:xfrm>
            <a:off x="5135896" y="5695693"/>
            <a:ext cx="2640542" cy="685035"/>
          </a:xfrm>
          <a:prstGeom prst="rect">
            <a:avLst/>
          </a:prstGeom>
          <a:ln>
            <a:solidFill>
              <a:srgbClr val="7F7F7F"/>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5" name="矩形 44"/>
          <p:cNvSpPr/>
          <p:nvPr/>
        </p:nvSpPr>
        <p:spPr>
          <a:xfrm>
            <a:off x="5839311" y="4652683"/>
            <a:ext cx="2640542" cy="685035"/>
          </a:xfrm>
          <a:prstGeom prst="rect">
            <a:avLst/>
          </a:prstGeom>
          <a:ln>
            <a:solidFill>
              <a:srgbClr val="00B0F0"/>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6" name="矩形 45"/>
          <p:cNvSpPr/>
          <p:nvPr/>
        </p:nvSpPr>
        <p:spPr>
          <a:xfrm>
            <a:off x="6521882" y="3609671"/>
            <a:ext cx="2640542" cy="685035"/>
          </a:xfrm>
          <a:prstGeom prst="rect">
            <a:avLst/>
          </a:prstGeom>
          <a:ln>
            <a:solidFill>
              <a:srgbClr val="00B0F0"/>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7" name="矩形 46"/>
          <p:cNvSpPr/>
          <p:nvPr/>
        </p:nvSpPr>
        <p:spPr>
          <a:xfrm>
            <a:off x="7159583" y="2566661"/>
            <a:ext cx="2640542" cy="685035"/>
          </a:xfrm>
          <a:prstGeom prst="rect">
            <a:avLst/>
          </a:prstGeom>
          <a:ln>
            <a:solidFill>
              <a:srgbClr val="0070C0"/>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8" name="矩形 47"/>
          <p:cNvSpPr/>
          <p:nvPr/>
        </p:nvSpPr>
        <p:spPr>
          <a:xfrm>
            <a:off x="8159984" y="1618470"/>
            <a:ext cx="2640542" cy="685035"/>
          </a:xfrm>
          <a:prstGeom prst="rect">
            <a:avLst/>
          </a:prstGeom>
          <a:ln>
            <a:solidFill>
              <a:srgbClr val="0070C0"/>
            </a:solidFill>
            <a:prstDash val="dash"/>
          </a:ln>
        </p:spPr>
        <p:txBody>
          <a:bodyPr wrap="square" lIns="105131" tIns="52566" rIns="105131" bIns="52566">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88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500" fill="hold"/>
                                        <p:tgtEl>
                                          <p:spTgt spid="43"/>
                                        </p:tgtEl>
                                        <p:attrNameLst>
                                          <p:attrName>ppt_x</p:attrName>
                                        </p:attrNameLst>
                                      </p:cBhvr>
                                      <p:tavLst>
                                        <p:tav tm="0">
                                          <p:val>
                                            <p:strVal val="0-#ppt_w/2"/>
                                          </p:val>
                                        </p:tav>
                                        <p:tav tm="100000">
                                          <p:val>
                                            <p:strVal val="#ppt_x"/>
                                          </p:val>
                                        </p:tav>
                                      </p:tavLst>
                                    </p:anim>
                                    <p:anim calcmode="lin" valueType="num">
                                      <p:cBhvr additive="base">
                                        <p:cTn id="11" dur="500" fill="hold"/>
                                        <p:tgtEl>
                                          <p:spTgt spid="43"/>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1+#ppt_w/2"/>
                                          </p:val>
                                        </p:tav>
                                        <p:tav tm="100000">
                                          <p:val>
                                            <p:strVal val="#ppt_x"/>
                                          </p:val>
                                        </p:tav>
                                      </p:tavLst>
                                    </p:anim>
                                    <p:anim calcmode="lin" valueType="num">
                                      <p:cBhvr additive="base">
                                        <p:cTn id="15" dur="500" fill="hold"/>
                                        <p:tgtEl>
                                          <p:spTgt spid="4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0-#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1+#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0-#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1+#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0-#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1+#ppt_w/2"/>
                                          </p:val>
                                        </p:tav>
                                        <p:tav tm="100000">
                                          <p:val>
                                            <p:strVal val="#ppt_x"/>
                                          </p:val>
                                        </p:tav>
                                      </p:tavLst>
                                    </p:anim>
                                    <p:anim calcmode="lin" valueType="num">
                                      <p:cBhvr additive="base">
                                        <p:cTn id="4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
          <p:cNvSpPr/>
          <p:nvPr/>
        </p:nvSpPr>
        <p:spPr bwMode="auto">
          <a:xfrm>
            <a:off x="1638405" y="1171405"/>
            <a:ext cx="2368033" cy="2366304"/>
          </a:xfrm>
          <a:prstGeom prst="rect">
            <a:avLst/>
          </a:prstGeom>
          <a:solidFill>
            <a:srgbClr val="0070C0"/>
          </a:solidFill>
          <a:ln w="9525" cap="flat" cmpd="sng" algn="ctr">
            <a:noFill/>
            <a:prstDash val="solid"/>
            <a:headEnd type="none" w="med" len="med"/>
            <a:tailEnd type="none" w="med" len="med"/>
          </a:ln>
          <a:effectLst/>
        </p:spPr>
        <p:txBody>
          <a:bodyPr vert="horz" wrap="square" lIns="86012" tIns="86016" rIns="86012" bIns="86016" numCol="1" rtlCol="0" anchor="t" anchorCtr="0" compatLnSpc="1"/>
          <a:lstStyle/>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altLang="zh-CN"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3000"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3" name="组合 22"/>
          <p:cNvGrpSpPr/>
          <p:nvPr/>
        </p:nvGrpSpPr>
        <p:grpSpPr>
          <a:xfrm>
            <a:off x="1637550" y="3680210"/>
            <a:ext cx="4878785" cy="2366304"/>
            <a:chOff x="1621077" y="2591060"/>
            <a:chExt cx="3890323" cy="1886881"/>
          </a:xfrm>
        </p:grpSpPr>
        <p:sp>
          <p:nvSpPr>
            <p:cNvPr id="24" name="Rectangle 3"/>
            <p:cNvSpPr/>
            <p:nvPr/>
          </p:nvSpPr>
          <p:spPr bwMode="auto">
            <a:xfrm>
              <a:off x="1621077" y="2591060"/>
              <a:ext cx="3890323" cy="1886881"/>
            </a:xfrm>
            <a:prstGeom prst="rect">
              <a:avLst/>
            </a:prstGeom>
            <a:solidFill>
              <a:srgbClr val="00B0F0"/>
            </a:solidFill>
            <a:ln w="9525" cap="flat" cmpd="sng" algn="ctr">
              <a:noFill/>
              <a:prstDash val="solid"/>
              <a:headEnd type="none" w="med" len="med"/>
              <a:tailEnd type="none" w="med" len="med"/>
            </a:ln>
            <a:effectLst/>
          </p:spPr>
          <p:txBody>
            <a:bodyPr vert="horz" wrap="square" lIns="86012" tIns="86016" rIns="86012" bIns="86016" numCol="1" rtlCol="0" anchor="t" anchorCtr="0" compatLnSpc="1"/>
            <a:lstStyle/>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3510"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3510"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200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200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sz="200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Freeform 72"/>
            <p:cNvSpPr>
              <a:spLocks noEditPoints="1"/>
            </p:cNvSpPr>
            <p:nvPr/>
          </p:nvSpPr>
          <p:spPr bwMode="auto">
            <a:xfrm>
              <a:off x="4567270" y="3534499"/>
              <a:ext cx="743144" cy="744482"/>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86016" tIns="43009" rIns="86016" bIns="4300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6" name="Rectangle 2"/>
          <p:cNvSpPr/>
          <p:nvPr/>
        </p:nvSpPr>
        <p:spPr bwMode="auto">
          <a:xfrm>
            <a:off x="4148299" y="1171405"/>
            <a:ext cx="2368033" cy="2366304"/>
          </a:xfrm>
          <a:prstGeom prst="rect">
            <a:avLst/>
          </a:prstGeom>
          <a:solidFill>
            <a:srgbClr val="FFC000"/>
          </a:solidFill>
          <a:ln w="9525" cap="flat" cmpd="sng" algn="ctr">
            <a:noFill/>
            <a:prstDash val="solid"/>
            <a:headEnd type="none" w="med" len="med"/>
            <a:tailEnd type="none" w="med" len="med"/>
          </a:ln>
          <a:effectLst/>
        </p:spPr>
        <p:txBody>
          <a:bodyPr vert="horz" wrap="square" lIns="86012" tIns="86016" rIns="86012" bIns="86016" numCol="1" rtlCol="0" anchor="t" anchorCtr="0" compatLnSpc="1"/>
          <a:lstStyle/>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altLang="zh-CN"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22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defTabSz="859790" eaLnBrk="1" fontAlgn="base" latinLnBrk="0" hangingPunct="1">
              <a:lnSpc>
                <a:spcPct val="90000"/>
              </a:lnSpc>
              <a:spcBef>
                <a:spcPct val="0"/>
              </a:spcBef>
              <a:spcAft>
                <a:spcPct val="0"/>
              </a:spcAft>
              <a:buClr>
                <a:srgbClr val="FFFFFF">
                  <a:lumMod val="50000"/>
                  <a:lumOff val="50000"/>
                </a:srgbClr>
              </a:buClr>
              <a:buSzPct val="90000"/>
              <a:buFontTx/>
              <a:buNone/>
              <a:defRPr/>
            </a:pPr>
            <a:endParaRPr kumimoji="0" lang="en-US" sz="1755" b="0" i="0" u="none" strike="noStrike" kern="0" cap="none" spc="-38"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rcRect t="3628" b="2688"/>
          <a:stretch>
            <a:fillRect/>
          </a:stretch>
        </p:blipFill>
        <p:spPr>
          <a:xfrm>
            <a:off x="6661174" y="1171404"/>
            <a:ext cx="3588811" cy="4875108"/>
          </a:xfrm>
          <a:prstGeom prst="rect">
            <a:avLst/>
          </a:prstGeom>
          <a:ln w="19050">
            <a:noFill/>
          </a:ln>
          <a:effec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3"/>
          <p:cNvSpPr>
            <a:spLocks noChangeArrowheads="1"/>
          </p:cNvSpPr>
          <p:nvPr/>
        </p:nvSpPr>
        <p:spPr bwMode="auto">
          <a:xfrm>
            <a:off x="3779204" y="1172476"/>
            <a:ext cx="1666863" cy="987443"/>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defRPr/>
            </a:pPr>
            <a:endParaRPr lang="zh-CN" altLang="en-US" sz="3000"/>
          </a:p>
        </p:txBody>
      </p:sp>
      <p:sp>
        <p:nvSpPr>
          <p:cNvPr id="12" name="Rectangle 3"/>
          <p:cNvSpPr>
            <a:spLocks noChangeArrowheads="1"/>
          </p:cNvSpPr>
          <p:nvPr/>
        </p:nvSpPr>
        <p:spPr bwMode="auto">
          <a:xfrm>
            <a:off x="5614734" y="2267935"/>
            <a:ext cx="2149897" cy="1273590"/>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sp>
        <p:nvSpPr>
          <p:cNvPr id="14" name="Rectangle 3"/>
          <p:cNvSpPr>
            <a:spLocks noChangeArrowheads="1"/>
          </p:cNvSpPr>
          <p:nvPr/>
        </p:nvSpPr>
        <p:spPr bwMode="auto">
          <a:xfrm>
            <a:off x="2741080" y="3396436"/>
            <a:ext cx="2617262" cy="155045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sp>
        <p:nvSpPr>
          <p:cNvPr id="15" name="Rectangle 3"/>
          <p:cNvSpPr>
            <a:spLocks noChangeArrowheads="1"/>
          </p:cNvSpPr>
          <p:nvPr/>
        </p:nvSpPr>
        <p:spPr bwMode="auto">
          <a:xfrm>
            <a:off x="5997950" y="4558030"/>
            <a:ext cx="3221453" cy="190837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pPr>
            <a:endParaRPr lang="zh-CN" altLang="en-US" sz="3000"/>
          </a:p>
        </p:txBody>
      </p:sp>
      <p:cxnSp>
        <p:nvCxnSpPr>
          <p:cNvPr id="16" name="直接连接符 15"/>
          <p:cNvCxnSpPr/>
          <p:nvPr/>
        </p:nvCxnSpPr>
        <p:spPr>
          <a:xfrm>
            <a:off x="5032574" y="1985212"/>
            <a:ext cx="1125387" cy="699942"/>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118930" y="3351665"/>
            <a:ext cx="702460" cy="397432"/>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906753" y="4583816"/>
            <a:ext cx="1471953" cy="834370"/>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3"/>
          <p:cNvSpPr>
            <a:spLocks noChangeArrowheads="1"/>
          </p:cNvSpPr>
          <p:nvPr/>
        </p:nvSpPr>
        <p:spPr bwMode="auto">
          <a:xfrm>
            <a:off x="6378706" y="4696630"/>
            <a:ext cx="2448599" cy="1450539"/>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ctr">
              <a:buClr>
                <a:srgbClr val="FF0000"/>
              </a:buClr>
              <a:buSzPct val="70000"/>
              <a:buFont typeface="Wingdings" panose="05000000000000000000" pitchFamily="2" charset="2"/>
              <a:buChar char="u"/>
              <a:tabLst>
                <a:tab pos="170815"/>
              </a:tabLst>
              <a:defRPr/>
            </a:pPr>
            <a:endParaRPr lang="zh-CN" altLang="en-US" sz="3000"/>
          </a:p>
        </p:txBody>
      </p:sp>
      <p:pic>
        <p:nvPicPr>
          <p:cNvPr id="20" name="Picture 28" descr="num11"/>
          <p:cNvPicPr>
            <a:picLocks noChangeAspect="1" noChangeArrowheads="1"/>
          </p:cNvPicPr>
          <p:nvPr/>
        </p:nvPicPr>
        <p:blipFill>
          <a:blip r:embed="rId4"/>
          <a:stretch>
            <a:fillRect/>
          </a:stretch>
        </p:blipFill>
        <p:spPr bwMode="auto">
          <a:xfrm>
            <a:off x="6268472" y="4005458"/>
            <a:ext cx="2009387" cy="1653506"/>
          </a:xfrm>
          <a:prstGeom prst="rect">
            <a:avLst/>
          </a:prstGeom>
          <a:noFill/>
        </p:spPr>
      </p:pic>
      <p:sp>
        <p:nvSpPr>
          <p:cNvPr id="21" name="Text Box 39"/>
          <p:cNvSpPr txBox="1">
            <a:spLocks noChangeArrowheads="1"/>
          </p:cNvSpPr>
          <p:nvPr/>
        </p:nvSpPr>
        <p:spPr bwMode="auto">
          <a:xfrm rot="19731704">
            <a:off x="2985321" y="3930725"/>
            <a:ext cx="2199440" cy="462947"/>
          </a:xfrm>
          <a:prstGeom prst="rect">
            <a:avLst/>
          </a:prstGeom>
          <a:noFill/>
          <a:ln w="9525">
            <a:noFill/>
            <a:miter lim="800000"/>
          </a:ln>
        </p:spPr>
        <p:txBody>
          <a:bodyPr wrap="square">
            <a:spAutoFit/>
          </a:bodyPr>
          <a:lstStyle/>
          <a:p>
            <a:pPr algn="ctr">
              <a:lnSpc>
                <a:spcPct val="120000"/>
              </a:lnSpc>
            </a:pPr>
            <a:r>
              <a:rPr lang="zh-CN" altLang="en-US" sz="2005" b="1">
                <a:solidFill>
                  <a:schemeClr val="bg1"/>
                </a:solidFill>
                <a:latin typeface="微软雅黑" panose="020b0503020204020204" pitchFamily="34" charset="-122"/>
                <a:ea typeface="微软雅黑" panose="020b0503020204020204" pitchFamily="34" charset="-122"/>
              </a:rPr>
              <a:t>添加文字</a:t>
            </a:r>
            <a:endParaRPr lang="zh-CN" altLang="en-US" sz="2005" b="1">
              <a:solidFill>
                <a:schemeClr val="bg1"/>
              </a:solidFill>
              <a:latin typeface="微软雅黑" panose="020b0503020204020204" pitchFamily="34" charset="-122"/>
              <a:ea typeface="微软雅黑" panose="020b0503020204020204" pitchFamily="34" charset="-122"/>
            </a:endParaRPr>
          </a:p>
        </p:txBody>
      </p:sp>
      <p:sp>
        <p:nvSpPr>
          <p:cNvPr id="28" name="Text Box 39"/>
          <p:cNvSpPr txBox="1">
            <a:spLocks noChangeArrowheads="1"/>
          </p:cNvSpPr>
          <p:nvPr/>
        </p:nvSpPr>
        <p:spPr bwMode="auto">
          <a:xfrm rot="19731704">
            <a:off x="5511077" y="2604931"/>
            <a:ext cx="2199440" cy="462947"/>
          </a:xfrm>
          <a:prstGeom prst="rect">
            <a:avLst/>
          </a:prstGeom>
          <a:noFill/>
          <a:ln w="9525">
            <a:noFill/>
            <a:miter lim="800000"/>
          </a:ln>
        </p:spPr>
        <p:txBody>
          <a:bodyPr wrap="square">
            <a:spAutoFit/>
          </a:bodyPr>
          <a:lstStyle/>
          <a:p>
            <a:pPr algn="ctr">
              <a:lnSpc>
                <a:spcPct val="120000"/>
              </a:lnSpc>
            </a:pPr>
            <a:r>
              <a:rPr lang="zh-CN" altLang="en-US" sz="2005" b="1">
                <a:solidFill>
                  <a:schemeClr val="bg1"/>
                </a:solidFill>
                <a:latin typeface="微软雅黑" panose="020b0503020204020204" pitchFamily="34" charset="-122"/>
                <a:ea typeface="微软雅黑" panose="020b0503020204020204" pitchFamily="34" charset="-122"/>
              </a:rPr>
              <a:t>添加文字</a:t>
            </a:r>
            <a:endParaRPr lang="zh-CN" altLang="en-US" sz="2005" b="1">
              <a:solidFill>
                <a:schemeClr val="bg1"/>
              </a:solidFill>
              <a:latin typeface="微软雅黑" panose="020b0503020204020204" pitchFamily="34" charset="-122"/>
              <a:ea typeface="微软雅黑" panose="020b0503020204020204" pitchFamily="34" charset="-122"/>
            </a:endParaRPr>
          </a:p>
        </p:txBody>
      </p:sp>
      <p:sp>
        <p:nvSpPr>
          <p:cNvPr id="29" name="Text Box 39"/>
          <p:cNvSpPr txBox="1">
            <a:spLocks noChangeArrowheads="1"/>
          </p:cNvSpPr>
          <p:nvPr/>
        </p:nvSpPr>
        <p:spPr bwMode="auto">
          <a:xfrm>
            <a:off x="7194175" y="1938917"/>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b="1">
                <a:latin typeface="微软雅黑" panose="020b0503020204020204" pitchFamily="34" charset="-122"/>
                <a:ea typeface="微软雅黑" panose="020b0503020204020204" pitchFamily="34" charset="-122"/>
              </a:rPr>
              <a:t>点击此处添加内容此处添加内容</a:t>
            </a:r>
            <a:endParaRPr lang="en-US" altLang="zh-CN" sz="1380" b="1">
              <a:latin typeface="微软雅黑" panose="020b0503020204020204" pitchFamily="34" charset="-122"/>
              <a:ea typeface="微软雅黑" panose="020b0503020204020204" pitchFamily="34" charset="-122"/>
            </a:endParaRPr>
          </a:p>
        </p:txBody>
      </p:sp>
      <p:sp>
        <p:nvSpPr>
          <p:cNvPr id="30" name="Text Box 39"/>
          <p:cNvSpPr txBox="1">
            <a:spLocks noChangeArrowheads="1"/>
          </p:cNvSpPr>
          <p:nvPr/>
        </p:nvSpPr>
        <p:spPr bwMode="auto">
          <a:xfrm>
            <a:off x="7194175" y="2197372"/>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b="1">
                <a:latin typeface="微软雅黑" panose="020b0503020204020204" pitchFamily="34" charset="-122"/>
                <a:ea typeface="微软雅黑" panose="020b0503020204020204" pitchFamily="34" charset="-122"/>
              </a:rPr>
              <a:t>点击此处添加内容此处添加内容</a:t>
            </a:r>
            <a:endParaRPr lang="en-US" altLang="zh-CN" sz="1380" b="1">
              <a:latin typeface="微软雅黑" panose="020b0503020204020204" pitchFamily="34" charset="-122"/>
              <a:ea typeface="微软雅黑" panose="020b0503020204020204" pitchFamily="34" charset="-122"/>
            </a:endParaRPr>
          </a:p>
        </p:txBody>
      </p:sp>
      <p:sp>
        <p:nvSpPr>
          <p:cNvPr id="31" name="Text Box 39"/>
          <p:cNvSpPr txBox="1">
            <a:spLocks noChangeArrowheads="1"/>
          </p:cNvSpPr>
          <p:nvPr/>
        </p:nvSpPr>
        <p:spPr bwMode="auto">
          <a:xfrm>
            <a:off x="1001458" y="2402726"/>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b="1">
                <a:latin typeface="微软雅黑" panose="020b0503020204020204" pitchFamily="34" charset="-122"/>
                <a:ea typeface="微软雅黑" panose="020b0503020204020204" pitchFamily="34" charset="-122"/>
              </a:rPr>
              <a:t>点击此处添加内容此处添加内容</a:t>
            </a:r>
            <a:endParaRPr lang="en-US" altLang="zh-CN" sz="1380" b="1">
              <a:latin typeface="微软雅黑" panose="020b0503020204020204" pitchFamily="34" charset="-122"/>
              <a:ea typeface="微软雅黑" panose="020b0503020204020204" pitchFamily="34" charset="-122"/>
            </a:endParaRPr>
          </a:p>
        </p:txBody>
      </p:sp>
      <p:sp>
        <p:nvSpPr>
          <p:cNvPr id="32" name="Text Box 39"/>
          <p:cNvSpPr txBox="1">
            <a:spLocks noChangeArrowheads="1"/>
          </p:cNvSpPr>
          <p:nvPr/>
        </p:nvSpPr>
        <p:spPr bwMode="auto">
          <a:xfrm>
            <a:off x="1001458" y="2661182"/>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b="1">
                <a:latin typeface="微软雅黑" panose="020b0503020204020204" pitchFamily="34" charset="-122"/>
                <a:ea typeface="微软雅黑" panose="020b0503020204020204" pitchFamily="34" charset="-122"/>
              </a:rPr>
              <a:t>点击此处添加内容此处添加内容</a:t>
            </a:r>
            <a:endParaRPr lang="en-US" altLang="zh-CN" sz="1380" b="1">
              <a:latin typeface="微软雅黑" panose="020b0503020204020204" pitchFamily="34" charset="-122"/>
              <a:ea typeface="微软雅黑" panose="020b0503020204020204" pitchFamily="34" charset="-122"/>
            </a:endParaRPr>
          </a:p>
        </p:txBody>
      </p:sp>
      <p:sp>
        <p:nvSpPr>
          <p:cNvPr id="33" name="Text Box 39"/>
          <p:cNvSpPr txBox="1">
            <a:spLocks noChangeArrowheads="1"/>
          </p:cNvSpPr>
          <p:nvPr/>
        </p:nvSpPr>
        <p:spPr bwMode="auto">
          <a:xfrm>
            <a:off x="947558" y="5289747"/>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b="1">
                <a:latin typeface="微软雅黑" panose="020b0503020204020204" pitchFamily="34" charset="-122"/>
                <a:ea typeface="微软雅黑" panose="020b0503020204020204" pitchFamily="34" charset="-122"/>
              </a:rPr>
              <a:t>点击此处添加内容此处添加内容</a:t>
            </a:r>
            <a:endParaRPr lang="en-US" altLang="zh-CN" sz="1380" b="1">
              <a:latin typeface="微软雅黑" panose="020b0503020204020204" pitchFamily="34" charset="-122"/>
              <a:ea typeface="微软雅黑" panose="020b0503020204020204" pitchFamily="34" charset="-122"/>
            </a:endParaRPr>
          </a:p>
        </p:txBody>
      </p:sp>
      <p:sp>
        <p:nvSpPr>
          <p:cNvPr id="34" name="Text Box 39"/>
          <p:cNvSpPr txBox="1">
            <a:spLocks noChangeArrowheads="1"/>
          </p:cNvSpPr>
          <p:nvPr/>
        </p:nvSpPr>
        <p:spPr bwMode="auto">
          <a:xfrm>
            <a:off x="947558" y="5548202"/>
            <a:ext cx="3470511" cy="347146"/>
          </a:xfrm>
          <a:prstGeom prst="rect">
            <a:avLst/>
          </a:prstGeom>
          <a:noFill/>
          <a:ln w="9525">
            <a:noFill/>
            <a:miter lim="800000"/>
          </a:ln>
          <a:scene3d>
            <a:camera prst="orthographicFront"/>
            <a:lightRig rig="threePt" dir="t"/>
          </a:scene3d>
        </p:spPr>
        <p:txBody>
          <a:bodyPr wrap="square">
            <a:spAutoFit/>
          </a:bodyPr>
          <a:lstStyle/>
          <a:p>
            <a:pPr algn="ctr">
              <a:lnSpc>
                <a:spcPct val="120000"/>
              </a:lnSpc>
            </a:pPr>
            <a:r>
              <a:rPr lang="zh-CN" altLang="en-US" sz="1380" b="1">
                <a:latin typeface="微软雅黑" panose="020b0503020204020204" pitchFamily="34" charset="-122"/>
                <a:ea typeface="微软雅黑" panose="020b0503020204020204" pitchFamily="34" charset="-122"/>
              </a:rPr>
              <a:t>点击此处添加内容此处添加内容</a:t>
            </a:r>
            <a:endParaRPr lang="en-US" altLang="zh-CN" sz="1380" b="1">
              <a:latin typeface="微软雅黑" panose="020b0503020204020204" pitchFamily="34" charset="-122"/>
              <a:ea typeface="微软雅黑" panose="020b0503020204020204" pitchFamily="34" charset="-122"/>
            </a:endParaRPr>
          </a:p>
        </p:txBody>
      </p:sp>
      <p:sp>
        <p:nvSpPr>
          <p:cNvPr id="35" name="对角圆角矩形 34"/>
          <p:cNvSpPr/>
          <p:nvPr/>
        </p:nvSpPr>
        <p:spPr>
          <a:xfrm>
            <a:off x="2254391" y="1499992"/>
            <a:ext cx="1264255" cy="840112"/>
          </a:xfrm>
          <a:prstGeom prst="round2DiagRect">
            <a:avLst/>
          </a:prstGeom>
          <a:blipFill>
            <a:blip r:embed="rId5"/>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36" name="对角圆角矩形 35"/>
          <p:cNvSpPr/>
          <p:nvPr/>
        </p:nvSpPr>
        <p:spPr>
          <a:xfrm>
            <a:off x="8416382" y="2632960"/>
            <a:ext cx="1606035" cy="1067229"/>
          </a:xfrm>
          <a:prstGeom prst="round2DiagRect">
            <a:avLst/>
          </a:prstGeom>
          <a:blipFill>
            <a:blip r:embed="rId6"/>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
        <p:nvSpPr>
          <p:cNvPr id="37" name="对角圆角矩形 36"/>
          <p:cNvSpPr/>
          <p:nvPr/>
        </p:nvSpPr>
        <p:spPr>
          <a:xfrm>
            <a:off x="1037861" y="4355066"/>
            <a:ext cx="1403149" cy="932409"/>
          </a:xfrm>
          <a:prstGeom prst="round2DiagRect">
            <a:avLst/>
          </a:prstGeom>
          <a:blipFill>
            <a:blip r:embed="rId7"/>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200" fill="hold"/>
                                        <p:tgtEl>
                                          <p:spTgt spid="35"/>
                                        </p:tgtEl>
                                        <p:attrNameLst>
                                          <p:attrName>ppt_w</p:attrName>
                                        </p:attrNameLst>
                                      </p:cBhvr>
                                      <p:tavLst>
                                        <p:tav tm="0">
                                          <p:val>
                                            <p:fltVal val="0"/>
                                          </p:val>
                                        </p:tav>
                                        <p:tav tm="100000">
                                          <p:val>
                                            <p:strVal val="#ppt_w"/>
                                          </p:val>
                                        </p:tav>
                                      </p:tavLst>
                                    </p:anim>
                                    <p:anim calcmode="lin" valueType="num">
                                      <p:cBhvr>
                                        <p:cTn id="23" dur="200" fill="hold"/>
                                        <p:tgtEl>
                                          <p:spTgt spid="35"/>
                                        </p:tgtEl>
                                        <p:attrNameLst>
                                          <p:attrName>ppt_h</p:attrName>
                                        </p:attrNameLst>
                                      </p:cBhvr>
                                      <p:tavLst>
                                        <p:tav tm="0">
                                          <p:val>
                                            <p:fltVal val="0"/>
                                          </p:val>
                                        </p:tav>
                                        <p:tav tm="100000">
                                          <p:val>
                                            <p:strVal val="#ppt_h"/>
                                          </p:val>
                                        </p:tav>
                                      </p:tavLst>
                                    </p:anim>
                                    <p:animEffect transition="in" filter="fade">
                                      <p:cBhvr>
                                        <p:cTn id="24" dur="200"/>
                                        <p:tgtEl>
                                          <p:spTgt spid="35"/>
                                        </p:tgtEl>
                                      </p:cBhvr>
                                    </p:animEffect>
                                  </p:childTnLst>
                                </p:cTn>
                              </p:par>
                            </p:childTnLst>
                          </p:cTn>
                        </p:par>
                        <p:par>
                          <p:cTn id="25" fill="hold" nodeType="afterGroup">
                            <p:stCondLst>
                              <p:cond delay="1700"/>
                            </p:stCondLst>
                            <p:childTnLst>
                              <p:par>
                                <p:cTn id="26" presetID="6" presetClass="emph" presetSubtype="0" fill="hold" grpId="1" nodeType="afterEffect">
                                  <p:stCondLst>
                                    <p:cond delay="0"/>
                                  </p:stCondLst>
                                  <p:childTnLst>
                                    <p:animScale>
                                      <p:cBhvr>
                                        <p:cTn id="27" dur="100" fill="hold"/>
                                        <p:tgtEl>
                                          <p:spTgt spid="35"/>
                                        </p:tgtEl>
                                      </p:cBhvr>
                                      <p:by x="115000" y="115000"/>
                                    </p:animScale>
                                  </p:childTnLst>
                                </p:cTn>
                              </p:par>
                              <p:par>
                                <p:cTn id="28" presetID="6" presetClass="emph" presetSubtype="0" fill="hold" grpId="2" nodeType="withEffect">
                                  <p:stCondLst>
                                    <p:cond delay="200"/>
                                  </p:stCondLst>
                                  <p:childTnLst>
                                    <p:animScale>
                                      <p:cBhvr>
                                        <p:cTn id="29" dur="100" fill="hold"/>
                                        <p:tgtEl>
                                          <p:spTgt spid="35"/>
                                        </p:tgtEl>
                                      </p:cBhvr>
                                      <p:by x="85000" y="85000"/>
                                    </p:animScale>
                                  </p:childTnLst>
                                </p:cTn>
                              </p:par>
                            </p:childTnLst>
                          </p:cTn>
                        </p:par>
                        <p:par>
                          <p:cTn id="30" fill="hold" nodeType="afterGroup">
                            <p:stCondLst>
                              <p:cond delay="2000"/>
                            </p:stCondLst>
                            <p:childTnLst>
                              <p:par>
                                <p:cTn id="31" presetID="6" presetClass="emph" presetSubtype="0" fill="hold" grpId="3" nodeType="afterEffect">
                                  <p:stCondLst>
                                    <p:cond delay="0"/>
                                  </p:stCondLst>
                                  <p:childTnLst>
                                    <p:animScale>
                                      <p:cBhvr>
                                        <p:cTn id="32" dur="100" fill="hold"/>
                                        <p:tgtEl>
                                          <p:spTgt spid="35"/>
                                        </p:tgtEl>
                                      </p:cBhvr>
                                      <p:by x="105000" y="105000"/>
                                    </p:animScale>
                                  </p:childTnLst>
                                </p:cTn>
                              </p:par>
                              <p:par>
                                <p:cTn id="33" presetID="6" presetClass="emph" presetSubtype="0" fill="hold" grpId="4" nodeType="withEffect">
                                  <p:stCondLst>
                                    <p:cond delay="200"/>
                                  </p:stCondLst>
                                  <p:childTnLst>
                                    <p:animScale>
                                      <p:cBhvr>
                                        <p:cTn id="34" dur="100" fill="hold"/>
                                        <p:tgtEl>
                                          <p:spTgt spid="35"/>
                                        </p:tgtEl>
                                      </p:cBhvr>
                                      <p:by x="95000" y="95000"/>
                                    </p:animScale>
                                  </p:childTnLst>
                                </p:cTn>
                              </p:par>
                            </p:childTnLst>
                          </p:cTn>
                        </p:par>
                        <p:par>
                          <p:cTn id="35" fill="hold" nodeType="afterGroup">
                            <p:stCondLst>
                              <p:cond delay="23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nodeType="afterGroup">
                            <p:stCondLst>
                              <p:cond delay="2800"/>
                            </p:stCondLst>
                            <p:childTnLst>
                              <p:par>
                                <p:cTn id="40" presetID="42"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3800"/>
                            </p:stCondLst>
                            <p:childTnLst>
                              <p:par>
                                <p:cTn id="51" presetID="2" presetClass="entr" presetSubtype="2"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1+#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300"/>
                            </p:stCondLst>
                            <p:childTnLst>
                              <p:par>
                                <p:cTn id="60" presetID="53" presetClass="entr" presetSubtype="16"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200" fill="hold"/>
                                        <p:tgtEl>
                                          <p:spTgt spid="36"/>
                                        </p:tgtEl>
                                        <p:attrNameLst>
                                          <p:attrName>ppt_w</p:attrName>
                                        </p:attrNameLst>
                                      </p:cBhvr>
                                      <p:tavLst>
                                        <p:tav tm="0">
                                          <p:val>
                                            <p:fltVal val="0"/>
                                          </p:val>
                                        </p:tav>
                                        <p:tav tm="100000">
                                          <p:val>
                                            <p:strVal val="#ppt_w"/>
                                          </p:val>
                                        </p:tav>
                                      </p:tavLst>
                                    </p:anim>
                                    <p:anim calcmode="lin" valueType="num">
                                      <p:cBhvr>
                                        <p:cTn id="63" dur="200" fill="hold"/>
                                        <p:tgtEl>
                                          <p:spTgt spid="36"/>
                                        </p:tgtEl>
                                        <p:attrNameLst>
                                          <p:attrName>ppt_h</p:attrName>
                                        </p:attrNameLst>
                                      </p:cBhvr>
                                      <p:tavLst>
                                        <p:tav tm="0">
                                          <p:val>
                                            <p:fltVal val="0"/>
                                          </p:val>
                                        </p:tav>
                                        <p:tav tm="100000">
                                          <p:val>
                                            <p:strVal val="#ppt_h"/>
                                          </p:val>
                                        </p:tav>
                                      </p:tavLst>
                                    </p:anim>
                                    <p:animEffect transition="in" filter="fade">
                                      <p:cBhvr>
                                        <p:cTn id="64" dur="200"/>
                                        <p:tgtEl>
                                          <p:spTgt spid="36"/>
                                        </p:tgtEl>
                                      </p:cBhvr>
                                    </p:animEffect>
                                  </p:childTnLst>
                                </p:cTn>
                              </p:par>
                            </p:childTnLst>
                          </p:cTn>
                        </p:par>
                        <p:par>
                          <p:cTn id="65" fill="hold" nodeType="afterGroup">
                            <p:stCondLst>
                              <p:cond delay="4500"/>
                            </p:stCondLst>
                            <p:childTnLst>
                              <p:par>
                                <p:cTn id="66" presetID="6" presetClass="emph" presetSubtype="0" fill="hold" grpId="1" nodeType="afterEffect">
                                  <p:stCondLst>
                                    <p:cond delay="0"/>
                                  </p:stCondLst>
                                  <p:childTnLst>
                                    <p:animScale>
                                      <p:cBhvr>
                                        <p:cTn id="67" dur="100" fill="hold"/>
                                        <p:tgtEl>
                                          <p:spTgt spid="36"/>
                                        </p:tgtEl>
                                      </p:cBhvr>
                                      <p:by x="115000" y="115000"/>
                                    </p:animScale>
                                  </p:childTnLst>
                                </p:cTn>
                              </p:par>
                              <p:par>
                                <p:cTn id="68" presetID="6" presetClass="emph" presetSubtype="0" fill="hold" grpId="2" nodeType="withEffect">
                                  <p:stCondLst>
                                    <p:cond delay="200"/>
                                  </p:stCondLst>
                                  <p:childTnLst>
                                    <p:animScale>
                                      <p:cBhvr>
                                        <p:cTn id="69" dur="100" fill="hold"/>
                                        <p:tgtEl>
                                          <p:spTgt spid="36"/>
                                        </p:tgtEl>
                                      </p:cBhvr>
                                      <p:by x="85000" y="85000"/>
                                    </p:animScale>
                                  </p:childTnLst>
                                </p:cTn>
                              </p:par>
                            </p:childTnLst>
                          </p:cTn>
                        </p:par>
                        <p:par>
                          <p:cTn id="70" fill="hold" nodeType="afterGroup">
                            <p:stCondLst>
                              <p:cond delay="4800"/>
                            </p:stCondLst>
                            <p:childTnLst>
                              <p:par>
                                <p:cTn id="71" presetID="6" presetClass="emph" presetSubtype="0" fill="hold" grpId="3" nodeType="afterEffect">
                                  <p:stCondLst>
                                    <p:cond delay="0"/>
                                  </p:stCondLst>
                                  <p:childTnLst>
                                    <p:animScale>
                                      <p:cBhvr>
                                        <p:cTn id="72" dur="100" fill="hold"/>
                                        <p:tgtEl>
                                          <p:spTgt spid="36"/>
                                        </p:tgtEl>
                                      </p:cBhvr>
                                      <p:by x="105000" y="105000"/>
                                    </p:animScale>
                                  </p:childTnLst>
                                </p:cTn>
                              </p:par>
                              <p:par>
                                <p:cTn id="73" presetID="6" presetClass="emph" presetSubtype="0" fill="hold" grpId="4" nodeType="withEffect">
                                  <p:stCondLst>
                                    <p:cond delay="200"/>
                                  </p:stCondLst>
                                  <p:childTnLst>
                                    <p:animScale>
                                      <p:cBhvr>
                                        <p:cTn id="74" dur="100" fill="hold"/>
                                        <p:tgtEl>
                                          <p:spTgt spid="36"/>
                                        </p:tgtEl>
                                      </p:cBhvr>
                                      <p:by x="95000" y="95000"/>
                                    </p:animScale>
                                  </p:childTnLst>
                                </p:cTn>
                              </p:par>
                            </p:childTnLst>
                          </p:cTn>
                        </p:par>
                        <p:par>
                          <p:cTn id="75" fill="hold" nodeType="afterGroup">
                            <p:stCondLst>
                              <p:cond delay="5100"/>
                            </p:stCondLst>
                            <p:childTnLst>
                              <p:par>
                                <p:cTn id="76" presetID="22" presetClass="entr" presetSubtype="2"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right)">
                                      <p:cBhvr>
                                        <p:cTn id="78" dur="500"/>
                                        <p:tgtEl>
                                          <p:spTgt spid="17"/>
                                        </p:tgtEl>
                                      </p:cBhvr>
                                    </p:animEffect>
                                  </p:childTnLst>
                                </p:cTn>
                              </p:par>
                            </p:childTnLst>
                          </p:cTn>
                        </p:par>
                        <p:par>
                          <p:cTn id="79" fill="hold" nodeType="afterGroup">
                            <p:stCondLst>
                              <p:cond delay="56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6600"/>
                            </p:stCondLst>
                            <p:childTnLst>
                              <p:par>
                                <p:cTn id="91" presetID="2" presetClass="entr" presetSubtype="8"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0-#ppt_w/2"/>
                                          </p:val>
                                        </p:tav>
                                        <p:tav tm="100000">
                                          <p:val>
                                            <p:strVal val="#ppt_x"/>
                                          </p:val>
                                        </p:tav>
                                      </p:tavLst>
                                    </p:anim>
                                    <p:anim calcmode="lin" valueType="num">
                                      <p:cBhvr additive="base">
                                        <p:cTn id="94" dur="500" fill="hold"/>
                                        <p:tgtEl>
                                          <p:spTgt spid="33"/>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0-#ppt_w/2"/>
                                          </p:val>
                                        </p:tav>
                                        <p:tav tm="100000">
                                          <p:val>
                                            <p:strVal val="#ppt_x"/>
                                          </p:val>
                                        </p:tav>
                                      </p:tavLst>
                                    </p:anim>
                                    <p:anim calcmode="lin" valueType="num">
                                      <p:cBhvr additive="base">
                                        <p:cTn id="98" dur="500" fill="hold"/>
                                        <p:tgtEl>
                                          <p:spTgt spid="34"/>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7100"/>
                            </p:stCondLst>
                            <p:childTnLst>
                              <p:par>
                                <p:cTn id="100" presetID="53" presetClass="entr" presetSubtype="16"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200" fill="hold"/>
                                        <p:tgtEl>
                                          <p:spTgt spid="37"/>
                                        </p:tgtEl>
                                        <p:attrNameLst>
                                          <p:attrName>ppt_w</p:attrName>
                                        </p:attrNameLst>
                                      </p:cBhvr>
                                      <p:tavLst>
                                        <p:tav tm="0">
                                          <p:val>
                                            <p:fltVal val="0"/>
                                          </p:val>
                                        </p:tav>
                                        <p:tav tm="100000">
                                          <p:val>
                                            <p:strVal val="#ppt_w"/>
                                          </p:val>
                                        </p:tav>
                                      </p:tavLst>
                                    </p:anim>
                                    <p:anim calcmode="lin" valueType="num">
                                      <p:cBhvr>
                                        <p:cTn id="103" dur="200" fill="hold"/>
                                        <p:tgtEl>
                                          <p:spTgt spid="37"/>
                                        </p:tgtEl>
                                        <p:attrNameLst>
                                          <p:attrName>ppt_h</p:attrName>
                                        </p:attrNameLst>
                                      </p:cBhvr>
                                      <p:tavLst>
                                        <p:tav tm="0">
                                          <p:val>
                                            <p:fltVal val="0"/>
                                          </p:val>
                                        </p:tav>
                                        <p:tav tm="100000">
                                          <p:val>
                                            <p:strVal val="#ppt_h"/>
                                          </p:val>
                                        </p:tav>
                                      </p:tavLst>
                                    </p:anim>
                                    <p:animEffect transition="in" filter="fade">
                                      <p:cBhvr>
                                        <p:cTn id="104" dur="200"/>
                                        <p:tgtEl>
                                          <p:spTgt spid="37"/>
                                        </p:tgtEl>
                                      </p:cBhvr>
                                    </p:animEffect>
                                  </p:childTnLst>
                                </p:cTn>
                              </p:par>
                            </p:childTnLst>
                          </p:cTn>
                        </p:par>
                        <p:par>
                          <p:cTn id="105" fill="hold" nodeType="afterGroup">
                            <p:stCondLst>
                              <p:cond delay="7300"/>
                            </p:stCondLst>
                            <p:childTnLst>
                              <p:par>
                                <p:cTn id="106" presetID="6" presetClass="emph" presetSubtype="0" fill="hold" grpId="1" nodeType="afterEffect">
                                  <p:stCondLst>
                                    <p:cond delay="0"/>
                                  </p:stCondLst>
                                  <p:childTnLst>
                                    <p:animScale>
                                      <p:cBhvr>
                                        <p:cTn id="107" dur="100" fill="hold"/>
                                        <p:tgtEl>
                                          <p:spTgt spid="37"/>
                                        </p:tgtEl>
                                      </p:cBhvr>
                                      <p:by x="115000" y="115000"/>
                                    </p:animScale>
                                  </p:childTnLst>
                                </p:cTn>
                              </p:par>
                              <p:par>
                                <p:cTn id="108" presetID="6" presetClass="emph" presetSubtype="0" fill="hold" grpId="2" nodeType="withEffect">
                                  <p:stCondLst>
                                    <p:cond delay="200"/>
                                  </p:stCondLst>
                                  <p:childTnLst>
                                    <p:animScale>
                                      <p:cBhvr>
                                        <p:cTn id="109" dur="100" fill="hold"/>
                                        <p:tgtEl>
                                          <p:spTgt spid="37"/>
                                        </p:tgtEl>
                                      </p:cBhvr>
                                      <p:by x="85000" y="85000"/>
                                    </p:animScale>
                                  </p:childTnLst>
                                </p:cTn>
                              </p:par>
                            </p:childTnLst>
                          </p:cTn>
                        </p:par>
                        <p:par>
                          <p:cTn id="110" fill="hold" nodeType="afterGroup">
                            <p:stCondLst>
                              <p:cond delay="7600"/>
                            </p:stCondLst>
                            <p:childTnLst>
                              <p:par>
                                <p:cTn id="111" presetID="6" presetClass="emph" presetSubtype="0" fill="hold" grpId="3" nodeType="afterEffect">
                                  <p:stCondLst>
                                    <p:cond delay="0"/>
                                  </p:stCondLst>
                                  <p:childTnLst>
                                    <p:animScale>
                                      <p:cBhvr>
                                        <p:cTn id="112" dur="100" fill="hold"/>
                                        <p:tgtEl>
                                          <p:spTgt spid="37"/>
                                        </p:tgtEl>
                                      </p:cBhvr>
                                      <p:by x="105000" y="105000"/>
                                    </p:animScale>
                                  </p:childTnLst>
                                </p:cTn>
                              </p:par>
                              <p:par>
                                <p:cTn id="113" presetID="6" presetClass="emph" presetSubtype="0" fill="hold" grpId="4" nodeType="withEffect">
                                  <p:stCondLst>
                                    <p:cond delay="200"/>
                                  </p:stCondLst>
                                  <p:childTnLst>
                                    <p:animScale>
                                      <p:cBhvr>
                                        <p:cTn id="114" dur="100" fill="hold"/>
                                        <p:tgtEl>
                                          <p:spTgt spid="37"/>
                                        </p:tgtEl>
                                      </p:cBhvr>
                                      <p:by x="95000" y="95000"/>
                                    </p:animScale>
                                  </p:childTnLst>
                                </p:cTn>
                              </p:par>
                            </p:childTnLst>
                          </p:cTn>
                        </p:par>
                        <p:par>
                          <p:cTn id="115" fill="hold" nodeType="afterGroup">
                            <p:stCondLst>
                              <p:cond delay="7900"/>
                            </p:stCondLst>
                            <p:childTnLst>
                              <p:par>
                                <p:cTn id="116" presetID="22" presetClass="entr" presetSubtype="1" fill="hold" nodeType="after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wipe(up)">
                                      <p:cBhvr>
                                        <p:cTn id="118" dur="500"/>
                                        <p:tgtEl>
                                          <p:spTgt spid="18"/>
                                        </p:tgtEl>
                                      </p:cBhvr>
                                    </p:animEffect>
                                  </p:childTnLst>
                                </p:cTn>
                              </p:par>
                            </p:childTnLst>
                          </p:cTn>
                        </p:par>
                        <p:par>
                          <p:cTn id="119" fill="hold" nodeType="afterGroup">
                            <p:stCondLst>
                              <p:cond delay="84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1000"/>
                                        <p:tgtEl>
                                          <p:spTgt spid="19"/>
                                        </p:tgtEl>
                                      </p:cBhvr>
                                    </p:animEffect>
                                    <p:anim calcmode="lin" valueType="num">
                                      <p:cBhvr>
                                        <p:cTn id="128" dur="1000" fill="hold"/>
                                        <p:tgtEl>
                                          <p:spTgt spid="19"/>
                                        </p:tgtEl>
                                        <p:attrNameLst>
                                          <p:attrName>ppt_x</p:attrName>
                                        </p:attrNameLst>
                                      </p:cBhvr>
                                      <p:tavLst>
                                        <p:tav tm="0">
                                          <p:val>
                                            <p:strVal val="#ppt_x"/>
                                          </p:val>
                                        </p:tav>
                                        <p:tav tm="100000">
                                          <p:val>
                                            <p:strVal val="#ppt_x"/>
                                          </p:val>
                                        </p:tav>
                                      </p:tavLst>
                                    </p:anim>
                                    <p:anim calcmode="lin" valueType="num">
                                      <p:cBhvr>
                                        <p:cTn id="129" dur="1000" fill="hold"/>
                                        <p:tgtEl>
                                          <p:spTgt spid="1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fade">
                                      <p:cBhvr>
                                        <p:cTn id="132" dur="1000"/>
                                        <p:tgtEl>
                                          <p:spTgt spid="20"/>
                                        </p:tgtEl>
                                      </p:cBhvr>
                                    </p:animEffect>
                                    <p:anim calcmode="lin" valueType="num">
                                      <p:cBhvr>
                                        <p:cTn id="133" dur="1000" fill="hold"/>
                                        <p:tgtEl>
                                          <p:spTgt spid="20"/>
                                        </p:tgtEl>
                                        <p:attrNameLst>
                                          <p:attrName>ppt_x</p:attrName>
                                        </p:attrNameLst>
                                      </p:cBhvr>
                                      <p:tavLst>
                                        <p:tav tm="0">
                                          <p:val>
                                            <p:strVal val="#ppt_x"/>
                                          </p:val>
                                        </p:tav>
                                        <p:tav tm="100000">
                                          <p:val>
                                            <p:strVal val="#ppt_x"/>
                                          </p:val>
                                        </p:tav>
                                      </p:tavLst>
                                    </p:anim>
                                    <p:anim calcmode="lin" valueType="num">
                                      <p:cBhvr>
                                        <p:cTn id="1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9" grpId="0" animBg="1"/>
      <p:bldP spid="21" grpId="0"/>
      <p:bldP spid="28" grpId="0"/>
      <p:bldP spid="29" grpId="0"/>
      <p:bldP spid="30" grpId="0"/>
      <p:bldP spid="31" grpId="0"/>
      <p:bldP spid="32" grpId="0"/>
      <p:bldP spid="33" grpId="0"/>
      <p:bldP spid="34" grpId="0"/>
      <p:bldP spid="35" grpId="0" animBg="1"/>
      <p:bldP spid="35" grpId="1" animBg="1"/>
      <p:bldP spid="35" grpId="2" animBg="1"/>
      <p:bldP spid="35" grpId="3" animBg="1"/>
      <p:bldP spid="35" grpId="4" animBg="1"/>
      <p:bldP spid="36" grpId="0" animBg="1"/>
      <p:bldP spid="36" grpId="1" animBg="1"/>
      <p:bldP spid="36" grpId="2" animBg="1"/>
      <p:bldP spid="36" grpId="3" animBg="1"/>
      <p:bldP spid="36" grpId="4" animBg="1"/>
      <p:bldP spid="37" grpId="0" animBg="1"/>
      <p:bldP spid="37" grpId="1" animBg="1"/>
      <p:bldP spid="37" grpId="2" animBg="1"/>
      <p:bldP spid="37" grpId="3" animBg="1"/>
      <p:bldP spid="37" grpId="4"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itle 3"/>
          <p:cNvSpPr txBox="1"/>
          <p:nvPr/>
        </p:nvSpPr>
        <p:spPr>
          <a:xfrm>
            <a:off x="1598984" y="3057924"/>
            <a:ext cx="3561317" cy="312641"/>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r>
              <a:rPr lang="zh-CN" altLang="en-US" sz="2255" b="1">
                <a:solidFill>
                  <a:srgbClr val="7F7F7F"/>
                </a:solidFill>
                <a:latin typeface="微软雅黑" panose="020b0503020204020204" pitchFamily="34" charset="-122"/>
                <a:ea typeface="微软雅黑" panose="020b0503020204020204" pitchFamily="34" charset="-122"/>
              </a:rPr>
              <a:t>单击填加标题</a:t>
            </a:r>
            <a:endParaRPr lang="en-US" sz="2255" b="1">
              <a:solidFill>
                <a:srgbClr val="7F7F7F"/>
              </a:solidFill>
              <a:latin typeface="微软雅黑" panose="020b0503020204020204" pitchFamily="34" charset="-122"/>
              <a:ea typeface="微软雅黑" panose="020b0503020204020204" pitchFamily="34" charset="-122"/>
            </a:endParaRPr>
          </a:p>
        </p:txBody>
      </p:sp>
      <p:grpSp>
        <p:nvGrpSpPr>
          <p:cNvPr id="68" name="Group 36"/>
          <p:cNvGrpSpPr/>
          <p:nvPr/>
        </p:nvGrpSpPr>
        <p:grpSpPr>
          <a:xfrm>
            <a:off x="5338517" y="1177843"/>
            <a:ext cx="1784293" cy="1667280"/>
            <a:chOff x="5665775" y="2466267"/>
            <a:chExt cx="1896557" cy="1772642"/>
          </a:xfrm>
        </p:grpSpPr>
        <p:sp>
          <p:nvSpPr>
            <p:cNvPr id="69" name="Rectangle 16"/>
            <p:cNvSpPr/>
            <p:nvPr/>
          </p:nvSpPr>
          <p:spPr bwMode="auto">
            <a:xfrm>
              <a:off x="5665775" y="2466267"/>
              <a:ext cx="1896557" cy="1772642"/>
            </a:xfrm>
            <a:prstGeom prst="rect">
              <a:avLst/>
            </a:prstGeom>
            <a:solidFill>
              <a:srgbClr val="00B0F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70" name="Picture 2" descr="C:\Users\Jonahs\Dropbox\Projects SCOTT\MEET Windows Azure\source\Background\tile-icon-storage.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1"/>
          <p:cNvGrpSpPr/>
          <p:nvPr/>
        </p:nvGrpSpPr>
        <p:grpSpPr>
          <a:xfrm>
            <a:off x="1634817" y="1177843"/>
            <a:ext cx="1784293" cy="1667280"/>
            <a:chOff x="1685919" y="596839"/>
            <a:chExt cx="1896557" cy="1772642"/>
          </a:xfrm>
        </p:grpSpPr>
        <p:sp>
          <p:nvSpPr>
            <p:cNvPr id="72" name="Rectangle 7"/>
            <p:cNvSpPr/>
            <p:nvPr/>
          </p:nvSpPr>
          <p:spPr bwMode="auto">
            <a:xfrm>
              <a:off x="1685919" y="596839"/>
              <a:ext cx="1896557" cy="1772642"/>
            </a:xfrm>
            <a:prstGeom prst="rect">
              <a:avLst/>
            </a:prstGeom>
            <a:solidFill>
              <a:srgbClr val="0070C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73" name="Picture 3" descr="C:\Users\Jonahs\Dropbox\Projects SCOTT\MEET Windows Azure\source\Background\tile-icon-bigdata.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35"/>
          <p:cNvGrpSpPr/>
          <p:nvPr/>
        </p:nvGrpSpPr>
        <p:grpSpPr>
          <a:xfrm>
            <a:off x="5338117" y="2913413"/>
            <a:ext cx="1784293" cy="1667280"/>
            <a:chOff x="3671322" y="4341709"/>
            <a:chExt cx="1896557" cy="1772642"/>
          </a:xfrm>
        </p:grpSpPr>
        <p:sp>
          <p:nvSpPr>
            <p:cNvPr id="75" name="Rectangle 25"/>
            <p:cNvSpPr/>
            <p:nvPr/>
          </p:nvSpPr>
          <p:spPr bwMode="auto">
            <a:xfrm>
              <a:off x="3671322" y="4341709"/>
              <a:ext cx="1896557" cy="1772642"/>
            </a:xfrm>
            <a:prstGeom prst="rect">
              <a:avLst/>
            </a:prstGeom>
            <a:solidFill>
              <a:srgbClr val="0070C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76" name="Picture 4" descr="C:\Users\Jonahs\Dropbox\Projects SCOTT\MEET Windows Azure\source\Background\tile-icon-cache.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37"/>
          <p:cNvGrpSpPr/>
          <p:nvPr/>
        </p:nvGrpSpPr>
        <p:grpSpPr>
          <a:xfrm>
            <a:off x="5338117" y="4651447"/>
            <a:ext cx="1784293" cy="1667280"/>
            <a:chOff x="5656726" y="4341709"/>
            <a:chExt cx="1896557" cy="1772642"/>
          </a:xfrm>
        </p:grpSpPr>
        <p:sp>
          <p:nvSpPr>
            <p:cNvPr id="78" name="Rectangle 28"/>
            <p:cNvSpPr/>
            <p:nvPr/>
          </p:nvSpPr>
          <p:spPr bwMode="auto">
            <a:xfrm>
              <a:off x="5656726" y="4341709"/>
              <a:ext cx="1896557" cy="1772642"/>
            </a:xfrm>
            <a:prstGeom prst="rect">
              <a:avLst/>
            </a:prstGeom>
            <a:solidFill>
              <a:srgbClr val="00B0F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79" name="Picture 5" descr="C:\Users\Jonahs\Dropbox\Projects SCOTT\MEET Windows Azure\source\Background\tile-icon-CDN.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2"/>
          <p:cNvGrpSpPr/>
          <p:nvPr/>
        </p:nvGrpSpPr>
        <p:grpSpPr>
          <a:xfrm>
            <a:off x="3486468" y="1177843"/>
            <a:ext cx="1784293" cy="1667280"/>
            <a:chOff x="3671323" y="596839"/>
            <a:chExt cx="1896557" cy="1772642"/>
          </a:xfrm>
        </p:grpSpPr>
        <p:sp>
          <p:nvSpPr>
            <p:cNvPr id="81" name="Rectangle 10"/>
            <p:cNvSpPr/>
            <p:nvPr/>
          </p:nvSpPr>
          <p:spPr bwMode="auto">
            <a:xfrm>
              <a:off x="3671323" y="596839"/>
              <a:ext cx="1896557" cy="1772642"/>
            </a:xfrm>
            <a:prstGeom prst="rect">
              <a:avLst/>
            </a:prstGeom>
            <a:solidFill>
              <a:srgbClr val="0070C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82" name="Picture 6" descr="C:\Users\Jonahs\Dropbox\Projects SCOTT\MEET Windows Azure\source\Background\tile-icon-database.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5"/>
          <p:cNvGrpSpPr/>
          <p:nvPr/>
        </p:nvGrpSpPr>
        <p:grpSpPr>
          <a:xfrm>
            <a:off x="9058446" y="2913413"/>
            <a:ext cx="1784293" cy="1667280"/>
            <a:chOff x="9645631" y="2476591"/>
            <a:chExt cx="1896557" cy="1772642"/>
          </a:xfrm>
        </p:grpSpPr>
        <p:sp>
          <p:nvSpPr>
            <p:cNvPr id="84" name="Rectangle 22"/>
            <p:cNvSpPr/>
            <p:nvPr/>
          </p:nvSpPr>
          <p:spPr bwMode="auto">
            <a:xfrm>
              <a:off x="9645631" y="2476591"/>
              <a:ext cx="1896557" cy="1772642"/>
            </a:xfrm>
            <a:prstGeom prst="rect">
              <a:avLst/>
            </a:prstGeom>
            <a:solidFill>
              <a:srgbClr val="0070C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85" name="Picture 7" descr="C:\Users\Jonahs\Dropbox\Projects SCOTT\MEET Windows Azure\source\Background\tile-icon-identity.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4"/>
          <p:cNvGrpSpPr/>
          <p:nvPr/>
        </p:nvGrpSpPr>
        <p:grpSpPr>
          <a:xfrm>
            <a:off x="3486468" y="4651447"/>
            <a:ext cx="1784293" cy="1667280"/>
            <a:chOff x="5665775" y="596839"/>
            <a:chExt cx="1896557" cy="1772642"/>
          </a:xfrm>
        </p:grpSpPr>
        <p:sp>
          <p:nvSpPr>
            <p:cNvPr id="87" name="Rectangle 13"/>
            <p:cNvSpPr/>
            <p:nvPr/>
          </p:nvSpPr>
          <p:spPr bwMode="auto">
            <a:xfrm>
              <a:off x="5665775" y="596839"/>
              <a:ext cx="1896557" cy="1772642"/>
            </a:xfrm>
            <a:prstGeom prst="rect">
              <a:avLst/>
            </a:prstGeom>
            <a:solidFill>
              <a:srgbClr val="0070C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88" name="Picture 8" descr="C:\Users\Jonahs\Dropbox\Projects SCOTT\MEET Windows Azure\source\Background\tile-icon-media.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34"/>
          <p:cNvGrpSpPr/>
          <p:nvPr/>
        </p:nvGrpSpPr>
        <p:grpSpPr>
          <a:xfrm>
            <a:off x="7198282" y="2911818"/>
            <a:ext cx="1784293" cy="1667280"/>
            <a:chOff x="7651179" y="2466267"/>
            <a:chExt cx="1896557" cy="1772642"/>
          </a:xfrm>
        </p:grpSpPr>
        <p:sp>
          <p:nvSpPr>
            <p:cNvPr id="90" name="Rectangle 19"/>
            <p:cNvSpPr/>
            <p:nvPr/>
          </p:nvSpPr>
          <p:spPr bwMode="auto">
            <a:xfrm>
              <a:off x="7651179" y="2466267"/>
              <a:ext cx="1896557" cy="1772642"/>
            </a:xfrm>
            <a:prstGeom prst="rect">
              <a:avLst/>
            </a:prstGeom>
            <a:solidFill>
              <a:srgbClr val="00B0F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1" name="Picture 9" descr="C:\Users\Jonahs\Dropbox\Projects SCOTT\MEET Windows Azure\source\Background\tile-icon-messaging.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33"/>
          <p:cNvGrpSpPr/>
          <p:nvPr/>
        </p:nvGrpSpPr>
        <p:grpSpPr>
          <a:xfrm>
            <a:off x="7198282" y="4651447"/>
            <a:ext cx="1784293" cy="1667280"/>
            <a:chOff x="7651178" y="4341709"/>
            <a:chExt cx="1896557" cy="1772642"/>
          </a:xfrm>
        </p:grpSpPr>
        <p:sp>
          <p:nvSpPr>
            <p:cNvPr id="93" name="Rectangle 31"/>
            <p:cNvSpPr/>
            <p:nvPr/>
          </p:nvSpPr>
          <p:spPr bwMode="auto">
            <a:xfrm>
              <a:off x="7651178" y="4341709"/>
              <a:ext cx="1896557" cy="1772642"/>
            </a:xfrm>
            <a:prstGeom prst="rect">
              <a:avLst/>
            </a:prstGeom>
            <a:solidFill>
              <a:srgbClr val="0070C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5" name="Picture 10" descr="C:\Users\Jonahs\Dropbox\Projects SCOTT\MEET Windows Azure\source\Background\tile-icon-network.png"/>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29"/>
          <p:cNvGrpSpPr/>
          <p:nvPr/>
        </p:nvGrpSpPr>
        <p:grpSpPr>
          <a:xfrm>
            <a:off x="7205976" y="1177843"/>
            <a:ext cx="1784293" cy="1667280"/>
            <a:chOff x="5665775" y="2466267"/>
            <a:chExt cx="1896557" cy="1772642"/>
          </a:xfrm>
        </p:grpSpPr>
        <p:sp>
          <p:nvSpPr>
            <p:cNvPr id="97" name="Rectangle 30"/>
            <p:cNvSpPr/>
            <p:nvPr/>
          </p:nvSpPr>
          <p:spPr bwMode="auto">
            <a:xfrm>
              <a:off x="5665775" y="2466267"/>
              <a:ext cx="1896557" cy="1772642"/>
            </a:xfrm>
            <a:prstGeom prst="rect">
              <a:avLst/>
            </a:prstGeom>
            <a:solidFill>
              <a:srgbClr val="00B0F0"/>
            </a:solidFill>
            <a:ln w="9525" cap="flat" cmpd="sng" algn="ctr">
              <a:noFill/>
              <a:prstDash val="solid"/>
              <a:headEnd type="none" w="med" len="med"/>
              <a:tailEnd type="none" w="med" len="med"/>
            </a:ln>
            <a:effectLst/>
          </p:spPr>
          <p:txBody>
            <a:bodyPr vert="horz" wrap="square" lIns="229347" tIns="114673" rIns="114668" bIns="229347" numCol="1" rtlCol="0" anchor="b" anchorCtr="0" compatLnSpc="1"/>
            <a:lstStyle/>
            <a:p>
              <a:pPr marL="0" marR="0" lvl="0" indent="0" algn="ctr" defTabSz="859790" eaLnBrk="1" fontAlgn="base" latinLnBrk="0" hangingPunct="1">
                <a:lnSpc>
                  <a:spcPct val="100000"/>
                </a:lnSpc>
                <a:spcBef>
                  <a:spcPct val="0"/>
                </a:spcBef>
                <a:spcAft>
                  <a:spcPct val="0"/>
                </a:spcAft>
                <a:buClrTx/>
                <a:buSzTx/>
                <a:buFontTx/>
                <a:buNone/>
                <a:defRPr/>
              </a:pPr>
              <a:r>
                <a:rPr kumimoji="0" lang="zh-CN" altLang="en-US"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1505"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98"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Title 3"/>
          <p:cNvSpPr txBox="1"/>
          <p:nvPr/>
        </p:nvSpPr>
        <p:spPr>
          <a:xfrm>
            <a:off x="1721951" y="3678940"/>
            <a:ext cx="3561317" cy="833818"/>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gradFill>
                <a:effectLst/>
                <a:latin typeface="+mj-lt"/>
                <a:ea typeface="+mn-ea"/>
                <a:cs typeface="Arial" panose="020b0604020202020204" pitchFamily="34" charset="0"/>
              </a:defRPr>
            </a:lvl1pPr>
          </a:lstStyle>
          <a:p>
            <a:r>
              <a:rPr lang="zh-CN" altLang="en-US" sz="1505">
                <a:solidFill>
                  <a:srgbClr val="7F7F7F"/>
                </a:solidFill>
                <a:latin typeface="微软雅黑" panose="020b0503020204020204" pitchFamily="34" charset="-122"/>
                <a:ea typeface="微软雅黑" panose="020b0503020204020204" pitchFamily="34" charset="-122"/>
              </a:rPr>
              <a:t>单击填加文字内容</a:t>
            </a:r>
            <a:endParaRPr altLang="zh-CN" sz="1505">
              <a:solidFill>
                <a:srgbClr val="7F7F7F"/>
              </a:solidFill>
              <a:latin typeface="微软雅黑" panose="020b0503020204020204" pitchFamily="34" charset="-122"/>
              <a:ea typeface="微软雅黑" panose="020b0503020204020204" pitchFamily="34" charset="-122"/>
            </a:endParaRPr>
          </a:p>
          <a:p>
            <a:endParaRPr altLang="zh-CN" sz="1505">
              <a:solidFill>
                <a:srgbClr val="7F7F7F"/>
              </a:solidFill>
              <a:latin typeface="微软雅黑" panose="020b0503020204020204" pitchFamily="34" charset="-122"/>
              <a:ea typeface="微软雅黑" panose="020b0503020204020204" pitchFamily="34" charset="-122"/>
            </a:endParaRPr>
          </a:p>
          <a:p>
            <a:r>
              <a:rPr lang="zh-CN" altLang="en-US" sz="1505">
                <a:solidFill>
                  <a:srgbClr val="7F7F7F"/>
                </a:solidFill>
                <a:latin typeface="微软雅黑" panose="020b0503020204020204" pitchFamily="34" charset="-122"/>
                <a:ea typeface="微软雅黑" panose="020b0503020204020204" pitchFamily="34" charset="-122"/>
              </a:rPr>
              <a:t>单击填加文字内容</a:t>
            </a:r>
            <a:endParaRPr lang="zh-CN" altLang="en-US" sz="1505">
              <a:solidFill>
                <a:srgbClr val="7F7F7F"/>
              </a:solidFill>
              <a:latin typeface="微软雅黑" panose="020b0503020204020204" pitchFamily="34" charset="-122"/>
              <a:ea typeface="微软雅黑" panose="020b0503020204020204" pitchFamily="34" charset="-122"/>
            </a:endParaRPr>
          </a:p>
          <a:p>
            <a:endParaRPr lang="zh-CN" altLang="en-US" sz="1505">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par>
                                <p:cTn id="8" presetID="10" presetClass="entr" presetSubtype="0" fill="hold" nodeType="withEffect">
                                  <p:stCondLst>
                                    <p:cond delay="1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1000"/>
                                        <p:tgtEl>
                                          <p:spTgt spid="89"/>
                                        </p:tgtEl>
                                      </p:cBhvr>
                                    </p:animEffect>
                                  </p:childTnLst>
                                </p:cTn>
                              </p:par>
                              <p:par>
                                <p:cTn id="11" presetID="10" presetClass="entr" presetSubtype="0" fill="hold" nodeType="withEffect">
                                  <p:stCondLst>
                                    <p:cond delay="15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1000"/>
                                        <p:tgtEl>
                                          <p:spTgt spid="83"/>
                                        </p:tgtEl>
                                      </p:cBhvr>
                                    </p:animEffect>
                                  </p:childTnLst>
                                </p:cTn>
                              </p:par>
                              <p:par>
                                <p:cTn id="14" presetID="10" presetClass="entr" presetSubtype="0" fill="hold" nodeType="withEffect">
                                  <p:stCondLst>
                                    <p:cond delay="20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1000"/>
                                        <p:tgtEl>
                                          <p:spTgt spid="77"/>
                                        </p:tgtEl>
                                      </p:cBhvr>
                                    </p:animEffect>
                                  </p:childTnLst>
                                </p:cTn>
                              </p:par>
                              <p:par>
                                <p:cTn id="17" presetID="10" presetClass="entr" presetSubtype="0" fill="hold" nodeType="withEffect">
                                  <p:stCondLst>
                                    <p:cond delay="25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1000"/>
                                        <p:tgtEl>
                                          <p:spTgt spid="86"/>
                                        </p:tgtEl>
                                      </p:cBhvr>
                                    </p:animEffect>
                                  </p:childTnLst>
                                </p:cTn>
                              </p:par>
                              <p:par>
                                <p:cTn id="20" presetID="10" presetClass="entr" presetSubtype="0" fill="hold" nodeType="withEffect">
                                  <p:stCondLst>
                                    <p:cond delay="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childTnLst>
                                </p:cTn>
                              </p:par>
                              <p:par>
                                <p:cTn id="23" presetID="10" presetClass="entr" presetSubtype="0" fill="hold" nodeType="withEffect">
                                  <p:stCondLst>
                                    <p:cond delay="35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1000"/>
                                        <p:tgtEl>
                                          <p:spTgt spid="80"/>
                                        </p:tgtEl>
                                      </p:cBhvr>
                                    </p:animEffect>
                                  </p:childTnLst>
                                </p:cTn>
                              </p:par>
                              <p:par>
                                <p:cTn id="26" presetID="10" presetClass="entr" presetSubtype="0" fill="hold" nodeType="withEffect">
                                  <p:stCondLst>
                                    <p:cond delay="40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childTnLst>
                                </p:cTn>
                              </p:par>
                              <p:par>
                                <p:cTn id="29" presetID="10" presetClass="entr" presetSubtype="0" fill="hold" nodeType="withEffect">
                                  <p:stCondLst>
                                    <p:cond delay="45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1000"/>
                                        <p:tgtEl>
                                          <p:spTgt spid="71"/>
                                        </p:tgtEl>
                                      </p:cBhvr>
                                    </p:animEffect>
                                  </p:childTnLst>
                                </p:cTn>
                              </p:par>
                              <p:par>
                                <p:cTn id="32" presetID="10" presetClass="entr" presetSubtype="0" fill="hold" nodeType="withEffect">
                                  <p:stCondLst>
                                    <p:cond delay="50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childTnLst>
                                </p:cTn>
                              </p:par>
                            </p:childTnLst>
                          </p:cTn>
                        </p:par>
                        <p:par>
                          <p:cTn id="35" fill="hold" nodeType="afterGroup">
                            <p:stCondLst>
                              <p:cond delay="1500"/>
                            </p:stCondLst>
                            <p:childTnLst>
                              <p:par>
                                <p:cTn id="36" presetID="16" presetClass="entr" presetSubtype="2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barn(inVertical)">
                                      <p:cBhvr>
                                        <p:cTn id="38" dur="1000"/>
                                        <p:tgtEl>
                                          <p:spTgt spid="67"/>
                                        </p:tgtEl>
                                      </p:cBhvr>
                                    </p:animEffect>
                                  </p:childTnLst>
                                </p:cTn>
                              </p:par>
                            </p:childTnLst>
                          </p:cTn>
                        </p:par>
                        <p:par>
                          <p:cTn id="39" fill="hold" nodeType="afterGroup">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9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5"/>
          <p:cNvSpPr/>
          <p:nvPr/>
        </p:nvSpPr>
        <p:spPr bwMode="auto">
          <a:xfrm>
            <a:off x="5131775" y="4586437"/>
            <a:ext cx="4095745" cy="713869"/>
          </a:xfrm>
          <a:custGeom>
            <a:rect l="l" t="t" r="r" b="b"/>
            <a:pathLst>
              <a:path w="3265929"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B0F0"/>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1" name="圆角矩形 5"/>
          <p:cNvSpPr/>
          <p:nvPr/>
        </p:nvSpPr>
        <p:spPr bwMode="auto">
          <a:xfrm>
            <a:off x="5131775" y="1467153"/>
            <a:ext cx="4095745" cy="713869"/>
          </a:xfrm>
          <a:custGeom>
            <a:rect l="l" t="t" r="r" b="b"/>
            <a:pathLst>
              <a:path w="3265929"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rgbClr val="0070C0"/>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2" name="TextBox 27"/>
          <p:cNvSpPr txBox="1"/>
          <p:nvPr/>
        </p:nvSpPr>
        <p:spPr>
          <a:xfrm>
            <a:off x="5938090" y="1573202"/>
            <a:ext cx="2440092" cy="478272"/>
          </a:xfrm>
          <a:prstGeom prst="rect">
            <a:avLst/>
          </a:prstGeom>
          <a:noFill/>
        </p:spPr>
        <p:txBody>
          <a:bodyPr wrap="none" rtlCol="0">
            <a:spAutoFit/>
          </a:bodyPr>
          <a:lstStyle/>
          <a:p>
            <a:pPr defTabSz="1219200"/>
            <a:r>
              <a:rPr lang="zh-CN" altLang="en-US" sz="2510">
                <a:solidFill>
                  <a:srgbClr val="F8F8F8"/>
                </a:solidFill>
                <a:latin typeface="微软雅黑" panose="020b0503020204020204" pitchFamily="34" charset="-122"/>
                <a:ea typeface="微软雅黑" panose="020b0503020204020204" pitchFamily="34" charset="-122"/>
              </a:rPr>
              <a:t>请输入您的标题</a:t>
            </a:r>
            <a:endParaRPr lang="zh-CN" altLang="en-US" sz="2510">
              <a:solidFill>
                <a:srgbClr val="F8F8F8"/>
              </a:solidFill>
              <a:latin typeface="微软雅黑" panose="020b0503020204020204" pitchFamily="34" charset="-122"/>
              <a:ea typeface="微软雅黑" panose="020b0503020204020204" pitchFamily="34" charset="-122"/>
            </a:endParaRPr>
          </a:p>
        </p:txBody>
      </p:sp>
      <p:sp>
        <p:nvSpPr>
          <p:cNvPr id="53" name="空心弧 52"/>
          <p:cNvSpPr/>
          <p:nvPr/>
        </p:nvSpPr>
        <p:spPr bwMode="auto">
          <a:xfrm flipV="1">
            <a:off x="2122629" y="908216"/>
            <a:ext cx="1831751" cy="1831751"/>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 name="空心弧 53"/>
          <p:cNvSpPr/>
          <p:nvPr/>
        </p:nvSpPr>
        <p:spPr bwMode="auto">
          <a:xfrm rot="10800000" flipV="1">
            <a:off x="3592737" y="1235120"/>
            <a:ext cx="1831751" cy="1831751"/>
          </a:xfrm>
          <a:prstGeom prst="blockArc">
            <a:avLst>
              <a:gd name="adj1" fmla="val 5423681"/>
              <a:gd name="adj2" fmla="val 20860726"/>
              <a:gd name="adj3" fmla="val 17514"/>
            </a:avLst>
          </a:prstGeom>
          <a:solidFill>
            <a:srgbClr val="0070C0"/>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5" name="空心弧 54"/>
          <p:cNvSpPr/>
          <p:nvPr/>
        </p:nvSpPr>
        <p:spPr bwMode="auto">
          <a:xfrm rot="4631022" flipV="1">
            <a:off x="3635183" y="2754281"/>
            <a:ext cx="1831751" cy="1831751"/>
          </a:xfrm>
          <a:prstGeom prst="blockArc">
            <a:avLst>
              <a:gd name="adj1" fmla="val 10168821"/>
              <a:gd name="adj2" fmla="val 20860726"/>
              <a:gd name="adj3" fmla="val 17514"/>
            </a:avLst>
          </a:prstGeom>
          <a:solidFill>
            <a:srgbClr val="00B0F0"/>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6" name="空心弧 55"/>
          <p:cNvSpPr/>
          <p:nvPr/>
        </p:nvSpPr>
        <p:spPr bwMode="auto">
          <a:xfrm>
            <a:off x="2149396" y="4586440"/>
            <a:ext cx="1831751" cy="1831751"/>
          </a:xfrm>
          <a:prstGeom prst="blockArc">
            <a:avLst>
              <a:gd name="adj1" fmla="val 5423681"/>
              <a:gd name="adj2" fmla="val 20860726"/>
              <a:gd name="adj3" fmla="val 17514"/>
            </a:avLst>
          </a:prstGeom>
          <a:solidFill>
            <a:srgbClr val="FF9201"/>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defTabSz="1146810" fontAlgn="base">
              <a:spcBef>
                <a:spcPct val="0"/>
              </a:spcBef>
              <a:spcAft>
                <a:spcPct val="0"/>
              </a:spcAft>
            </a:pPr>
            <a:endParaRPr lang="zh-CN" altLang="en-US" sz="2255">
              <a:solidFill>
                <a:prstClr val="black"/>
              </a:solidFill>
              <a:latin typeface="Arial" panose="020b0604020202020204" pitchFamily="34" charset="0"/>
            </a:endParaRPr>
          </a:p>
        </p:txBody>
      </p:sp>
      <p:sp>
        <p:nvSpPr>
          <p:cNvPr id="57" name="空心弧 56"/>
          <p:cNvSpPr/>
          <p:nvPr/>
        </p:nvSpPr>
        <p:spPr bwMode="auto">
          <a:xfrm rot="10800000">
            <a:off x="3619504" y="4259536"/>
            <a:ext cx="1831751" cy="1831751"/>
          </a:xfrm>
          <a:prstGeom prst="blockArc">
            <a:avLst>
              <a:gd name="adj1" fmla="val 5423681"/>
              <a:gd name="adj2" fmla="val 20860726"/>
              <a:gd name="adj3" fmla="val 17514"/>
            </a:avLst>
          </a:prstGeom>
          <a:solidFill>
            <a:srgbClr val="00B0F0"/>
          </a:solidFill>
          <a:ln w="9525" cap="flat" cmpd="sng" algn="ctr">
            <a:noFill/>
            <a:prstDash val="solid"/>
            <a:round/>
            <a:headEnd type="none" w="med" len="med"/>
            <a:tailEnd type="none" w="med" len="med"/>
          </a:ln>
          <a:effectLst/>
        </p:spPr>
        <p:txBody>
          <a:bodyPr vert="horz" wrap="square" lIns="114673" tIns="57337" rIns="114673" bIns="57337" numCol="1" rtlCol="0" anchor="t" anchorCtr="0" compatLnSpc="1"/>
          <a:lstStyle/>
          <a:p>
            <a:pPr marL="0" marR="0" lvl="0" indent="0" defTabSz="1146810" eaLnBrk="1" fontAlgn="base" latinLnBrk="0" hangingPunct="1">
              <a:lnSpc>
                <a:spcPct val="100000"/>
              </a:lnSpc>
              <a:spcBef>
                <a:spcPct val="0"/>
              </a:spcBef>
              <a:spcAft>
                <a:spcPct val="0"/>
              </a:spcAft>
              <a:buClrTx/>
              <a:buSzTx/>
              <a:buFontTx/>
              <a:buNone/>
              <a:defRPr/>
            </a:pPr>
            <a:endParaRPr kumimoji="0" lang="zh-CN" altLang="en-US" sz="2255"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8" name="TextBox 33"/>
          <p:cNvSpPr txBox="1"/>
          <p:nvPr/>
        </p:nvSpPr>
        <p:spPr>
          <a:xfrm>
            <a:off x="4210512" y="1718103"/>
            <a:ext cx="668773" cy="864211"/>
          </a:xfrm>
          <a:prstGeom prst="rect">
            <a:avLst/>
          </a:prstGeom>
          <a:noFill/>
        </p:spPr>
        <p:txBody>
          <a:bodyPr wrap="none" rtlCol="0">
            <a:spAutoFit/>
          </a:bodyPr>
          <a:lstStyle/>
          <a:p>
            <a:pPr defTabSz="1219200"/>
            <a:r>
              <a:rPr lang="en-US" altLang="zh-CN" sz="5015" b="1">
                <a:solidFill>
                  <a:srgbClr val="00B0F0"/>
                </a:solidFill>
                <a:latin typeface="微软雅黑" panose="020b0503020204020204" pitchFamily="34" charset="-122"/>
                <a:ea typeface="微软雅黑" panose="020b0503020204020204" pitchFamily="34" charset="-122"/>
              </a:rPr>
              <a:t>A</a:t>
            </a:r>
            <a:endParaRPr lang="zh-CN" altLang="en-US" sz="5015" b="1">
              <a:solidFill>
                <a:srgbClr val="00B0F0"/>
              </a:solidFill>
              <a:latin typeface="微软雅黑" panose="020b0503020204020204" pitchFamily="34" charset="-122"/>
              <a:ea typeface="微软雅黑" panose="020b0503020204020204" pitchFamily="34" charset="-122"/>
            </a:endParaRPr>
          </a:p>
        </p:txBody>
      </p:sp>
      <p:sp>
        <p:nvSpPr>
          <p:cNvPr id="59" name="TextBox 34"/>
          <p:cNvSpPr txBox="1"/>
          <p:nvPr/>
        </p:nvSpPr>
        <p:spPr>
          <a:xfrm>
            <a:off x="4210512" y="4747532"/>
            <a:ext cx="623889" cy="864211"/>
          </a:xfrm>
          <a:prstGeom prst="rect">
            <a:avLst/>
          </a:prstGeom>
          <a:noFill/>
        </p:spPr>
        <p:txBody>
          <a:bodyPr wrap="none" rtlCol="0">
            <a:spAutoFit/>
          </a:bodyPr>
          <a:lstStyle/>
          <a:p>
            <a:pPr defTabSz="1219200"/>
            <a:r>
              <a:rPr lang="en-US" altLang="zh-CN" sz="5015" b="1">
                <a:solidFill>
                  <a:srgbClr val="00B0F0"/>
                </a:solidFill>
                <a:latin typeface="微软雅黑" panose="020b0503020204020204" pitchFamily="34" charset="-122"/>
                <a:ea typeface="微软雅黑" panose="020b0503020204020204" pitchFamily="34" charset="-122"/>
              </a:rPr>
              <a:t>B</a:t>
            </a:r>
            <a:endParaRPr lang="zh-CN" altLang="en-US" sz="5015" b="1">
              <a:solidFill>
                <a:srgbClr val="00B0F0"/>
              </a:solidFill>
              <a:latin typeface="微软雅黑" panose="020b0503020204020204" pitchFamily="34" charset="-122"/>
              <a:ea typeface="微软雅黑" panose="020b0503020204020204" pitchFamily="34" charset="-122"/>
            </a:endParaRPr>
          </a:p>
        </p:txBody>
      </p:sp>
      <p:sp>
        <p:nvSpPr>
          <p:cNvPr id="60" name="TextBox 35"/>
          <p:cNvSpPr txBox="1"/>
          <p:nvPr/>
        </p:nvSpPr>
        <p:spPr>
          <a:xfrm>
            <a:off x="5647280" y="2389831"/>
            <a:ext cx="5325134" cy="902939"/>
          </a:xfrm>
          <a:prstGeom prst="rect">
            <a:avLst/>
          </a:prstGeom>
          <a:noFill/>
        </p:spPr>
        <p:txBody>
          <a:bodyPr wrap="square" rtlCol="0">
            <a:spAutoFit/>
          </a:bodyPr>
          <a:lstStyle/>
          <a:p>
            <a:pPr defTabSz="1219200">
              <a:lnSpc>
                <a:spcPct val="150000"/>
              </a:lnSpc>
            </a:pPr>
            <a:r>
              <a:rPr lang="zh-CN" altLang="en-US" sz="1755">
                <a:solidFill>
                  <a:prstClr val="black">
                    <a:lumMod val="50000"/>
                    <a:lumOff val="50000"/>
                  </a:prst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sz="175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1" name="TextBox 36"/>
          <p:cNvSpPr txBox="1"/>
          <p:nvPr/>
        </p:nvSpPr>
        <p:spPr>
          <a:xfrm>
            <a:off x="5647280" y="5272352"/>
            <a:ext cx="5415438" cy="902939"/>
          </a:xfrm>
          <a:prstGeom prst="rect">
            <a:avLst/>
          </a:prstGeom>
          <a:noFill/>
        </p:spPr>
        <p:txBody>
          <a:bodyPr wrap="square" rtlCol="0">
            <a:spAutoFit/>
          </a:bodyPr>
          <a:lstStyle>
            <a:defPPr>
              <a:defRPr lang="zh-CN"/>
            </a:defPPr>
            <a:lvl1pPr>
              <a:lnSpc>
                <a:spcPct val="150000"/>
              </a:lnSpc>
              <a:defRPr sz="1400">
                <a:solidFill>
                  <a:schemeClr val="tx1">
                    <a:lumMod val="50000"/>
                    <a:lumOff val="50000"/>
                  </a:schemeClr>
                </a:solidFill>
                <a:latin typeface="+mn-ea"/>
              </a:defRPr>
            </a:lvl1pPr>
          </a:lstStyle>
          <a:p>
            <a:pPr defTabSz="1219200"/>
            <a:r>
              <a:rPr lang="zh-CN" altLang="en-US" sz="1755">
                <a:solidFill>
                  <a:prstClr val="black">
                    <a:lumMod val="50000"/>
                    <a:lumOff val="50000"/>
                  </a:prstClr>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sz="1755">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2" name="TextBox 37"/>
          <p:cNvSpPr txBox="1"/>
          <p:nvPr/>
        </p:nvSpPr>
        <p:spPr>
          <a:xfrm>
            <a:off x="5938090" y="4705323"/>
            <a:ext cx="2440092" cy="478272"/>
          </a:xfrm>
          <a:prstGeom prst="rect">
            <a:avLst/>
          </a:prstGeom>
          <a:noFill/>
        </p:spPr>
        <p:txBody>
          <a:bodyPr wrap="none" rtlCol="0">
            <a:spAutoFit/>
          </a:bodyPr>
          <a:lstStyle/>
          <a:p>
            <a:pPr defTabSz="1219200"/>
            <a:r>
              <a:rPr lang="zh-CN" altLang="en-US" sz="2510">
                <a:solidFill>
                  <a:srgbClr val="F8F8F8"/>
                </a:solidFill>
                <a:latin typeface="微软雅黑" panose="020b0503020204020204" pitchFamily="34" charset="-122"/>
                <a:ea typeface="微软雅黑" panose="020b0503020204020204" pitchFamily="34" charset="-122"/>
              </a:rPr>
              <a:t>请输入您的标题</a:t>
            </a:r>
            <a:endParaRPr lang="zh-CN" altLang="en-US" sz="251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right)">
                                      <p:cBhvr>
                                        <p:cTn id="23" dur="500"/>
                                        <p:tgtEl>
                                          <p:spTgt spid="56"/>
                                        </p:tgtEl>
                                      </p:cBhvr>
                                    </p:animEffect>
                                  </p:childTnLst>
                                </p:cTn>
                              </p:par>
                            </p:childTnLst>
                          </p:cTn>
                        </p:par>
                        <p:par>
                          <p:cTn id="24" fill="hold" nodeType="afterGroup">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0-#ppt_w/2"/>
                                          </p:val>
                                        </p:tav>
                                        <p:tav tm="100000">
                                          <p:val>
                                            <p:strVal val="#ppt_x"/>
                                          </p:val>
                                        </p:tav>
                                      </p:tavLst>
                                    </p:anim>
                                    <p:anim calcmode="lin" valueType="num">
                                      <p:cBhvr additive="base">
                                        <p:cTn id="28" dur="500" fill="hold"/>
                                        <p:tgtEl>
                                          <p:spTgt spid="5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nodeType="afterGroup">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52"/>
                                        </p:tgtEl>
                                        <p:attrNameLst>
                                          <p:attrName>style.visibility</p:attrName>
                                        </p:attrNameLst>
                                      </p:cBhvr>
                                      <p:to>
                                        <p:strVal val="visible"/>
                                      </p:to>
                                    </p:set>
                                    <p:anim calcmode="lin" valueType="num">
                                      <p:cBhvr>
                                        <p:cTn id="36" dur="3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52"/>
                                        </p:tgtEl>
                                        <p:attrNameLst>
                                          <p:attrName>ppt_y</p:attrName>
                                        </p:attrNameLst>
                                      </p:cBhvr>
                                      <p:tavLst>
                                        <p:tav tm="0">
                                          <p:val>
                                            <p:strVal val="#ppt_y"/>
                                          </p:val>
                                        </p:tav>
                                        <p:tav tm="100000">
                                          <p:val>
                                            <p:strVal val="#ppt_y"/>
                                          </p:val>
                                        </p:tav>
                                      </p:tavLst>
                                    </p:anim>
                                    <p:anim calcmode="lin" valueType="num">
                                      <p:cBhvr>
                                        <p:cTn id="38" dur="3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52"/>
                                        </p:tgtEl>
                                      </p:cBhvr>
                                    </p:animEffect>
                                  </p:childTnLst>
                                </p:cTn>
                              </p:par>
                            </p:childTnLst>
                          </p:cTn>
                        </p:par>
                        <p:par>
                          <p:cTn id="41" fill="hold" nodeType="afterGroup">
                            <p:stCondLst>
                              <p:cond delay="3800"/>
                            </p:stCondLst>
                            <p:childTnLst>
                              <p:par>
                                <p:cTn id="42" presetID="42"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anim calcmode="lin" valueType="num">
                                      <p:cBhvr>
                                        <p:cTn id="45" dur="500" fill="hold"/>
                                        <p:tgtEl>
                                          <p:spTgt spid="60"/>
                                        </p:tgtEl>
                                        <p:attrNameLst>
                                          <p:attrName>ppt_x</p:attrName>
                                        </p:attrNameLst>
                                      </p:cBhvr>
                                      <p:tavLst>
                                        <p:tav tm="0">
                                          <p:val>
                                            <p:strVal val="#ppt_x"/>
                                          </p:val>
                                        </p:tav>
                                        <p:tav tm="100000">
                                          <p:val>
                                            <p:strVal val="#ppt_x"/>
                                          </p:val>
                                        </p:tav>
                                      </p:tavLst>
                                    </p:anim>
                                    <p:anim calcmode="lin" valueType="num">
                                      <p:cBhvr>
                                        <p:cTn id="46" dur="500" fill="hold"/>
                                        <p:tgtEl>
                                          <p:spTgt spid="60"/>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4300"/>
                            </p:stCondLst>
                            <p:childTnLst>
                              <p:par>
                                <p:cTn id="48" presetID="2" presetClass="entr" presetSubtype="8"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0-#ppt_w/2"/>
                                          </p:val>
                                        </p:tav>
                                        <p:tav tm="100000">
                                          <p:val>
                                            <p:strVal val="#ppt_x"/>
                                          </p:val>
                                        </p:tav>
                                      </p:tavLst>
                                    </p:anim>
                                    <p:anim calcmode="lin" valueType="num">
                                      <p:cBhvr additive="base">
                                        <p:cTn id="51" dur="500" fill="hold"/>
                                        <p:tgtEl>
                                          <p:spTgt spid="59"/>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8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par>
                          <p:cTn id="56" fill="hold" nodeType="afterGroup">
                            <p:stCondLst>
                              <p:cond delay="53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62"/>
                                        </p:tgtEl>
                                        <p:attrNameLst>
                                          <p:attrName>style.visibility</p:attrName>
                                        </p:attrNameLst>
                                      </p:cBhvr>
                                      <p:to>
                                        <p:strVal val="visible"/>
                                      </p:to>
                                    </p:set>
                                    <p:anim calcmode="lin" valueType="num">
                                      <p:cBhvr>
                                        <p:cTn id="59" dur="3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62"/>
                                        </p:tgtEl>
                                        <p:attrNameLst>
                                          <p:attrName>ppt_y</p:attrName>
                                        </p:attrNameLst>
                                      </p:cBhvr>
                                      <p:tavLst>
                                        <p:tav tm="0">
                                          <p:val>
                                            <p:strVal val="#ppt_y"/>
                                          </p:val>
                                        </p:tav>
                                        <p:tav tm="100000">
                                          <p:val>
                                            <p:strVal val="#ppt_y"/>
                                          </p:val>
                                        </p:tav>
                                      </p:tavLst>
                                    </p:anim>
                                    <p:anim calcmode="lin" valueType="num">
                                      <p:cBhvr>
                                        <p:cTn id="61" dur="3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62"/>
                                        </p:tgtEl>
                                      </p:cBhvr>
                                    </p:animEffect>
                                  </p:childTnLst>
                                </p:cTn>
                              </p:par>
                            </p:childTnLst>
                          </p:cTn>
                        </p:par>
                        <p:par>
                          <p:cTn id="64" fill="hold" nodeType="afterGroup">
                            <p:stCondLst>
                              <p:cond delay="56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anim calcmode="lin" valueType="num">
                                      <p:cBhvr>
                                        <p:cTn id="68" dur="500" fill="hold"/>
                                        <p:tgtEl>
                                          <p:spTgt spid="61"/>
                                        </p:tgtEl>
                                        <p:attrNameLst>
                                          <p:attrName>ppt_x</p:attrName>
                                        </p:attrNameLst>
                                      </p:cBhvr>
                                      <p:tavLst>
                                        <p:tav tm="0">
                                          <p:val>
                                            <p:strVal val="#ppt_x"/>
                                          </p:val>
                                        </p:tav>
                                        <p:tav tm="100000">
                                          <p:val>
                                            <p:strVal val="#ppt_x"/>
                                          </p:val>
                                        </p:tav>
                                      </p:tavLst>
                                    </p:anim>
                                    <p:anim calcmode="lin" valueType="num">
                                      <p:cBhvr>
                                        <p:cTn id="69"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3" grpId="0" animBg="1"/>
      <p:bldP spid="54" grpId="0" animBg="1"/>
      <p:bldP spid="55" grpId="0" animBg="1"/>
      <p:bldP spid="56" grpId="0" animBg="1"/>
      <p:bldP spid="57" grpId="0" animBg="1"/>
      <p:bldP spid="58" grpId="0"/>
      <p:bldP spid="59" grpId="0"/>
      <p:bldP spid="60" grpId="0"/>
      <p:bldP spid="61" grpId="0"/>
      <p:bldP spid="62"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695737" y="2275495"/>
            <a:ext cx="3504825" cy="3460556"/>
            <a:chOff x="3868719" y="1776670"/>
            <a:chExt cx="2628619" cy="2628031"/>
          </a:xfrm>
        </p:grpSpPr>
        <p:sp>
          <p:nvSpPr>
            <p:cNvPr id="36" name="Freeform 4"/>
            <p:cNvSpPr/>
            <p:nvPr/>
          </p:nvSpPr>
          <p:spPr bwMode="auto">
            <a:xfrm>
              <a:off x="3868719" y="1776670"/>
              <a:ext cx="2628619" cy="2628031"/>
            </a:xfrm>
            <a:custGeom>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37"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3485" rtl="0" eaLnBrk="1" fontAlgn="auto" latinLnBrk="0" hangingPunct="1">
                <a:lnSpc>
                  <a:spcPct val="100000"/>
                </a:lnSpc>
                <a:spcBef>
                  <a:spcPct val="0"/>
                </a:spcBef>
                <a:spcAft>
                  <a:spcPct val="0"/>
                </a:spcAft>
                <a:buClrTx/>
                <a:buSzTx/>
                <a:buFontTx/>
                <a:buNone/>
                <a:defRPr/>
              </a:pPr>
              <a:r>
                <a:rPr kumimoji="0" lang="zh-CN" altLang="en-US" sz="2385" b="0" i="0" u="none" strike="noStrike" kern="0" cap="none" spc="0" normalizeH="0" baseline="0" noProof="0">
                  <a:ln>
                    <a:noFill/>
                  </a:ln>
                  <a:solidFill>
                    <a:srgbClr val="5A5959"/>
                  </a:solidFill>
                  <a:effectLst/>
                  <a:uLnTx/>
                  <a:uFillTx/>
                  <a:latin typeface="Arial"/>
                  <a:ea typeface="微软雅黑" panose="020b0503020204020204" pitchFamily="34" charset="-122"/>
                </a:rPr>
                <a:t>单击此处添加文本</a:t>
              </a:r>
              <a:endParaRPr kumimoji="0" lang="en-US" sz="2385" b="0" i="0" u="none" strike="noStrike" kern="0" cap="none" spc="0" normalizeH="0" baseline="0" noProof="0">
                <a:ln>
                  <a:noFill/>
                </a:ln>
                <a:solidFill>
                  <a:srgbClr val="5A5959"/>
                </a:solidFill>
                <a:effectLst/>
                <a:uLnTx/>
                <a:uFillTx/>
                <a:latin typeface="Arial"/>
                <a:ea typeface="微软雅黑" panose="020b0503020204020204" pitchFamily="34" charset="-122"/>
              </a:endParaRPr>
            </a:p>
          </p:txBody>
        </p:sp>
      </p:grpSp>
      <p:grpSp>
        <p:nvGrpSpPr>
          <p:cNvPr id="38" name="组合 37"/>
          <p:cNvGrpSpPr/>
          <p:nvPr/>
        </p:nvGrpSpPr>
        <p:grpSpPr>
          <a:xfrm>
            <a:off x="6781166" y="1640893"/>
            <a:ext cx="2387180" cy="2357026"/>
            <a:chOff x="6012485" y="1170407"/>
            <a:chExt cx="1487948" cy="1487615"/>
          </a:xfrm>
        </p:grpSpPr>
        <p:sp>
          <p:nvSpPr>
            <p:cNvPr id="39" name="Freeform 6"/>
            <p:cNvSpPr/>
            <p:nvPr/>
          </p:nvSpPr>
          <p:spPr bwMode="auto">
            <a:xfrm>
              <a:off x="6012485" y="1170407"/>
              <a:ext cx="1487948" cy="1487615"/>
            </a:xfrm>
            <a:custGeom>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B0F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40"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rgbClr val="5A5959"/>
                  </a:solidFill>
                  <a:effectLst/>
                  <a:uLnTx/>
                  <a:uFillTx/>
                  <a:latin typeface="Arial"/>
                  <a:ea typeface="微软雅黑" panose="020b0503020204020204" pitchFamily="34" charset="-122"/>
                </a:rPr>
                <a:t>单击此处添加文本</a:t>
              </a:r>
              <a:endParaRPr kumimoji="0" lang="en-US" altLang="zh-CN" sz="1630" b="0" i="0" u="none" strike="noStrike" kern="0" cap="none" spc="0" normalizeH="0" baseline="0" noProof="0">
                <a:ln>
                  <a:noFill/>
                </a:ln>
                <a:solidFill>
                  <a:srgbClr val="5A5959"/>
                </a:solidFill>
                <a:effectLst/>
                <a:uLnTx/>
                <a:uFillTx/>
                <a:latin typeface="Arial"/>
                <a:ea typeface="微软雅黑" panose="020b0503020204020204" pitchFamily="34" charset="-122"/>
              </a:endParaRPr>
            </a:p>
          </p:txBody>
        </p:sp>
      </p:grpSp>
      <p:grpSp>
        <p:nvGrpSpPr>
          <p:cNvPr id="41" name="组合 40"/>
          <p:cNvGrpSpPr/>
          <p:nvPr/>
        </p:nvGrpSpPr>
        <p:grpSpPr>
          <a:xfrm>
            <a:off x="1120227" y="1993701"/>
            <a:ext cx="2767529" cy="2739607"/>
            <a:chOff x="2057536" y="1194444"/>
            <a:chExt cx="2075647" cy="2080525"/>
          </a:xfrm>
        </p:grpSpPr>
        <p:sp>
          <p:nvSpPr>
            <p:cNvPr id="42"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43"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5A5959"/>
                  </a:solidFill>
                  <a:effectLst/>
                  <a:uLnTx/>
                  <a:uFillTx/>
                  <a:latin typeface="Arial"/>
                  <a:ea typeface="微软雅黑" panose="020b0503020204020204" pitchFamily="34" charset="-122"/>
                </a:rPr>
                <a:t>单击此处添加文本</a:t>
              </a:r>
              <a:endParaRPr kumimoji="0" lang="en-US" sz="1880" b="0" i="0" u="none" strike="noStrike" kern="0" cap="none" spc="0" normalizeH="0" baseline="0" noProof="0">
                <a:ln>
                  <a:noFill/>
                </a:ln>
                <a:solidFill>
                  <a:srgbClr val="5A5959"/>
                </a:solidFill>
                <a:effectLst/>
                <a:uLnTx/>
                <a:uFillTx/>
                <a:latin typeface="Arial"/>
                <a:ea typeface="微软雅黑" panose="020b0503020204020204" pitchFamily="34" charset="-122"/>
              </a:endParaRPr>
            </a:p>
          </p:txBody>
        </p:sp>
      </p:grpSp>
      <p:sp>
        <p:nvSpPr>
          <p:cNvPr id="44" name="Freeform 10"/>
          <p:cNvSpPr/>
          <p:nvPr/>
        </p:nvSpPr>
        <p:spPr bwMode="auto">
          <a:xfrm>
            <a:off x="1925722" y="5732120"/>
            <a:ext cx="6564422" cy="446636"/>
          </a:xfrm>
          <a:custGeom>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21370" tIns="60685" rIns="121370" bIns="606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3485" fontAlgn="base">
              <a:spcBef>
                <a:spcPct val="0"/>
              </a:spcBef>
              <a:spcAft>
                <a:spcPct val="0"/>
              </a:spcAft>
              <a:defRPr/>
            </a:pPr>
            <a:endParaRPr lang="en-US" sz="1880" kern="0">
              <a:solidFill>
                <a:sysClr val="window" lastClr="FFFFFF"/>
              </a:solidFill>
              <a:latin typeface="微软雅黑" panose="020b0503020204020204" pitchFamily="34" charset="-122"/>
              <a:ea typeface="微软雅黑" panose="020b0503020204020204" pitchFamily="34" charset="-122"/>
            </a:endParaRPr>
          </a:p>
        </p:txBody>
      </p:sp>
      <p:sp>
        <p:nvSpPr>
          <p:cNvPr id="45" name="TextBox 53"/>
          <p:cNvSpPr txBox="1">
            <a:spLocks noChangeArrowheads="1"/>
          </p:cNvSpPr>
          <p:nvPr/>
        </p:nvSpPr>
        <p:spPr bwMode="auto">
          <a:xfrm>
            <a:off x="1199459" y="1506619"/>
            <a:ext cx="2304317"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sp>
        <p:nvSpPr>
          <p:cNvPr id="46" name="TextBox 53"/>
          <p:cNvSpPr txBox="1">
            <a:spLocks noChangeArrowheads="1"/>
          </p:cNvSpPr>
          <p:nvPr/>
        </p:nvSpPr>
        <p:spPr bwMode="auto">
          <a:xfrm>
            <a:off x="4175790" y="1817076"/>
            <a:ext cx="2304317"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sp>
        <p:nvSpPr>
          <p:cNvPr id="47" name="TextBox 53"/>
          <p:cNvSpPr txBox="1">
            <a:spLocks noChangeArrowheads="1"/>
          </p:cNvSpPr>
          <p:nvPr/>
        </p:nvSpPr>
        <p:spPr bwMode="auto">
          <a:xfrm>
            <a:off x="8880312" y="2265171"/>
            <a:ext cx="2016224"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grpSp>
        <p:nvGrpSpPr>
          <p:cNvPr id="48" name="组合 47"/>
          <p:cNvGrpSpPr/>
          <p:nvPr/>
        </p:nvGrpSpPr>
        <p:grpSpPr>
          <a:xfrm>
            <a:off x="8784298" y="2854960"/>
            <a:ext cx="2208246" cy="2185966"/>
            <a:chOff x="2057536" y="1194444"/>
            <a:chExt cx="2075647" cy="2080525"/>
          </a:xfrm>
        </p:grpSpPr>
        <p:sp>
          <p:nvSpPr>
            <p:cNvPr id="49"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base" latinLnBrk="0" hangingPunct="1">
                <a:lnSpc>
                  <a:spcPct val="120000"/>
                </a:lnSpc>
                <a:spcBef>
                  <a:spcPts val="795"/>
                </a:spcBef>
                <a:spcAft>
                  <a:spcPts val="795"/>
                </a:spcAft>
                <a:buClrTx/>
                <a:buSzTx/>
                <a:buFontTx/>
                <a:buNone/>
                <a:defRPr/>
              </a:pPr>
              <a:endParaRPr kumimoji="0" lang="en-US" sz="376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endParaRPr>
            </a:p>
          </p:txBody>
        </p:sp>
        <p:sp>
          <p:nvSpPr>
            <p:cNvPr id="63"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3485" rtl="0" eaLnBrk="1" fontAlgn="auto" latinLnBrk="0" hangingPunct="1">
                <a:lnSpc>
                  <a:spcPct val="100000"/>
                </a:lnSpc>
                <a:spcBef>
                  <a:spcPct val="0"/>
                </a:spcBef>
                <a:spcAft>
                  <a:spcPct val="0"/>
                </a:spcAft>
                <a:buClrTx/>
                <a:buSzTx/>
                <a:buFontTx/>
                <a:buNone/>
                <a:defRPr/>
              </a:pPr>
              <a:r>
                <a:rPr kumimoji="0" lang="zh-CN" altLang="en-US" sz="1880" b="0" i="0" u="none" strike="noStrike" kern="0" cap="none" spc="0" normalizeH="0" baseline="0" noProof="0">
                  <a:ln>
                    <a:noFill/>
                  </a:ln>
                  <a:solidFill>
                    <a:srgbClr val="5A5959"/>
                  </a:solidFill>
                  <a:effectLst/>
                  <a:uLnTx/>
                  <a:uFillTx/>
                  <a:latin typeface="Arial"/>
                  <a:ea typeface="微软雅黑" panose="020b0503020204020204" pitchFamily="34" charset="-122"/>
                </a:rPr>
                <a:t>单击此处添加文本</a:t>
              </a:r>
              <a:endParaRPr kumimoji="0" lang="en-US" sz="1880" b="0" i="0" u="none" strike="noStrike" kern="0" cap="none" spc="0" normalizeH="0" baseline="0" noProof="0">
                <a:ln>
                  <a:noFill/>
                </a:ln>
                <a:solidFill>
                  <a:srgbClr val="5A5959"/>
                </a:solidFill>
                <a:effectLst/>
                <a:uLnTx/>
                <a:uFillTx/>
                <a:latin typeface="Arial"/>
                <a:ea typeface="微软雅黑" panose="020b0503020204020204" pitchFamily="34" charset="-122"/>
              </a:endParaRPr>
            </a:p>
          </p:txBody>
        </p:sp>
      </p:grpSp>
      <p:sp>
        <p:nvSpPr>
          <p:cNvPr id="64" name="TextBox 53"/>
          <p:cNvSpPr txBox="1">
            <a:spLocks noChangeArrowheads="1"/>
          </p:cNvSpPr>
          <p:nvPr/>
        </p:nvSpPr>
        <p:spPr bwMode="auto">
          <a:xfrm>
            <a:off x="6781165" y="1153342"/>
            <a:ext cx="2304317" cy="41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370" tIns="60685" rIns="121370" bIns="6068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3485" fontAlgn="base">
              <a:spcBef>
                <a:spcPct val="0"/>
              </a:spcBef>
              <a:spcAft>
                <a:spcPct val="0"/>
              </a:spcAft>
              <a:defRPr/>
            </a:pPr>
            <a:r>
              <a:rPr lang="zh-CN" altLang="en-US" sz="1880" b="1" kern="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635" kern="0">
              <a:solidFill>
                <a:srgbClr val="5A5959"/>
              </a:solidFill>
              <a:latin typeface="Arial" panose="020b0604020202020204" pitchFamily="34" charset="0"/>
              <a:cs typeface="宋体" panose="02010600030101010101" pitchFamily="2"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4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10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nodeType="afterGroup">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nodeType="afterGroup">
                            <p:stCondLst>
                              <p:cond delay="2000"/>
                            </p:stCondLst>
                            <p:childTnLst>
                              <p:par>
                                <p:cTn id="23" presetID="8" presetClass="emph" presetSubtype="0" fill="hold" nodeType="afterEffect">
                                  <p:stCondLst>
                                    <p:cond delay="0"/>
                                  </p:stCondLst>
                                  <p:childTnLst>
                                    <p:animRot by="21600000">
                                      <p:cBhvr>
                                        <p:cTn id="24" dur="2000" fill="hold"/>
                                        <p:tgtEl>
                                          <p:spTgt spid="35"/>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41"/>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38"/>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48"/>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anim calcmode="lin" valueType="num">
                                      <p:cBhvr>
                                        <p:cTn id="49" dur="500" fill="hold"/>
                                        <p:tgtEl>
                                          <p:spTgt spid="64"/>
                                        </p:tgtEl>
                                        <p:attrNameLst>
                                          <p:attrName>ppt_x</p:attrName>
                                        </p:attrNameLst>
                                      </p:cBhvr>
                                      <p:tavLst>
                                        <p:tav tm="0">
                                          <p:val>
                                            <p:strVal val="#ppt_x"/>
                                          </p:val>
                                        </p:tav>
                                        <p:tav tm="100000">
                                          <p:val>
                                            <p:strVal val="#ppt_x"/>
                                          </p:val>
                                        </p:tav>
                                      </p:tavLst>
                                    </p:anim>
                                    <p:anim calcmode="lin" valueType="num">
                                      <p:cBhvr>
                                        <p:cTn id="50"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47" grpId="0"/>
      <p:bldP spid="6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7000"/>
            <a:ext cx="6858000" cy="12192001"/>
          </a:xfrm>
          <a:prstGeom prst="rect">
            <a:avLst/>
          </a:prstGeom>
        </p:spPr>
      </p:pic>
      <p:sp>
        <p:nvSpPr>
          <p:cNvPr id="8" name="文本框 7"/>
          <p:cNvSpPr txBox="1"/>
          <p:nvPr/>
        </p:nvSpPr>
        <p:spPr>
          <a:xfrm>
            <a:off x="3107037" y="3167390"/>
            <a:ext cx="6219972" cy="830997"/>
          </a:xfrm>
          <a:prstGeom prst="rect">
            <a:avLst/>
          </a:prstGeom>
          <a:noFill/>
        </p:spPr>
        <p:txBody>
          <a:bodyPr wrap="none" rtlCol="0">
            <a:spAutoFit/>
          </a:bodyPr>
          <a:lstStyle/>
          <a:p>
            <a:pPr algn="ctr"/>
            <a:r>
              <a:rPr lang="en-US" altLang="zh-CN" sz="4800">
                <a:solidFill>
                  <a:srgbClr val="007990"/>
                </a:solidFill>
              </a:rPr>
              <a:t>MORE  THAN TEMPLATE</a:t>
            </a:r>
            <a:endParaRPr lang="zh-CN" altLang="en-US" sz="4800">
              <a:solidFill>
                <a:srgbClr val="007990"/>
              </a:solidFill>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Cloud Callout 8"/>
          <p:cNvSpPr/>
          <p:nvPr/>
        </p:nvSpPr>
        <p:spPr bwMode="auto">
          <a:xfrm>
            <a:off x="6231163" y="1012598"/>
            <a:ext cx="2758556" cy="1692553"/>
          </a:xfrm>
          <a:prstGeom prst="cloudCallout">
            <a:avLst>
              <a:gd name="adj1" fmla="val -66639"/>
              <a:gd name="adj2" fmla="val 117063"/>
            </a:avLst>
          </a:prstGeom>
          <a:solidFill>
            <a:srgbClr val="00B0F0"/>
          </a:solidFill>
          <a:ln w="9525" cap="flat" cmpd="sng" algn="ctr">
            <a:noFill/>
            <a:prstDash val="solid"/>
            <a:headEnd type="none" w="med" len="med"/>
            <a:tailEnd type="none" w="med" len="med"/>
          </a:ln>
          <a:effectLst/>
        </p:spPr>
        <p:txBody>
          <a:bodyPr rot="0" spcFirstLastPara="0" vertOverflow="overflow" horzOverflow="overflow" vert="horz" wrap="none" lIns="0" tIns="35823" rIns="35823" bIns="71639" numCol="1" spcCol="0" rtlCol="0" fromWordArt="0" anchor="b" anchorCtr="0" forceAA="0" compatLnSpc="1">
            <a:no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单击填加问题三？</a:t>
            </a: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28" name="Cloud Callout 9"/>
          <p:cNvSpPr/>
          <p:nvPr/>
        </p:nvSpPr>
        <p:spPr bwMode="auto">
          <a:xfrm>
            <a:off x="1453109" y="3087393"/>
            <a:ext cx="3139820" cy="1706209"/>
          </a:xfrm>
          <a:prstGeom prst="cloudCallout">
            <a:avLst>
              <a:gd name="adj1" fmla="val 68799"/>
              <a:gd name="adj2" fmla="val 17194"/>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none" lIns="0" tIns="35823" rIns="35823" bIns="71639" numCol="1" spcCol="0" rtlCol="0" fromWordArt="0" anchor="b" anchorCtr="0" forceAA="0" compatLnSpc="1">
            <a:no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单击填加问题一？</a:t>
            </a: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endParaRPr kumimoji="0" lang="en-US"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29" name="Freeform 53"/>
          <p:cNvSpPr>
            <a:spLocks noEditPoints="1"/>
          </p:cNvSpPr>
          <p:nvPr/>
        </p:nvSpPr>
        <p:spPr bwMode="black">
          <a:xfrm>
            <a:off x="4993151" y="4025468"/>
            <a:ext cx="2283561" cy="2577078"/>
          </a:xfrm>
          <a:custGeom>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7F7F7F"/>
          </a:solidFill>
          <a:ln>
            <a:noFill/>
          </a:ln>
        </p:spPr>
        <p:txBody>
          <a:bodyPr vert="horz" wrap="square" lIns="71639" tIns="35823" rIns="71639" bIns="35823"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30" name="Cloud Callout 11"/>
          <p:cNvSpPr/>
          <p:nvPr/>
        </p:nvSpPr>
        <p:spPr bwMode="auto">
          <a:xfrm>
            <a:off x="7418791" y="2920173"/>
            <a:ext cx="2921495" cy="1897322"/>
          </a:xfrm>
          <a:prstGeom prst="cloudCallout">
            <a:avLst>
              <a:gd name="adj1" fmla="val -90339"/>
              <a:gd name="adj2" fmla="val 18228"/>
            </a:avLst>
          </a:prstGeom>
          <a:solidFill>
            <a:srgbClr val="00B0F0"/>
          </a:solidFill>
          <a:ln w="9525" cap="flat" cmpd="sng" algn="ctr">
            <a:noFill/>
            <a:prstDash val="solid"/>
            <a:headEnd type="none" w="med" len="med"/>
            <a:tailEnd type="none" w="med" len="med"/>
          </a:ln>
          <a:effectLst/>
        </p:spPr>
        <p:txBody>
          <a:bodyPr rot="0" spcFirstLastPara="0" vertOverflow="overflow" horzOverflow="overflow" vert="horz" wrap="none" lIns="0" tIns="35823" rIns="35823" bIns="71639" numCol="1" spcCol="0" rtlCol="0" fromWordArt="0" anchor="b" anchorCtr="0" forceAA="0" compatLnSpc="1">
            <a:no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单击填加问题四？</a:t>
            </a: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31" name="Cloud Callout 12"/>
          <p:cNvSpPr/>
          <p:nvPr/>
        </p:nvSpPr>
        <p:spPr bwMode="auto">
          <a:xfrm>
            <a:off x="2695403" y="1076518"/>
            <a:ext cx="3057956" cy="1704825"/>
          </a:xfrm>
          <a:prstGeom prst="cloudCallout">
            <a:avLst>
              <a:gd name="adj1" fmla="val 44578"/>
              <a:gd name="adj2" fmla="val 117581"/>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0" tIns="35823" rIns="35823" bIns="71639" numCol="1" spcCol="0" rtlCol="0" fromWordArt="0" anchor="b" anchorCtr="0" forceAA="0" compatLnSpc="1">
            <a:no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单击填加问题二？</a:t>
            </a: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endParaRPr kumimoji="0" lang="en-US" altLang="zh-CN" sz="213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1" y="-2667000"/>
            <a:ext cx="6858000" cy="12192001"/>
          </a:xfrm>
          <a:prstGeom prst="rect">
            <a:avLst/>
          </a:prstGeom>
        </p:spPr>
      </p:pic>
      <p:sp>
        <p:nvSpPr>
          <p:cNvPr id="8" name="文本框 7"/>
          <p:cNvSpPr txBox="1"/>
          <p:nvPr/>
        </p:nvSpPr>
        <p:spPr>
          <a:xfrm>
            <a:off x="3107037" y="3167390"/>
            <a:ext cx="6219972" cy="830997"/>
          </a:xfrm>
          <a:prstGeom prst="rect">
            <a:avLst/>
          </a:prstGeom>
          <a:noFill/>
        </p:spPr>
        <p:txBody>
          <a:bodyPr wrap="none" rtlCol="0">
            <a:spAutoFit/>
          </a:bodyPr>
          <a:lstStyle/>
          <a:p>
            <a:pPr algn="ctr"/>
            <a:r>
              <a:rPr lang="en-US" altLang="zh-CN" sz="4800">
                <a:solidFill>
                  <a:srgbClr val="007990"/>
                </a:solidFill>
              </a:rPr>
              <a:t>MORE  THAN TEMPLATE</a:t>
            </a:r>
            <a:endParaRPr lang="zh-CN" altLang="en-US" sz="4800">
              <a:solidFill>
                <a:srgbClr val="007990"/>
              </a:solidFill>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8"/>
          <p:cNvGrpSpPr/>
          <p:nvPr/>
        </p:nvGrpSpPr>
        <p:grpSpPr>
          <a:xfrm>
            <a:off x="2122626" y="1348796"/>
            <a:ext cx="2978320" cy="2034654"/>
            <a:chExt cx="9801" cy="6692"/>
          </a:xfrm>
          <a:solidFill>
            <a:srgbClr val="0070C0"/>
          </a:solidFill>
        </p:grpSpPr>
        <p:sp>
          <p:nvSpPr>
            <p:cNvPr id="34" name="曲线 948"/>
            <p:cNvSpPr/>
            <p:nvPr/>
          </p:nvSpPr>
          <p:spPr bwMode="auto">
            <a:xfrm>
              <a:off x="2263" y="0"/>
              <a:ext cx="5780" cy="6693"/>
            </a:xfrm>
            <a:custGeom>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35" name="曲线 948"/>
            <p:cNvSpPr/>
            <p:nvPr/>
          </p:nvSpPr>
          <p:spPr bwMode="auto">
            <a:xfrm>
              <a:off x="0" y="0"/>
              <a:ext cx="3885" cy="4606"/>
            </a:xfrm>
            <a:custGeom>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36" name="曲线 950"/>
            <p:cNvSpPr/>
            <p:nvPr/>
          </p:nvSpPr>
          <p:spPr bwMode="auto">
            <a:xfrm>
              <a:off x="6721" y="290"/>
              <a:ext cx="3080" cy="4121"/>
            </a:xfrm>
            <a:custGeom>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grpSp>
        <p:nvGrpSpPr>
          <p:cNvPr id="37" name="Group 12"/>
          <p:cNvGrpSpPr/>
          <p:nvPr/>
        </p:nvGrpSpPr>
        <p:grpSpPr>
          <a:xfrm>
            <a:off x="7207271" y="1348796"/>
            <a:ext cx="2978320" cy="2034654"/>
            <a:chExt cx="9801" cy="6692"/>
          </a:xfrm>
          <a:solidFill>
            <a:srgbClr val="00B0F0"/>
          </a:solidFill>
        </p:grpSpPr>
        <p:sp>
          <p:nvSpPr>
            <p:cNvPr id="38" name="曲线 948"/>
            <p:cNvSpPr/>
            <p:nvPr/>
          </p:nvSpPr>
          <p:spPr bwMode="auto">
            <a:xfrm>
              <a:off x="2263" y="0"/>
              <a:ext cx="5780" cy="6693"/>
            </a:xfrm>
            <a:custGeom>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sp>
          <p:nvSpPr>
            <p:cNvPr id="39" name="曲线 948"/>
            <p:cNvSpPr/>
            <p:nvPr/>
          </p:nvSpPr>
          <p:spPr bwMode="auto">
            <a:xfrm>
              <a:off x="0" y="0"/>
              <a:ext cx="3885" cy="4606"/>
            </a:xfrm>
            <a:custGeom>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sp>
          <p:nvSpPr>
            <p:cNvPr id="40" name="曲线 950"/>
            <p:cNvSpPr/>
            <p:nvPr/>
          </p:nvSpPr>
          <p:spPr bwMode="auto">
            <a:xfrm>
              <a:off x="6721" y="290"/>
              <a:ext cx="3080" cy="4121"/>
            </a:xfrm>
            <a:custGeom>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grpSp>
      <p:sp>
        <p:nvSpPr>
          <p:cNvPr id="41" name="Text Box 16"/>
          <p:cNvSpPr txBox="1">
            <a:spLocks noChangeArrowheads="1"/>
          </p:cNvSpPr>
          <p:nvPr/>
        </p:nvSpPr>
        <p:spPr bwMode="auto">
          <a:xfrm>
            <a:off x="2124617" y="3666148"/>
            <a:ext cx="2976329" cy="463173"/>
          </a:xfrm>
          <a:prstGeom prst="rect">
            <a:avLst/>
          </a:prstGeom>
          <a:solidFill>
            <a:srgbClr val="0070C0"/>
          </a:solidFill>
          <a:ln w="3175" cap="flat" cmpd="sng">
            <a:noFill/>
            <a:bevel/>
          </a:ln>
        </p:spPr>
        <p:txBody>
          <a:bodyPr anchor="ctr"/>
          <a:lstStyle>
            <a:defPPr>
              <a:defRPr lang="zh-CN"/>
            </a:def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某某团队</a:t>
            </a:r>
            <a:endParaRPr kumimoji="0" lang="zh-CN" altLang="en-US" sz="2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42" name="Rectangle 17"/>
          <p:cNvSpPr>
            <a:spLocks noChangeArrowheads="1"/>
          </p:cNvSpPr>
          <p:nvPr/>
        </p:nvSpPr>
        <p:spPr bwMode="auto">
          <a:xfrm>
            <a:off x="2124617" y="4207664"/>
            <a:ext cx="2978320" cy="1930458"/>
          </a:xfrm>
          <a:prstGeom prst="rect">
            <a:avLst/>
          </a:prstGeom>
          <a:solidFill>
            <a:srgbClr val="0070C0"/>
          </a:solidFill>
          <a:ln>
            <a:noFill/>
          </a:ln>
          <a:effec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43" name="Text Box 18"/>
          <p:cNvSpPr txBox="1">
            <a:spLocks noChangeArrowheads="1"/>
          </p:cNvSpPr>
          <p:nvPr/>
        </p:nvSpPr>
        <p:spPr bwMode="auto">
          <a:xfrm>
            <a:off x="7207271" y="3666148"/>
            <a:ext cx="2978320" cy="501771"/>
          </a:xfrm>
          <a:prstGeom prst="rect">
            <a:avLst/>
          </a:prstGeom>
          <a:solidFill>
            <a:srgbClr val="00B0F0"/>
          </a:solidFill>
          <a:ln w="3175" cap="flat" cmpd="sng">
            <a:noFill/>
            <a:bevel/>
          </a:ln>
        </p:spPr>
        <p:txBody>
          <a:bodyPr anchor="ctr"/>
          <a:lstStyle>
            <a:defPPr>
              <a:defRPr lang="zh-CN"/>
            </a:defPPr>
            <a:lvl1pPr algn="ctr">
              <a:defRPr sz="2000" b="1">
                <a:solidFill>
                  <a:srgbClr val="F8F8F8"/>
                </a:solidFill>
                <a:ea typeface="微软雅黑" panose="020b0503020204020204" pitchFamily="34" charset="-122"/>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rPr>
              <a:t>某某团队</a:t>
            </a:r>
            <a:endPar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sp>
        <p:nvSpPr>
          <p:cNvPr id="44" name="Rectangle 19"/>
          <p:cNvSpPr>
            <a:spLocks noChangeArrowheads="1"/>
          </p:cNvSpPr>
          <p:nvPr/>
        </p:nvSpPr>
        <p:spPr bwMode="auto">
          <a:xfrm>
            <a:off x="7207271" y="4207664"/>
            <a:ext cx="2978320" cy="1930458"/>
          </a:xfrm>
          <a:prstGeom prst="rect">
            <a:avLst/>
          </a:prstGeom>
          <a:solidFill>
            <a:srgbClr val="00B0F0"/>
          </a:solidFill>
          <a:ln>
            <a:noFill/>
          </a:ln>
          <a:effec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45" name="Text Box 20"/>
          <p:cNvSpPr txBox="1">
            <a:spLocks noChangeArrowheads="1"/>
          </p:cNvSpPr>
          <p:nvPr/>
        </p:nvSpPr>
        <p:spPr bwMode="auto">
          <a:xfrm>
            <a:off x="2345602" y="4386872"/>
            <a:ext cx="2588112" cy="1636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255">
              <a:solidFill>
                <a:srgbClr val="F8F8F8"/>
              </a:solidFill>
              <a:latin typeface="微软雅黑" panose="020b0503020204020204" pitchFamily="34" charset="-122"/>
              <a:ea typeface="微软雅黑" panose="020b0503020204020204" pitchFamily="34" charset="-122"/>
            </a:endParaRPr>
          </a:p>
        </p:txBody>
      </p:sp>
      <p:sp>
        <p:nvSpPr>
          <p:cNvPr id="46" name="Text Box 21"/>
          <p:cNvSpPr txBox="1">
            <a:spLocks noChangeArrowheads="1"/>
          </p:cNvSpPr>
          <p:nvPr/>
        </p:nvSpPr>
        <p:spPr bwMode="auto">
          <a:xfrm>
            <a:off x="7430247" y="4386872"/>
            <a:ext cx="2588112" cy="1636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005">
              <a:solidFill>
                <a:srgbClr val="F8F8F8"/>
              </a:solidFill>
              <a:latin typeface="微软雅黑" panose="020b0503020204020204" pitchFamily="34" charset="-122"/>
              <a:ea typeface="微软雅黑" panose="020b0503020204020204" pitchFamily="34" charset="-122"/>
            </a:endParaRPr>
          </a:p>
          <a:p>
            <a:pPr defTabSz="1219200"/>
            <a:r>
              <a:rPr lang="zh-CN" altLang="en-US" sz="2005">
                <a:solidFill>
                  <a:srgbClr val="F8F8F8"/>
                </a:solidFill>
                <a:latin typeface="微软雅黑" panose="020b0503020204020204" pitchFamily="34" charset="-122"/>
                <a:ea typeface="微软雅黑" panose="020b0503020204020204" pitchFamily="34" charset="-122"/>
              </a:rPr>
              <a:t>●这里输入您的文字</a:t>
            </a:r>
            <a:endParaRPr lang="zh-CN" altLang="en-US" sz="2255">
              <a:solidFill>
                <a:srgbClr val="F8F8F8"/>
              </a:solidFill>
              <a:latin typeface="微软雅黑" panose="020b0503020204020204" pitchFamily="34" charset="-122"/>
              <a:ea typeface="微软雅黑" panose="020b0503020204020204" pitchFamily="34" charset="-122"/>
            </a:endParaRPr>
          </a:p>
        </p:txBody>
      </p:sp>
      <p:grpSp>
        <p:nvGrpSpPr>
          <p:cNvPr id="47" name="Group 22"/>
          <p:cNvGrpSpPr/>
          <p:nvPr/>
        </p:nvGrpSpPr>
        <p:grpSpPr>
          <a:xfrm>
            <a:off x="5530971" y="3248068"/>
            <a:ext cx="1353782" cy="1353782"/>
            <a:chExt cx="1700" cy="1700"/>
          </a:xfrm>
          <a:solidFill>
            <a:srgbClr val="7F7F7F"/>
          </a:solidFill>
        </p:grpSpPr>
        <p:sp>
          <p:nvSpPr>
            <p:cNvPr id="48"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49"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4515"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VS</a:t>
              </a:r>
              <a:endParaRPr kumimoji="0" lang="zh-CN" altLang="en-US" sz="4515"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2" presetClass="entr" presetSubtype="1" fill="hold" grpId="0" nodeType="withEffect">
                                  <p:stCondLst>
                                    <p:cond delay="6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800"/>
                            </p:stCondLst>
                            <p:childTnLst>
                              <p:par>
                                <p:cTn id="22" presetID="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par>
                                <p:cTn id="34" presetID="2" presetClass="entr" presetSubtype="4" fill="hold" grpId="0" nodeType="withEffect">
                                  <p:stCondLst>
                                    <p:cond delay="60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p:bldP spid="4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2" name="SmartArt Placeholder 13"/>
          <p:cNvGraphicFramePr/>
          <p:nvPr/>
        </p:nvGraphicFramePr>
        <p:xfrm>
          <a:off x="755094" y="1622921"/>
          <a:ext cx="5160298" cy="3918004"/>
        </p:xfrm>
        <a:graphic>
          <a:graphicData uri="http://schemas.openxmlformats.org/drawingml/2006/diagram">
            <dgm:relIds xmlns:dgm="http://schemas.openxmlformats.org/drawingml/2006/diagram" r:dm="rId5" r:lo="rId6" r:qs="rId7" r:cs="rId8"/>
          </a:graphicData>
        </a:graphic>
      </p:graphicFrame>
      <p:grpSp>
        <p:nvGrpSpPr>
          <p:cNvPr id="53" name="组合 52"/>
          <p:cNvGrpSpPr/>
          <p:nvPr/>
        </p:nvGrpSpPr>
        <p:grpSpPr>
          <a:xfrm>
            <a:off x="6366912" y="1760372"/>
            <a:ext cx="4966718" cy="594009"/>
            <a:chOff x="4932040" y="1169183"/>
            <a:chExt cx="3960440" cy="473660"/>
          </a:xfrm>
        </p:grpSpPr>
        <p:sp>
          <p:nvSpPr>
            <p:cNvPr id="54" name="Content Placeholder 9"/>
            <p:cNvSpPr txBox="1"/>
            <p:nvPr/>
          </p:nvSpPr>
          <p:spPr>
            <a:xfrm>
              <a:off x="4932040" y="1235977"/>
              <a:ext cx="609600" cy="365760"/>
            </a:xfrm>
            <a:prstGeom prst="rect">
              <a:avLst/>
            </a:prstGeom>
            <a:solidFill>
              <a:srgbClr val="003BC0"/>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rPr>
                <a:t>100%</a:t>
              </a:r>
              <a:endPar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endParaRPr>
            </a:p>
          </p:txBody>
        </p:sp>
        <p:sp>
          <p:nvSpPr>
            <p:cNvPr id="55" name="矩形 54"/>
            <p:cNvSpPr/>
            <p:nvPr/>
          </p:nvSpPr>
          <p:spPr>
            <a:xfrm>
              <a:off x="5624395" y="1169183"/>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6" name="组合 55"/>
          <p:cNvGrpSpPr/>
          <p:nvPr/>
        </p:nvGrpSpPr>
        <p:grpSpPr>
          <a:xfrm>
            <a:off x="6366912" y="2815873"/>
            <a:ext cx="4966718" cy="594009"/>
            <a:chOff x="4932040" y="2010834"/>
            <a:chExt cx="3960440" cy="473660"/>
          </a:xfrm>
        </p:grpSpPr>
        <p:sp>
          <p:nvSpPr>
            <p:cNvPr id="57" name="Content Placeholder 10"/>
            <p:cNvSpPr txBox="1"/>
            <p:nvPr/>
          </p:nvSpPr>
          <p:spPr>
            <a:xfrm>
              <a:off x="4932040" y="2074176"/>
              <a:ext cx="609600" cy="365760"/>
            </a:xfrm>
            <a:prstGeom prst="rect">
              <a:avLst/>
            </a:prstGeom>
            <a:solidFill>
              <a:srgbClr val="0070C0"/>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rPr>
                <a:t>95%</a:t>
              </a:r>
              <a:endPar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endParaRPr>
            </a:p>
          </p:txBody>
        </p:sp>
        <p:sp>
          <p:nvSpPr>
            <p:cNvPr id="58" name="矩形 57"/>
            <p:cNvSpPr/>
            <p:nvPr/>
          </p:nvSpPr>
          <p:spPr>
            <a:xfrm>
              <a:off x="5624395" y="2010834"/>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59" name="组合 58"/>
          <p:cNvGrpSpPr/>
          <p:nvPr/>
        </p:nvGrpSpPr>
        <p:grpSpPr>
          <a:xfrm>
            <a:off x="6366912" y="3835192"/>
            <a:ext cx="4966718" cy="594009"/>
            <a:chOff x="4932040" y="2823635"/>
            <a:chExt cx="3960440" cy="473660"/>
          </a:xfrm>
        </p:grpSpPr>
        <p:sp>
          <p:nvSpPr>
            <p:cNvPr id="60" name="Content Placeholder 11"/>
            <p:cNvSpPr txBox="1"/>
            <p:nvPr/>
          </p:nvSpPr>
          <p:spPr>
            <a:xfrm>
              <a:off x="4932040" y="2886977"/>
              <a:ext cx="609600" cy="365760"/>
            </a:xfrm>
            <a:prstGeom prst="rect">
              <a:avLst/>
            </a:prstGeom>
            <a:solidFill>
              <a:srgbClr val="00B0F0"/>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rPr>
                <a:t>85%</a:t>
              </a:r>
              <a:endPar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endParaRPr>
            </a:p>
          </p:txBody>
        </p:sp>
        <p:sp>
          <p:nvSpPr>
            <p:cNvPr id="61" name="矩形 60"/>
            <p:cNvSpPr/>
            <p:nvPr/>
          </p:nvSpPr>
          <p:spPr>
            <a:xfrm>
              <a:off x="5624395" y="2823635"/>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62" name="组合 61"/>
          <p:cNvGrpSpPr/>
          <p:nvPr/>
        </p:nvGrpSpPr>
        <p:grpSpPr>
          <a:xfrm>
            <a:off x="6366912" y="4798126"/>
            <a:ext cx="4966718" cy="594513"/>
            <a:chOff x="4932040" y="3591475"/>
            <a:chExt cx="3960440" cy="474062"/>
          </a:xfrm>
        </p:grpSpPr>
        <p:sp>
          <p:nvSpPr>
            <p:cNvPr id="63" name="Content Placeholder 12"/>
            <p:cNvSpPr txBox="1"/>
            <p:nvPr/>
          </p:nvSpPr>
          <p:spPr>
            <a:xfrm>
              <a:off x="4932040" y="3699777"/>
              <a:ext cx="609600" cy="365760"/>
            </a:xfrm>
            <a:prstGeom prst="rect">
              <a:avLst/>
            </a:prstGeom>
            <a:solidFill>
              <a:srgbClr val="00B0F0"/>
            </a:solidFill>
            <a:ln>
              <a:noFill/>
            </a:ln>
          </p:spPr>
          <p:txBody>
            <a:bodyPr vert="horz" wrap="none" lIns="114673" tIns="0" rIns="114673" bIns="57337"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rPr>
                <a:t>55%</a:t>
              </a:r>
              <a:endParaRPr kumimoji="0" lang="en-US" sz="2005" b="0" i="0" u="none" strike="noStrike" kern="1200" cap="none" spc="0" normalizeH="0" baseline="0" noProof="0">
                <a:ln>
                  <a:noFill/>
                </a:ln>
                <a:solidFill>
                  <a:sysClr val="window" lastClr="FFFFFF"/>
                </a:solidFill>
                <a:effectLst/>
                <a:uLnTx/>
                <a:uFillTx/>
                <a:latin typeface="Arial"/>
                <a:ea typeface="微软雅黑" panose="020b0503020204020204" pitchFamily="34" charset="-122"/>
                <a:cs typeface="Arial" panose="020b0604020202020204" pitchFamily="34" charset="0"/>
              </a:endParaRPr>
            </a:p>
          </p:txBody>
        </p:sp>
        <p:sp>
          <p:nvSpPr>
            <p:cNvPr id="64" name="矩形 63"/>
            <p:cNvSpPr/>
            <p:nvPr/>
          </p:nvSpPr>
          <p:spPr>
            <a:xfrm>
              <a:off x="5624395" y="3591475"/>
              <a:ext cx="3268085" cy="473660"/>
            </a:xfrm>
            <a:prstGeom prst="rect">
              <a:avLst/>
            </a:prstGeom>
          </p:spPr>
          <p:txBody>
            <a:bodyPr wrap="square">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a:t>
              </a:r>
              <a:r>
                <a:rPr kumimoji="0" lang="zh-CN" altLang="en-US" sz="1630" b="0" i="0" u="none" strike="noStrike" kern="0" cap="none" spc="0" normalizeH="0" baseline="0" noProof="0">
                  <a:ln>
                    <a:noFill/>
                  </a:ln>
                  <a:solidFill>
                    <a:sysClr val="windowText" lastClr="000000">
                      <a:lumMod val="85000"/>
                      <a:lumOff val="15000"/>
                    </a:sysClr>
                  </a:solidFill>
                  <a:effectLst/>
                  <a:uLnTx/>
                  <a:uFillTx/>
                  <a:latin typeface="Arial"/>
                  <a:ea typeface="微软雅黑" panose="020b0503020204020204" pitchFamily="34" charset="-122"/>
                </a:rPr>
                <a:t>文本，单击此处添加文本，单击此处添加文本，单击此处添加文本。</a:t>
              </a:r>
              <a:endParaRPr kumimoji="0" lang="en-US" altLang="zh-CN" sz="1630" b="0" i="0" u="none" strike="noStrike" kern="0" cap="none" spc="0" normalizeH="0" baseline="0" noProof="0">
                <a:ln>
                  <a:noFill/>
                </a:ln>
                <a:solidFill>
                  <a:sysClr val="windowText" lastClr="000000">
                    <a:lumMod val="85000"/>
                    <a:lumOff val="1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graphicEl>
                                              <a:dgm id="{864F954D-81D4-4546-B08E-448FBA7A18FE}"/>
                                            </p:graphicEl>
                                          </p:spTgt>
                                        </p:tgtEl>
                                        <p:attrNameLst>
                                          <p:attrName>style.visibility</p:attrName>
                                        </p:attrNameLst>
                                      </p:cBhvr>
                                      <p:to>
                                        <p:strVal val="visible"/>
                                      </p:to>
                                    </p:set>
                                    <p:animEffect transition="in" filter="fade">
                                      <p:cBhvr>
                                        <p:cTn id="7" dur="500"/>
                                        <p:tgtEl>
                                          <p:spTgt spid="52">
                                            <p:graphicEl>
                                              <a:dgm id="{864F954D-81D4-4546-B08E-448FBA7A18FE}"/>
                                            </p:graphicEl>
                                          </p:spTgt>
                                        </p:tgtEl>
                                      </p:cBhvr>
                                    </p:animEffect>
                                    <p:anim calcmode="lin" valueType="num">
                                      <p:cBhvr>
                                        <p:cTn id="8" dur="500" fill="hold"/>
                                        <p:tgtEl>
                                          <p:spTgt spid="52">
                                            <p:graphicEl>
                                              <a:dgm id="{864F954D-81D4-4546-B08E-448FBA7A18FE}"/>
                                            </p:graphicEl>
                                          </p:spTgt>
                                        </p:tgtEl>
                                        <p:attrNameLst>
                                          <p:attrName>ppt_x</p:attrName>
                                        </p:attrNameLst>
                                      </p:cBhvr>
                                      <p:tavLst>
                                        <p:tav tm="0">
                                          <p:val>
                                            <p:strVal val="#ppt_x"/>
                                          </p:val>
                                        </p:tav>
                                        <p:tav tm="100000">
                                          <p:val>
                                            <p:strVal val="#ppt_x"/>
                                          </p:val>
                                        </p:tav>
                                      </p:tavLst>
                                    </p:anim>
                                    <p:anim calcmode="lin" valueType="num">
                                      <p:cBhvr>
                                        <p:cTn id="9" dur="500" fill="hold"/>
                                        <p:tgtEl>
                                          <p:spTgt spid="52">
                                            <p:graphicEl>
                                              <a:dgm id="{864F954D-81D4-4546-B08E-448FBA7A18F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2">
                                            <p:graphicEl>
                                              <a:dgm id="{753AA43A-5097-42D8-A3EF-20B11215D8F3}"/>
                                            </p:graphicEl>
                                          </p:spTgt>
                                        </p:tgtEl>
                                        <p:attrNameLst>
                                          <p:attrName>style.visibility</p:attrName>
                                        </p:attrNameLst>
                                      </p:cBhvr>
                                      <p:to>
                                        <p:strVal val="visible"/>
                                      </p:to>
                                    </p:set>
                                    <p:animEffect transition="in" filter="fade">
                                      <p:cBhvr>
                                        <p:cTn id="12" dur="500"/>
                                        <p:tgtEl>
                                          <p:spTgt spid="52">
                                            <p:graphicEl>
                                              <a:dgm id="{753AA43A-5097-42D8-A3EF-20B11215D8F3}"/>
                                            </p:graphicEl>
                                          </p:spTgt>
                                        </p:tgtEl>
                                      </p:cBhvr>
                                    </p:animEffect>
                                    <p:anim calcmode="lin" valueType="num">
                                      <p:cBhvr>
                                        <p:cTn id="13" dur="500" fill="hold"/>
                                        <p:tgtEl>
                                          <p:spTgt spid="52">
                                            <p:graphicEl>
                                              <a:dgm id="{753AA43A-5097-42D8-A3EF-20B11215D8F3}"/>
                                            </p:graphicEl>
                                          </p:spTgt>
                                        </p:tgtEl>
                                        <p:attrNameLst>
                                          <p:attrName>ppt_x</p:attrName>
                                        </p:attrNameLst>
                                      </p:cBhvr>
                                      <p:tavLst>
                                        <p:tav tm="0">
                                          <p:val>
                                            <p:strVal val="#ppt_x"/>
                                          </p:val>
                                        </p:tav>
                                        <p:tav tm="100000">
                                          <p:val>
                                            <p:strVal val="#ppt_x"/>
                                          </p:val>
                                        </p:tav>
                                      </p:tavLst>
                                    </p:anim>
                                    <p:anim calcmode="lin" valueType="num">
                                      <p:cBhvr>
                                        <p:cTn id="14" dur="500" fill="hold"/>
                                        <p:tgtEl>
                                          <p:spTgt spid="52">
                                            <p:graphicEl>
                                              <a:dgm id="{753AA43A-5097-42D8-A3EF-20B11215D8F3}"/>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2">
                                            <p:graphicEl>
                                              <a:dgm id="{E6279944-4AC5-4561-B5D0-64EE0E57E695}"/>
                                            </p:graphicEl>
                                          </p:spTgt>
                                        </p:tgtEl>
                                        <p:attrNameLst>
                                          <p:attrName>style.visibility</p:attrName>
                                        </p:attrNameLst>
                                      </p:cBhvr>
                                      <p:to>
                                        <p:strVal val="visible"/>
                                      </p:to>
                                    </p:set>
                                    <p:animEffect transition="in" filter="fade">
                                      <p:cBhvr>
                                        <p:cTn id="17" dur="500"/>
                                        <p:tgtEl>
                                          <p:spTgt spid="52">
                                            <p:graphicEl>
                                              <a:dgm id="{E6279944-4AC5-4561-B5D0-64EE0E57E695}"/>
                                            </p:graphicEl>
                                          </p:spTgt>
                                        </p:tgtEl>
                                      </p:cBhvr>
                                    </p:animEffect>
                                    <p:anim calcmode="lin" valueType="num">
                                      <p:cBhvr>
                                        <p:cTn id="18" dur="500" fill="hold"/>
                                        <p:tgtEl>
                                          <p:spTgt spid="52">
                                            <p:graphicEl>
                                              <a:dgm id="{E6279944-4AC5-4561-B5D0-64EE0E57E695}"/>
                                            </p:graphicEl>
                                          </p:spTgt>
                                        </p:tgtEl>
                                        <p:attrNameLst>
                                          <p:attrName>ppt_x</p:attrName>
                                        </p:attrNameLst>
                                      </p:cBhvr>
                                      <p:tavLst>
                                        <p:tav tm="0">
                                          <p:val>
                                            <p:strVal val="#ppt_x"/>
                                          </p:val>
                                        </p:tav>
                                        <p:tav tm="100000">
                                          <p:val>
                                            <p:strVal val="#ppt_x"/>
                                          </p:val>
                                        </p:tav>
                                      </p:tavLst>
                                    </p:anim>
                                    <p:anim calcmode="lin" valueType="num">
                                      <p:cBhvr>
                                        <p:cTn id="19" dur="500" fill="hold"/>
                                        <p:tgtEl>
                                          <p:spTgt spid="52">
                                            <p:graphicEl>
                                              <a:dgm id="{E6279944-4AC5-4561-B5D0-64EE0E57E695}"/>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52">
                                            <p:graphicEl>
                                              <a:dgm id="{285279A8-A2FF-4704-92DF-4753853CE322}"/>
                                            </p:graphicEl>
                                          </p:spTgt>
                                        </p:tgtEl>
                                        <p:attrNameLst>
                                          <p:attrName>style.visibility</p:attrName>
                                        </p:attrNameLst>
                                      </p:cBhvr>
                                      <p:to>
                                        <p:strVal val="visible"/>
                                      </p:to>
                                    </p:set>
                                    <p:animEffect transition="in" filter="fade">
                                      <p:cBhvr>
                                        <p:cTn id="22" dur="500"/>
                                        <p:tgtEl>
                                          <p:spTgt spid="52">
                                            <p:graphicEl>
                                              <a:dgm id="{285279A8-A2FF-4704-92DF-4753853CE322}"/>
                                            </p:graphicEl>
                                          </p:spTgt>
                                        </p:tgtEl>
                                      </p:cBhvr>
                                    </p:animEffect>
                                    <p:anim calcmode="lin" valueType="num">
                                      <p:cBhvr>
                                        <p:cTn id="23" dur="500" fill="hold"/>
                                        <p:tgtEl>
                                          <p:spTgt spid="52">
                                            <p:graphicEl>
                                              <a:dgm id="{285279A8-A2FF-4704-92DF-4753853CE322}"/>
                                            </p:graphicEl>
                                          </p:spTgt>
                                        </p:tgtEl>
                                        <p:attrNameLst>
                                          <p:attrName>ppt_x</p:attrName>
                                        </p:attrNameLst>
                                      </p:cBhvr>
                                      <p:tavLst>
                                        <p:tav tm="0">
                                          <p:val>
                                            <p:strVal val="#ppt_x"/>
                                          </p:val>
                                        </p:tav>
                                        <p:tav tm="100000">
                                          <p:val>
                                            <p:strVal val="#ppt_x"/>
                                          </p:val>
                                        </p:tav>
                                      </p:tavLst>
                                    </p:anim>
                                    <p:anim calcmode="lin" valueType="num">
                                      <p:cBhvr>
                                        <p:cTn id="24" dur="500" fill="hold"/>
                                        <p:tgtEl>
                                          <p:spTgt spid="52">
                                            <p:graphicEl>
                                              <a:dgm id="{285279A8-A2FF-4704-92DF-4753853CE322}"/>
                                            </p:graphicEl>
                                          </p:spTgt>
                                        </p:tgtEl>
                                        <p:attrNameLst>
                                          <p:attrName>ppt_y</p:attrName>
                                        </p:attrNameLst>
                                      </p:cBhvr>
                                      <p:tavLst>
                                        <p:tav tm="0">
                                          <p:val>
                                            <p:strVal val="#ppt_y+.1"/>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1+#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0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1+#ppt_w/2"/>
                                          </p:val>
                                        </p:tav>
                                        <p:tav tm="100000">
                                          <p:val>
                                            <p:strVal val="#ppt_x"/>
                                          </p:val>
                                        </p:tav>
                                      </p:tavLst>
                                    </p:anim>
                                    <p:anim calcmode="lin" valueType="num">
                                      <p:cBhvr additive="base">
                                        <p:cTn id="32" dur="500" fill="hold"/>
                                        <p:tgtEl>
                                          <p:spTgt spid="5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1+#ppt_w/2"/>
                                          </p:val>
                                        </p:tav>
                                        <p:tav tm="100000">
                                          <p:val>
                                            <p:strVal val="#ppt_x"/>
                                          </p:val>
                                        </p:tav>
                                      </p:tavLst>
                                    </p:anim>
                                    <p:anim calcmode="lin" valueType="num">
                                      <p:cBhvr additive="base">
                                        <p:cTn id="36" dur="5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70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1+#ppt_w/2"/>
                                          </p:val>
                                        </p:tav>
                                        <p:tav tm="100000">
                                          <p:val>
                                            <p:strVal val="#ppt_x"/>
                                          </p:val>
                                        </p:tav>
                                      </p:tavLst>
                                    </p:anim>
                                    <p:anim calcmode="lin" valueType="num">
                                      <p:cBhvr additive="base">
                                        <p:cTn id="40"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Sub>
          <a:bldDgm bld="lvlAtOnce"/>
        </p:bldSub>
      </p:bldGraphic>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19"/>
          <p:cNvSpPr/>
          <p:nvPr/>
        </p:nvSpPr>
        <p:spPr bwMode="auto">
          <a:xfrm>
            <a:off x="8935707" y="1759694"/>
            <a:ext cx="1948201" cy="3810466"/>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46595" tIns="46595" rIns="46595" bIns="46595" numCol="1" spcCol="0" rtlCol="0" fromWordArt="0" anchor="b" anchorCtr="0" forceAA="0" compatLnSpc="1">
            <a:noAutofit/>
          </a:bodyPr>
          <a:lstStyle/>
          <a:p>
            <a:pPr marL="0" marR="0" lvl="0" indent="0" defTabSz="931545" eaLnBrk="1" fontAlgn="base" latinLnBrk="0" hangingPunct="1">
              <a:lnSpc>
                <a:spcPct val="80000"/>
              </a:lnSpc>
              <a:spcBef>
                <a:spcPct val="0"/>
              </a:spcBef>
              <a:spcAft>
                <a:spcPct val="0"/>
              </a:spcAft>
              <a:buClrTx/>
              <a:buSzTx/>
              <a:buFontTx/>
              <a:buNone/>
              <a:defRPr/>
            </a:pPr>
            <a:r>
              <a:rPr kumimoji="0" lang="zh-CN" alt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填加文字</a:t>
            </a:r>
            <a:endParaRPr kumimoji="0" 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38" name="Rectangle 68"/>
          <p:cNvSpPr/>
          <p:nvPr/>
        </p:nvSpPr>
        <p:spPr bwMode="auto">
          <a:xfrm>
            <a:off x="6875408" y="1759695"/>
            <a:ext cx="1948201" cy="1855064"/>
          </a:xfrm>
          <a:prstGeom prst="rect">
            <a:avLst/>
          </a:prstGeom>
          <a:solidFill>
            <a:srgbClr val="00B0F0"/>
          </a:solidFill>
          <a:ln w="9525" cap="flat" cmpd="sng" algn="ctr">
            <a:noFill/>
            <a:prstDash val="solid"/>
            <a:headEnd type="none" w="med" len="med"/>
            <a:tailEnd type="none" w="med" len="med"/>
          </a:ln>
          <a:effectLst/>
        </p:spPr>
        <p:txBody>
          <a:bodyPr rot="0" spcFirstLastPara="0" vertOverflow="overflow" horzOverflow="overflow" vert="horz" wrap="square" lIns="46595" tIns="46595" rIns="46595" bIns="46595" numCol="1" spcCol="0" rtlCol="0" fromWordArt="0" anchor="b" anchorCtr="0" forceAA="0" compatLnSpc="1">
            <a:noAutofit/>
          </a:bodyPr>
          <a:lstStyle/>
          <a:p>
            <a:pPr marL="0" marR="0" lvl="0" indent="0" defTabSz="931545" eaLnBrk="1" fontAlgn="base" latinLnBrk="0" hangingPunct="1">
              <a:lnSpc>
                <a:spcPct val="80000"/>
              </a:lnSpc>
              <a:spcBef>
                <a:spcPct val="0"/>
              </a:spcBef>
              <a:spcAft>
                <a:spcPct val="0"/>
              </a:spcAft>
              <a:buClrTx/>
              <a:buSzTx/>
              <a:buFontTx/>
              <a:buNone/>
              <a:defRPr/>
            </a:pPr>
            <a:r>
              <a:rPr kumimoji="0" lang="zh-CN" alt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a:t>
            </a:r>
            <a:endParaRPr kumimoji="0" 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39" name="Rectangle 69"/>
          <p:cNvSpPr/>
          <p:nvPr/>
        </p:nvSpPr>
        <p:spPr bwMode="auto">
          <a:xfrm>
            <a:off x="6875408" y="3715097"/>
            <a:ext cx="1948201" cy="1855064"/>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46595" tIns="46595" rIns="46595" bIns="46595" numCol="1" spcCol="0" rtlCol="0" fromWordArt="0" anchor="b" anchorCtr="0" forceAA="0" compatLnSpc="1">
            <a:noAutofit/>
          </a:bodyPr>
          <a:lstStyle/>
          <a:p>
            <a:pPr marL="0" marR="0" lvl="0" indent="0" defTabSz="931545" eaLnBrk="1" fontAlgn="base" latinLnBrk="0" hangingPunct="1">
              <a:lnSpc>
                <a:spcPct val="80000"/>
              </a:lnSpc>
              <a:spcBef>
                <a:spcPct val="0"/>
              </a:spcBef>
              <a:spcAft>
                <a:spcPct val="0"/>
              </a:spcAft>
              <a:buClrTx/>
              <a:buSzTx/>
              <a:buFontTx/>
              <a:buNone/>
              <a:defRPr/>
            </a:pPr>
            <a:r>
              <a:rPr kumimoji="0" lang="zh-CN" alt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填加文字</a:t>
            </a:r>
            <a:endParaRPr kumimoji="0" lang="en-US" sz="2400" b="0" i="0" u="none" strike="noStrike" kern="0" cap="none" spc="-51"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ight Arrow 74"/>
          <p:cNvSpPr/>
          <p:nvPr/>
        </p:nvSpPr>
        <p:spPr bwMode="auto">
          <a:xfrm rot="16200000" flipV="1">
            <a:off x="8742933" y="3417150"/>
            <a:ext cx="3458856" cy="843908"/>
          </a:xfrm>
          <a:prstGeom prst="rightArrow">
            <a:avLst/>
          </a:prstGeom>
          <a:solidFill>
            <a:srgbClr val="FBFBFB"/>
          </a:solidFill>
          <a:ln w="9525" cap="flat" cmpd="sng" algn="ctr">
            <a:noFill/>
            <a:prstDash val="solid"/>
            <a:headEnd type="none" w="med" len="med"/>
            <a:tailEnd type="none" w="med" len="med"/>
          </a:ln>
          <a:effectLst/>
        </p:spPr>
        <p:txBody>
          <a:bodyPr vert="horz" wrap="square" lIns="93185" tIns="46594" rIns="93185" bIns="46594" numCol="1" rtlCol="0" anchor="ctr" anchorCtr="0" compatLnSpc="1"/>
          <a:lstStyle/>
          <a:p>
            <a:pPr marL="0" marR="0" lvl="0" indent="0" algn="ctr" defTabSz="931545" eaLnBrk="1" fontAlgn="base" latinLnBrk="0" hangingPunct="1">
              <a:lnSpc>
                <a:spcPct val="100000"/>
              </a:lnSpc>
              <a:spcBef>
                <a:spcPct val="0"/>
              </a:spcBef>
              <a:spcAft>
                <a:spcPct val="0"/>
              </a:spcAft>
              <a:buClrTx/>
              <a:buSzTx/>
              <a:buFontTx/>
              <a:buNone/>
              <a:defRPr/>
            </a:pPr>
            <a:endParaRPr kumimoji="0" 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1" name="TextBox 64"/>
          <p:cNvSpPr txBox="1"/>
          <p:nvPr/>
        </p:nvSpPr>
        <p:spPr>
          <a:xfrm>
            <a:off x="8968457" y="3146416"/>
            <a:ext cx="1439639" cy="615553"/>
          </a:xfrm>
          <a:prstGeom prst="rect">
            <a:avLst/>
          </a:prstGeom>
          <a:noFill/>
        </p:spPr>
        <p:txBody>
          <a:bodyPr wrap="square" lIns="0" tIns="0" rIns="0" bIns="0" rtlCol="0">
            <a:spAutoFit/>
          </a:bodyPr>
          <a:lstStyle/>
          <a:p>
            <a:pPr defTabSz="1219200"/>
            <a:r>
              <a:rPr lang="en-US" sz="2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endPar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42" name="Right Arrow 76"/>
          <p:cNvSpPr/>
          <p:nvPr/>
        </p:nvSpPr>
        <p:spPr bwMode="auto">
          <a:xfrm rot="5400000" flipV="1">
            <a:off x="7833957" y="1929888"/>
            <a:ext cx="1121091" cy="843908"/>
          </a:xfrm>
          <a:prstGeom prst="rightArrow">
            <a:avLst/>
          </a:prstGeom>
          <a:solidFill>
            <a:srgbClr val="FBFBFB"/>
          </a:solidFill>
          <a:ln w="9525" cap="flat" cmpd="sng" algn="ctr">
            <a:noFill/>
            <a:prstDash val="solid"/>
            <a:headEnd type="none" w="med" len="med"/>
            <a:tailEnd type="none" w="med" len="med"/>
          </a:ln>
          <a:effectLst/>
        </p:spPr>
        <p:txBody>
          <a:bodyPr vert="horz" wrap="square" lIns="93185" tIns="46594" rIns="93185" bIns="46594" numCol="1" rtlCol="0" anchor="ctr" anchorCtr="0" compatLnSpc="1"/>
          <a:lstStyle/>
          <a:p>
            <a:pPr marL="0" marR="0" lvl="0" indent="0" algn="ctr" defTabSz="931545" eaLnBrk="1" fontAlgn="base" latinLnBrk="0" hangingPunct="1">
              <a:lnSpc>
                <a:spcPct val="100000"/>
              </a:lnSpc>
              <a:spcBef>
                <a:spcPct val="0"/>
              </a:spcBef>
              <a:spcAft>
                <a:spcPct val="0"/>
              </a:spcAft>
              <a:buClrTx/>
              <a:buSzTx/>
              <a:buFontTx/>
              <a:buNone/>
              <a:defRPr/>
            </a:pPr>
            <a:endParaRPr kumimoji="0" 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3" name="TextBox 66"/>
          <p:cNvSpPr txBox="1"/>
          <p:nvPr/>
        </p:nvSpPr>
        <p:spPr>
          <a:xfrm>
            <a:off x="6901318" y="3650445"/>
            <a:ext cx="1915134" cy="615553"/>
          </a:xfrm>
          <a:prstGeom prst="rect">
            <a:avLst/>
          </a:prstGeom>
          <a:noFill/>
        </p:spPr>
        <p:txBody>
          <a:bodyPr wrap="square" lIns="0" tIns="0" rIns="0" bIns="0" rtlCol="0">
            <a:spAutoFit/>
          </a:bodyPr>
          <a:lstStyle/>
          <a:p>
            <a:pPr defTabSz="1219200"/>
            <a:r>
              <a:rPr lang="en-US" sz="2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endPar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44" name="Right Arrow 78"/>
          <p:cNvSpPr/>
          <p:nvPr/>
        </p:nvSpPr>
        <p:spPr bwMode="auto">
          <a:xfrm rot="16200000">
            <a:off x="7719164" y="4470184"/>
            <a:ext cx="1350679" cy="843908"/>
          </a:xfrm>
          <a:prstGeom prst="rightArrow">
            <a:avLst/>
          </a:prstGeom>
          <a:solidFill>
            <a:srgbClr val="FBFBFB"/>
          </a:solidFill>
          <a:ln w="9525" cap="flat" cmpd="sng" algn="ctr">
            <a:noFill/>
            <a:prstDash val="solid"/>
            <a:headEnd type="none" w="med" len="med"/>
            <a:tailEnd type="none" w="med" len="med"/>
          </a:ln>
          <a:effectLst/>
        </p:spPr>
        <p:txBody>
          <a:bodyPr vert="horz" wrap="square" lIns="93185" tIns="46594" rIns="93185" bIns="46594" numCol="1" rtlCol="0" anchor="ctr" anchorCtr="0" compatLnSpc="1"/>
          <a:lstStyle/>
          <a:p>
            <a:pPr marL="0" marR="0" lvl="0" indent="0" algn="ctr" defTabSz="931545" eaLnBrk="1" fontAlgn="base" latinLnBrk="0" hangingPunct="1">
              <a:lnSpc>
                <a:spcPct val="100000"/>
              </a:lnSpc>
              <a:spcBef>
                <a:spcPct val="0"/>
              </a:spcBef>
              <a:spcAft>
                <a:spcPct val="0"/>
              </a:spcAft>
              <a:buClrTx/>
              <a:buSzTx/>
              <a:buFontTx/>
              <a:buNone/>
              <a:defRPr/>
            </a:pPr>
            <a:endParaRPr kumimoji="0" lang="en-US"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5" name="TextBox 68"/>
          <p:cNvSpPr txBox="1"/>
          <p:nvPr/>
        </p:nvSpPr>
        <p:spPr>
          <a:xfrm>
            <a:off x="6901324" y="1741985"/>
            <a:ext cx="1922284" cy="615553"/>
          </a:xfrm>
          <a:prstGeom prst="rect">
            <a:avLst/>
          </a:prstGeom>
          <a:noFill/>
        </p:spPr>
        <p:txBody>
          <a:bodyPr wrap="square" lIns="0" tIns="0" rIns="0" bIns="0" rtlCol="0">
            <a:spAutoFit/>
          </a:bodyPr>
          <a:lstStyle/>
          <a:p>
            <a:pPr defTabSz="1219200"/>
            <a:r>
              <a:rPr lang="en-US" sz="28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a:t>
            </a:r>
            <a:endParaRPr lang="en-US" sz="4000" spc="-306">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graphicFrame>
        <p:nvGraphicFramePr>
          <p:cNvPr id="46" name="Chart 2"/>
          <p:cNvGraphicFramePr/>
          <p:nvPr/>
        </p:nvGraphicFramePr>
        <p:xfrm>
          <a:off x="587458" y="1171404"/>
          <a:ext cx="6109749" cy="4570173"/>
        </p:xfrm>
        <a:graphic>
          <a:graphicData uri="http://schemas.openxmlformats.org/drawingml/2006/chart">
            <c:chart xmlns:c="http://schemas.openxmlformats.org/drawingml/2006/chart" r:id="rId4"/>
          </a:graphicData>
        </a:graphic>
      </p:graphicFrame>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nodeType="afterGroup">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nodeType="afterGroup">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par>
                          <p:cTn id="30" fill="hold" nodeType="afterGroup">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nodeType="afterGroup">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nodeType="afterGroup">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down)">
                                      <p:cBhvr>
                                        <p:cTn id="41" dur="500"/>
                                        <p:tgtEl>
                                          <p:spTgt spid="40"/>
                                        </p:tgtEl>
                                      </p:cBhvr>
                                    </p:animEffect>
                                  </p:childTnLst>
                                </p:cTn>
                              </p:par>
                            </p:childTnLst>
                          </p:cTn>
                        </p:par>
                        <p:par>
                          <p:cTn id="42" fill="hold" nodeType="afterGroup">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animBg="1"/>
      <p:bldP spid="43" grpId="0"/>
      <p:bldP spid="44" grpId="0" animBg="1"/>
      <p:bldP spid="45" grpId="0"/>
      <p:bldGraphic spid="46" grpId="0">
        <p:bldAsOne/>
      </p:bldGraphic>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Gruppieren 44"/>
          <p:cNvGrpSpPr/>
          <p:nvPr/>
        </p:nvGrpSpPr>
        <p:grpSpPr>
          <a:xfrm>
            <a:off x="4086450" y="178057"/>
            <a:ext cx="4982015" cy="5371370"/>
            <a:chOff x="4937130" y="2033588"/>
            <a:chExt cx="2782887" cy="3000375"/>
          </a:xfrm>
          <a:solidFill>
            <a:sysClr val="window" lastClr="FFFFFF">
              <a:lumMod val="65000"/>
            </a:sysClr>
          </a:solidFill>
          <a:effectLst>
            <a:outerShdw blurRad="635000" dist="50800" dir="6720000" algn="ctr" rotWithShape="0">
              <a:srgbClr val="000000">
                <a:alpha val="80000"/>
              </a:srgbClr>
            </a:outerShdw>
          </a:effectLst>
          <a:scene3d>
            <a:camera prst="perspectiveFront" fov="5400000">
              <a:rot lat="18609800" lon="17965058" rev="3904819"/>
            </a:camera>
            <a:lightRig rig="threePt" dir="t"/>
          </a:scene3d>
        </p:grpSpPr>
        <p:sp>
          <p:nvSpPr>
            <p:cNvPr id="58" name="Freeform 50"/>
            <p:cNvSpPr/>
            <p:nvPr/>
          </p:nvSpPr>
          <p:spPr bwMode="gray">
            <a:xfrm>
              <a:off x="4937130" y="2033588"/>
              <a:ext cx="1730375" cy="2087562"/>
            </a:xfrm>
            <a:custGeom>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ysClr val="window" lastClr="FFFFFF"/>
              </a:contourClr>
            </a:sp3d>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de-DE" sz="2400" b="0" i="0" u="none" strike="noStrike" kern="0" cap="none" spc="0" normalizeH="0" baseline="0" noProof="1">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59" name="Freeform 51"/>
            <p:cNvSpPr/>
            <p:nvPr/>
          </p:nvSpPr>
          <p:spPr bwMode="gray">
            <a:xfrm>
              <a:off x="4965705" y="3906838"/>
              <a:ext cx="2428875" cy="1127125"/>
            </a:xfrm>
            <a:custGeom>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70C0"/>
            </a:solid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ysClr val="window" lastClr="FFFFFF"/>
              </a:contourClr>
            </a:sp3d>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de-DE" sz="2400" b="0" i="0" u="none" strike="noStrike" kern="0" cap="none" spc="0" normalizeH="0" baseline="0" noProof="1">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60" name="Freeform 52"/>
            <p:cNvSpPr/>
            <p:nvPr/>
          </p:nvSpPr>
          <p:spPr bwMode="gray">
            <a:xfrm>
              <a:off x="6521455" y="2259013"/>
              <a:ext cx="1198562" cy="2244725"/>
            </a:xfrm>
            <a:custGeom>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ysClr val="window" lastClr="FFFFFF"/>
              </a:contourClr>
            </a:sp3d>
          </p:spPr>
          <p:txBody>
            <a:bodyPr/>
            <a:lstStyle/>
            <a:p>
              <a:pPr marL="0" marR="0" lvl="0" indent="0" defTabSz="1219200" eaLnBrk="1" fontAlgn="auto" latinLnBrk="0" hangingPunct="1">
                <a:lnSpc>
                  <a:spcPct val="100000"/>
                </a:lnSpc>
                <a:spcBef>
                  <a:spcPct val="0"/>
                </a:spcBef>
                <a:spcAft>
                  <a:spcPct val="0"/>
                </a:spcAft>
                <a:buClrTx/>
                <a:buSzTx/>
                <a:buFontTx/>
                <a:buNone/>
                <a:defRPr/>
              </a:pPr>
              <a:endParaRPr kumimoji="0" lang="de-DE" sz="2400" b="0" i="0" u="none" strike="noStrike" kern="0" cap="none" spc="0" normalizeH="0" baseline="0" noProof="1">
                <a:ln>
                  <a:noFill/>
                </a:ln>
                <a:solidFill>
                  <a:prstClr val="black"/>
                </a:solidFill>
                <a:effectLst/>
                <a:uLnTx/>
                <a:uFillTx/>
                <a:latin typeface="Arial" panose="020b0604020202020204" pitchFamily="34" charset="0"/>
                <a:ea typeface="微软雅黑" panose="020b0503020204020204" pitchFamily="34" charset="-122"/>
              </a:endParaRPr>
            </a:p>
          </p:txBody>
        </p:sp>
      </p:grpSp>
      <p:sp>
        <p:nvSpPr>
          <p:cNvPr id="61" name="Text Box 56"/>
          <p:cNvSpPr txBox="1">
            <a:spLocks noChangeArrowheads="1"/>
          </p:cNvSpPr>
          <p:nvPr/>
        </p:nvSpPr>
        <p:spPr bwMode="auto">
          <a:xfrm>
            <a:off x="7008379" y="1107040"/>
            <a:ext cx="243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1219200" eaLnBrk="1" latinLnBrk="1" hangingPunct="1">
              <a:defRPr/>
            </a:pPr>
            <a:r>
              <a:rPr lang="zh-CN" altLang="en-US" b="1" kern="0">
                <a:solidFill>
                  <a:prstClr val="black">
                    <a:lumMod val="95000"/>
                    <a:lumOff val="5000"/>
                  </a:prstClr>
                </a:solidFill>
                <a:latin typeface="微软雅黑" panose="020b0503020204020204" pitchFamily="34" charset="-122"/>
                <a:ea typeface="微软雅黑" panose="020b0503020204020204" pitchFamily="34" charset="-122"/>
              </a:rPr>
              <a:t>标题内容</a:t>
            </a:r>
            <a:endParaRPr lang="zh-CN" altLang="en-US" b="1" kern="0">
              <a:solidFill>
                <a:prstClr val="black">
                  <a:lumMod val="95000"/>
                  <a:lumOff val="5000"/>
                </a:prst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rPr>
              <a:t>点击添加文本</a:t>
            </a:r>
            <a:endParaRPr kumimoji="0" lang="en-US" altLang="zh-CN" spc="63">
              <a:ln w="11430"/>
              <a:solidFill>
                <a:prstClr val="black">
                  <a:lumMod val="95000"/>
                  <a:lumOff val="5000"/>
                </a:prst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rPr>
              <a:t>点击添加文本</a:t>
            </a:r>
            <a:endPar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62" name="Text Box 56"/>
          <p:cNvSpPr txBox="1">
            <a:spLocks noChangeArrowheads="1"/>
          </p:cNvSpPr>
          <p:nvPr/>
        </p:nvSpPr>
        <p:spPr bwMode="auto">
          <a:xfrm>
            <a:off x="1447233" y="2736911"/>
            <a:ext cx="243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1219200" eaLnBrk="1" latinLnBrk="1" hangingPunct="1">
              <a:defRPr/>
            </a:pPr>
            <a:r>
              <a:rPr lang="zh-CN" altLang="en-US" b="1" kern="0">
                <a:solidFill>
                  <a:prstClr val="black">
                    <a:lumMod val="95000"/>
                    <a:lumOff val="5000"/>
                  </a:prstClr>
                </a:solidFill>
                <a:latin typeface="微软雅黑" panose="020b0503020204020204" pitchFamily="34" charset="-122"/>
                <a:ea typeface="微软雅黑" panose="020b0503020204020204" pitchFamily="34" charset="-122"/>
              </a:rPr>
              <a:t>标题内容</a:t>
            </a:r>
            <a:endParaRPr lang="zh-CN" altLang="en-US" b="1" kern="0">
              <a:solidFill>
                <a:prstClr val="black">
                  <a:lumMod val="95000"/>
                  <a:lumOff val="5000"/>
                </a:prst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rPr>
              <a:t>点击添加文本</a:t>
            </a:r>
            <a:endParaRPr kumimoji="0" lang="en-US" altLang="zh-CN" spc="63">
              <a:ln w="11430"/>
              <a:solidFill>
                <a:prstClr val="black">
                  <a:lumMod val="95000"/>
                  <a:lumOff val="5000"/>
                </a:prst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rPr>
              <a:t>点击添加文本</a:t>
            </a:r>
            <a:endPar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63" name="Text Box 56"/>
          <p:cNvSpPr txBox="1">
            <a:spLocks noChangeArrowheads="1"/>
          </p:cNvSpPr>
          <p:nvPr/>
        </p:nvSpPr>
        <p:spPr bwMode="auto">
          <a:xfrm>
            <a:off x="8606431" y="4687900"/>
            <a:ext cx="2438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1219200" eaLnBrk="1" latinLnBrk="1" hangingPunct="1">
              <a:defRPr/>
            </a:pPr>
            <a:r>
              <a:rPr lang="zh-CN" altLang="en-US" b="1" kern="0">
                <a:solidFill>
                  <a:prstClr val="black">
                    <a:lumMod val="95000"/>
                    <a:lumOff val="5000"/>
                  </a:prstClr>
                </a:solidFill>
                <a:latin typeface="微软雅黑" panose="020b0503020204020204" pitchFamily="34" charset="-122"/>
                <a:ea typeface="微软雅黑" panose="020b0503020204020204" pitchFamily="34" charset="-122"/>
              </a:rPr>
              <a:t>标题内容</a:t>
            </a:r>
            <a:endParaRPr lang="zh-CN" altLang="en-US" b="1" kern="0">
              <a:solidFill>
                <a:prstClr val="black">
                  <a:lumMod val="95000"/>
                  <a:lumOff val="5000"/>
                </a:prst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rPr>
              <a:t>点击添加文本</a:t>
            </a:r>
            <a:endParaRPr kumimoji="0" lang="en-US" altLang="zh-CN" spc="63">
              <a:ln w="11430"/>
              <a:solidFill>
                <a:prstClr val="black">
                  <a:lumMod val="95000"/>
                  <a:lumOff val="5000"/>
                </a:prstClr>
              </a:solidFill>
              <a:latin typeface="微软雅黑" panose="020b0503020204020204" pitchFamily="34" charset="-122"/>
              <a:ea typeface="微软雅黑" panose="020b0503020204020204" pitchFamily="34" charset="-122"/>
            </a:endParaRPr>
          </a:p>
          <a:p>
            <a:pPr marL="0" lvl="2" indent="0" algn="ctr" defTabSz="1144905">
              <a:buClr>
                <a:srgbClr val="0070C0"/>
              </a:buClr>
              <a:buSzPct val="80000"/>
              <a:tabLst>
                <a:tab pos="170815"/>
              </a:tabLst>
              <a:defRPr/>
            </a:pPr>
            <a:r>
              <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rPr>
              <a:t>点击添加文本</a:t>
            </a:r>
            <a:endParaRPr kumimoji="0" lang="zh-CN" altLang="en-US" spc="63">
              <a:ln w="11430"/>
              <a:solidFill>
                <a:prstClr val="black">
                  <a:lumMod val="95000"/>
                  <a:lumOff val="5000"/>
                </a:prstClr>
              </a:solidFill>
              <a:latin typeface="微软雅黑" panose="020b0503020204020204" pitchFamily="34" charset="-122"/>
              <a:ea typeface="微软雅黑" panose="020b0503020204020204" pitchFamily="34" charset="-122"/>
            </a:endParaRPr>
          </a:p>
        </p:txBody>
      </p:sp>
      <p:pic>
        <p:nvPicPr>
          <p:cNvPr id="64" name="Picture 3" descr="G:\韩坤\各类素材\好图\map-marker-flag-3-right-pink.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896747" y="3916111"/>
            <a:ext cx="1934856" cy="1934857"/>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1567942" y="2322632"/>
            <a:ext cx="2450744" cy="362090"/>
            <a:chOff x="673571" y="2200214"/>
            <a:chExt cx="1954213" cy="288729"/>
          </a:xfrm>
        </p:grpSpPr>
        <p:cxnSp>
          <p:nvCxnSpPr>
            <p:cNvPr id="66" name="Gerade Verbindung 17"/>
            <p:cNvCxnSpPr/>
            <p:nvPr/>
          </p:nvCxnSpPr>
          <p:spPr>
            <a:xfrm>
              <a:off x="673571" y="2488943"/>
              <a:ext cx="1954213" cy="0"/>
            </a:xfrm>
            <a:prstGeom prst="line">
              <a:avLst/>
            </a:prstGeom>
            <a:noFill/>
            <a:ln w="19050" cap="flat" cmpd="sng" algn="ctr">
              <a:solidFill>
                <a:srgbClr val="0070C0"/>
              </a:solidFill>
              <a:prstDash val="sysDash"/>
            </a:ln>
            <a:effectLst/>
          </p:spPr>
        </p:cxnSp>
        <p:sp>
          <p:nvSpPr>
            <p:cNvPr id="67" name="等腰三角形 66"/>
            <p:cNvSpPr/>
            <p:nvPr/>
          </p:nvSpPr>
          <p:spPr>
            <a:xfrm>
              <a:off x="673571" y="2200214"/>
              <a:ext cx="398512" cy="274337"/>
            </a:xfrm>
            <a:prstGeom prst="triangle">
              <a:avLst/>
            </a:prstGeom>
            <a:solidFill>
              <a:srgbClr val="0070C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68" name="组合 67"/>
          <p:cNvGrpSpPr/>
          <p:nvPr/>
        </p:nvGrpSpPr>
        <p:grpSpPr>
          <a:xfrm>
            <a:off x="8300585" y="4339321"/>
            <a:ext cx="2393351" cy="344041"/>
            <a:chOff x="6510860" y="3735291"/>
            <a:chExt cx="1908448" cy="274337"/>
          </a:xfrm>
        </p:grpSpPr>
        <p:cxnSp>
          <p:nvCxnSpPr>
            <p:cNvPr id="69" name="Gerade Verbindung 18"/>
            <p:cNvCxnSpPr/>
            <p:nvPr/>
          </p:nvCxnSpPr>
          <p:spPr>
            <a:xfrm>
              <a:off x="6543257" y="4009628"/>
              <a:ext cx="1876051" cy="0"/>
            </a:xfrm>
            <a:prstGeom prst="line">
              <a:avLst/>
            </a:prstGeom>
            <a:noFill/>
            <a:ln w="19050" cap="flat" cmpd="sng" algn="ctr">
              <a:solidFill>
                <a:srgbClr val="0070C0"/>
              </a:solidFill>
              <a:prstDash val="sysDash"/>
            </a:ln>
            <a:effectLst/>
          </p:spPr>
        </p:cxnSp>
        <p:sp>
          <p:nvSpPr>
            <p:cNvPr id="70" name="等腰三角形 69"/>
            <p:cNvSpPr/>
            <p:nvPr/>
          </p:nvSpPr>
          <p:spPr>
            <a:xfrm>
              <a:off x="6510860" y="3735291"/>
              <a:ext cx="398512" cy="274337"/>
            </a:xfrm>
            <a:prstGeom prst="triangle">
              <a:avLst/>
            </a:prstGeom>
            <a:solidFill>
              <a:srgbClr val="0070C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71" name="组合 70"/>
          <p:cNvGrpSpPr/>
          <p:nvPr/>
        </p:nvGrpSpPr>
        <p:grpSpPr>
          <a:xfrm>
            <a:off x="6585264" y="1196799"/>
            <a:ext cx="344042" cy="947647"/>
            <a:chOff x="3269631" y="955576"/>
            <a:chExt cx="274338" cy="755650"/>
          </a:xfrm>
        </p:grpSpPr>
        <p:cxnSp>
          <p:nvCxnSpPr>
            <p:cNvPr id="72" name="Gerade Verbindung 20"/>
            <p:cNvCxnSpPr/>
            <p:nvPr/>
          </p:nvCxnSpPr>
          <p:spPr>
            <a:xfrm rot="5400000" flipH="1" flipV="1">
              <a:off x="3166144" y="1333401"/>
              <a:ext cx="755650" cy="0"/>
            </a:xfrm>
            <a:prstGeom prst="line">
              <a:avLst/>
            </a:prstGeom>
            <a:noFill/>
            <a:ln w="19050" cap="flat" cmpd="sng" algn="ctr">
              <a:solidFill>
                <a:srgbClr val="0070C0"/>
              </a:solidFill>
              <a:prstDash val="sysDash"/>
            </a:ln>
            <a:effectLst/>
          </p:spPr>
        </p:cxnSp>
        <p:sp>
          <p:nvSpPr>
            <p:cNvPr id="73" name="等腰三角形 72"/>
            <p:cNvSpPr/>
            <p:nvPr/>
          </p:nvSpPr>
          <p:spPr>
            <a:xfrm rot="16200000">
              <a:off x="3207544" y="1017663"/>
              <a:ext cx="398512" cy="274337"/>
            </a:xfrm>
            <a:prstGeom prst="triangle">
              <a:avLst/>
            </a:prstGeom>
            <a:solidFill>
              <a:srgbClr val="0070C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
        <p:nvSpPr>
          <p:cNvPr id="74" name="Rectangle 18"/>
          <p:cNvSpPr>
            <a:spLocks noChangeArrowheads="1"/>
          </p:cNvSpPr>
          <p:nvPr/>
        </p:nvSpPr>
        <p:spPr bwMode="auto">
          <a:xfrm>
            <a:off x="2945764" y="5325383"/>
            <a:ext cx="4334590" cy="5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fontAlgn="base">
              <a:lnSpc>
                <a:spcPct val="120000"/>
              </a:lnSpc>
              <a:spcBef>
                <a:spcPct val="0"/>
              </a:spcBef>
              <a:spcAft>
                <a:spcPct val="0"/>
              </a:spcAft>
            </a:pPr>
            <a:r>
              <a:rPr lang="zh-CN" altLang="en-US" sz="2400" b="1">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2400" b="1">
              <a:solidFill>
                <a:srgbClr val="000000"/>
              </a:solidFill>
              <a:latin typeface="微软雅黑" panose="020b0503020204020204" pitchFamily="34" charset="-122"/>
              <a:ea typeface="微软雅黑" panose="020b0503020204020204" pitchFamily="34" charset="-122"/>
            </a:endParaRPr>
          </a:p>
          <a:p>
            <a:pPr defTabSz="1219200" fontAlgn="base">
              <a:lnSpc>
                <a:spcPct val="120000"/>
              </a:lnSpc>
              <a:spcBef>
                <a:spcPct val="0"/>
              </a:spcBef>
              <a:spcAft>
                <a:spcPct val="0"/>
              </a:spcAft>
            </a:pPr>
            <a:r>
              <a:rPr lang="zh-CN" altLang="en-US" sz="1100">
                <a:solidFill>
                  <a:srgbClr val="000000"/>
                </a:solidFill>
                <a:latin typeface="Arial" panose="020b0604020202020204" pitchFamily="34" charset="0"/>
                <a:ea typeface="华文细黑" panose="02010600040101010101" pitchFamily="2" charset="-122"/>
              </a:rPr>
              <a:t>单击此处添加段落文字内容</a:t>
            </a:r>
            <a:endParaRPr lang="zh-CN" altLang="en-US" sz="1050">
              <a:solidFill>
                <a:srgbClr val="000000"/>
              </a:solidFill>
              <a:latin typeface="Arial" panose="020b0604020202020204" pitchFamily="34" charset="0"/>
              <a:ea typeface="华文细黑" panose="02010600040101010101" pitchFamily="2"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right)">
                                      <p:cBhvr>
                                        <p:cTn id="13" dur="500"/>
                                        <p:tgtEl>
                                          <p:spTgt spid="65"/>
                                        </p:tgtEl>
                                      </p:cBhvr>
                                    </p:animEffect>
                                  </p:childTnLst>
                                </p:cTn>
                              </p:par>
                              <p:par>
                                <p:cTn id="14" presetID="22" presetClass="entr" presetSubtype="4"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down)">
                                      <p:cBhvr>
                                        <p:cTn id="16" dur="500"/>
                                        <p:tgtEl>
                                          <p:spTgt spid="71"/>
                                        </p:tgtEl>
                                      </p:cBhvr>
                                    </p:animEffect>
                                  </p:childTnLst>
                                </p:cTn>
                              </p:par>
                              <p:par>
                                <p:cTn id="17" presetID="22" presetClass="entr" presetSubtype="2"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childTnLst>
                          </p:cTn>
                        </p:par>
                        <p:par>
                          <p:cTn id="20" fill="hold" nodeType="afterGroup">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anim calcmode="lin" valueType="num">
                                      <p:cBhvr>
                                        <p:cTn id="24" dur="500" fill="hold"/>
                                        <p:tgtEl>
                                          <p:spTgt spid="61"/>
                                        </p:tgtEl>
                                        <p:attrNameLst>
                                          <p:attrName>ppt_x</p:attrName>
                                        </p:attrNameLst>
                                      </p:cBhvr>
                                      <p:tavLst>
                                        <p:tav tm="0">
                                          <p:val>
                                            <p:strVal val="#ppt_x"/>
                                          </p:val>
                                        </p:tav>
                                        <p:tav tm="100000">
                                          <p:val>
                                            <p:strVal val="#ppt_x"/>
                                          </p:val>
                                        </p:tav>
                                      </p:tavLst>
                                    </p:anim>
                                    <p:anim calcmode="lin" valueType="num">
                                      <p:cBhvr>
                                        <p:cTn id="25" dur="500" fill="hold"/>
                                        <p:tgtEl>
                                          <p:spTgt spid="6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42"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000"/>
                                        <p:tgtEl>
                                          <p:spTgt spid="64"/>
                                        </p:tgtEl>
                                      </p:cBhvr>
                                    </p:animEffect>
                                    <p:anim calcmode="lin" valueType="num">
                                      <p:cBhvr>
                                        <p:cTn id="40" dur="1000" fill="hold"/>
                                        <p:tgtEl>
                                          <p:spTgt spid="64"/>
                                        </p:tgtEl>
                                        <p:attrNameLst>
                                          <p:attrName>ppt_x</p:attrName>
                                        </p:attrNameLst>
                                      </p:cBhvr>
                                      <p:tavLst>
                                        <p:tav tm="0">
                                          <p:val>
                                            <p:strVal val="#ppt_x"/>
                                          </p:val>
                                        </p:tav>
                                        <p:tav tm="100000">
                                          <p:val>
                                            <p:strVal val="#ppt_x"/>
                                          </p:val>
                                        </p:tav>
                                      </p:tavLst>
                                    </p:anim>
                                    <p:anim calcmode="lin" valueType="num">
                                      <p:cBhvr>
                                        <p:cTn id="41" dur="1000" fill="hold"/>
                                        <p:tgtEl>
                                          <p:spTgt spid="6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74">
                                            <p:txEl>
                                              <p:pRg st="0" end="0"/>
                                            </p:txEl>
                                          </p:spTgt>
                                        </p:tgtEl>
                                        <p:attrNameLst>
                                          <p:attrName>style.visibility</p:attrName>
                                        </p:attrNameLst>
                                      </p:cBhvr>
                                      <p:to>
                                        <p:strVal val="visible"/>
                                      </p:to>
                                    </p:set>
                                    <p:animEffect transition="in" filter="fade">
                                      <p:cBhvr>
                                        <p:cTn id="45" dur="750"/>
                                        <p:tgtEl>
                                          <p:spTgt spid="74">
                                            <p:txEl>
                                              <p:pRg st="0" end="0"/>
                                            </p:txEl>
                                          </p:spTgt>
                                        </p:tgtEl>
                                      </p:cBhvr>
                                    </p:animEffect>
                                    <p:anim calcmode="lin" valueType="num">
                                      <p:cBhvr>
                                        <p:cTn id="46" dur="75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47" dur="75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4">
                                            <p:txEl>
                                              <p:pRg st="1" end="1"/>
                                            </p:txEl>
                                          </p:spTgt>
                                        </p:tgtEl>
                                        <p:attrNameLst>
                                          <p:attrName>style.visibility</p:attrName>
                                        </p:attrNameLst>
                                      </p:cBhvr>
                                      <p:to>
                                        <p:strVal val="visible"/>
                                      </p:to>
                                    </p:set>
                                    <p:animEffect transition="in" filter="fade">
                                      <p:cBhvr>
                                        <p:cTn id="52" dur="750"/>
                                        <p:tgtEl>
                                          <p:spTgt spid="74">
                                            <p:txEl>
                                              <p:pRg st="1" end="1"/>
                                            </p:txEl>
                                          </p:spTgt>
                                        </p:tgtEl>
                                      </p:cBhvr>
                                    </p:animEffect>
                                    <p:anim calcmode="lin" valueType="num">
                                      <p:cBhvr>
                                        <p:cTn id="53" dur="75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54" dur="75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74" grpId="0" uiExpand="1" build="p"/>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Rectangle 4"/>
          <p:cNvSpPr>
            <a:spLocks noChangeArrowheads="1"/>
          </p:cNvSpPr>
          <p:nvPr/>
        </p:nvSpPr>
        <p:spPr bwMode="auto">
          <a:xfrm>
            <a:off x="1417896" y="1137093"/>
            <a:ext cx="10006040" cy="4525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9200"/>
            <a:endParaRPr lang="zh-CN" altLang="zh-CN" sz="3000">
              <a:solidFill>
                <a:prstClr val="white"/>
              </a:solidFill>
              <a:latin typeface="Arial"/>
              <a:ea typeface="微软雅黑" panose="020b0503020204020204" pitchFamily="34" charset="-122"/>
            </a:endParaRPr>
          </a:p>
        </p:txBody>
      </p:sp>
      <p:sp>
        <p:nvSpPr>
          <p:cNvPr id="119" name="Arc 8"/>
          <p:cNvSpPr/>
          <p:nvPr/>
        </p:nvSpPr>
        <p:spPr bwMode="auto">
          <a:xfrm>
            <a:off x="4135415" y="1849816"/>
            <a:ext cx="1992846" cy="3814479"/>
          </a:xfrm>
          <a:custGeom>
            <a:gdLst>
              <a:gd name="G0" fmla="+- 21600 0 0"/>
              <a:gd name="G1" fmla="+- 21600 0 0"/>
              <a:gd name="G2" fmla="+- 21600 0 0"/>
              <a:gd name="T0" fmla="*/ 0 w 22625"/>
              <a:gd name="T1" fmla="*/ 2 h 43200"/>
              <a:gd name="T2" fmla="*/ 17369 w 22625"/>
              <a:gd name="T3" fmla="*/ 8335 h 43200"/>
              <a:gd name="T4" fmla="*/ 322 w 22625"/>
              <a:gd name="T5" fmla="*/ 21600 h 43200"/>
            </a:gdLst>
            <a:cxnLst>
              <a:cxn ang="0">
                <a:pos x="T0" y="T1"/>
              </a:cxn>
              <a:cxn ang="0">
                <a:pos x="T2" y="T3"/>
              </a:cxn>
              <a:cxn ang="0">
                <a:pos x="T4" y="T5"/>
              </a:cxn>
            </a:cxnLst>
            <a:rect l="0" t="0" r="r" b="b"/>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rgbClr val="0070C0"/>
          </a:solidFill>
          <a:ln w="3175" cap="flat" cmpd="sng">
            <a:noFill/>
            <a:bevel/>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sp>
        <p:nvSpPr>
          <p:cNvPr id="120" name="Arc 9"/>
          <p:cNvSpPr/>
          <p:nvPr/>
        </p:nvSpPr>
        <p:spPr bwMode="auto">
          <a:xfrm>
            <a:off x="6010801" y="1849819"/>
            <a:ext cx="1530967" cy="1907240"/>
          </a:xfrm>
          <a:custGeom>
            <a:gdLst>
              <a:gd name="G0" fmla="+- 322 0 0"/>
              <a:gd name="G1" fmla="+- 21600 0 0"/>
              <a:gd name="G2" fmla="+- 21600 0 0"/>
              <a:gd name="T0" fmla="*/ 0 w 17369"/>
              <a:gd name="T1" fmla="*/ 2 h 21600"/>
              <a:gd name="T2" fmla="*/ 17369 w 17369"/>
              <a:gd name="T3" fmla="*/ 8335 h 21600"/>
              <a:gd name="T4" fmla="*/ 322 w 17369"/>
              <a:gd name="T5" fmla="*/ 21600 h 21600"/>
            </a:gd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rgbClr val="FFC000"/>
          </a:solidFill>
          <a:ln w="3175" cap="flat" cmpd="sng">
            <a:noFill/>
            <a:bevel/>
          </a:ln>
        </p:spPr>
        <p:txBody>
          <a:bodyPr anchor="ctr"/>
          <a:lstStyle/>
          <a:p>
            <a:pPr defTabSz="1219200"/>
            <a:endParaRPr lang="zh-CN" altLang="en-US" sz="3000">
              <a:solidFill>
                <a:srgbClr val="F8F8F8"/>
              </a:solidFill>
              <a:latin typeface="Arial"/>
              <a:ea typeface="微软雅黑" panose="020b0503020204020204" pitchFamily="34" charset="-122"/>
            </a:endParaRPr>
          </a:p>
        </p:txBody>
      </p:sp>
      <p:sp>
        <p:nvSpPr>
          <p:cNvPr id="121" name="Arc 10"/>
          <p:cNvSpPr/>
          <p:nvPr/>
        </p:nvSpPr>
        <p:spPr bwMode="auto">
          <a:xfrm rot="5400000">
            <a:off x="5610638" y="2996552"/>
            <a:ext cx="2785208" cy="1905248"/>
          </a:xfrm>
          <a:custGeom>
            <a:gdLst>
              <a:gd name="G0" fmla="+- 13537 0 0"/>
              <a:gd name="G1" fmla="+- 21600 0 0"/>
              <a:gd name="G2" fmla="+- 21600 0 0"/>
              <a:gd name="T0" fmla="*/ 0 w 31543"/>
              <a:gd name="T1" fmla="*/ 4768 h 21600"/>
              <a:gd name="T2" fmla="*/ 31543 w 31543"/>
              <a:gd name="T3" fmla="*/ 9670 h 21600"/>
              <a:gd name="T4" fmla="*/ 13537 w 31543"/>
              <a:gd name="T5" fmla="*/ 21600 h 21600"/>
            </a:gdLst>
            <a:cxnLst>
              <a:cxn ang="0">
                <a:pos x="T0" y="T1"/>
              </a:cxn>
              <a:cxn ang="0">
                <a:pos x="T2" y="T3"/>
              </a:cxn>
              <a:cxn ang="0">
                <a:pos x="T4" y="T5"/>
              </a:cxn>
            </a:cxnLst>
            <a:rect l="0" t="0" r="r" b="b"/>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rgbClr val="0070C0"/>
          </a:solidFill>
          <a:ln w="3175" cap="flat" cmpd="sng">
            <a:noFill/>
            <a:bevel/>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510" b="1"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sp>
        <p:nvSpPr>
          <p:cNvPr id="122" name="Arc 11"/>
          <p:cNvSpPr/>
          <p:nvPr/>
        </p:nvSpPr>
        <p:spPr bwMode="auto">
          <a:xfrm rot="9670427">
            <a:off x="5817684" y="3709278"/>
            <a:ext cx="1029273" cy="1905248"/>
          </a:xfrm>
          <a:custGeom>
            <a:gdLst>
              <a:gd name="G0" fmla="+- 5560 0 0"/>
              <a:gd name="G1" fmla="+- 21600 0 0"/>
              <a:gd name="G2" fmla="+- 21600 0 0"/>
              <a:gd name="T0" fmla="*/ 0 w 11660"/>
              <a:gd name="T1" fmla="*/ 728 h 21600"/>
              <a:gd name="T2" fmla="*/ 11660 w 11660"/>
              <a:gd name="T3" fmla="*/ 879 h 21600"/>
              <a:gd name="T4" fmla="*/ 5560 w 11660"/>
              <a:gd name="T5" fmla="*/ 21600 h 21600"/>
            </a:gd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rgbClr val="00B0F0"/>
          </a:solidFill>
          <a:ln w="3175" cap="flat" cmpd="sng">
            <a:noFill/>
            <a:bevel/>
          </a:ln>
        </p:spPr>
        <p:txBody>
          <a:bodyPr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F8F8F8"/>
              </a:solidFill>
              <a:effectLst/>
              <a:uLnTx/>
              <a:uFillTx/>
              <a:latin typeface="Arial"/>
              <a:ea typeface="微软雅黑" panose="020b0503020204020204" pitchFamily="34" charset="-122"/>
            </a:endParaRPr>
          </a:p>
        </p:txBody>
      </p:sp>
      <p:sp>
        <p:nvSpPr>
          <p:cNvPr id="123" name="Oval 12"/>
          <p:cNvSpPr>
            <a:spLocks noChangeArrowheads="1"/>
          </p:cNvSpPr>
          <p:nvPr/>
        </p:nvSpPr>
        <p:spPr bwMode="auto">
          <a:xfrm>
            <a:off x="5393632" y="3119982"/>
            <a:ext cx="1298038" cy="1298038"/>
          </a:xfrm>
          <a:prstGeom prst="ellipse">
            <a:avLst/>
          </a:prstGeom>
          <a:solidFill>
            <a:srgbClr val="F8F8F8"/>
          </a:solidFill>
          <a:ln>
            <a:noFill/>
          </a:ln>
          <a:effectLst/>
        </p:spPr>
        <p:txBody>
          <a:bodyPr wrap="none" anchor="ctr"/>
          <a:lstStyle/>
          <a:p>
            <a:pPr defTabSz="1219200"/>
            <a:endParaRPr lang="zh-CN" altLang="en-US" sz="3000">
              <a:solidFill>
                <a:prstClr val="black"/>
              </a:solidFill>
              <a:latin typeface="Arial"/>
              <a:ea typeface="微软雅黑" panose="020b0503020204020204" pitchFamily="34" charset="-122"/>
            </a:endParaRPr>
          </a:p>
        </p:txBody>
      </p:sp>
      <p:sp>
        <p:nvSpPr>
          <p:cNvPr id="124" name="Text Box 13"/>
          <p:cNvSpPr txBox="1">
            <a:spLocks noChangeArrowheads="1"/>
          </p:cNvSpPr>
          <p:nvPr/>
        </p:nvSpPr>
        <p:spPr bwMode="auto">
          <a:xfrm>
            <a:off x="4177222" y="3466394"/>
            <a:ext cx="1126824" cy="5541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3000">
                <a:solidFill>
                  <a:srgbClr val="F8F8F8"/>
                </a:solidFill>
                <a:latin typeface="微软雅黑" panose="020b0503020204020204" pitchFamily="34" charset="-122"/>
                <a:ea typeface="微软雅黑" panose="020b0503020204020204" pitchFamily="34" charset="-122"/>
              </a:rPr>
              <a:t>50%</a:t>
            </a:r>
            <a:endParaRPr lang="en-US" sz="3000">
              <a:solidFill>
                <a:srgbClr val="F8F8F8"/>
              </a:solidFill>
              <a:latin typeface="微软雅黑" panose="020b0503020204020204" pitchFamily="34" charset="-122"/>
              <a:ea typeface="微软雅黑" panose="020b0503020204020204" pitchFamily="34" charset="-122"/>
            </a:endParaRPr>
          </a:p>
        </p:txBody>
      </p:sp>
      <p:sp>
        <p:nvSpPr>
          <p:cNvPr id="125" name="Text Box 14"/>
          <p:cNvSpPr txBox="1">
            <a:spLocks noChangeArrowheads="1"/>
          </p:cNvSpPr>
          <p:nvPr/>
        </p:nvSpPr>
        <p:spPr bwMode="auto">
          <a:xfrm>
            <a:off x="6691674" y="3691360"/>
            <a:ext cx="1110897" cy="55412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3000">
                <a:solidFill>
                  <a:srgbClr val="F8F8F8"/>
                </a:solidFill>
                <a:latin typeface="微软雅黑" panose="020b0503020204020204" pitchFamily="34" charset="-122"/>
                <a:ea typeface="微软雅黑" panose="020b0503020204020204" pitchFamily="34" charset="-122"/>
              </a:rPr>
              <a:t>24%</a:t>
            </a:r>
            <a:endParaRPr lang="en-US" sz="3000">
              <a:solidFill>
                <a:srgbClr val="F8F8F8"/>
              </a:solidFill>
              <a:latin typeface="微软雅黑" panose="020b0503020204020204" pitchFamily="34" charset="-122"/>
              <a:ea typeface="微软雅黑" panose="020b0503020204020204" pitchFamily="34" charset="-122"/>
            </a:endParaRPr>
          </a:p>
        </p:txBody>
      </p:sp>
      <p:sp>
        <p:nvSpPr>
          <p:cNvPr id="126" name="Text Box 15"/>
          <p:cNvSpPr txBox="1">
            <a:spLocks noChangeArrowheads="1"/>
          </p:cNvSpPr>
          <p:nvPr/>
        </p:nvSpPr>
        <p:spPr bwMode="auto">
          <a:xfrm>
            <a:off x="6082469" y="2367441"/>
            <a:ext cx="875976" cy="101591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3000">
                <a:solidFill>
                  <a:srgbClr val="F8F8F8"/>
                </a:solidFill>
                <a:latin typeface="微软雅黑" panose="020b0503020204020204" pitchFamily="34" charset="-122"/>
                <a:ea typeface="微软雅黑" panose="020b0503020204020204" pitchFamily="34" charset="-122"/>
              </a:rPr>
              <a:t>16%</a:t>
            </a:r>
            <a:endParaRPr lang="en-US" sz="3000">
              <a:solidFill>
                <a:srgbClr val="F8F8F8"/>
              </a:solidFill>
              <a:latin typeface="微软雅黑" panose="020b0503020204020204" pitchFamily="34" charset="-122"/>
              <a:ea typeface="微软雅黑" panose="020b0503020204020204" pitchFamily="34" charset="-122"/>
            </a:endParaRPr>
          </a:p>
        </p:txBody>
      </p:sp>
      <p:sp>
        <p:nvSpPr>
          <p:cNvPr id="127" name="Text Box 16"/>
          <p:cNvSpPr txBox="1">
            <a:spLocks noChangeArrowheads="1"/>
          </p:cNvSpPr>
          <p:nvPr/>
        </p:nvSpPr>
        <p:spPr bwMode="auto">
          <a:xfrm>
            <a:off x="6080477" y="4828139"/>
            <a:ext cx="875976" cy="101591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200" eaLnBrk="0" hangingPunct="0">
              <a:spcBef>
                <a:spcPct val="50000"/>
              </a:spcBef>
            </a:pPr>
            <a:r>
              <a:rPr lang="en-US" sz="3000">
                <a:solidFill>
                  <a:srgbClr val="F8F8F8"/>
                </a:solidFill>
                <a:latin typeface="微软雅黑" panose="020b0503020204020204" pitchFamily="34" charset="-122"/>
                <a:ea typeface="微软雅黑" panose="020b0503020204020204" pitchFamily="34" charset="-122"/>
              </a:rPr>
              <a:t>10%</a:t>
            </a:r>
            <a:endParaRPr lang="en-US" sz="3000">
              <a:solidFill>
                <a:srgbClr val="F8F8F8"/>
              </a:solidFill>
              <a:latin typeface="微软雅黑" panose="020b0503020204020204" pitchFamily="34" charset="-122"/>
              <a:ea typeface="微软雅黑" panose="020b0503020204020204" pitchFamily="34" charset="-122"/>
            </a:endParaRPr>
          </a:p>
        </p:txBody>
      </p:sp>
      <p:grpSp>
        <p:nvGrpSpPr>
          <p:cNvPr id="128" name="Group 17"/>
          <p:cNvGrpSpPr/>
          <p:nvPr/>
        </p:nvGrpSpPr>
        <p:grpSpPr>
          <a:xfrm>
            <a:off x="7464122" y="1491462"/>
            <a:ext cx="3444977" cy="1210440"/>
            <a:chExt cx="4325" cy="1520"/>
          </a:xfrm>
        </p:grpSpPr>
        <p:sp>
          <p:nvSpPr>
            <p:cNvPr id="129" name="AutoShape 18"/>
            <p:cNvSpPr>
              <a:spLocks noChangeArrowheads="1"/>
            </p:cNvSpPr>
            <p:nvPr/>
          </p:nvSpPr>
          <p:spPr bwMode="auto">
            <a:xfrm>
              <a:off x="950" y="0"/>
              <a:ext cx="3375" cy="1520"/>
            </a:xfrm>
            <a:prstGeom prst="roundRect">
              <a:avLst>
                <a:gd name="adj" fmla="val 16667"/>
              </a:avLst>
            </a:prstGeom>
            <a:noFill/>
            <a:ln w="3175" cap="flat" cmpd="sng">
              <a:solidFill>
                <a:srgbClr val="262626">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30" name="AutoShape 19"/>
            <p:cNvSpPr>
              <a:spLocks noChangeArrowheads="1"/>
            </p:cNvSpPr>
            <p:nvPr/>
          </p:nvSpPr>
          <p:spPr bwMode="auto">
            <a:xfrm>
              <a:off x="155" y="417"/>
              <a:ext cx="1510" cy="715"/>
            </a:xfrm>
            <a:prstGeom prst="roundRect">
              <a:avLst>
                <a:gd name="adj" fmla="val 16667"/>
              </a:avLst>
            </a:prstGeom>
            <a:solidFill>
              <a:srgbClr val="FFFFFF"/>
            </a:solidFill>
            <a:ln w="3175" cap="flat" cmpd="sng">
              <a:solidFill>
                <a:srgbClr val="262626">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31" name="Arc 20"/>
            <p:cNvSpPr/>
            <p:nvPr/>
          </p:nvSpPr>
          <p:spPr bwMode="auto">
            <a:xfrm>
              <a:off x="1142" y="480"/>
              <a:ext cx="430" cy="547"/>
            </a:xfrm>
            <a:custGeom>
              <a:gdLst>
                <a:gd name="G0" fmla="+- 0 0 0"/>
                <a:gd name="G1" fmla="+- 21600 0 0"/>
                <a:gd name="G2" fmla="+- 21600 0 0"/>
                <a:gd name="T0" fmla="*/ 0 w 17047"/>
                <a:gd name="T1" fmla="*/ 0 h 21600"/>
                <a:gd name="T2" fmla="*/ 17047 w 17047"/>
                <a:gd name="T3" fmla="*/ 8335 h 21600"/>
                <a:gd name="T4" fmla="*/ 0 w 17047"/>
                <a:gd name="T5" fmla="*/ 21600 h 21600"/>
              </a:gd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rgbClr val="FFC000"/>
            </a:solidFill>
            <a:ln>
              <a:noFill/>
            </a:ln>
            <a:effectLst>
              <a:outerShdw dist="38100" algn="ctr" rotWithShape="0">
                <a:srgbClr val="C0C0C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32" name="Text Box 21"/>
            <p:cNvSpPr txBox="1">
              <a:spLocks noChangeArrowheads="1"/>
            </p:cNvSpPr>
            <p:nvPr/>
          </p:nvSpPr>
          <p:spPr bwMode="auto">
            <a:xfrm>
              <a:off x="0" y="487"/>
              <a:ext cx="1290" cy="50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200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16%</a:t>
              </a:r>
              <a:endParaRPr kumimoji="0" lang="en-US" sz="200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33" name="Rectangle 22"/>
            <p:cNvSpPr>
              <a:spLocks noChangeArrowheads="1"/>
            </p:cNvSpPr>
            <p:nvPr/>
          </p:nvSpPr>
          <p:spPr bwMode="auto">
            <a:xfrm>
              <a:off x="1682" y="35"/>
              <a:ext cx="2518" cy="5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1219200" eaLnBrk="0" fontAlgn="auto" latinLnBrk="0" hangingPunct="0">
                <a:lnSpc>
                  <a:spcPct val="100000"/>
                </a:lnSpc>
                <a:spcBef>
                  <a:spcPct val="0"/>
                </a:spcBef>
                <a:spcAft>
                  <a:spcPct val="0"/>
                </a:spcAft>
                <a:buClrTx/>
                <a:buSzTx/>
                <a:buFontTx/>
                <a:buNone/>
                <a:defRPr/>
              </a:pPr>
              <a:r>
                <a:rPr kumimoji="0" lang="zh-CN" altLang="en-US" sz="2255" b="1"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区域二</a:t>
              </a:r>
              <a:endParaRPr kumimoji="0" lang="zh-CN" altLang="en-US" sz="2255" b="1"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34" name="Text Box 23"/>
            <p:cNvSpPr txBox="1">
              <a:spLocks noChangeArrowheads="1"/>
            </p:cNvSpPr>
            <p:nvPr/>
          </p:nvSpPr>
          <p:spPr bwMode="auto">
            <a:xfrm>
              <a:off x="1590" y="612"/>
              <a:ext cx="2710" cy="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grpSp>
      <p:grpSp>
        <p:nvGrpSpPr>
          <p:cNvPr id="135" name="Group 24"/>
          <p:cNvGrpSpPr/>
          <p:nvPr/>
        </p:nvGrpSpPr>
        <p:grpSpPr>
          <a:xfrm>
            <a:off x="7452180" y="4838090"/>
            <a:ext cx="3436217" cy="1247071"/>
            <a:chExt cx="4315" cy="1565"/>
          </a:xfrm>
        </p:grpSpPr>
        <p:sp>
          <p:nvSpPr>
            <p:cNvPr id="136" name="AutoShape 25"/>
            <p:cNvSpPr>
              <a:spLocks noChangeArrowheads="1"/>
            </p:cNvSpPr>
            <p:nvPr/>
          </p:nvSpPr>
          <p:spPr bwMode="auto">
            <a:xfrm>
              <a:off x="940" y="0"/>
              <a:ext cx="3375" cy="1565"/>
            </a:xfrm>
            <a:prstGeom prst="roundRect">
              <a:avLst>
                <a:gd name="adj" fmla="val 16667"/>
              </a:avLst>
            </a:prstGeom>
            <a:noFill/>
            <a:ln w="3175" cap="flat" cmpd="sng">
              <a:solidFill>
                <a:srgbClr val="262626">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37" name="AutoShape 26"/>
            <p:cNvSpPr>
              <a:spLocks noChangeArrowheads="1"/>
            </p:cNvSpPr>
            <p:nvPr/>
          </p:nvSpPr>
          <p:spPr bwMode="auto">
            <a:xfrm>
              <a:off x="142" y="473"/>
              <a:ext cx="1513" cy="715"/>
            </a:xfrm>
            <a:prstGeom prst="roundRect">
              <a:avLst>
                <a:gd name="adj" fmla="val 16667"/>
              </a:avLst>
            </a:prstGeom>
            <a:solidFill>
              <a:srgbClr val="FFFFFF"/>
            </a:solidFill>
            <a:ln w="3175" cap="flat" cmpd="sng">
              <a:solidFill>
                <a:srgbClr val="262626">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38" name="Arc 27"/>
            <p:cNvSpPr/>
            <p:nvPr/>
          </p:nvSpPr>
          <p:spPr bwMode="auto">
            <a:xfrm rot="5400000">
              <a:off x="987" y="601"/>
              <a:ext cx="575" cy="400"/>
            </a:xfrm>
            <a:custGeom>
              <a:gdLst>
                <a:gd name="G0" fmla="+- 13148 0 0"/>
                <a:gd name="G1" fmla="+- 21600 0 0"/>
                <a:gd name="G2" fmla="+- 21600 0 0"/>
                <a:gd name="T0" fmla="*/ 0 w 31154"/>
                <a:gd name="T1" fmla="*/ 4462 h 21600"/>
                <a:gd name="T2" fmla="*/ 31154 w 31154"/>
                <a:gd name="T3" fmla="*/ 9670 h 21600"/>
                <a:gd name="T4" fmla="*/ 13148 w 31154"/>
                <a:gd name="T5" fmla="*/ 21600 h 21600"/>
              </a:gd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rgbClr val="0070C0"/>
            </a:solidFill>
            <a:ln>
              <a:noFill/>
            </a:ln>
            <a:effectLst>
              <a:outerShdw dist="56796" dir="1593903" algn="ctr" rotWithShape="0">
                <a:srgbClr val="C0C0C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39" name="Text Box 28"/>
            <p:cNvSpPr txBox="1">
              <a:spLocks noChangeArrowheads="1"/>
            </p:cNvSpPr>
            <p:nvPr/>
          </p:nvSpPr>
          <p:spPr bwMode="auto">
            <a:xfrm>
              <a:off x="0" y="535"/>
              <a:ext cx="1290" cy="50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200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24%</a:t>
              </a:r>
              <a:endParaRPr kumimoji="0" lang="en-US" sz="200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40" name="Rectangle 29"/>
            <p:cNvSpPr>
              <a:spLocks noChangeArrowheads="1"/>
            </p:cNvSpPr>
            <p:nvPr/>
          </p:nvSpPr>
          <p:spPr bwMode="auto">
            <a:xfrm>
              <a:off x="1645" y="58"/>
              <a:ext cx="2545" cy="5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1219200" eaLnBrk="0" fontAlgn="auto" latinLnBrk="0" hangingPunct="0">
                <a:lnSpc>
                  <a:spcPct val="100000"/>
                </a:lnSpc>
                <a:spcBef>
                  <a:spcPct val="0"/>
                </a:spcBef>
                <a:spcAft>
                  <a:spcPct val="0"/>
                </a:spcAft>
                <a:buClrTx/>
                <a:buSzTx/>
                <a:buFontTx/>
                <a:buNone/>
                <a:defRPr/>
              </a:pPr>
              <a:r>
                <a:rPr kumimoji="0" lang="zh-CN" altLang="en-US" sz="2255" b="1"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rPr>
                <a:t>区域三</a:t>
              </a:r>
              <a:endParaRPr kumimoji="0" lang="en-US" sz="1505" b="1"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41" name="Text Box 30"/>
            <p:cNvSpPr txBox="1">
              <a:spLocks noChangeArrowheads="1"/>
            </p:cNvSpPr>
            <p:nvPr/>
          </p:nvSpPr>
          <p:spPr bwMode="auto">
            <a:xfrm>
              <a:off x="1605" y="650"/>
              <a:ext cx="2710" cy="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grpSp>
      <p:grpSp>
        <p:nvGrpSpPr>
          <p:cNvPr id="142" name="Group 31"/>
          <p:cNvGrpSpPr/>
          <p:nvPr/>
        </p:nvGrpSpPr>
        <p:grpSpPr>
          <a:xfrm>
            <a:off x="1115283" y="4840082"/>
            <a:ext cx="3458117" cy="1298038"/>
            <a:chExt cx="4343" cy="1630"/>
          </a:xfrm>
        </p:grpSpPr>
        <p:sp>
          <p:nvSpPr>
            <p:cNvPr id="143" name="AutoShape 32"/>
            <p:cNvSpPr>
              <a:spLocks noChangeArrowheads="1"/>
            </p:cNvSpPr>
            <p:nvPr/>
          </p:nvSpPr>
          <p:spPr bwMode="auto">
            <a:xfrm>
              <a:off x="0" y="0"/>
              <a:ext cx="3375" cy="1630"/>
            </a:xfrm>
            <a:prstGeom prst="roundRect">
              <a:avLst>
                <a:gd name="adj" fmla="val 16667"/>
              </a:avLst>
            </a:prstGeom>
            <a:noFill/>
            <a:ln w="3175" cap="flat" cmpd="sng">
              <a:solidFill>
                <a:srgbClr val="262626">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44" name="AutoShape 33"/>
            <p:cNvSpPr>
              <a:spLocks noChangeArrowheads="1"/>
            </p:cNvSpPr>
            <p:nvPr/>
          </p:nvSpPr>
          <p:spPr bwMode="auto">
            <a:xfrm>
              <a:off x="2775" y="450"/>
              <a:ext cx="1568" cy="717"/>
            </a:xfrm>
            <a:prstGeom prst="roundRect">
              <a:avLst>
                <a:gd name="adj" fmla="val 16667"/>
              </a:avLst>
            </a:prstGeom>
            <a:solidFill>
              <a:srgbClr val="FFFFFF"/>
            </a:solidFill>
            <a:ln w="3175" cap="flat" cmpd="sng">
              <a:solidFill>
                <a:srgbClr val="262626">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45" name="Arc 34"/>
            <p:cNvSpPr/>
            <p:nvPr/>
          </p:nvSpPr>
          <p:spPr bwMode="auto">
            <a:xfrm rot="9670427">
              <a:off x="3800" y="492"/>
              <a:ext cx="325" cy="560"/>
            </a:xfrm>
            <a:custGeom>
              <a:gdLst>
                <a:gd name="G0" fmla="+- 5560 0 0"/>
                <a:gd name="G1" fmla="+- 21600 0 0"/>
                <a:gd name="G2" fmla="+- 21600 0 0"/>
                <a:gd name="T0" fmla="*/ 0 w 11660"/>
                <a:gd name="T1" fmla="*/ 728 h 21600"/>
                <a:gd name="T2" fmla="*/ 11660 w 11660"/>
                <a:gd name="T3" fmla="*/ 879 h 21600"/>
                <a:gd name="T4" fmla="*/ 5560 w 11660"/>
                <a:gd name="T5" fmla="*/ 21600 h 21600"/>
              </a:gd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rgbClr val="00B0F0"/>
            </a:solidFill>
            <a:ln w="9525" cap="flat" cmpd="sng">
              <a:solidFill>
                <a:srgbClr val="0070C0"/>
              </a:solidFill>
              <a:miter lim="800000"/>
            </a:ln>
            <a:effectLst>
              <a:outerShdw dist="52363" dir="842175" algn="ctr" rotWithShape="0">
                <a:srgbClr val="C0C0C0">
                  <a:alpha val="50000"/>
                </a:srgbClr>
              </a:outerShdw>
            </a:effec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46" name="Text Box 35"/>
            <p:cNvSpPr txBox="1">
              <a:spLocks noChangeArrowheads="1"/>
            </p:cNvSpPr>
            <p:nvPr/>
          </p:nvSpPr>
          <p:spPr bwMode="auto">
            <a:xfrm>
              <a:off x="2820" y="522"/>
              <a:ext cx="980" cy="50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2005" b="1"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rPr>
                <a:t>10%</a:t>
              </a:r>
              <a:endParaRPr kumimoji="0" lang="en-US" sz="2005" b="1"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47" name="Rectangle 36"/>
            <p:cNvSpPr>
              <a:spLocks noChangeArrowheads="1"/>
            </p:cNvSpPr>
            <p:nvPr/>
          </p:nvSpPr>
          <p:spPr bwMode="auto">
            <a:xfrm>
              <a:off x="95" y="115"/>
              <a:ext cx="3033" cy="5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1219200" eaLnBrk="0" fontAlgn="auto" latinLnBrk="0" hangingPunct="0">
                <a:lnSpc>
                  <a:spcPct val="100000"/>
                </a:lnSpc>
                <a:spcBef>
                  <a:spcPct val="0"/>
                </a:spcBef>
                <a:spcAft>
                  <a:spcPct val="0"/>
                </a:spcAft>
                <a:buClrTx/>
                <a:buSzTx/>
                <a:buFontTx/>
                <a:buNone/>
                <a:defRPr/>
              </a:pPr>
              <a:r>
                <a:rPr kumimoji="0" lang="zh-CN" altLang="en-US" sz="2255" b="1"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区域四</a:t>
              </a:r>
              <a:endParaRPr kumimoji="0" lang="en-US" sz="1255" b="1"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48" name="Text Box 37"/>
            <p:cNvSpPr txBox="1">
              <a:spLocks noChangeArrowheads="1"/>
            </p:cNvSpPr>
            <p:nvPr/>
          </p:nvSpPr>
          <p:spPr bwMode="auto">
            <a:xfrm>
              <a:off x="113" y="647"/>
              <a:ext cx="2710" cy="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grpSp>
      <p:grpSp>
        <p:nvGrpSpPr>
          <p:cNvPr id="149" name="Group 38"/>
          <p:cNvGrpSpPr/>
          <p:nvPr/>
        </p:nvGrpSpPr>
        <p:grpSpPr>
          <a:xfrm>
            <a:off x="1177003" y="1461599"/>
            <a:ext cx="3466079" cy="1239109"/>
            <a:chExt cx="4352" cy="1555"/>
          </a:xfrm>
        </p:grpSpPr>
        <p:sp>
          <p:nvSpPr>
            <p:cNvPr id="150" name="AutoShape 39"/>
            <p:cNvSpPr>
              <a:spLocks noChangeArrowheads="1"/>
            </p:cNvSpPr>
            <p:nvPr/>
          </p:nvSpPr>
          <p:spPr bwMode="auto">
            <a:xfrm>
              <a:off x="0" y="0"/>
              <a:ext cx="3375" cy="1555"/>
            </a:xfrm>
            <a:prstGeom prst="roundRect">
              <a:avLst>
                <a:gd name="adj" fmla="val 16667"/>
              </a:avLst>
            </a:prstGeom>
            <a:noFill/>
            <a:ln w="3175" cap="flat" cmpd="sng">
              <a:solidFill>
                <a:srgbClr val="262626">
                  <a:lumMod val="75000"/>
                  <a:lumOff val="25000"/>
                </a:srgbClr>
              </a:solid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51" name="AutoShape 40"/>
            <p:cNvSpPr>
              <a:spLocks noChangeArrowheads="1"/>
            </p:cNvSpPr>
            <p:nvPr/>
          </p:nvSpPr>
          <p:spPr bwMode="auto">
            <a:xfrm>
              <a:off x="2742" y="403"/>
              <a:ext cx="1610" cy="770"/>
            </a:xfrm>
            <a:prstGeom prst="roundRect">
              <a:avLst>
                <a:gd name="adj" fmla="val 16667"/>
              </a:avLst>
            </a:prstGeom>
            <a:solidFill>
              <a:srgbClr val="FFFFFF"/>
            </a:solidFill>
            <a:ln w="3175" cap="flat" cmpd="sng">
              <a:solidFill>
                <a:srgbClr val="262626">
                  <a:lumMod val="75000"/>
                  <a:lumOff val="25000"/>
                </a:srgbClr>
              </a:solidFill>
              <a:prstDash val="dash"/>
              <a:miter lim="800000"/>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52" name="Arc 41"/>
            <p:cNvSpPr/>
            <p:nvPr/>
          </p:nvSpPr>
          <p:spPr bwMode="auto">
            <a:xfrm rot="5400000" flipH="1" flipV="1">
              <a:off x="3610" y="610"/>
              <a:ext cx="660" cy="340"/>
            </a:xfrm>
            <a:custGeom>
              <a:gdLst>
                <a:gd name="G0" fmla="+- 21600 0 0"/>
                <a:gd name="G1" fmla="+- 21600 0 0"/>
                <a:gd name="G2" fmla="+- 21600 0 0"/>
                <a:gd name="T0" fmla="*/ 8 w 43200"/>
                <a:gd name="T1" fmla="*/ 22192 h 22192"/>
                <a:gd name="T2" fmla="*/ 43199 w 43200"/>
                <a:gd name="T3" fmla="*/ 21801 h 22192"/>
                <a:gd name="T4" fmla="*/ 21600 w 43200"/>
                <a:gd name="T5" fmla="*/ 21600 h 22192"/>
              </a:gd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6796" dir="3806097" algn="ctr" rotWithShape="0">
                      <a:srgbClr val="C0C0C0">
                        <a:alpha val="50000"/>
                      </a:srgbClr>
                    </a:outerShdw>
                  </a:effectLst>
                </a14:hiddenEffects>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53" name="Text Box 42"/>
            <p:cNvSpPr txBox="1">
              <a:spLocks noChangeArrowheads="1"/>
            </p:cNvSpPr>
            <p:nvPr/>
          </p:nvSpPr>
          <p:spPr bwMode="auto">
            <a:xfrm>
              <a:off x="2742" y="545"/>
              <a:ext cx="1028" cy="50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1219200" eaLnBrk="0" fontAlgn="auto" latinLnBrk="0" hangingPunct="0">
                <a:lnSpc>
                  <a:spcPct val="100000"/>
                </a:lnSpc>
                <a:spcBef>
                  <a:spcPct val="50000"/>
                </a:spcBef>
                <a:spcAft>
                  <a:spcPct val="0"/>
                </a:spcAft>
                <a:buClrTx/>
                <a:buSzTx/>
                <a:buFontTx/>
                <a:buNone/>
                <a:defRPr/>
              </a:pPr>
              <a:r>
                <a:rPr kumimoji="0" lang="en-US" sz="200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50%</a:t>
              </a:r>
              <a:endParaRPr kumimoji="0" lang="en-US" sz="200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154" name="Rectangle 43"/>
            <p:cNvSpPr>
              <a:spLocks noChangeArrowheads="1"/>
            </p:cNvSpPr>
            <p:nvPr/>
          </p:nvSpPr>
          <p:spPr bwMode="auto">
            <a:xfrm>
              <a:off x="107" y="73"/>
              <a:ext cx="2750" cy="55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1219200" eaLnBrk="0" fontAlgn="auto" latinLnBrk="0" hangingPunct="0">
                <a:lnSpc>
                  <a:spcPct val="100000"/>
                </a:lnSpc>
                <a:spcBef>
                  <a:spcPct val="0"/>
                </a:spcBef>
                <a:spcAft>
                  <a:spcPct val="0"/>
                </a:spcAft>
                <a:buClrTx/>
                <a:buSzTx/>
                <a:buFontTx/>
                <a:buNone/>
                <a:defRPr/>
              </a:pPr>
              <a:r>
                <a:rPr kumimoji="0" lang="zh-CN" altLang="en-US" sz="2255" b="1"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区域一</a:t>
              </a:r>
              <a:endParaRPr kumimoji="0" lang="en-US" sz="1505" b="1" i="0" u="none" strike="noStrike" kern="0" cap="none" spc="0" normalizeH="0" baseline="0" noProof="0">
                <a:ln>
                  <a:noFill/>
                </a:ln>
                <a:solidFill>
                  <a:srgbClr val="262626">
                    <a:lumMod val="75000"/>
                    <a:lumOff val="25000"/>
                  </a:srgbClr>
                </a:solidFill>
                <a:effectLst/>
                <a:uLnTx/>
                <a:uFillTx/>
                <a:latin typeface="Arial"/>
                <a:ea typeface="微软雅黑" panose="020b0503020204020204" pitchFamily="34" charset="-122"/>
              </a:endParaRPr>
            </a:p>
          </p:txBody>
        </p:sp>
        <p:sp>
          <p:nvSpPr>
            <p:cNvPr id="155" name="Text Box 44"/>
            <p:cNvSpPr txBox="1">
              <a:spLocks noChangeArrowheads="1"/>
            </p:cNvSpPr>
            <p:nvPr/>
          </p:nvSpPr>
          <p:spPr bwMode="auto">
            <a:xfrm>
              <a:off x="35" y="545"/>
              <a:ext cx="2710" cy="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rPr>
                <a:t>请输入您的文字请输入您的文字</a:t>
              </a:r>
              <a:endParaRPr kumimoji="0" lang="zh-CN" altLang="en-US" sz="1755" b="0" i="0" u="none" strike="noStrike" kern="0" cap="none" spc="0" normalizeH="0" baseline="0" noProof="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strips(downLeft)">
                                      <p:cBhvr>
                                        <p:cTn id="7" dur="500"/>
                                        <p:tgtEl>
                                          <p:spTgt spid="1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Left)">
                                      <p:cBhvr>
                                        <p:cTn id="10" dur="500"/>
                                        <p:tgtEl>
                                          <p:spTgt spid="12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strips(downLeft)">
                                      <p:cBhvr>
                                        <p:cTn id="16" dur="500"/>
                                        <p:tgtEl>
                                          <p:spTgt spid="122"/>
                                        </p:tgtEl>
                                      </p:cBhvr>
                                    </p:animEffect>
                                  </p:childTnLst>
                                </p:cTn>
                              </p:par>
                            </p:childTnLst>
                          </p:cTn>
                        </p:par>
                        <p:par>
                          <p:cTn id="17" fill="hold" nodeType="afterGroup">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25"/>
                                        </p:tgtEl>
                                        <p:attrNameLst>
                                          <p:attrName>style.visibility</p:attrName>
                                        </p:attrNameLst>
                                      </p:cBhvr>
                                      <p:to>
                                        <p:strVal val="visible"/>
                                      </p:to>
                                    </p:set>
                                    <p:anim calcmode="lin" valueType="num">
                                      <p:cBhvr>
                                        <p:cTn id="20"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5"/>
                                        </p:tgtEl>
                                        <p:attrNameLst>
                                          <p:attrName>ppt_y</p:attrName>
                                        </p:attrNameLst>
                                      </p:cBhvr>
                                      <p:tavLst>
                                        <p:tav tm="0">
                                          <p:val>
                                            <p:strVal val="#ppt_y"/>
                                          </p:val>
                                        </p:tav>
                                        <p:tav tm="100000">
                                          <p:val>
                                            <p:strVal val="#ppt_y"/>
                                          </p:val>
                                        </p:tav>
                                      </p:tavLst>
                                    </p:anim>
                                    <p:anim calcmode="lin" valueType="num">
                                      <p:cBhvr>
                                        <p:cTn id="22"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p:tgtEl>
                                          <p:spTgt spid="12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27"/>
                                        </p:tgtEl>
                                        <p:attrNameLst>
                                          <p:attrName>style.visibility</p:attrName>
                                        </p:attrNameLst>
                                      </p:cBhvr>
                                      <p:to>
                                        <p:strVal val="visible"/>
                                      </p:to>
                                    </p:set>
                                    <p:anim calcmode="lin" valueType="num">
                                      <p:cBhvr>
                                        <p:cTn id="27"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7"/>
                                        </p:tgtEl>
                                        <p:attrNameLst>
                                          <p:attrName>ppt_y</p:attrName>
                                        </p:attrNameLst>
                                      </p:cBhvr>
                                      <p:tavLst>
                                        <p:tav tm="0">
                                          <p:val>
                                            <p:strVal val="#ppt_y"/>
                                          </p:val>
                                        </p:tav>
                                        <p:tav tm="100000">
                                          <p:val>
                                            <p:strVal val="#ppt_y"/>
                                          </p:val>
                                        </p:tav>
                                      </p:tavLst>
                                    </p:anim>
                                    <p:anim calcmode="lin" valueType="num">
                                      <p:cBhvr>
                                        <p:cTn id="29"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p:tgtEl>
                                          <p:spTgt spid="127"/>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26"/>
                                        </p:tgtEl>
                                        <p:attrNameLst>
                                          <p:attrName>style.visibility</p:attrName>
                                        </p:attrNameLst>
                                      </p:cBhvr>
                                      <p:to>
                                        <p:strVal val="visible"/>
                                      </p:to>
                                    </p:set>
                                    <p:anim calcmode="lin" valueType="num">
                                      <p:cBhvr>
                                        <p:cTn id="34"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26"/>
                                        </p:tgtEl>
                                        <p:attrNameLst>
                                          <p:attrName>ppt_y</p:attrName>
                                        </p:attrNameLst>
                                      </p:cBhvr>
                                      <p:tavLst>
                                        <p:tav tm="0">
                                          <p:val>
                                            <p:strVal val="#ppt_y"/>
                                          </p:val>
                                        </p:tav>
                                        <p:tav tm="100000">
                                          <p:val>
                                            <p:strVal val="#ppt_y"/>
                                          </p:val>
                                        </p:tav>
                                      </p:tavLst>
                                    </p:anim>
                                    <p:anim calcmode="lin" valueType="num">
                                      <p:cBhvr>
                                        <p:cTn id="36"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p:tgtEl>
                                          <p:spTgt spid="126"/>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124"/>
                                        </p:tgtEl>
                                        <p:attrNameLst>
                                          <p:attrName>style.visibility</p:attrName>
                                        </p:attrNameLst>
                                      </p:cBhvr>
                                      <p:to>
                                        <p:strVal val="visible"/>
                                      </p:to>
                                    </p:set>
                                    <p:anim calcmode="lin" valueType="num">
                                      <p:cBhvr>
                                        <p:cTn id="41" dur="500" fill="hold"/>
                                        <p:tgtEl>
                                          <p:spTgt spid="12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4"/>
                                        </p:tgtEl>
                                        <p:attrNameLst>
                                          <p:attrName>ppt_y</p:attrName>
                                        </p:attrNameLst>
                                      </p:cBhvr>
                                      <p:tavLst>
                                        <p:tav tm="0">
                                          <p:val>
                                            <p:strVal val="#ppt_y"/>
                                          </p:val>
                                        </p:tav>
                                        <p:tav tm="100000">
                                          <p:val>
                                            <p:strVal val="#ppt_y"/>
                                          </p:val>
                                        </p:tav>
                                      </p:tavLst>
                                    </p:anim>
                                    <p:anim calcmode="lin" valueType="num">
                                      <p:cBhvr>
                                        <p:cTn id="43" dur="500" fill="hold"/>
                                        <p:tgtEl>
                                          <p:spTgt spid="12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124"/>
                                        </p:tgtEl>
                                      </p:cBhvr>
                                    </p:animEffect>
                                  </p:childTnLst>
                                </p:cTn>
                              </p:par>
                            </p:childTnLst>
                          </p:cTn>
                        </p:par>
                        <p:par>
                          <p:cTn id="46" fill="hold" nodeType="afterGroup">
                            <p:stCondLst>
                              <p:cond delay="1000"/>
                            </p:stCondLst>
                            <p:childTnLst>
                              <p:par>
                                <p:cTn id="47" presetID="2" presetClass="entr" presetSubtype="2" fill="hold" nodeType="after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500" fill="hold"/>
                                        <p:tgtEl>
                                          <p:spTgt spid="135"/>
                                        </p:tgtEl>
                                        <p:attrNameLst>
                                          <p:attrName>ppt_x</p:attrName>
                                        </p:attrNameLst>
                                      </p:cBhvr>
                                      <p:tavLst>
                                        <p:tav tm="0">
                                          <p:val>
                                            <p:strVal val="1+#ppt_w/2"/>
                                          </p:val>
                                        </p:tav>
                                        <p:tav tm="100000">
                                          <p:val>
                                            <p:strVal val="#ppt_x"/>
                                          </p:val>
                                        </p:tav>
                                      </p:tavLst>
                                    </p:anim>
                                    <p:anim calcmode="lin" valueType="num">
                                      <p:cBhvr additive="base">
                                        <p:cTn id="50" dur="500" fill="hold"/>
                                        <p:tgtEl>
                                          <p:spTgt spid="135"/>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1500"/>
                            </p:stCondLst>
                            <p:childTnLst>
                              <p:par>
                                <p:cTn id="52" presetID="2" presetClass="entr" presetSubtype="2" fill="hold" nodeType="afterEffect">
                                  <p:stCondLst>
                                    <p:cond delay="0"/>
                                  </p:stCondLst>
                                  <p:childTnLst>
                                    <p:set>
                                      <p:cBhvr>
                                        <p:cTn id="53" dur="1" fill="hold">
                                          <p:stCondLst>
                                            <p:cond delay="0"/>
                                          </p:stCondLst>
                                        </p:cTn>
                                        <p:tgtEl>
                                          <p:spTgt spid="128"/>
                                        </p:tgtEl>
                                        <p:attrNameLst>
                                          <p:attrName>style.visibility</p:attrName>
                                        </p:attrNameLst>
                                      </p:cBhvr>
                                      <p:to>
                                        <p:strVal val="visible"/>
                                      </p:to>
                                    </p:set>
                                    <p:anim calcmode="lin" valueType="num">
                                      <p:cBhvr additive="base">
                                        <p:cTn id="54" dur="500" fill="hold"/>
                                        <p:tgtEl>
                                          <p:spTgt spid="128"/>
                                        </p:tgtEl>
                                        <p:attrNameLst>
                                          <p:attrName>ppt_x</p:attrName>
                                        </p:attrNameLst>
                                      </p:cBhvr>
                                      <p:tavLst>
                                        <p:tav tm="0">
                                          <p:val>
                                            <p:strVal val="1+#ppt_w/2"/>
                                          </p:val>
                                        </p:tav>
                                        <p:tav tm="100000">
                                          <p:val>
                                            <p:strVal val="#ppt_x"/>
                                          </p:val>
                                        </p:tav>
                                      </p:tavLst>
                                    </p:anim>
                                    <p:anim calcmode="lin" valueType="num">
                                      <p:cBhvr additive="base">
                                        <p:cTn id="55" dur="500" fill="hold"/>
                                        <p:tgtEl>
                                          <p:spTgt spid="128"/>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2000"/>
                            </p:stCondLst>
                            <p:childTnLst>
                              <p:par>
                                <p:cTn id="57" presetID="2" presetClass="entr" presetSubtype="8"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additive="base">
                                        <p:cTn id="59" dur="500" fill="hold"/>
                                        <p:tgtEl>
                                          <p:spTgt spid="149"/>
                                        </p:tgtEl>
                                        <p:attrNameLst>
                                          <p:attrName>ppt_x</p:attrName>
                                        </p:attrNameLst>
                                      </p:cBhvr>
                                      <p:tavLst>
                                        <p:tav tm="0">
                                          <p:val>
                                            <p:strVal val="0-#ppt_w/2"/>
                                          </p:val>
                                        </p:tav>
                                        <p:tav tm="100000">
                                          <p:val>
                                            <p:strVal val="#ppt_x"/>
                                          </p:val>
                                        </p:tav>
                                      </p:tavLst>
                                    </p:anim>
                                    <p:anim calcmode="lin" valueType="num">
                                      <p:cBhvr additive="base">
                                        <p:cTn id="60" dur="500" fill="hold"/>
                                        <p:tgtEl>
                                          <p:spTgt spid="149"/>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2500"/>
                            </p:stCondLst>
                            <p:childTnLst>
                              <p:par>
                                <p:cTn id="62" presetID="2" presetClass="entr" presetSubtype="8" fill="hold" nodeType="afterEffect">
                                  <p:stCondLst>
                                    <p:cond delay="0"/>
                                  </p:stCondLst>
                                  <p:childTnLst>
                                    <p:set>
                                      <p:cBhvr>
                                        <p:cTn id="63" dur="1" fill="hold">
                                          <p:stCondLst>
                                            <p:cond delay="0"/>
                                          </p:stCondLst>
                                        </p:cTn>
                                        <p:tgtEl>
                                          <p:spTgt spid="142"/>
                                        </p:tgtEl>
                                        <p:attrNameLst>
                                          <p:attrName>style.visibility</p:attrName>
                                        </p:attrNameLst>
                                      </p:cBhvr>
                                      <p:to>
                                        <p:strVal val="visible"/>
                                      </p:to>
                                    </p:set>
                                    <p:anim calcmode="lin" valueType="num">
                                      <p:cBhvr additive="base">
                                        <p:cTn id="64" dur="500" fill="hold"/>
                                        <p:tgtEl>
                                          <p:spTgt spid="142"/>
                                        </p:tgtEl>
                                        <p:attrNameLst>
                                          <p:attrName>ppt_x</p:attrName>
                                        </p:attrNameLst>
                                      </p:cBhvr>
                                      <p:tavLst>
                                        <p:tav tm="0">
                                          <p:val>
                                            <p:strVal val="0-#ppt_w/2"/>
                                          </p:val>
                                        </p:tav>
                                        <p:tav tm="100000">
                                          <p:val>
                                            <p:strVal val="#ppt_x"/>
                                          </p:val>
                                        </p:tav>
                                      </p:tavLst>
                                    </p:anim>
                                    <p:anim calcmode="lin" valueType="num">
                                      <p:cBhvr additive="base">
                                        <p:cTn id="65"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4" grpId="0"/>
      <p:bldP spid="125" grpId="0"/>
      <p:bldP spid="126" grpId="0"/>
      <p:bldP spid="12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AutoShape 3"/>
          <p:cNvSpPr>
            <a:spLocks noChangeArrowheads="1"/>
          </p:cNvSpPr>
          <p:nvPr/>
        </p:nvSpPr>
        <p:spPr bwMode="gray">
          <a:xfrm rot="16200000">
            <a:off x="2787074" y="1702719"/>
            <a:ext cx="3777089" cy="3715428"/>
          </a:xfrm>
          <a:custGeom>
            <a:gdLst>
              <a:gd name="G0" fmla="+- 7925 0 0"/>
              <a:gd name="G1" fmla="+- -11796007 0 0"/>
              <a:gd name="G2" fmla="+- 0 0 -11796007"/>
              <a:gd name="T0" fmla="*/ 0 256 1"/>
              <a:gd name="T1" fmla="*/ 180 256 1"/>
              <a:gd name="G3" fmla="+- -11796007 T0 T1"/>
              <a:gd name="T2" fmla="*/ 0 256 1"/>
              <a:gd name="T3" fmla="*/ 90 256 1"/>
              <a:gd name="G4" fmla="+- -11796007 T2 T3"/>
              <a:gd name="G5" fmla="*/ G4 2 1"/>
              <a:gd name="T4" fmla="*/ 90 256 1"/>
              <a:gd name="T5" fmla="*/ 0 256 1"/>
              <a:gd name="G6" fmla="+- -11796007 T4 T5"/>
              <a:gd name="G7" fmla="*/ G6 2 1"/>
              <a:gd name="G8" fmla="abs -1179600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25"/>
              <a:gd name="G18" fmla="*/ 7925 1 2"/>
              <a:gd name="G19" fmla="+- G18 5400 0"/>
              <a:gd name="G20" fmla="cos G19 -11796007"/>
              <a:gd name="G21" fmla="sin G19 -11796007"/>
              <a:gd name="G22" fmla="+- G20 10800 0"/>
              <a:gd name="G23" fmla="+- G21 10800 0"/>
              <a:gd name="G24" fmla="+- 10800 0 G20"/>
              <a:gd name="G25" fmla="+- 7925 10800 0"/>
              <a:gd name="G26" fmla="?: G9 G17 G25"/>
              <a:gd name="G27" fmla="?: G9 0 21600"/>
              <a:gd name="G28" fmla="cos 10800 -11796007"/>
              <a:gd name="G29" fmla="sin 10800 -11796007"/>
              <a:gd name="G30" fmla="sin 7925 -11796007"/>
              <a:gd name="G31" fmla="+- G28 10800 0"/>
              <a:gd name="G32" fmla="+- G29 10800 0"/>
              <a:gd name="G33" fmla="+- G30 10800 0"/>
              <a:gd name="G34" fmla="?: G4 0 G31"/>
              <a:gd name="G35" fmla="?: -11796007 G34 0"/>
              <a:gd name="G36" fmla="?: G6 G35 G31"/>
              <a:gd name="G37" fmla="+- 21600 0 G36"/>
              <a:gd name="G38" fmla="?: G4 0 G33"/>
              <a:gd name="G39" fmla="?: -11796007 G38 G32"/>
              <a:gd name="G40" fmla="?: G6 G39 0"/>
              <a:gd name="G41" fmla="?: G4 G32 21600"/>
              <a:gd name="G42" fmla="?: G6 G41 G33"/>
              <a:gd name="T12" fmla="*/ 10800 w 21600"/>
              <a:gd name="T13" fmla="*/ 0 h 21600"/>
              <a:gd name="T14" fmla="*/ 1437 w 21600"/>
              <a:gd name="T15" fmla="*/ 10798 h 21600"/>
              <a:gd name="T16" fmla="*/ 10800 w 21600"/>
              <a:gd name="T17" fmla="*/ 2875 h 21600"/>
              <a:gd name="T18" fmla="*/ 20163 w 21600"/>
              <a:gd name="T19" fmla="*/ 10798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close/>
              </a:path>
            </a:pathLst>
          </a:custGeom>
          <a:solidFill>
            <a:sysClr val="window" lastClr="FFFFFF"/>
          </a:solidFill>
          <a:ln w="38100" algn="ctr">
            <a:noFill/>
            <a:miter lim="800000"/>
          </a:ln>
          <a:effectLst>
            <a:innerShdw blurRad="114300">
              <a:prstClr val="black"/>
            </a:innerShdw>
          </a:effec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6" name="Line 39"/>
          <p:cNvSpPr>
            <a:spLocks noChangeShapeType="1"/>
          </p:cNvSpPr>
          <p:nvPr/>
        </p:nvSpPr>
        <p:spPr bwMode="auto">
          <a:xfrm>
            <a:off x="5415542" y="2187302"/>
            <a:ext cx="1147830" cy="564430"/>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7" name="Line 40"/>
          <p:cNvSpPr>
            <a:spLocks noChangeShapeType="1"/>
          </p:cNvSpPr>
          <p:nvPr/>
        </p:nvSpPr>
        <p:spPr bwMode="auto">
          <a:xfrm>
            <a:off x="4759414" y="3553318"/>
            <a:ext cx="1557318" cy="1581"/>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8" name="Line 41"/>
          <p:cNvSpPr>
            <a:spLocks noChangeShapeType="1"/>
          </p:cNvSpPr>
          <p:nvPr/>
        </p:nvSpPr>
        <p:spPr bwMode="auto">
          <a:xfrm flipV="1">
            <a:off x="5385502" y="4501935"/>
            <a:ext cx="1196842" cy="480635"/>
          </a:xfrm>
          <a:prstGeom prst="line">
            <a:avLst/>
          </a:prstGeom>
          <a:noFill/>
          <a:ln w="57150" cap="rnd">
            <a:solidFill>
              <a:sysClr val="windowText" lastClr="000000">
                <a:lumMod val="50000"/>
                <a:lumOff val="50000"/>
              </a:sys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nvGrpSpPr>
          <p:cNvPr id="69" name="组合 68"/>
          <p:cNvGrpSpPr/>
          <p:nvPr/>
        </p:nvGrpSpPr>
        <p:grpSpPr>
          <a:xfrm>
            <a:off x="3495275" y="1067404"/>
            <a:ext cx="1611270" cy="1611270"/>
            <a:chOff x="5760133" y="2274196"/>
            <a:chExt cx="1284820" cy="1284820"/>
          </a:xfrm>
        </p:grpSpPr>
        <p:sp>
          <p:nvSpPr>
            <p:cNvPr id="70" name="椭圆 69"/>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71" name="椭圆 70"/>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72" name="TextBox 47"/>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73" name="组合 72"/>
          <p:cNvGrpSpPr/>
          <p:nvPr/>
        </p:nvGrpSpPr>
        <p:grpSpPr>
          <a:xfrm>
            <a:off x="1833610" y="2691432"/>
            <a:ext cx="1611270" cy="1611270"/>
            <a:chOff x="5760133" y="2274196"/>
            <a:chExt cx="1284820" cy="1284820"/>
          </a:xfrm>
        </p:grpSpPr>
        <p:sp>
          <p:nvSpPr>
            <p:cNvPr id="74" name="椭圆 73"/>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75" name="椭圆 74"/>
            <p:cNvSpPr/>
            <p:nvPr/>
          </p:nvSpPr>
          <p:spPr>
            <a:xfrm>
              <a:off x="5839094" y="2359019"/>
              <a:ext cx="1117070" cy="1117070"/>
            </a:xfrm>
            <a:prstGeom prst="ellipse">
              <a:avLst/>
            </a:prstGeom>
            <a:solidFill>
              <a:srgbClr val="0070C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76" name="TextBox 51"/>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77" name="组合 76"/>
          <p:cNvGrpSpPr/>
          <p:nvPr/>
        </p:nvGrpSpPr>
        <p:grpSpPr>
          <a:xfrm>
            <a:off x="3457541" y="4617153"/>
            <a:ext cx="1611270" cy="1611270"/>
            <a:chOff x="5760133" y="2274196"/>
            <a:chExt cx="1284820" cy="1284820"/>
          </a:xfrm>
        </p:grpSpPr>
        <p:sp>
          <p:nvSpPr>
            <p:cNvPr id="78" name="椭圆 77"/>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79" name="椭圆 78"/>
            <p:cNvSpPr/>
            <p:nvPr/>
          </p:nvSpPr>
          <p:spPr>
            <a:xfrm>
              <a:off x="5839094" y="2359019"/>
              <a:ext cx="1117070" cy="1117070"/>
            </a:xfrm>
            <a:prstGeom prst="ellipse">
              <a:avLst/>
            </a:prstGeom>
            <a:solidFill>
              <a:srgbClr val="00B0F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14673" tIns="57337" rIns="114673" bIns="57337" numCol="1" spcCol="0" rtlCol="0" fromWordArt="0" anchor="ctr" anchorCtr="0" forceAA="0" compatLnSpc="1">
              <a:noAutofit/>
            </a:bodyPr>
            <a:lstStyle/>
            <a:p>
              <a:pPr marL="0" marR="0" lvl="0" indent="0" algn="ctr"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80" name="TextBox 55"/>
            <p:cNvSpPr txBox="1"/>
            <p:nvPr/>
          </p:nvSpPr>
          <p:spPr>
            <a:xfrm flipH="1">
              <a:off x="6101415" y="2634973"/>
              <a:ext cx="631932" cy="56620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14681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005" b="1" i="0" u="none" strike="noStrike" kern="0" cap="none" spc="0" normalizeH="0" baseline="0" noProof="0">
                <a:ln>
                  <a:noFill/>
                </a:ln>
                <a:solidFill>
                  <a:prstClr val="white"/>
                </a:solidFill>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756808" y="2149331"/>
            <a:ext cx="2861046" cy="2861046"/>
            <a:chOff x="1403648" y="1115468"/>
            <a:chExt cx="1294414" cy="1294414"/>
          </a:xfrm>
        </p:grpSpPr>
        <p:sp>
          <p:nvSpPr>
            <p:cNvPr id="82" name="椭圆 81"/>
            <p:cNvSpPr/>
            <p:nvPr/>
          </p:nvSpPr>
          <p:spPr>
            <a:xfrm>
              <a:off x="1539485" y="1259632"/>
              <a:ext cx="1022740" cy="1022740"/>
            </a:xfrm>
            <a:prstGeom prst="ellipse">
              <a:avLst/>
            </a:prstGeom>
            <a:solidFill>
              <a:srgbClr val="00B0F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401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83" name="组合 8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5" name="同心圆 84"/>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401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86" name="同心圆 85"/>
              <p:cNvSpPr/>
              <p:nvPr/>
            </p:nvSpPr>
            <p:spPr>
              <a:xfrm>
                <a:off x="2733335" y="1093125"/>
                <a:ext cx="1589098" cy="1589098"/>
              </a:xfrm>
              <a:prstGeom prst="donut">
                <a:avLst>
                  <a:gd name="adj" fmla="val 12059"/>
                </a:avLst>
              </a:prstGeom>
              <a:gradFill flip="none" rotWithShape="1">
                <a:gsLst>
                  <a:gs pos="0">
                    <a:sysClr val="window" lastClr="FFFFFF"/>
                  </a:gs>
                  <a:gs pos="100000">
                    <a:sysClr val="window" lastClr="FFFFFF">
                      <a:lumMod val="85000"/>
                    </a:sysClr>
                  </a:gs>
                </a:gsLst>
                <a:lin ang="16200000" scaled="1"/>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401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sp>
          <p:nvSpPr>
            <p:cNvPr id="84" name="TextBox 59"/>
            <p:cNvSpPr txBox="1"/>
            <p:nvPr/>
          </p:nvSpPr>
          <p:spPr>
            <a:xfrm>
              <a:off x="1687876" y="1485936"/>
              <a:ext cx="725958" cy="530645"/>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510" b="1" i="0" u="none" strike="noStrike" kern="0" cap="none" spc="0" normalizeH="0" baseline="0" noProof="0">
                  <a:ln>
                    <a:noFill/>
                  </a:ln>
                  <a:solidFill>
                    <a:prstClr val="white"/>
                  </a:solidFill>
                  <a:effectLst/>
                  <a:uLnTx/>
                  <a:uFillTx/>
                  <a:latin typeface="Arial"/>
                  <a:ea typeface="微软雅黑" panose="020b0503020204020204" pitchFamily="34" charset="-122"/>
                </a:rPr>
                <a:t>添加</a:t>
              </a:r>
              <a:endParaRPr kumimoji="0" lang="en-US" altLang="zh-CN" sz="3510" b="1" i="0" u="none" strike="noStrike" kern="0" cap="none" spc="0" normalizeH="0" baseline="0" noProof="0">
                <a:ln>
                  <a:noFill/>
                </a:ln>
                <a:solidFill>
                  <a:prstClr val="white"/>
                </a:solidFill>
                <a:effectLst/>
                <a:uLnTx/>
                <a:uFillTx/>
                <a:latin typeface="Arial"/>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510" b="1" i="0" u="none" strike="noStrike" kern="0" cap="none" spc="0" normalizeH="0" baseline="0" noProof="0">
                  <a:ln>
                    <a:noFill/>
                  </a:ln>
                  <a:solidFill>
                    <a:prstClr val="white"/>
                  </a:solidFill>
                  <a:effectLst/>
                  <a:uLnTx/>
                  <a:uFillTx/>
                  <a:latin typeface="Arial"/>
                  <a:ea typeface="微软雅黑" panose="020b0503020204020204" pitchFamily="34" charset="-122"/>
                </a:rPr>
                <a:t>文本</a:t>
              </a:r>
              <a:endParaRPr kumimoji="0" lang="zh-CN" altLang="en-US" sz="3510"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0-#ppt_w/2"/>
                                          </p:val>
                                        </p:tav>
                                        <p:tav tm="100000">
                                          <p:val>
                                            <p:strVal val="#ppt_x"/>
                                          </p:val>
                                        </p:tav>
                                      </p:tavLst>
                                    </p:anim>
                                    <p:anim calcmode="lin" valueType="num">
                                      <p:cBhvr additive="base">
                                        <p:cTn id="16" dur="500" fill="hold"/>
                                        <p:tgtEl>
                                          <p:spTgt spid="7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left)">
                                      <p:cBhvr>
                                        <p:cTn id="24" dur="500"/>
                                        <p:tgtEl>
                                          <p:spTgt spid="6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par>
                          <p:cTn id="31" fill="hold" nodeType="afterGroup">
                            <p:stCondLst>
                              <p:cond delay="1500"/>
                            </p:stCondLst>
                            <p:childTnLst>
                              <p:par>
                                <p:cTn id="32" presetID="53" presetClass="entr" presetSubtype="16"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AutoShape 2"/>
          <p:cNvSpPr>
            <a:spLocks noChangeArrowheads="1"/>
          </p:cNvSpPr>
          <p:nvPr/>
        </p:nvSpPr>
        <p:spPr bwMode="auto">
          <a:xfrm>
            <a:off x="8378685" y="4572101"/>
            <a:ext cx="2199527" cy="1927237"/>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defTabSz="1219200">
              <a:lnSpc>
                <a:spcPct val="120000"/>
              </a:lnSpc>
            </a:pPr>
            <a:r>
              <a:rPr lang="zh-CN" altLang="en-US" sz="2005">
                <a:solidFill>
                  <a:srgbClr val="262626">
                    <a:lumMod val="75000"/>
                    <a:lumOff val="25000"/>
                  </a:srgbClr>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2005">
              <a:solidFill>
                <a:srgbClr val="262626">
                  <a:lumMod val="75000"/>
                  <a:lumOff val="25000"/>
                </a:srgbClr>
              </a:solidFill>
              <a:latin typeface="微软雅黑" panose="020b0503020204020204" pitchFamily="34" charset="-122"/>
              <a:ea typeface="微软雅黑" panose="020b0503020204020204" pitchFamily="34" charset="-122"/>
            </a:endParaRPr>
          </a:p>
          <a:p>
            <a:pPr defTabSz="1219200">
              <a:lnSpc>
                <a:spcPct val="120000"/>
              </a:lnSpc>
            </a:pPr>
            <a:endParaRPr lang="zh-CN" altLang="en-US" sz="2005">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36" name="AutoShape 3"/>
          <p:cNvSpPr>
            <a:spLocks noChangeArrowheads="1"/>
          </p:cNvSpPr>
          <p:nvPr/>
        </p:nvSpPr>
        <p:spPr bwMode="auto">
          <a:xfrm>
            <a:off x="3486340" y="4564950"/>
            <a:ext cx="2199530" cy="1932483"/>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nchor="b"/>
          <a:lstStyle/>
          <a:p>
            <a:pPr defTabSz="1219200">
              <a:lnSpc>
                <a:spcPct val="120000"/>
              </a:lnSpc>
            </a:pPr>
            <a:r>
              <a:rPr lang="zh-CN" altLang="en-US" sz="2005">
                <a:solidFill>
                  <a:srgbClr val="262626">
                    <a:lumMod val="75000"/>
                    <a:lumOff val="25000"/>
                  </a:srgbClr>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2005">
              <a:solidFill>
                <a:srgbClr val="262626">
                  <a:lumMod val="75000"/>
                  <a:lumOff val="25000"/>
                </a:srgbClr>
              </a:solidFill>
              <a:latin typeface="微软雅黑" panose="020b0503020204020204" pitchFamily="34" charset="-122"/>
              <a:ea typeface="微软雅黑" panose="020b0503020204020204" pitchFamily="34" charset="-122"/>
            </a:endParaRPr>
          </a:p>
          <a:p>
            <a:pPr defTabSz="1219200">
              <a:lnSpc>
                <a:spcPct val="120000"/>
              </a:lnSpc>
            </a:pPr>
            <a:endParaRPr lang="zh-CN" altLang="en-US" sz="2005">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37" name="AutoShape 4"/>
          <p:cNvSpPr>
            <a:spLocks noChangeArrowheads="1"/>
          </p:cNvSpPr>
          <p:nvPr/>
        </p:nvSpPr>
        <p:spPr bwMode="auto">
          <a:xfrm>
            <a:off x="5931320" y="1171404"/>
            <a:ext cx="2187614" cy="192084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defTabSz="1219200">
              <a:lnSpc>
                <a:spcPct val="120000"/>
              </a:lnSpc>
            </a:pPr>
            <a:r>
              <a:rPr lang="zh-CN" altLang="en-US" sz="2005">
                <a:solidFill>
                  <a:srgbClr val="262626">
                    <a:lumMod val="75000"/>
                    <a:lumOff val="25000"/>
                  </a:srgb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2005">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38" name="AutoShape 6"/>
          <p:cNvSpPr>
            <a:spLocks noChangeArrowheads="1"/>
          </p:cNvSpPr>
          <p:nvPr/>
        </p:nvSpPr>
        <p:spPr bwMode="auto">
          <a:xfrm>
            <a:off x="1038982" y="1171404"/>
            <a:ext cx="2137569" cy="1920841"/>
          </a:xfrm>
          <a:prstGeom prst="roundRect">
            <a:avLst>
              <a:gd name="adj" fmla="val 0"/>
            </a:avLst>
          </a:prstGeom>
          <a:noFill/>
          <a:ln w="3175" algn="ctr">
            <a:solidFill>
              <a:srgbClr val="969696"/>
            </a:solidFill>
            <a:prstDash val="dash"/>
            <a:round/>
          </a:ln>
          <a:extLst>
            <a:ext uri="{909E8E84-426E-40DD-AFC4-6F175D3DCCD1}">
              <a14:hiddenFill xmlns:a14="http://schemas.microsoft.com/office/drawing/2010/main">
                <a:solidFill>
                  <a:srgbClr val="FFFFFF"/>
                </a:solidFill>
              </a14:hiddenFill>
            </a:ext>
          </a:extLst>
        </p:spPr>
        <p:txBody>
          <a:bodyPr/>
          <a:lstStyle/>
          <a:p>
            <a:pPr defTabSz="1219200">
              <a:lnSpc>
                <a:spcPct val="120000"/>
              </a:lnSpc>
            </a:pPr>
            <a:r>
              <a:rPr lang="zh-CN" altLang="en-US" sz="2005">
                <a:solidFill>
                  <a:srgbClr val="262626">
                    <a:lumMod val="75000"/>
                    <a:lumOff val="25000"/>
                  </a:srgbClr>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2005">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39" name="AutoShape 9"/>
          <p:cNvSpPr>
            <a:spLocks noChangeArrowheads="1"/>
          </p:cNvSpPr>
          <p:nvPr/>
        </p:nvSpPr>
        <p:spPr bwMode="auto">
          <a:xfrm>
            <a:off x="3483962" y="3087476"/>
            <a:ext cx="2595109" cy="1491771"/>
          </a:xfrm>
          <a:prstGeom prst="chevron">
            <a:avLst>
              <a:gd name="adj" fmla="val 25780"/>
            </a:avLst>
          </a:prstGeom>
          <a:solidFill>
            <a:srgbClr val="0070C0"/>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NO.2</a:t>
            </a:r>
            <a:endPar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40" name="AutoShape 10"/>
          <p:cNvSpPr>
            <a:spLocks noChangeArrowheads="1"/>
          </p:cNvSpPr>
          <p:nvPr/>
        </p:nvSpPr>
        <p:spPr bwMode="auto">
          <a:xfrm>
            <a:off x="1038981" y="3087476"/>
            <a:ext cx="2595109" cy="1491771"/>
          </a:xfrm>
          <a:prstGeom prst="homePlate">
            <a:avLst>
              <a:gd name="adj" fmla="val 30492"/>
            </a:avLst>
          </a:prstGeom>
          <a:solidFill>
            <a:srgbClr val="0070C0"/>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NO.1</a:t>
            </a:r>
            <a:endPar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41" name="AutoShape 11"/>
          <p:cNvSpPr>
            <a:spLocks noChangeArrowheads="1"/>
          </p:cNvSpPr>
          <p:nvPr/>
        </p:nvSpPr>
        <p:spPr bwMode="auto">
          <a:xfrm>
            <a:off x="5928940" y="3087476"/>
            <a:ext cx="2595109" cy="1491771"/>
          </a:xfrm>
          <a:prstGeom prst="chevron">
            <a:avLst>
              <a:gd name="adj" fmla="val 25780"/>
            </a:avLst>
          </a:prstGeom>
          <a:solidFill>
            <a:srgbClr val="00B0F0"/>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NO.3</a:t>
            </a:r>
            <a:endPar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
        <p:nvSpPr>
          <p:cNvPr id="42" name="AutoShape 12"/>
          <p:cNvSpPr>
            <a:spLocks noChangeArrowheads="1"/>
          </p:cNvSpPr>
          <p:nvPr/>
        </p:nvSpPr>
        <p:spPr bwMode="auto">
          <a:xfrm>
            <a:off x="8371537" y="3087476"/>
            <a:ext cx="2595111" cy="1491771"/>
          </a:xfrm>
          <a:prstGeom prst="chevron">
            <a:avLst>
              <a:gd name="adj" fmla="val 25780"/>
            </a:avLst>
          </a:prstGeom>
          <a:solidFill>
            <a:srgbClr val="00B0F0"/>
          </a:solidFill>
          <a:ln>
            <a:noFill/>
          </a:ln>
        </p:spPr>
        <p:txBody>
          <a:bodyPr wrap="none"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NO.4</a:t>
            </a:r>
            <a:endParaRPr kumimoji="0" lang="en-US" altLang="zh-CN" sz="3010" b="0"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300" fill="hold"/>
                                        <p:tgtEl>
                                          <p:spTgt spid="40"/>
                                        </p:tgtEl>
                                        <p:attrNameLst>
                                          <p:attrName>ppt_x</p:attrName>
                                        </p:attrNameLst>
                                      </p:cBhvr>
                                      <p:tavLst>
                                        <p:tav tm="0">
                                          <p:val>
                                            <p:strVal val="0-#ppt_w/2"/>
                                          </p:val>
                                        </p:tav>
                                        <p:tav tm="100000">
                                          <p:val>
                                            <p:strVal val="#ppt_x"/>
                                          </p:val>
                                        </p:tav>
                                      </p:tavLst>
                                    </p:anim>
                                    <p:anim calcmode="lin" valueType="num">
                                      <p:cBhvr additive="base">
                                        <p:cTn id="8" dur="300" fill="hold"/>
                                        <p:tgtEl>
                                          <p:spTgt spid="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nodeType="afterGroup">
                            <p:stCondLst>
                              <p:cond delay="800"/>
                            </p:stCondLst>
                            <p:childTnLst>
                              <p:par>
                                <p:cTn id="14" presetID="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0-#ppt_w/2"/>
                                          </p:val>
                                        </p:tav>
                                        <p:tav tm="100000">
                                          <p:val>
                                            <p:strVal val="#ppt_x"/>
                                          </p:val>
                                        </p:tav>
                                      </p:tavLst>
                                    </p:anim>
                                    <p:anim calcmode="lin" valueType="num">
                                      <p:cBhvr additive="base">
                                        <p:cTn id="17" dur="300" fill="hold"/>
                                        <p:tgtEl>
                                          <p:spTgt spid="3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1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nodeType="afterGroup">
                            <p:stCondLst>
                              <p:cond delay="1600"/>
                            </p:stCondLst>
                            <p:childTnLst>
                              <p:par>
                                <p:cTn id="23" presetID="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300" fill="hold"/>
                                        <p:tgtEl>
                                          <p:spTgt spid="41"/>
                                        </p:tgtEl>
                                        <p:attrNameLst>
                                          <p:attrName>ppt_x</p:attrName>
                                        </p:attrNameLst>
                                      </p:cBhvr>
                                      <p:tavLst>
                                        <p:tav tm="0">
                                          <p:val>
                                            <p:strVal val="0-#ppt_w/2"/>
                                          </p:val>
                                        </p:tav>
                                        <p:tav tm="100000">
                                          <p:val>
                                            <p:strVal val="#ppt_x"/>
                                          </p:val>
                                        </p:tav>
                                      </p:tavLst>
                                    </p:anim>
                                    <p:anim calcmode="lin" valueType="num">
                                      <p:cBhvr additive="base">
                                        <p:cTn id="26" dur="300" fill="hold"/>
                                        <p:tgtEl>
                                          <p:spTgt spid="4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9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nodeType="afterGroup">
                            <p:stCondLst>
                              <p:cond delay="2400"/>
                            </p:stCondLst>
                            <p:childTnLst>
                              <p:par>
                                <p:cTn id="32" presetID="2" presetClass="entr" presetSubtype="8"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300" fill="hold"/>
                                        <p:tgtEl>
                                          <p:spTgt spid="42"/>
                                        </p:tgtEl>
                                        <p:attrNameLst>
                                          <p:attrName>ppt_x</p:attrName>
                                        </p:attrNameLst>
                                      </p:cBhvr>
                                      <p:tavLst>
                                        <p:tav tm="0">
                                          <p:val>
                                            <p:strVal val="0-#ppt_w/2"/>
                                          </p:val>
                                        </p:tav>
                                        <p:tav tm="100000">
                                          <p:val>
                                            <p:strVal val="#ppt_x"/>
                                          </p:val>
                                        </p:tav>
                                      </p:tavLst>
                                    </p:anim>
                                    <p:anim calcmode="lin" valueType="num">
                                      <p:cBhvr additive="base">
                                        <p:cTn id="35" dur="300" fill="hold"/>
                                        <p:tgtEl>
                                          <p:spTgt spid="4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273031" y="1244915"/>
            <a:ext cx="1891524" cy="1625737"/>
          </a:xfrm>
          <a:prstGeom prst="rect">
            <a:avLst/>
          </a:prstGeom>
          <a:solidFill>
            <a:srgbClr val="0070C0"/>
          </a:solidFill>
          <a:ln w="25400" cap="flat" cmpd="sng" algn="ctr">
            <a:noFill/>
            <a:prstDash val="solid"/>
          </a:ln>
          <a:effectLst>
            <a:innerShdw blurRad="63500" dist="50800" dir="13500000">
              <a:prstClr val="black">
                <a:alpha val="50000"/>
              </a:prstClr>
            </a:innerShdw>
          </a:effectLst>
        </p:spPr>
        <p:txBody>
          <a:bodyPr lIns="126415" tIns="63208" rIns="126415" bIns="63208"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Arial"/>
                <a:ea typeface="微软雅黑" panose="020b0503020204020204" pitchFamily="34" charset="-122"/>
              </a:rPr>
              <a:t>添加</a:t>
            </a:r>
            <a:endParaRPr kumimoji="0" lang="en-US" altLang="zh-CN" sz="3000" b="1" i="0" u="none" strike="noStrike" kern="0" cap="none" spc="0" normalizeH="0" baseline="0" noProof="0">
              <a:ln>
                <a:noFill/>
              </a:ln>
              <a:solidFill>
                <a:prstClr val="white"/>
              </a:solidFill>
              <a:effectLst/>
              <a:uLnTx/>
              <a:uFillTx/>
              <a:latin typeface="Arial"/>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Arial"/>
                <a:ea typeface="微软雅黑" panose="020b0503020204020204" pitchFamily="34" charset="-122"/>
              </a:rPr>
              <a:t>标题</a:t>
            </a:r>
            <a:endParaRPr kumimoji="0" lang="en-US" altLang="zh-CN" sz="3000"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27" name="组合 26"/>
          <p:cNvGrpSpPr/>
          <p:nvPr/>
        </p:nvGrpSpPr>
        <p:grpSpPr>
          <a:xfrm>
            <a:off x="4793237" y="990793"/>
            <a:ext cx="5547049" cy="2133984"/>
            <a:chOff x="3152068" y="876176"/>
            <a:chExt cx="4012220" cy="1543472"/>
          </a:xfrm>
          <a:solidFill>
            <a:srgbClr val="C00000"/>
          </a:solidFill>
          <a:effectLst>
            <a:outerShdw blurRad="50800" dist="38100" algn="l" rotWithShape="0">
              <a:prstClr val="black">
                <a:alpha val="40000"/>
              </a:prstClr>
            </a:outerShdw>
          </a:effectLst>
        </p:grpSpPr>
        <p:sp>
          <p:nvSpPr>
            <p:cNvPr id="28" name="右箭头 27"/>
            <p:cNvSpPr/>
            <p:nvPr/>
          </p:nvSpPr>
          <p:spPr>
            <a:xfrm>
              <a:off x="3419872" y="876176"/>
              <a:ext cx="3744416" cy="1543472"/>
            </a:xfrm>
            <a:prstGeom prst="rightArrow">
              <a:avLst>
                <a:gd name="adj1" fmla="val 53364"/>
                <a:gd name="adj2" fmla="val 85381"/>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zh-CN" altLang="en-US" sz="1505" kern="0">
                <a:solidFill>
                  <a:srgbClr val="262626">
                    <a:lumMod val="90000"/>
                    <a:lumOff val="10000"/>
                  </a:srgbClr>
                </a:solidFill>
                <a:ea typeface="微软雅黑" panose="020b0503020204020204" pitchFamily="34" charset="-122"/>
              </a:endParaRPr>
            </a:p>
          </p:txBody>
        </p:sp>
        <p:sp>
          <p:nvSpPr>
            <p:cNvPr id="29" name="等腰三角形 28"/>
            <p:cNvSpPr/>
            <p:nvPr/>
          </p:nvSpPr>
          <p:spPr>
            <a:xfrm rot="16200000">
              <a:off x="3090959" y="1513624"/>
              <a:ext cx="390793" cy="268575"/>
            </a:xfrm>
            <a:prstGeom prst="triangl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1505" kern="0">
                <a:solidFill>
                  <a:srgbClr val="262626">
                    <a:lumMod val="90000"/>
                    <a:lumOff val="10000"/>
                  </a:srgbClr>
                </a:solidFill>
                <a:ea typeface="微软雅黑" panose="020b0503020204020204" pitchFamily="34" charset="-122"/>
              </a:endParaRPr>
            </a:p>
          </p:txBody>
        </p:sp>
      </p:grpSp>
      <p:sp>
        <p:nvSpPr>
          <p:cNvPr id="30" name="矩形 29"/>
          <p:cNvSpPr/>
          <p:nvPr/>
        </p:nvSpPr>
        <p:spPr>
          <a:xfrm flipH="1">
            <a:off x="6435344" y="2850351"/>
            <a:ext cx="1891524" cy="1625737"/>
          </a:xfrm>
          <a:prstGeom prst="rect">
            <a:avLst/>
          </a:prstGeom>
          <a:solidFill>
            <a:srgbClr val="00B0F0"/>
          </a:solidFill>
          <a:ln w="25400" cap="flat" cmpd="sng" algn="ctr">
            <a:noFill/>
            <a:prstDash val="solid"/>
          </a:ln>
          <a:effectLst>
            <a:innerShdw blurRad="63500" dist="50800" dir="13500000">
              <a:prstClr val="black">
                <a:alpha val="50000"/>
              </a:prstClr>
            </a:innerShdw>
          </a:effectLst>
        </p:spPr>
        <p:txBody>
          <a:bodyPr lIns="126415" tIns="63208" rIns="126415" bIns="63208"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Arial"/>
                <a:ea typeface="微软雅黑" panose="020b0503020204020204" pitchFamily="34" charset="-122"/>
              </a:rPr>
              <a:t>添加</a:t>
            </a:r>
            <a:endParaRPr kumimoji="0" lang="en-US" altLang="zh-CN" sz="3000" b="1" i="0" u="none" strike="noStrike" kern="0" cap="none" spc="0" normalizeH="0" baseline="0" noProof="0">
              <a:ln>
                <a:noFill/>
              </a:ln>
              <a:solidFill>
                <a:prstClr val="white"/>
              </a:solidFill>
              <a:effectLst/>
              <a:uLnTx/>
              <a:uFillTx/>
              <a:latin typeface="Arial"/>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Arial"/>
                <a:ea typeface="微软雅黑" panose="020b0503020204020204" pitchFamily="34" charset="-122"/>
              </a:rPr>
              <a:t>标题</a:t>
            </a:r>
            <a:endParaRPr kumimoji="0" lang="en-US" altLang="zh-CN" sz="3000"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31" name="组合 30"/>
          <p:cNvGrpSpPr/>
          <p:nvPr/>
        </p:nvGrpSpPr>
        <p:grpSpPr>
          <a:xfrm flipH="1">
            <a:off x="1259607" y="2596230"/>
            <a:ext cx="5547049" cy="2133984"/>
            <a:chOff x="3152068" y="876176"/>
            <a:chExt cx="4012220" cy="1543472"/>
          </a:xfrm>
          <a:solidFill>
            <a:srgbClr val="C00000"/>
          </a:solidFill>
          <a:effectLst>
            <a:outerShdw blurRad="50800" dist="38100" dir="10800000" algn="r" rotWithShape="0">
              <a:prstClr val="black">
                <a:alpha val="40000"/>
              </a:prstClr>
            </a:outerShdw>
          </a:effectLst>
        </p:grpSpPr>
        <p:sp>
          <p:nvSpPr>
            <p:cNvPr id="32" name="右箭头 31"/>
            <p:cNvSpPr/>
            <p:nvPr/>
          </p:nvSpPr>
          <p:spPr>
            <a:xfrm>
              <a:off x="3419872" y="876176"/>
              <a:ext cx="3744416" cy="1543472"/>
            </a:xfrm>
            <a:prstGeom prst="rightArrow">
              <a:avLst>
                <a:gd name="adj1" fmla="val 58301"/>
                <a:gd name="adj2" fmla="val 86204"/>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zh-CN" altLang="en-US" sz="1505" kern="0">
                <a:solidFill>
                  <a:srgbClr val="262626">
                    <a:lumMod val="90000"/>
                    <a:lumOff val="10000"/>
                  </a:srgbClr>
                </a:solidFill>
                <a:ea typeface="微软雅黑" panose="020b0503020204020204" pitchFamily="34" charset="-122"/>
              </a:endParaRPr>
            </a:p>
          </p:txBody>
        </p:sp>
        <p:sp>
          <p:nvSpPr>
            <p:cNvPr id="33" name="等腰三角形 32"/>
            <p:cNvSpPr/>
            <p:nvPr/>
          </p:nvSpPr>
          <p:spPr>
            <a:xfrm rot="16200000">
              <a:off x="3090959" y="1513624"/>
              <a:ext cx="390793" cy="268575"/>
            </a:xfrm>
            <a:prstGeom prst="triangl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1505" kern="0">
                <a:solidFill>
                  <a:srgbClr val="262626">
                    <a:lumMod val="90000"/>
                    <a:lumOff val="10000"/>
                  </a:srgbClr>
                </a:solidFill>
                <a:ea typeface="微软雅黑" panose="020b0503020204020204" pitchFamily="34" charset="-122"/>
              </a:endParaRPr>
            </a:p>
          </p:txBody>
        </p:sp>
      </p:grpSp>
      <p:sp>
        <p:nvSpPr>
          <p:cNvPr id="34" name="矩形 33"/>
          <p:cNvSpPr/>
          <p:nvPr/>
        </p:nvSpPr>
        <p:spPr>
          <a:xfrm>
            <a:off x="3273031" y="4485209"/>
            <a:ext cx="1891524" cy="1625737"/>
          </a:xfrm>
          <a:prstGeom prst="rect">
            <a:avLst/>
          </a:prstGeom>
          <a:solidFill>
            <a:srgbClr val="0070C0"/>
          </a:solidFill>
          <a:ln w="25400" cap="flat" cmpd="sng" algn="ctr">
            <a:noFill/>
            <a:prstDash val="solid"/>
          </a:ln>
          <a:effectLst>
            <a:innerShdw blurRad="63500" dist="50800" dir="13500000">
              <a:prstClr val="black">
                <a:alpha val="50000"/>
              </a:prstClr>
            </a:innerShdw>
          </a:effectLst>
        </p:spPr>
        <p:txBody>
          <a:bodyPr lIns="126415" tIns="63208" rIns="126415" bIns="63208"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Arial"/>
                <a:ea typeface="微软雅黑" panose="020b0503020204020204" pitchFamily="34" charset="-122"/>
              </a:rPr>
              <a:t>添加</a:t>
            </a:r>
            <a:endParaRPr kumimoji="0" lang="en-US" altLang="zh-CN" sz="3000" b="1" i="0" u="none" strike="noStrike" kern="0" cap="none" spc="0" normalizeH="0" baseline="0" noProof="0">
              <a:ln>
                <a:noFill/>
              </a:ln>
              <a:solidFill>
                <a:prstClr val="white"/>
              </a:solidFill>
              <a:effectLst/>
              <a:uLnTx/>
              <a:uFillTx/>
              <a:latin typeface="Arial"/>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a:ln>
                  <a:noFill/>
                </a:ln>
                <a:solidFill>
                  <a:prstClr val="white"/>
                </a:solidFill>
                <a:effectLst/>
                <a:uLnTx/>
                <a:uFillTx/>
                <a:latin typeface="Arial"/>
                <a:ea typeface="微软雅黑" panose="020b0503020204020204" pitchFamily="34" charset="-122"/>
              </a:rPr>
              <a:t>标题</a:t>
            </a:r>
            <a:endParaRPr kumimoji="0" lang="en-US" altLang="zh-CN" sz="3000"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43" name="组合 42"/>
          <p:cNvGrpSpPr/>
          <p:nvPr/>
        </p:nvGrpSpPr>
        <p:grpSpPr>
          <a:xfrm>
            <a:off x="4793237" y="4231088"/>
            <a:ext cx="5547049" cy="2133984"/>
            <a:chOff x="3152068" y="876176"/>
            <a:chExt cx="4012220" cy="1543472"/>
          </a:xfrm>
          <a:solidFill>
            <a:srgbClr val="C00000"/>
          </a:solidFill>
          <a:effectLst>
            <a:outerShdw blurRad="50800" dist="38100" algn="l" rotWithShape="0">
              <a:prstClr val="black">
                <a:alpha val="40000"/>
              </a:prstClr>
            </a:outerShdw>
          </a:effectLst>
        </p:grpSpPr>
        <p:sp>
          <p:nvSpPr>
            <p:cNvPr id="44" name="右箭头 43"/>
            <p:cNvSpPr/>
            <p:nvPr/>
          </p:nvSpPr>
          <p:spPr>
            <a:xfrm>
              <a:off x="3419872" y="876176"/>
              <a:ext cx="3744416" cy="1543472"/>
            </a:xfrm>
            <a:prstGeom prst="rightArrow">
              <a:avLst>
                <a:gd name="adj1" fmla="val 53364"/>
                <a:gd name="adj2" fmla="val 84558"/>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en-US" altLang="zh-CN" sz="1505" kern="0">
                <a:solidFill>
                  <a:srgbClr val="262626">
                    <a:lumMod val="90000"/>
                    <a:lumOff val="10000"/>
                  </a:srgbClr>
                </a:solidFill>
                <a:ea typeface="微软雅黑" panose="020b0503020204020204" pitchFamily="34" charset="-122"/>
              </a:endParaRPr>
            </a:p>
            <a:p>
              <a:pPr algn="ctr" defTabSz="1219200"/>
              <a:r>
                <a:rPr lang="zh-CN" altLang="en-US" sz="1505" kern="0">
                  <a:solidFill>
                    <a:srgbClr val="262626">
                      <a:lumMod val="90000"/>
                      <a:lumOff val="10000"/>
                    </a:srgbClr>
                  </a:solidFill>
                  <a:ea typeface="微软雅黑" panose="020b0503020204020204" pitchFamily="34" charset="-122"/>
                </a:rPr>
                <a:t>单击此处添加文本</a:t>
              </a:r>
              <a:endParaRPr lang="zh-CN" altLang="en-US" sz="1505" kern="0">
                <a:solidFill>
                  <a:srgbClr val="262626">
                    <a:lumMod val="90000"/>
                    <a:lumOff val="10000"/>
                  </a:srgbClr>
                </a:solidFill>
                <a:ea typeface="微软雅黑" panose="020b0503020204020204" pitchFamily="34" charset="-122"/>
              </a:endParaRPr>
            </a:p>
          </p:txBody>
        </p:sp>
        <p:sp>
          <p:nvSpPr>
            <p:cNvPr id="45" name="等腰三角形 44"/>
            <p:cNvSpPr/>
            <p:nvPr/>
          </p:nvSpPr>
          <p:spPr>
            <a:xfrm rot="16200000">
              <a:off x="3090959" y="1513624"/>
              <a:ext cx="390793" cy="268575"/>
            </a:xfrm>
            <a:prstGeom prst="triangl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1219200"/>
              <a:endParaRPr lang="zh-CN" altLang="en-US" sz="1505" kern="0">
                <a:solidFill>
                  <a:srgbClr val="262626">
                    <a:lumMod val="90000"/>
                    <a:lumOff val="10000"/>
                  </a:srgbClr>
                </a:solidFill>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2"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8"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4"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Group 9"/>
          <p:cNvGrpSpPr/>
          <p:nvPr/>
        </p:nvGrpSpPr>
        <p:grpSpPr>
          <a:xfrm>
            <a:off x="6219419" y="1276043"/>
            <a:ext cx="2225309" cy="2224388"/>
            <a:chOff x="523649" y="2000605"/>
            <a:chExt cx="2671496" cy="2671496"/>
          </a:xfrm>
        </p:grpSpPr>
        <p:sp>
          <p:nvSpPr>
            <p:cNvPr id="40" name="Rectangle 10"/>
            <p:cNvSpPr/>
            <p:nvPr/>
          </p:nvSpPr>
          <p:spPr bwMode="auto">
            <a:xfrm>
              <a:off x="523649" y="2000605"/>
              <a:ext cx="2671496" cy="2671496"/>
            </a:xfrm>
            <a:prstGeom prst="rect">
              <a:avLst/>
            </a:prstGeom>
            <a:solidFill>
              <a:srgbClr val="0070C0"/>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41" name="Picture 7" descr="\\MAGNUM\Projects\Microsoft\Cloud Power FY12\Design\Icons\PNGs\Metering.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bwMode="auto">
            <a:xfrm>
              <a:off x="939380" y="2323940"/>
              <a:ext cx="1840034" cy="1854218"/>
            </a:xfrm>
            <a:prstGeom prst="rect">
              <a:avLst/>
            </a:prstGeom>
            <a:noFill/>
          </p:spPr>
        </p:pic>
      </p:grpSp>
      <p:grpSp>
        <p:nvGrpSpPr>
          <p:cNvPr id="42" name="Group 12"/>
          <p:cNvGrpSpPr/>
          <p:nvPr/>
        </p:nvGrpSpPr>
        <p:grpSpPr>
          <a:xfrm>
            <a:off x="8566497" y="1276043"/>
            <a:ext cx="2225309" cy="2224388"/>
            <a:chOff x="3344876" y="2000605"/>
            <a:chExt cx="2671496" cy="2671496"/>
          </a:xfrm>
        </p:grpSpPr>
        <p:sp>
          <p:nvSpPr>
            <p:cNvPr id="46" name="Rectangle 13"/>
            <p:cNvSpPr/>
            <p:nvPr/>
          </p:nvSpPr>
          <p:spPr bwMode="auto">
            <a:xfrm>
              <a:off x="3344876" y="2000605"/>
              <a:ext cx="2671496" cy="2671496"/>
            </a:xfrm>
            <a:prstGeom prst="rect">
              <a:avLst/>
            </a:prstGeom>
            <a:solidFill>
              <a:srgbClr val="0070C0"/>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47" name="Picture 5" descr="\\MAGNUM\Projects\Microsoft\Cloud Power FY12\Design\Icons\PNGs\Self_Service.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auto">
            <a:xfrm>
              <a:off x="3860105" y="2424205"/>
              <a:ext cx="1641038" cy="1653688"/>
            </a:xfrm>
            <a:prstGeom prst="rect">
              <a:avLst/>
            </a:prstGeom>
            <a:noFill/>
          </p:spPr>
        </p:pic>
      </p:grpSp>
      <p:grpSp>
        <p:nvGrpSpPr>
          <p:cNvPr id="48" name="Group 18"/>
          <p:cNvGrpSpPr/>
          <p:nvPr/>
        </p:nvGrpSpPr>
        <p:grpSpPr>
          <a:xfrm>
            <a:off x="8566497" y="3628585"/>
            <a:ext cx="2225309" cy="2224388"/>
            <a:chOff x="8987331" y="2006755"/>
            <a:chExt cx="2671496" cy="2671496"/>
          </a:xfrm>
        </p:grpSpPr>
        <p:sp>
          <p:nvSpPr>
            <p:cNvPr id="49" name="Rectangle 19"/>
            <p:cNvSpPr/>
            <p:nvPr/>
          </p:nvSpPr>
          <p:spPr bwMode="auto">
            <a:xfrm>
              <a:off x="8987331" y="2006755"/>
              <a:ext cx="2671496" cy="2671496"/>
            </a:xfrm>
            <a:prstGeom prst="rect">
              <a:avLst/>
            </a:prstGeom>
            <a:solidFill>
              <a:srgbClr val="00B0F0"/>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pic>
          <p:nvPicPr>
            <p:cNvPr id="50" name="Picture 4" descr="\\MAGNUM\Projects\Microsoft\Cloud Power FY12\Design\Icons\PNGs\Scalable_Elastic_4.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bwMode="auto">
            <a:xfrm>
              <a:off x="9396077" y="2316898"/>
              <a:ext cx="1854004" cy="1868302"/>
            </a:xfrm>
            <a:prstGeom prst="rect">
              <a:avLst/>
            </a:prstGeom>
            <a:noFill/>
          </p:spPr>
        </p:pic>
      </p:grpSp>
      <p:grpSp>
        <p:nvGrpSpPr>
          <p:cNvPr id="51" name="Group 2"/>
          <p:cNvGrpSpPr/>
          <p:nvPr/>
        </p:nvGrpSpPr>
        <p:grpSpPr>
          <a:xfrm>
            <a:off x="6219428" y="3628585"/>
            <a:ext cx="2225308" cy="2224388"/>
            <a:chOff x="7153762" y="3619300"/>
            <a:chExt cx="1877134" cy="1877134"/>
          </a:xfrm>
        </p:grpSpPr>
        <p:sp>
          <p:nvSpPr>
            <p:cNvPr id="52" name="Rectangle 16"/>
            <p:cNvSpPr/>
            <p:nvPr/>
          </p:nvSpPr>
          <p:spPr bwMode="auto">
            <a:xfrm>
              <a:off x="7153762" y="3619300"/>
              <a:ext cx="1877134" cy="1877134"/>
            </a:xfrm>
            <a:prstGeom prst="rect">
              <a:avLst/>
            </a:prstGeom>
            <a:solidFill>
              <a:srgbClr val="00B0F0"/>
            </a:solidFill>
            <a:ln w="25400" cap="flat" cmpd="sng" algn="ctr">
              <a:noFill/>
              <a:prstDash val="solid"/>
              <a:headEnd type="none" w="med" len="med"/>
              <a:tailEnd type="none" w="med" len="med"/>
            </a:ln>
            <a:effectLst/>
          </p:spPr>
          <p:txBody>
            <a:bodyPr vert="horz" wrap="square" lIns="114668" tIns="114673" rIns="114668" bIns="114673" numCol="1" rtlCol="0" anchor="b" anchorCtr="0" compatLnSpc="1"/>
            <a:lstStyle/>
            <a:p>
              <a:pPr marL="0" marR="0" lvl="0" indent="0" defTabSz="108331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rPr>
                <a:t>单击填加文字</a:t>
              </a:r>
              <a:endParaRPr kumimoji="0" lang="en-US" altLang="zh-CN" sz="2400" b="0" i="0" u="none" strike="noStrike" kern="0" cap="none" spc="0" normalizeH="0" baseline="0" noProof="0">
                <a:ln>
                  <a:noFill/>
                </a:ln>
                <a:gradFill>
                  <a:gsLst>
                    <a:gs pos="0">
                      <a:srgbClr val="FFFFFF"/>
                    </a:gs>
                    <a:gs pos="100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53" name="Freeform 73"/>
            <p:cNvSpPr>
              <a:spLocks noEditPoints="1"/>
            </p:cNvSpPr>
            <p:nvPr/>
          </p:nvSpPr>
          <p:spPr bwMode="black">
            <a:xfrm>
              <a:off x="7624859" y="3966887"/>
              <a:ext cx="934942" cy="902560"/>
            </a:xfrm>
            <a:custGeom>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03217" tIns="51609" rIns="103217" bIns="51609"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pic>
        <p:nvPicPr>
          <p:cNvPr id="54" name="Picture 2"/>
          <p:cNvPicPr>
            <a:picLocks noChangeAspect="1" noChangeArrowheads="1"/>
          </p:cNvPicPr>
          <p:nvPr/>
        </p:nvPicPr>
        <p:blipFill>
          <a:blip r:embed="rId10">
            <a:extLst>
              <a:ext uri="{28A0092B-C50C-407E-A947-70E740481C1C}">
                <a14:useLocalDpi xmlns:a14="http://schemas.microsoft.com/office/drawing/2010/main" val="0"/>
              </a:ext>
            </a:extLst>
          </a:blip>
          <a:srcRect t="13971" b="3754"/>
          <a:stretch>
            <a:fillRect/>
          </a:stretch>
        </p:blipFill>
        <p:spPr bwMode="auto">
          <a:xfrm>
            <a:off x="1399551" y="1276046"/>
            <a:ext cx="4660422" cy="457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1000" fill="hold"/>
                                        <p:tgtEl>
                                          <p:spTgt spid="39"/>
                                        </p:tgtEl>
                                        <p:attrNameLst>
                                          <p:attrName>ppt_x</p:attrName>
                                        </p:attrNameLst>
                                      </p:cBhvr>
                                      <p:tavLst>
                                        <p:tav tm="0">
                                          <p:val>
                                            <p:strVal val="1+#ppt_w/2"/>
                                          </p:val>
                                        </p:tav>
                                        <p:tav tm="100000">
                                          <p:val>
                                            <p:strVal val="#ppt_x"/>
                                          </p:val>
                                        </p:tav>
                                      </p:tavLst>
                                    </p:anim>
                                    <p:anim calcmode="lin" valueType="num">
                                      <p:cBhvr additive="base">
                                        <p:cTn id="13" dur="10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1000" fill="hold"/>
                                        <p:tgtEl>
                                          <p:spTgt spid="42"/>
                                        </p:tgtEl>
                                        <p:attrNameLst>
                                          <p:attrName>ppt_x</p:attrName>
                                        </p:attrNameLst>
                                      </p:cBhvr>
                                      <p:tavLst>
                                        <p:tav tm="0">
                                          <p:val>
                                            <p:strVal val="1+#ppt_w/2"/>
                                          </p:val>
                                        </p:tav>
                                        <p:tav tm="100000">
                                          <p:val>
                                            <p:strVal val="#ppt_x"/>
                                          </p:val>
                                        </p:tav>
                                      </p:tavLst>
                                    </p:anim>
                                    <p:anim calcmode="lin" valueType="num">
                                      <p:cBhvr additive="base">
                                        <p:cTn id="17" dur="1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1000" fill="hold"/>
                                        <p:tgtEl>
                                          <p:spTgt spid="51"/>
                                        </p:tgtEl>
                                        <p:attrNameLst>
                                          <p:attrName>ppt_x</p:attrName>
                                        </p:attrNameLst>
                                      </p:cBhvr>
                                      <p:tavLst>
                                        <p:tav tm="0">
                                          <p:val>
                                            <p:strVal val="1+#ppt_w/2"/>
                                          </p:val>
                                        </p:tav>
                                        <p:tav tm="100000">
                                          <p:val>
                                            <p:strVal val="#ppt_x"/>
                                          </p:val>
                                        </p:tav>
                                      </p:tavLst>
                                    </p:anim>
                                    <p:anim calcmode="lin" valueType="num">
                                      <p:cBhvr additive="base">
                                        <p:cTn id="21" dur="1000" fill="hold"/>
                                        <p:tgtEl>
                                          <p:spTgt spid="51"/>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1000" fill="hold"/>
                                        <p:tgtEl>
                                          <p:spTgt spid="48"/>
                                        </p:tgtEl>
                                        <p:attrNameLst>
                                          <p:attrName>ppt_x</p:attrName>
                                        </p:attrNameLst>
                                      </p:cBhvr>
                                      <p:tavLst>
                                        <p:tav tm="0">
                                          <p:val>
                                            <p:strVal val="1+#ppt_w/2"/>
                                          </p:val>
                                        </p:tav>
                                        <p:tav tm="100000">
                                          <p:val>
                                            <p:strVal val="#ppt_x"/>
                                          </p:val>
                                        </p:tav>
                                      </p:tavLst>
                                    </p:anim>
                                    <p:anim calcmode="lin" valueType="num">
                                      <p:cBhvr additive="base">
                                        <p:cTn id="25"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6"/>
          <p:cNvSpPr>
            <a:spLocks noEditPoints="1"/>
          </p:cNvSpPr>
          <p:nvPr/>
        </p:nvSpPr>
        <p:spPr bwMode="auto">
          <a:xfrm>
            <a:off x="8151977" y="2624759"/>
            <a:ext cx="2730136" cy="2540578"/>
          </a:xfrm>
          <a:custGeom>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00B0F0"/>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56" name="Freeform 17"/>
          <p:cNvSpPr/>
          <p:nvPr/>
        </p:nvSpPr>
        <p:spPr bwMode="auto">
          <a:xfrm>
            <a:off x="6674897" y="2895559"/>
            <a:ext cx="2213161" cy="2178692"/>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0B0F0"/>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57" name="Freeform 18"/>
          <p:cNvSpPr/>
          <p:nvPr/>
        </p:nvSpPr>
        <p:spPr bwMode="auto">
          <a:xfrm>
            <a:off x="5301213" y="3094963"/>
            <a:ext cx="1934974" cy="1890662"/>
          </a:xfrm>
          <a:custGeom>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0070C0"/>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58" name="Freeform 19"/>
          <p:cNvSpPr/>
          <p:nvPr/>
        </p:nvSpPr>
        <p:spPr bwMode="auto">
          <a:xfrm>
            <a:off x="4222943" y="3262365"/>
            <a:ext cx="1536163" cy="1555857"/>
          </a:xfrm>
          <a:custGeom>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70C0"/>
          </a:solidFill>
          <a:ln w="3175" cap="flat" cmpd="sng" algn="ctr">
            <a:noFill/>
            <a:prstDash val="solid"/>
          </a:ln>
          <a:effectLst>
            <a:innerShdw blurRad="63500" dist="50800" dir="13500000">
              <a:prstClr val="black">
                <a:alpha val="50000"/>
              </a:prstClr>
            </a:innerShdw>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59" name="组合 19"/>
          <p:cNvGrpSpPr/>
          <p:nvPr/>
        </p:nvGrpSpPr>
        <p:grpSpPr>
          <a:xfrm flipH="1">
            <a:off x="6426963" y="4024268"/>
            <a:ext cx="3868641" cy="2090563"/>
            <a:chOff x="3951201" y="2629963"/>
            <a:chExt cx="2495617" cy="1347563"/>
          </a:xfrm>
        </p:grpSpPr>
        <p:sp>
          <p:nvSpPr>
            <p:cNvPr id="60" name="任意多边形 59"/>
            <p:cNvSpPr/>
            <p:nvPr/>
          </p:nvSpPr>
          <p:spPr>
            <a:xfrm flipV="1">
              <a:off x="3951201" y="2629963"/>
              <a:ext cx="2495617" cy="838691"/>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nvGrpSpPr>
            <p:cNvPr id="61" name="组合 21"/>
            <p:cNvGrpSpPr/>
            <p:nvPr/>
          </p:nvGrpSpPr>
          <p:grpSpPr>
            <a:xfrm>
              <a:off x="4233160" y="3519821"/>
              <a:ext cx="2183610" cy="457705"/>
              <a:chOff x="2290576" y="5039334"/>
              <a:chExt cx="2183610" cy="457705"/>
            </a:xfrm>
          </p:grpSpPr>
          <p:sp>
            <p:nvSpPr>
              <p:cNvPr id="62" name="TextBox 11"/>
              <p:cNvSpPr txBox="1">
                <a:spLocks noChangeArrowheads="1"/>
              </p:cNvSpPr>
              <p:nvPr/>
            </p:nvSpPr>
            <p:spPr bwMode="auto">
              <a:xfrm>
                <a:off x="3327593" y="5039334"/>
                <a:ext cx="114659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63" name="TextBox 10"/>
              <p:cNvSpPr txBox="1">
                <a:spLocks noChangeArrowheads="1"/>
              </p:cNvSpPr>
              <p:nvPr/>
            </p:nvSpPr>
            <p:spPr bwMode="auto">
              <a:xfrm>
                <a:off x="2290576" y="5039335"/>
                <a:ext cx="114659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grpSp>
        <p:nvGrpSpPr>
          <p:cNvPr id="64" name="组合 29"/>
          <p:cNvGrpSpPr/>
          <p:nvPr/>
        </p:nvGrpSpPr>
        <p:grpSpPr>
          <a:xfrm>
            <a:off x="828125" y="2861096"/>
            <a:ext cx="3813327" cy="1166894"/>
            <a:chOff x="1579814" y="1583447"/>
            <a:chExt cx="2458346" cy="752172"/>
          </a:xfrm>
        </p:grpSpPr>
        <p:sp>
          <p:nvSpPr>
            <p:cNvPr id="65" name="任意多边形 64"/>
            <p:cNvSpPr/>
            <p:nvPr/>
          </p:nvSpPr>
          <p:spPr>
            <a:xfrm flipH="1">
              <a:off x="1581401" y="2059505"/>
              <a:ext cx="2456759" cy="276114"/>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nvGrpSpPr>
            <p:cNvPr id="66" name="组合 31"/>
            <p:cNvGrpSpPr/>
            <p:nvPr/>
          </p:nvGrpSpPr>
          <p:grpSpPr>
            <a:xfrm>
              <a:off x="1579814" y="1583447"/>
              <a:ext cx="2183786" cy="457704"/>
              <a:chOff x="-362770" y="3102960"/>
              <a:chExt cx="2183786" cy="457704"/>
            </a:xfrm>
          </p:grpSpPr>
          <p:sp>
            <p:nvSpPr>
              <p:cNvPr id="67" name="TextBox 11"/>
              <p:cNvSpPr txBox="1">
                <a:spLocks noChangeArrowheads="1"/>
              </p:cNvSpPr>
              <p:nvPr/>
            </p:nvSpPr>
            <p:spPr bwMode="auto">
              <a:xfrm>
                <a:off x="675163" y="3102960"/>
                <a:ext cx="114585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68" name="TextBox 11"/>
              <p:cNvSpPr txBox="1">
                <a:spLocks noChangeArrowheads="1"/>
              </p:cNvSpPr>
              <p:nvPr/>
            </p:nvSpPr>
            <p:spPr bwMode="auto">
              <a:xfrm>
                <a:off x="-362770" y="3102960"/>
                <a:ext cx="1145853" cy="45770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7194338" y="1352008"/>
            <a:ext cx="3387436" cy="2237780"/>
            <a:chOff x="6068316" y="1783428"/>
            <a:chExt cx="2701127" cy="1784396"/>
          </a:xfrm>
        </p:grpSpPr>
        <p:grpSp>
          <p:nvGrpSpPr>
            <p:cNvPr id="70" name="组合 26"/>
            <p:cNvGrpSpPr/>
            <p:nvPr/>
          </p:nvGrpSpPr>
          <p:grpSpPr>
            <a:xfrm flipH="1">
              <a:off x="6068316" y="1783428"/>
              <a:ext cx="2701127" cy="566204"/>
              <a:chOff x="-362770" y="3102960"/>
              <a:chExt cx="2183514" cy="457889"/>
            </a:xfrm>
          </p:grpSpPr>
          <p:sp>
            <p:nvSpPr>
              <p:cNvPr id="72" name="TextBox 19"/>
              <p:cNvSpPr txBox="1">
                <a:spLocks noChangeArrowheads="1"/>
              </p:cNvSpPr>
              <p:nvPr/>
            </p:nvSpPr>
            <p:spPr bwMode="auto">
              <a:xfrm>
                <a:off x="675034"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3" name="TextBox 11"/>
              <p:cNvSpPr txBox="1">
                <a:spLocks noChangeArrowheads="1"/>
              </p:cNvSpPr>
              <p:nvPr/>
            </p:nvSpPr>
            <p:spPr bwMode="auto">
              <a:xfrm>
                <a:off x="-362770"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71" name="任意多边形 70"/>
            <p:cNvSpPr/>
            <p:nvPr/>
          </p:nvSpPr>
          <p:spPr>
            <a:xfrm>
              <a:off x="6537479" y="2374303"/>
              <a:ext cx="800916" cy="1193521"/>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grpSp>
        <p:nvGrpSpPr>
          <p:cNvPr id="74" name="组合 73"/>
          <p:cNvGrpSpPr/>
          <p:nvPr/>
        </p:nvGrpSpPr>
        <p:grpSpPr>
          <a:xfrm>
            <a:off x="3531180" y="1374165"/>
            <a:ext cx="3387436" cy="2205776"/>
            <a:chOff x="3147329" y="1801096"/>
            <a:chExt cx="2701127" cy="1758876"/>
          </a:xfrm>
        </p:grpSpPr>
        <p:sp>
          <p:nvSpPr>
            <p:cNvPr id="75" name="任意多边形 74"/>
            <p:cNvSpPr/>
            <p:nvPr/>
          </p:nvSpPr>
          <p:spPr>
            <a:xfrm flipH="1">
              <a:off x="4497893" y="2366451"/>
              <a:ext cx="800916" cy="1193521"/>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rgbClr val="000000"/>
              </a:solidFill>
              <a:prstDash val="sysDot"/>
              <a:headEnd type="oval" w="med" len="med"/>
              <a:tailEnd type="triangle" w="med" len="med"/>
            </a:ln>
            <a:effectLst/>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nvGrpSpPr>
            <p:cNvPr id="76" name="组合 44"/>
            <p:cNvGrpSpPr/>
            <p:nvPr/>
          </p:nvGrpSpPr>
          <p:grpSpPr>
            <a:xfrm flipH="1">
              <a:off x="3147329" y="1801096"/>
              <a:ext cx="2701127" cy="566204"/>
              <a:chOff x="-362770" y="3102960"/>
              <a:chExt cx="2183514" cy="457889"/>
            </a:xfrm>
          </p:grpSpPr>
          <p:sp>
            <p:nvSpPr>
              <p:cNvPr id="77" name="TextBox 11"/>
              <p:cNvSpPr txBox="1">
                <a:spLocks noChangeArrowheads="1"/>
              </p:cNvSpPr>
              <p:nvPr/>
            </p:nvSpPr>
            <p:spPr bwMode="auto">
              <a:xfrm>
                <a:off x="675034"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78" name="TextBox 11"/>
              <p:cNvSpPr txBox="1">
                <a:spLocks noChangeArrowheads="1"/>
              </p:cNvSpPr>
              <p:nvPr/>
            </p:nvSpPr>
            <p:spPr bwMode="auto">
              <a:xfrm>
                <a:off x="-362770" y="3102960"/>
                <a:ext cx="1145710" cy="45788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2005"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0-#ppt_w/2"/>
                                          </p:val>
                                        </p:tav>
                                        <p:tav tm="100000">
                                          <p:val>
                                            <p:strVal val="#ppt_x"/>
                                          </p:val>
                                        </p:tav>
                                      </p:tavLst>
                                    </p:anim>
                                    <p:anim calcmode="lin" valueType="num">
                                      <p:cBhvr additive="base">
                                        <p:cTn id="18" dur="500" fill="hold"/>
                                        <p:tgtEl>
                                          <p:spTgt spid="5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2" presetClass="entr" presetSubtype="2"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right)">
                                      <p:cBhvr>
                                        <p:cTn id="27" dur="500"/>
                                        <p:tgtEl>
                                          <p:spTgt spid="64"/>
                                        </p:tgtEl>
                                      </p:cBhvr>
                                    </p:animEffect>
                                  </p:childTnLst>
                                </p:cTn>
                              </p:par>
                            </p:childTnLst>
                          </p:cTn>
                        </p:par>
                        <p:par>
                          <p:cTn id="28" fill="hold" nodeType="afterGroup">
                            <p:stCondLst>
                              <p:cond delay="2500"/>
                            </p:stCondLst>
                            <p:childTnLst>
                              <p:par>
                                <p:cTn id="29" presetID="22" presetClass="entr" presetSubtype="4"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par>
                          <p:cTn id="32" fill="hold" nodeType="afterGroup">
                            <p:stCondLst>
                              <p:cond delay="300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nvGrpSpPr>
        <p:grpSpPr>
          <a:xfrm>
            <a:off x="3853607" y="1694978"/>
            <a:ext cx="4456876" cy="1967654"/>
            <a:chOff x="3034220" y="1108578"/>
            <a:chExt cx="3342657" cy="1494285"/>
          </a:xfrm>
        </p:grpSpPr>
        <p:sp>
          <p:nvSpPr>
            <p:cNvPr id="118" name="圆角矩形 117"/>
            <p:cNvSpPr/>
            <p:nvPr/>
          </p:nvSpPr>
          <p:spPr>
            <a:xfrm>
              <a:off x="3034220" y="1108578"/>
              <a:ext cx="3342657" cy="1494285"/>
            </a:xfrm>
            <a:prstGeom prst="roundRect">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19" name="TextBox 26"/>
            <p:cNvSpPr txBox="1"/>
            <p:nvPr/>
          </p:nvSpPr>
          <p:spPr>
            <a:xfrm flipH="1">
              <a:off x="4166760" y="1527344"/>
              <a:ext cx="981302" cy="685812"/>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p:txBody>
        </p:sp>
      </p:grpSp>
      <p:grpSp>
        <p:nvGrpSpPr>
          <p:cNvPr id="120" name="组合 119"/>
          <p:cNvGrpSpPr/>
          <p:nvPr/>
        </p:nvGrpSpPr>
        <p:grpSpPr>
          <a:xfrm>
            <a:off x="3853607" y="3929668"/>
            <a:ext cx="4456876" cy="1967654"/>
            <a:chOff x="3034220" y="2805657"/>
            <a:chExt cx="3342657" cy="1494285"/>
          </a:xfrm>
        </p:grpSpPr>
        <p:sp>
          <p:nvSpPr>
            <p:cNvPr id="121" name="圆角矩形 120"/>
            <p:cNvSpPr/>
            <p:nvPr/>
          </p:nvSpPr>
          <p:spPr>
            <a:xfrm>
              <a:off x="3034220" y="2805657"/>
              <a:ext cx="3342657" cy="1494285"/>
            </a:xfrm>
            <a:prstGeom prst="roundRect">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22" name="TextBox 29"/>
            <p:cNvSpPr txBox="1"/>
            <p:nvPr/>
          </p:nvSpPr>
          <p:spPr>
            <a:xfrm flipH="1">
              <a:off x="4166761" y="3212045"/>
              <a:ext cx="981302" cy="685812"/>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添加</a:t>
              </a:r>
              <a:endParaRPr kumimoji="0" lang="en-US" altLang="zh-CN"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rPr>
                <a:t>文本</a:t>
              </a:r>
              <a:endParaRPr kumimoji="0" lang="zh-CN" altLang="en-US" sz="2635" b="1" i="0" u="none" strike="noStrike" kern="0" cap="none" spc="0" normalizeH="0" baseline="0" noProof="0">
                <a:ln>
                  <a:noFill/>
                </a:ln>
                <a:solidFill>
                  <a:srgbClr val="7F7F7F">
                    <a:lumMod val="50000"/>
                  </a:srgbClr>
                </a:solidFill>
                <a:effectLst>
                  <a:innerShdw blurRad="63500" dist="50800" dir="13500000">
                    <a:prstClr val="black">
                      <a:alpha val="50000"/>
                    </a:prstClr>
                  </a:innerShdw>
                </a:effectLst>
                <a:uLnTx/>
                <a:uFillTx/>
                <a:latin typeface="Arial Rounded MT Bold" pitchFamily="34" charset="0"/>
                <a:ea typeface="微软雅黑" panose="020b0503020204020204" pitchFamily="34" charset="-122"/>
                <a:cs typeface="Times New Roman" panose="02020603050405020304" pitchFamily="18" charset="0"/>
              </a:endParaRPr>
            </a:p>
          </p:txBody>
        </p:sp>
      </p:grpSp>
      <p:sp>
        <p:nvSpPr>
          <p:cNvPr id="123" name="圆角矩形 122"/>
          <p:cNvSpPr/>
          <p:nvPr/>
        </p:nvSpPr>
        <p:spPr>
          <a:xfrm>
            <a:off x="1116930" y="1850319"/>
            <a:ext cx="3753159" cy="1656973"/>
          </a:xfrm>
          <a:prstGeom prst="roundRect">
            <a:avLst/>
          </a:prstGeom>
          <a:solidFill>
            <a:srgbClr val="0070C0"/>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124" name="圆角矩形 123"/>
          <p:cNvSpPr/>
          <p:nvPr/>
        </p:nvSpPr>
        <p:spPr>
          <a:xfrm>
            <a:off x="7064824" y="1850319"/>
            <a:ext cx="3753159" cy="1656973"/>
          </a:xfrm>
          <a:prstGeom prst="roundRect">
            <a:avLst/>
          </a:prstGeom>
          <a:solidFill>
            <a:srgbClr val="0070C0"/>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125" name="圆角矩形 124"/>
          <p:cNvSpPr/>
          <p:nvPr/>
        </p:nvSpPr>
        <p:spPr>
          <a:xfrm>
            <a:off x="1116930" y="4085009"/>
            <a:ext cx="3753159" cy="1656973"/>
          </a:xfrm>
          <a:prstGeom prst="roundRect">
            <a:avLst/>
          </a:prstGeom>
          <a:solidFill>
            <a:srgbClr val="00B0F0"/>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sp>
        <p:nvSpPr>
          <p:cNvPr id="126" name="圆角矩形 125"/>
          <p:cNvSpPr/>
          <p:nvPr/>
        </p:nvSpPr>
        <p:spPr>
          <a:xfrm>
            <a:off x="7064824" y="4085009"/>
            <a:ext cx="3753159" cy="1656973"/>
          </a:xfrm>
          <a:prstGeom prst="roundRect">
            <a:avLst/>
          </a:prstGeom>
          <a:solidFill>
            <a:srgbClr val="00B0F0"/>
          </a:solidFill>
          <a:ln w="25400" cap="flat" cmpd="sng" algn="ctr">
            <a:noFill/>
            <a:prstDash val="solid"/>
          </a:ln>
          <a:effectLst>
            <a:outerShdw blurRad="215900" dist="152400" dir="2700000" algn="tl" rotWithShape="0">
              <a:prstClr val="black">
                <a:alpha val="18000"/>
              </a:prstClr>
            </a:outerShdw>
          </a:effectLst>
        </p:spPr>
        <p:txBody>
          <a:bodyPr lIns="121370" tIns="60685" rIns="121370" bIns="60685"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ysClr val="window" lastClr="FFFFFF"/>
              </a:solidFill>
              <a:effectLst/>
              <a:uLnTx/>
              <a:uFillTx/>
              <a:ea typeface="微软雅黑" panose="020b0503020204020204" pitchFamily="34" charset="-122"/>
            </a:endParaRPr>
          </a:p>
        </p:txBody>
      </p:sp>
      <p:grpSp>
        <p:nvGrpSpPr>
          <p:cNvPr id="127" name="组合 126"/>
          <p:cNvGrpSpPr/>
          <p:nvPr/>
        </p:nvGrpSpPr>
        <p:grpSpPr>
          <a:xfrm>
            <a:off x="1103449" y="1953876"/>
            <a:ext cx="3041351" cy="1449852"/>
            <a:chOff x="971600" y="1305195"/>
            <a:chExt cx="2281014" cy="1101053"/>
          </a:xfrm>
        </p:grpSpPr>
        <p:sp>
          <p:nvSpPr>
            <p:cNvPr id="128" name="圆角矩形 127"/>
            <p:cNvSpPr/>
            <p:nvPr/>
          </p:nvSpPr>
          <p:spPr>
            <a:xfrm>
              <a:off x="971600" y="1305195"/>
              <a:ext cx="2281014" cy="1101053"/>
            </a:xfrm>
            <a:prstGeom prst="roundRect">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29" name="TextBox 36"/>
            <p:cNvSpPr txBox="1"/>
            <p:nvPr/>
          </p:nvSpPr>
          <p:spPr>
            <a:xfrm>
              <a:off x="1040620" y="1394055"/>
              <a:ext cx="2149561"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0" name="组合 129"/>
          <p:cNvGrpSpPr/>
          <p:nvPr/>
        </p:nvGrpSpPr>
        <p:grpSpPr>
          <a:xfrm>
            <a:off x="1103449" y="4188564"/>
            <a:ext cx="3041351" cy="1449852"/>
            <a:chOff x="971600" y="3002273"/>
            <a:chExt cx="2281014" cy="1101053"/>
          </a:xfrm>
        </p:grpSpPr>
        <p:sp>
          <p:nvSpPr>
            <p:cNvPr id="131" name="圆角矩形 130"/>
            <p:cNvSpPr/>
            <p:nvPr/>
          </p:nvSpPr>
          <p:spPr>
            <a:xfrm>
              <a:off x="971600" y="3002273"/>
              <a:ext cx="2281014" cy="1101053"/>
            </a:xfrm>
            <a:prstGeom prst="roundRect">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32" name="TextBox 39"/>
            <p:cNvSpPr txBox="1"/>
            <p:nvPr/>
          </p:nvSpPr>
          <p:spPr>
            <a:xfrm>
              <a:off x="1040620" y="3145435"/>
              <a:ext cx="2091220"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3" name="组合 132"/>
          <p:cNvGrpSpPr/>
          <p:nvPr/>
        </p:nvGrpSpPr>
        <p:grpSpPr>
          <a:xfrm>
            <a:off x="7517788" y="1953876"/>
            <a:ext cx="3284015" cy="1449853"/>
            <a:chOff x="5782357" y="1305195"/>
            <a:chExt cx="2463011" cy="1101053"/>
          </a:xfrm>
        </p:grpSpPr>
        <p:sp>
          <p:nvSpPr>
            <p:cNvPr id="134" name="圆角矩形 133"/>
            <p:cNvSpPr/>
            <p:nvPr/>
          </p:nvSpPr>
          <p:spPr>
            <a:xfrm>
              <a:off x="5782357" y="1305195"/>
              <a:ext cx="2463011" cy="1101053"/>
            </a:xfrm>
            <a:prstGeom prst="roundRect">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35" name="TextBox 42"/>
            <p:cNvSpPr txBox="1"/>
            <p:nvPr/>
          </p:nvSpPr>
          <p:spPr>
            <a:xfrm>
              <a:off x="5928365" y="1419622"/>
              <a:ext cx="2211995"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6" name="组合 135"/>
          <p:cNvGrpSpPr/>
          <p:nvPr/>
        </p:nvGrpSpPr>
        <p:grpSpPr>
          <a:xfrm>
            <a:off x="7517788" y="4188564"/>
            <a:ext cx="3284015" cy="1449852"/>
            <a:chOff x="5782357" y="3002273"/>
            <a:chExt cx="2463011" cy="1101053"/>
          </a:xfrm>
        </p:grpSpPr>
        <p:sp>
          <p:nvSpPr>
            <p:cNvPr id="137" name="圆角矩形 136"/>
            <p:cNvSpPr/>
            <p:nvPr/>
          </p:nvSpPr>
          <p:spPr>
            <a:xfrm>
              <a:off x="5782357" y="3002273"/>
              <a:ext cx="2463011" cy="1101053"/>
            </a:xfrm>
            <a:prstGeom prst="roundRect">
              <a:avLst/>
            </a:prstGeom>
            <a:gradFill flip="none" rotWithShape="1">
              <a:gsLst>
                <a:gs pos="45000">
                  <a:sysClr val="window" lastClr="FFFFFF"/>
                </a:gs>
                <a:gs pos="100000">
                  <a:sysClr val="window" lastClr="FFFFFF">
                    <a:lumMod val="85000"/>
                  </a:sysClr>
                </a:gs>
              </a:gsLst>
              <a:lin ang="18000000" scaled="0"/>
            </a:gradFill>
            <a:ln w="6350" cap="flat" cmpd="sng" algn="ctr">
              <a:gradFill>
                <a:gsLst>
                  <a:gs pos="0">
                    <a:sysClr val="window" lastClr="FFFFFF">
                      <a:lumMod val="85000"/>
                    </a:sysClr>
                  </a:gs>
                  <a:gs pos="100000">
                    <a:sysClr val="window" lastClr="FFFFFF"/>
                  </a:gs>
                </a:gsLst>
                <a:lin ang="17400000" scaled="0"/>
              </a:gradFill>
              <a:prstDash val="solid"/>
            </a:ln>
            <a:effectLst>
              <a:outerShdw blurRad="152400" dist="38100" dir="8100000" algn="tr" rotWithShape="0">
                <a:prstClr val="black">
                  <a:alpha val="34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en-US" sz="1880" b="0" i="0" u="none" strike="noStrike" kern="0" cap="none" spc="0" normalizeH="0" baseline="0" noProof="0">
                <a:ln>
                  <a:noFill/>
                </a:ln>
                <a:solidFill>
                  <a:prstClr val="black">
                    <a:lumMod val="65000"/>
                    <a:lumOff val="35000"/>
                  </a:prstClr>
                </a:solidFill>
                <a:effectLst/>
                <a:uLnTx/>
                <a:uFillTx/>
                <a:latin typeface="Arial"/>
                <a:ea typeface="微软雅黑" panose="020b0503020204020204" pitchFamily="34" charset="-122"/>
              </a:endParaRPr>
            </a:p>
          </p:txBody>
        </p:sp>
        <p:sp>
          <p:nvSpPr>
            <p:cNvPr id="138" name="TextBox 45"/>
            <p:cNvSpPr txBox="1"/>
            <p:nvPr/>
          </p:nvSpPr>
          <p:spPr>
            <a:xfrm>
              <a:off x="5914698" y="3145435"/>
              <a:ext cx="2225662" cy="927336"/>
            </a:xfrm>
            <a:prstGeom prst="rect">
              <a:avLst/>
            </a:prstGeom>
            <a:noFill/>
          </p:spPr>
          <p:txBody>
            <a:bodyPr wrap="square" rtlCol="0">
              <a:spAutoFit/>
            </a:bodyPr>
            <a:lstStyle/>
            <a:p>
              <a:pPr marL="0" marR="0" lvl="0" indent="0" algn="ctr" defTabSz="1219200" eaLnBrk="1" fontAlgn="auto" latinLnBrk="0" hangingPunct="1">
                <a:lnSpc>
                  <a:spcPct val="150000"/>
                </a:lnSpc>
                <a:spcBef>
                  <a:spcPct val="0"/>
                </a:spcBef>
                <a:spcAft>
                  <a:spcPct val="0"/>
                </a:spcAft>
                <a:buClrTx/>
                <a:buSzTx/>
                <a:buFontTx/>
                <a:buNone/>
                <a:defRPr/>
              </a:pPr>
              <a:r>
                <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endParaRPr kumimoji="0" lang="zh-CN" altLang="en-US" sz="1630" b="0" i="0" u="none" strike="noStrike" kern="0" cap="none" spc="0" normalizeH="0" baseline="0" noProof="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2" presetClass="entr" presetSubtype="8" fill="hold" grpId="0" nodeType="withEffect">
                                  <p:stCondLst>
                                    <p:cond delay="30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fill="hold"/>
                                        <p:tgtEl>
                                          <p:spTgt spid="123"/>
                                        </p:tgtEl>
                                        <p:attrNameLst>
                                          <p:attrName>ppt_x</p:attrName>
                                        </p:attrNameLst>
                                      </p:cBhvr>
                                      <p:tavLst>
                                        <p:tav tm="0">
                                          <p:val>
                                            <p:strVal val="0-#ppt_w/2"/>
                                          </p:val>
                                        </p:tav>
                                        <p:tav tm="100000">
                                          <p:val>
                                            <p:strVal val="#ppt_x"/>
                                          </p:val>
                                        </p:tav>
                                      </p:tavLst>
                                    </p:anim>
                                    <p:anim calcmode="lin" valueType="num">
                                      <p:cBhvr additive="base">
                                        <p:cTn id="13" dur="500" fill="hold"/>
                                        <p:tgtEl>
                                          <p:spTgt spid="12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300"/>
                                  </p:stCondLst>
                                  <p:childTnLst>
                                    <p:set>
                                      <p:cBhvr>
                                        <p:cTn id="15" dur="1" fill="hold">
                                          <p:stCondLst>
                                            <p:cond delay="0"/>
                                          </p:stCondLst>
                                        </p:cTn>
                                        <p:tgtEl>
                                          <p:spTgt spid="124"/>
                                        </p:tgtEl>
                                        <p:attrNameLst>
                                          <p:attrName>style.visibility</p:attrName>
                                        </p:attrNameLst>
                                      </p:cBhvr>
                                      <p:to>
                                        <p:strVal val="visible"/>
                                      </p:to>
                                    </p:set>
                                    <p:anim calcmode="lin" valueType="num">
                                      <p:cBhvr additive="base">
                                        <p:cTn id="16" dur="500" fill="hold"/>
                                        <p:tgtEl>
                                          <p:spTgt spid="124"/>
                                        </p:tgtEl>
                                        <p:attrNameLst>
                                          <p:attrName>ppt_x</p:attrName>
                                        </p:attrNameLst>
                                      </p:cBhvr>
                                      <p:tavLst>
                                        <p:tav tm="0">
                                          <p:val>
                                            <p:strVal val="1+#ppt_w/2"/>
                                          </p:val>
                                        </p:tav>
                                        <p:tav tm="100000">
                                          <p:val>
                                            <p:strVal val="#ppt_x"/>
                                          </p:val>
                                        </p:tav>
                                      </p:tavLst>
                                    </p:anim>
                                    <p:anim calcmode="lin" valueType="num">
                                      <p:cBhvr additive="base">
                                        <p:cTn id="17" dur="500" fill="hold"/>
                                        <p:tgtEl>
                                          <p:spTgt spid="12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600"/>
                                  </p:stCondLst>
                                  <p:childTnLst>
                                    <p:set>
                                      <p:cBhvr>
                                        <p:cTn id="19" dur="1" fill="hold">
                                          <p:stCondLst>
                                            <p:cond delay="0"/>
                                          </p:stCondLst>
                                        </p:cTn>
                                        <p:tgtEl>
                                          <p:spTgt spid="127"/>
                                        </p:tgtEl>
                                        <p:attrNameLst>
                                          <p:attrName>style.visibility</p:attrName>
                                        </p:attrNameLst>
                                      </p:cBhvr>
                                      <p:to>
                                        <p:strVal val="visible"/>
                                      </p:to>
                                    </p:set>
                                    <p:anim calcmode="lin" valueType="num">
                                      <p:cBhvr additive="base">
                                        <p:cTn id="20" dur="500" fill="hold"/>
                                        <p:tgtEl>
                                          <p:spTgt spid="127"/>
                                        </p:tgtEl>
                                        <p:attrNameLst>
                                          <p:attrName>ppt_x</p:attrName>
                                        </p:attrNameLst>
                                      </p:cBhvr>
                                      <p:tavLst>
                                        <p:tav tm="0">
                                          <p:val>
                                            <p:strVal val="0-#ppt_w/2"/>
                                          </p:val>
                                        </p:tav>
                                        <p:tav tm="100000">
                                          <p:val>
                                            <p:strVal val="#ppt_x"/>
                                          </p:val>
                                        </p:tav>
                                      </p:tavLst>
                                    </p:anim>
                                    <p:anim calcmode="lin" valueType="num">
                                      <p:cBhvr additive="base">
                                        <p:cTn id="21" dur="500" fill="hold"/>
                                        <p:tgtEl>
                                          <p:spTgt spid="12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600"/>
                                  </p:stCondLst>
                                  <p:childTnLst>
                                    <p:set>
                                      <p:cBhvr>
                                        <p:cTn id="23" dur="1" fill="hold">
                                          <p:stCondLst>
                                            <p:cond delay="0"/>
                                          </p:stCondLst>
                                        </p:cTn>
                                        <p:tgtEl>
                                          <p:spTgt spid="133"/>
                                        </p:tgtEl>
                                        <p:attrNameLst>
                                          <p:attrName>style.visibility</p:attrName>
                                        </p:attrNameLst>
                                      </p:cBhvr>
                                      <p:to>
                                        <p:strVal val="visible"/>
                                      </p:to>
                                    </p:set>
                                    <p:anim calcmode="lin" valueType="num">
                                      <p:cBhvr additive="base">
                                        <p:cTn id="24" dur="500" fill="hold"/>
                                        <p:tgtEl>
                                          <p:spTgt spid="133"/>
                                        </p:tgtEl>
                                        <p:attrNameLst>
                                          <p:attrName>ppt_x</p:attrName>
                                        </p:attrNameLst>
                                      </p:cBhvr>
                                      <p:tavLst>
                                        <p:tav tm="0">
                                          <p:val>
                                            <p:strVal val="1+#ppt_w/2"/>
                                          </p:val>
                                        </p:tav>
                                        <p:tav tm="100000">
                                          <p:val>
                                            <p:strVal val="#ppt_x"/>
                                          </p:val>
                                        </p:tav>
                                      </p:tavLst>
                                    </p:anim>
                                    <p:anim calcmode="lin" valueType="num">
                                      <p:cBhvr additive="base">
                                        <p:cTn id="25" dur="500" fill="hold"/>
                                        <p:tgtEl>
                                          <p:spTgt spid="133"/>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100"/>
                            </p:stCondLst>
                            <p:childTnLst>
                              <p:par>
                                <p:cTn id="27" presetID="53" presetClass="entr" presetSubtype="16" fill="hold" nodeType="after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500" fill="hold"/>
                                        <p:tgtEl>
                                          <p:spTgt spid="120"/>
                                        </p:tgtEl>
                                        <p:attrNameLst>
                                          <p:attrName>ppt_w</p:attrName>
                                        </p:attrNameLst>
                                      </p:cBhvr>
                                      <p:tavLst>
                                        <p:tav tm="0">
                                          <p:val>
                                            <p:fltVal val="0"/>
                                          </p:val>
                                        </p:tav>
                                        <p:tav tm="100000">
                                          <p:val>
                                            <p:strVal val="#ppt_w"/>
                                          </p:val>
                                        </p:tav>
                                      </p:tavLst>
                                    </p:anim>
                                    <p:anim calcmode="lin" valueType="num">
                                      <p:cBhvr>
                                        <p:cTn id="30" dur="500" fill="hold"/>
                                        <p:tgtEl>
                                          <p:spTgt spid="120"/>
                                        </p:tgtEl>
                                        <p:attrNameLst>
                                          <p:attrName>ppt_h</p:attrName>
                                        </p:attrNameLst>
                                      </p:cBhvr>
                                      <p:tavLst>
                                        <p:tav tm="0">
                                          <p:val>
                                            <p:fltVal val="0"/>
                                          </p:val>
                                        </p:tav>
                                        <p:tav tm="100000">
                                          <p:val>
                                            <p:strVal val="#ppt_h"/>
                                          </p:val>
                                        </p:tav>
                                      </p:tavLst>
                                    </p:anim>
                                    <p:animEffect transition="in" filter="fade">
                                      <p:cBhvr>
                                        <p:cTn id="31" dur="500"/>
                                        <p:tgtEl>
                                          <p:spTgt spid="120"/>
                                        </p:tgtEl>
                                      </p:cBhvr>
                                    </p:animEffect>
                                  </p:childTnLst>
                                </p:cTn>
                              </p:par>
                            </p:childTnLst>
                          </p:cTn>
                        </p:par>
                        <p:par>
                          <p:cTn id="32" fill="hold" nodeType="afterGroup">
                            <p:stCondLst>
                              <p:cond delay="1600"/>
                            </p:stCondLst>
                            <p:childTnLst>
                              <p:par>
                                <p:cTn id="33" presetID="2" presetClass="entr" presetSubtype="8"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0-#ppt_w/2"/>
                                          </p:val>
                                        </p:tav>
                                        <p:tav tm="100000">
                                          <p:val>
                                            <p:strVal val="#ppt_x"/>
                                          </p:val>
                                        </p:tav>
                                      </p:tavLst>
                                    </p:anim>
                                    <p:anim calcmode="lin" valueType="num">
                                      <p:cBhvr additive="base">
                                        <p:cTn id="36" dur="500" fill="hold"/>
                                        <p:tgtEl>
                                          <p:spTgt spid="1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additive="base">
                                        <p:cTn id="39" dur="500" fill="hold"/>
                                        <p:tgtEl>
                                          <p:spTgt spid="126"/>
                                        </p:tgtEl>
                                        <p:attrNameLst>
                                          <p:attrName>ppt_x</p:attrName>
                                        </p:attrNameLst>
                                      </p:cBhvr>
                                      <p:tavLst>
                                        <p:tav tm="0">
                                          <p:val>
                                            <p:strVal val="1+#ppt_w/2"/>
                                          </p:val>
                                        </p:tav>
                                        <p:tav tm="100000">
                                          <p:val>
                                            <p:strVal val="#ppt_x"/>
                                          </p:val>
                                        </p:tav>
                                      </p:tavLst>
                                    </p:anim>
                                    <p:anim calcmode="lin" valueType="num">
                                      <p:cBhvr additive="base">
                                        <p:cTn id="40" dur="500" fill="hold"/>
                                        <p:tgtEl>
                                          <p:spTgt spid="12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30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fill="hold"/>
                                        <p:tgtEl>
                                          <p:spTgt spid="130"/>
                                        </p:tgtEl>
                                        <p:attrNameLst>
                                          <p:attrName>ppt_x</p:attrName>
                                        </p:attrNameLst>
                                      </p:cBhvr>
                                      <p:tavLst>
                                        <p:tav tm="0">
                                          <p:val>
                                            <p:strVal val="0-#ppt_w/2"/>
                                          </p:val>
                                        </p:tav>
                                        <p:tav tm="100000">
                                          <p:val>
                                            <p:strVal val="#ppt_x"/>
                                          </p:val>
                                        </p:tav>
                                      </p:tavLst>
                                    </p:anim>
                                    <p:anim calcmode="lin" valueType="num">
                                      <p:cBhvr additive="base">
                                        <p:cTn id="44" dur="500" fill="hold"/>
                                        <p:tgtEl>
                                          <p:spTgt spid="130"/>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30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500" fill="hold"/>
                                        <p:tgtEl>
                                          <p:spTgt spid="136"/>
                                        </p:tgtEl>
                                        <p:attrNameLst>
                                          <p:attrName>ppt_x</p:attrName>
                                        </p:attrNameLst>
                                      </p:cBhvr>
                                      <p:tavLst>
                                        <p:tav tm="0">
                                          <p:val>
                                            <p:strVal val="1+#ppt_w/2"/>
                                          </p:val>
                                        </p:tav>
                                        <p:tav tm="100000">
                                          <p:val>
                                            <p:strVal val="#ppt_x"/>
                                          </p:val>
                                        </p:tav>
                                      </p:tavLst>
                                    </p:anim>
                                    <p:anim calcmode="lin" valueType="num">
                                      <p:cBhvr additive="base">
                                        <p:cTn id="48"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2666998" y="-2667001"/>
            <a:ext cx="6858001" cy="12192002"/>
          </a:xfrm>
          <a:prstGeom prst="rect">
            <a:avLst/>
          </a:prstGeom>
        </p:spPr>
      </p:pic>
      <p:sp>
        <p:nvSpPr>
          <p:cNvPr id="5" name="文本框 4"/>
          <p:cNvSpPr txBox="1"/>
          <p:nvPr/>
        </p:nvSpPr>
        <p:spPr>
          <a:xfrm>
            <a:off x="711200" y="2572657"/>
            <a:ext cx="5320687" cy="707886"/>
          </a:xfrm>
          <a:prstGeom prst="rect">
            <a:avLst/>
          </a:prstGeom>
          <a:noFill/>
        </p:spPr>
        <p:txBody>
          <a:bodyPr wrap="none" rtlCol="0">
            <a:spAutoFit/>
          </a:bodyPr>
          <a:lstStyle/>
          <a:p>
            <a:r>
              <a:rPr lang="en-US" altLang="zh-CN" sz="4000">
                <a:solidFill>
                  <a:schemeClr val="bg1"/>
                </a:solidFill>
              </a:rPr>
              <a:t>THANK YOU VERY MUCH</a:t>
            </a:r>
            <a:endParaRPr lang="zh-CN" altLang="en-US" sz="4000">
              <a:solidFill>
                <a:schemeClr val="bg1"/>
              </a:solidFill>
            </a:endParaRPr>
          </a:p>
        </p:txBody>
      </p:sp>
      <p:sp>
        <p:nvSpPr>
          <p:cNvPr id="7" name="文本框 6"/>
          <p:cNvSpPr txBox="1"/>
          <p:nvPr/>
        </p:nvSpPr>
        <p:spPr>
          <a:xfrm>
            <a:off x="736601" y="3153543"/>
            <a:ext cx="5097870" cy="738664"/>
          </a:xfrm>
          <a:prstGeom prst="rect">
            <a:avLst/>
          </a:prstGeom>
          <a:noFill/>
        </p:spPr>
        <p:txBody>
          <a:bodyPr wrap="square" rtlCol="0">
            <a:spAutoFit/>
          </a:bodyPr>
          <a:lstStyle/>
          <a:p>
            <a:r>
              <a:rPr lang="en-US" altLang="zh-CN" sz="1050">
                <a:solidFill>
                  <a:schemeClr val="bg1">
                    <a:lumMod val="85000"/>
                  </a:schemeClr>
                </a:solidFill>
              </a:rPr>
              <a:t>Lorem ipsum dolor sit amet, consectetuer adipiscing elit. Maecenas porttitor congue massa. Fusce posuere, magna sed pulvinar ultricies, purus lectus malesuada libero, sit amet commodo magna eros quis urna.Pellentesque habitant morbi tristique senectus et netus et malesuada fames ac turpis egestas. Proin pharetra nonummy pede. Mauris et orci.</a:t>
            </a:r>
            <a:endParaRPr lang="en-US" altLang="zh-CN" sz="1050">
              <a:solidFill>
                <a:schemeClr val="bg1">
                  <a:lumMod val="85000"/>
                </a:schemeClr>
              </a:solidFill>
            </a:endParaRPr>
          </a:p>
        </p:txBody>
      </p:sp>
    </p:spTree>
  </p:cSld>
  <p:clrMapOvr>
    <a:masterClrMapping/>
  </p:clrMapOvr>
  <mc:AlternateContent>
    <mc:Choice xmlns:p14="http://schemas.microsoft.com/office/powerpoint/2010/main" Requires="p14">
      <p:transition spd="slow" p14:dur="3900">
        <p14:glitter pattern="hexagon"/>
      </p:transition>
    </mc:Choice>
    <mc:Fallback>
      <p:transition spd="slow">
        <p:fade/>
      </p:transition>
    </mc:Fallback>
  </mc:AlternateConten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6"/>
          <p:cNvSpPr/>
          <p:nvPr/>
        </p:nvSpPr>
        <p:spPr bwMode="auto">
          <a:xfrm>
            <a:off x="2545161" y="5735190"/>
            <a:ext cx="1271091" cy="854449"/>
          </a:xfrm>
          <a:custGeom>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7F7F7F"/>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2" name="Freeform 8"/>
          <p:cNvSpPr/>
          <p:nvPr/>
        </p:nvSpPr>
        <p:spPr bwMode="auto">
          <a:xfrm>
            <a:off x="1274066" y="1171401"/>
            <a:ext cx="3864053" cy="4518396"/>
          </a:xfrm>
          <a:custGeom>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00B0F0"/>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3" name="Freeform 9"/>
          <p:cNvSpPr/>
          <p:nvPr/>
        </p:nvSpPr>
        <p:spPr bwMode="auto">
          <a:xfrm>
            <a:off x="2256349" y="1171402"/>
            <a:ext cx="2643742" cy="1632078"/>
          </a:xfrm>
          <a:custGeom>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rgbClr val="0070C0"/>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4" name="Freeform 10"/>
          <p:cNvSpPr/>
          <p:nvPr/>
        </p:nvSpPr>
        <p:spPr bwMode="auto">
          <a:xfrm>
            <a:off x="3649630" y="2096404"/>
            <a:ext cx="1488494" cy="2357969"/>
          </a:xfrm>
          <a:custGeom>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00B0F0"/>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65" name="Freeform 11"/>
          <p:cNvSpPr/>
          <p:nvPr/>
        </p:nvSpPr>
        <p:spPr bwMode="auto">
          <a:xfrm>
            <a:off x="1255022" y="1419112"/>
            <a:ext cx="1632900" cy="2405004"/>
          </a:xfrm>
          <a:custGeom>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0070C0"/>
          </a:solidFill>
          <a:ln>
            <a:noFill/>
          </a:ln>
        </p:spPr>
        <p:txBody>
          <a:bodyPr vert="horz" wrap="square" lIns="90991" tIns="45494" rIns="90991" bIns="45494"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nvGrpSpPr>
          <p:cNvPr id="66" name="组合 65"/>
          <p:cNvGrpSpPr/>
          <p:nvPr/>
        </p:nvGrpSpPr>
        <p:grpSpPr>
          <a:xfrm>
            <a:off x="1393480" y="2081272"/>
            <a:ext cx="1151678" cy="1533047"/>
            <a:chOff x="1681435" y="1637023"/>
            <a:chExt cx="1152128" cy="1552311"/>
          </a:xfrm>
        </p:grpSpPr>
        <p:sp>
          <p:nvSpPr>
            <p:cNvPr id="67" name="TextBox 106"/>
            <p:cNvSpPr txBox="1"/>
            <p:nvPr/>
          </p:nvSpPr>
          <p:spPr>
            <a:xfrm>
              <a:off x="2007270" y="1637023"/>
              <a:ext cx="462167" cy="640558"/>
            </a:xfrm>
            <a:prstGeom prst="rect">
              <a:avLst/>
            </a:prstGeom>
            <a:noFill/>
          </p:spPr>
          <p:txBody>
            <a:bodyPr wrap="none" rtlCol="0">
              <a:spAutoFit/>
            </a:bodyPr>
            <a:lstStyle/>
            <a:p>
              <a:pPr defTabSz="1219200"/>
              <a:r>
                <a:rPr lang="en-US" altLang="zh-CN" sz="3510" b="1">
                  <a:solidFill>
                    <a:srgbClr val="F8F8F8"/>
                  </a:solidFill>
                  <a:latin typeface="微软雅黑" panose="020b0503020204020204" pitchFamily="34" charset="-122"/>
                  <a:ea typeface="微软雅黑" panose="020b0503020204020204" pitchFamily="34" charset="-122"/>
                </a:rPr>
                <a:t>1</a:t>
              </a:r>
              <a:endParaRPr lang="zh-CN" altLang="en-US" sz="3510" b="1">
                <a:solidFill>
                  <a:srgbClr val="F8F8F8"/>
                </a:solidFill>
                <a:latin typeface="微软雅黑" panose="020b0503020204020204" pitchFamily="34" charset="-122"/>
                <a:ea typeface="微软雅黑" panose="020b0503020204020204" pitchFamily="34" charset="-122"/>
              </a:endParaRPr>
            </a:p>
          </p:txBody>
        </p:sp>
        <p:sp>
          <p:nvSpPr>
            <p:cNvPr id="68" name="TextBox 107"/>
            <p:cNvSpPr txBox="1"/>
            <p:nvPr/>
          </p:nvSpPr>
          <p:spPr>
            <a:xfrm>
              <a:off x="1681435" y="2157597"/>
              <a:ext cx="1152128" cy="1031737"/>
            </a:xfrm>
            <a:prstGeom prst="rect">
              <a:avLst/>
            </a:prstGeom>
            <a:noFill/>
          </p:spPr>
          <p:txBody>
            <a:bodyPr wrap="square" rtlCol="0">
              <a:spAutoFit/>
            </a:bodyPr>
            <a:lstStyle/>
            <a:p>
              <a:pPr algn="ctr" defTabSz="1219200"/>
              <a:r>
                <a:rPr lang="zh-CN" altLang="en-US" sz="2005">
                  <a:solidFill>
                    <a:srgbClr val="F8F8F8"/>
                  </a:solidFill>
                  <a:latin typeface="微软雅黑" panose="020b0503020204020204" pitchFamily="34" charset="-122"/>
                  <a:ea typeface="微软雅黑" panose="020b0503020204020204" pitchFamily="34" charset="-122"/>
                </a:rPr>
                <a:t>请输入您的文字</a:t>
              </a:r>
              <a:endParaRPr lang="zh-CN" altLang="en-US" sz="2005">
                <a:solidFill>
                  <a:srgbClr val="F8F8F8"/>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3031771" y="1274741"/>
            <a:ext cx="1151678" cy="1168221"/>
            <a:chOff x="3362324" y="871906"/>
            <a:chExt cx="1152128" cy="1182901"/>
          </a:xfrm>
        </p:grpSpPr>
        <p:sp>
          <p:nvSpPr>
            <p:cNvPr id="70" name="TextBox 109"/>
            <p:cNvSpPr txBox="1"/>
            <p:nvPr/>
          </p:nvSpPr>
          <p:spPr>
            <a:xfrm>
              <a:off x="3616226" y="871906"/>
              <a:ext cx="423679" cy="562518"/>
            </a:xfrm>
            <a:prstGeom prst="rect">
              <a:avLst/>
            </a:prstGeom>
            <a:noFill/>
          </p:spPr>
          <p:txBody>
            <a:bodyPr wrap="none" rtlCol="0">
              <a:spAutoFit/>
            </a:bodyPr>
            <a:lstStyle/>
            <a:p>
              <a:pPr defTabSz="1219200"/>
              <a:r>
                <a:rPr lang="en-US" altLang="zh-CN" sz="3010" b="1">
                  <a:solidFill>
                    <a:srgbClr val="F8F8F8"/>
                  </a:solidFill>
                  <a:latin typeface="微软雅黑" panose="020b0503020204020204" pitchFamily="34" charset="-122"/>
                  <a:ea typeface="微软雅黑" panose="020b0503020204020204" pitchFamily="34" charset="-122"/>
                </a:rPr>
                <a:t>2</a:t>
              </a:r>
              <a:endParaRPr lang="zh-CN" altLang="en-US" sz="3010" b="1">
                <a:solidFill>
                  <a:srgbClr val="F8F8F8"/>
                </a:solidFill>
                <a:latin typeface="微软雅黑" panose="020b0503020204020204" pitchFamily="34" charset="-122"/>
                <a:ea typeface="微软雅黑" panose="020b0503020204020204" pitchFamily="34" charset="-122"/>
              </a:endParaRPr>
            </a:p>
          </p:txBody>
        </p:sp>
        <p:sp>
          <p:nvSpPr>
            <p:cNvPr id="71" name="TextBox 110"/>
            <p:cNvSpPr txBox="1"/>
            <p:nvPr/>
          </p:nvSpPr>
          <p:spPr>
            <a:xfrm>
              <a:off x="3362324" y="1414119"/>
              <a:ext cx="1152128" cy="640688"/>
            </a:xfrm>
            <a:prstGeom prst="rect">
              <a:avLst/>
            </a:prstGeom>
            <a:noFill/>
          </p:spPr>
          <p:txBody>
            <a:bodyPr wrap="square" rtlCol="0">
              <a:spAutoFit/>
            </a:bodyPr>
            <a:lstStyle/>
            <a:p>
              <a:pPr algn="ctr" defTabSz="1219200"/>
              <a:r>
                <a:rPr lang="zh-CN" altLang="en-US" sz="1755">
                  <a:solidFill>
                    <a:srgbClr val="F8F8F8"/>
                  </a:solidFill>
                  <a:latin typeface="微软雅黑" panose="020b0503020204020204" pitchFamily="34" charset="-122"/>
                  <a:ea typeface="微软雅黑" panose="020b0503020204020204" pitchFamily="34" charset="-122"/>
                </a:rPr>
                <a:t>请输入您的文字</a:t>
              </a:r>
              <a:endParaRPr lang="zh-CN" altLang="en-US" sz="1755">
                <a:solidFill>
                  <a:srgbClr val="F8F8F8"/>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3849119" y="2605708"/>
            <a:ext cx="1151678" cy="1624574"/>
            <a:chOff x="4138032" y="2168050"/>
            <a:chExt cx="1152128" cy="1644986"/>
          </a:xfrm>
        </p:grpSpPr>
        <p:sp>
          <p:nvSpPr>
            <p:cNvPr id="73" name="TextBox 112"/>
            <p:cNvSpPr txBox="1"/>
            <p:nvPr/>
          </p:nvSpPr>
          <p:spPr>
            <a:xfrm>
              <a:off x="4463867" y="2168050"/>
              <a:ext cx="462167" cy="640557"/>
            </a:xfrm>
            <a:prstGeom prst="rect">
              <a:avLst/>
            </a:prstGeom>
            <a:noFill/>
          </p:spPr>
          <p:txBody>
            <a:bodyPr wrap="none" rtlCol="0">
              <a:spAutoFit/>
            </a:bodyPr>
            <a:lstStyle/>
            <a:p>
              <a:pPr defTabSz="1219200"/>
              <a:r>
                <a:rPr lang="en-US" altLang="zh-CN" sz="3510" b="1">
                  <a:solidFill>
                    <a:srgbClr val="F8F8F8"/>
                  </a:solidFill>
                  <a:latin typeface="微软雅黑" panose="020b0503020204020204" pitchFamily="34" charset="-122"/>
                  <a:ea typeface="微软雅黑" panose="020b0503020204020204" pitchFamily="34" charset="-122"/>
                </a:rPr>
                <a:t>3</a:t>
              </a:r>
              <a:endParaRPr lang="zh-CN" altLang="en-US" sz="3510" b="1">
                <a:solidFill>
                  <a:srgbClr val="F8F8F8"/>
                </a:solidFill>
                <a:latin typeface="微软雅黑" panose="020b0503020204020204" pitchFamily="34" charset="-122"/>
                <a:ea typeface="微软雅黑" panose="020b0503020204020204" pitchFamily="34" charset="-122"/>
              </a:endParaRPr>
            </a:p>
          </p:txBody>
        </p:sp>
        <p:sp>
          <p:nvSpPr>
            <p:cNvPr id="74" name="TextBox 113"/>
            <p:cNvSpPr txBox="1"/>
            <p:nvPr/>
          </p:nvSpPr>
          <p:spPr>
            <a:xfrm>
              <a:off x="4138032" y="2781301"/>
              <a:ext cx="1152128" cy="1031735"/>
            </a:xfrm>
            <a:prstGeom prst="rect">
              <a:avLst/>
            </a:prstGeom>
            <a:noFill/>
          </p:spPr>
          <p:txBody>
            <a:bodyPr wrap="square" rtlCol="0">
              <a:spAutoFit/>
            </a:bodyPr>
            <a:lstStyle/>
            <a:p>
              <a:pPr algn="ctr" defTabSz="1219200"/>
              <a:r>
                <a:rPr lang="zh-CN" altLang="en-US" sz="2005">
                  <a:solidFill>
                    <a:srgbClr val="F8F8F8"/>
                  </a:solidFill>
                  <a:latin typeface="微软雅黑" panose="020b0503020204020204" pitchFamily="34" charset="-122"/>
                  <a:ea typeface="微软雅黑" panose="020b0503020204020204" pitchFamily="34" charset="-122"/>
                </a:rPr>
                <a:t>请输入您的文字</a:t>
              </a:r>
              <a:endParaRPr lang="zh-CN" altLang="en-US" sz="2005">
                <a:solidFill>
                  <a:srgbClr val="F8F8F8"/>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2641835" y="4087064"/>
            <a:ext cx="1151678" cy="1525481"/>
            <a:chOff x="2930276" y="3668024"/>
            <a:chExt cx="1152128" cy="1544650"/>
          </a:xfrm>
        </p:grpSpPr>
        <p:sp>
          <p:nvSpPr>
            <p:cNvPr id="76" name="TextBox 115"/>
            <p:cNvSpPr txBox="1"/>
            <p:nvPr/>
          </p:nvSpPr>
          <p:spPr>
            <a:xfrm>
              <a:off x="3256111" y="3668024"/>
              <a:ext cx="462167" cy="640558"/>
            </a:xfrm>
            <a:prstGeom prst="rect">
              <a:avLst/>
            </a:prstGeom>
            <a:noFill/>
          </p:spPr>
          <p:txBody>
            <a:bodyPr wrap="none" rtlCol="0">
              <a:spAutoFit/>
            </a:bodyPr>
            <a:lstStyle/>
            <a:p>
              <a:pPr defTabSz="1219200"/>
              <a:r>
                <a:rPr lang="en-US" altLang="zh-CN" sz="3510" b="1">
                  <a:solidFill>
                    <a:srgbClr val="F8F8F8"/>
                  </a:solidFill>
                  <a:latin typeface="微软雅黑" panose="020b0503020204020204" pitchFamily="34" charset="-122"/>
                  <a:ea typeface="微软雅黑" panose="020b0503020204020204" pitchFamily="34" charset="-122"/>
                </a:rPr>
                <a:t>4</a:t>
              </a:r>
              <a:endParaRPr lang="zh-CN" altLang="en-US" sz="3510" b="1">
                <a:solidFill>
                  <a:srgbClr val="F8F8F8"/>
                </a:solidFill>
                <a:latin typeface="微软雅黑" panose="020b0503020204020204" pitchFamily="34" charset="-122"/>
                <a:ea typeface="微软雅黑" panose="020b0503020204020204" pitchFamily="34" charset="-122"/>
              </a:endParaRPr>
            </a:p>
          </p:txBody>
        </p:sp>
        <p:sp>
          <p:nvSpPr>
            <p:cNvPr id="77" name="TextBox 116"/>
            <p:cNvSpPr txBox="1"/>
            <p:nvPr/>
          </p:nvSpPr>
          <p:spPr>
            <a:xfrm>
              <a:off x="2930276" y="4180937"/>
              <a:ext cx="1152128" cy="1031737"/>
            </a:xfrm>
            <a:prstGeom prst="rect">
              <a:avLst/>
            </a:prstGeom>
            <a:noFill/>
          </p:spPr>
          <p:txBody>
            <a:bodyPr wrap="square" rtlCol="0">
              <a:spAutoFit/>
            </a:bodyPr>
            <a:lstStyle/>
            <a:p>
              <a:pPr algn="ctr" defTabSz="1219200"/>
              <a:r>
                <a:rPr lang="zh-CN" altLang="en-US" sz="2005">
                  <a:solidFill>
                    <a:srgbClr val="F8F8F8"/>
                  </a:solidFill>
                  <a:latin typeface="微软雅黑" panose="020b0503020204020204" pitchFamily="34" charset="-122"/>
                  <a:ea typeface="微软雅黑" panose="020b0503020204020204" pitchFamily="34" charset="-122"/>
                </a:rPr>
                <a:t>请输入您的文字</a:t>
              </a:r>
              <a:endParaRPr lang="zh-CN" altLang="en-US" sz="2005">
                <a:solidFill>
                  <a:srgbClr val="F8F8F8"/>
                </a:solidFill>
                <a:latin typeface="微软雅黑" panose="020b0503020204020204" pitchFamily="34" charset="-122"/>
                <a:ea typeface="微软雅黑" panose="020b0503020204020204" pitchFamily="34" charset="-122"/>
              </a:endParaRPr>
            </a:p>
          </p:txBody>
        </p:sp>
      </p:grpSp>
      <p:sp>
        <p:nvSpPr>
          <p:cNvPr id="78" name="TextBox 117"/>
          <p:cNvSpPr txBox="1"/>
          <p:nvPr/>
        </p:nvSpPr>
        <p:spPr>
          <a:xfrm>
            <a:off x="2587264" y="5918068"/>
            <a:ext cx="1151678" cy="400744"/>
          </a:xfrm>
          <a:prstGeom prst="rect">
            <a:avLst/>
          </a:prstGeom>
          <a:noFill/>
        </p:spPr>
        <p:txBody>
          <a:bodyPr wrap="square" lIns="90991" tIns="45494" rIns="90991" bIns="45494" rtlCol="0">
            <a:spAutoFit/>
          </a:bodyPr>
          <a:lstStyle/>
          <a:p>
            <a:pPr algn="ctr" defTabSz="1219200"/>
            <a:r>
              <a:rPr lang="zh-CN" altLang="en-US" sz="2005" b="1">
                <a:solidFill>
                  <a:srgbClr val="F8F8F8"/>
                </a:solidFill>
                <a:latin typeface="微软雅黑" panose="020b0503020204020204" pitchFamily="34" charset="-122"/>
                <a:ea typeface="微软雅黑" panose="020b0503020204020204" pitchFamily="34" charset="-122"/>
              </a:rPr>
              <a:t>标题</a:t>
            </a:r>
            <a:endParaRPr lang="zh-CN" altLang="en-US" sz="2005" b="1">
              <a:solidFill>
                <a:srgbClr val="F8F8F8"/>
              </a:solidFill>
              <a:latin typeface="微软雅黑" panose="020b0503020204020204" pitchFamily="34" charset="-122"/>
              <a:ea typeface="微软雅黑" panose="020b0503020204020204" pitchFamily="34" charset="-122"/>
            </a:endParaRPr>
          </a:p>
        </p:txBody>
      </p:sp>
      <p:sp>
        <p:nvSpPr>
          <p:cNvPr id="79" name="TextBox 118"/>
          <p:cNvSpPr txBox="1"/>
          <p:nvPr/>
        </p:nvSpPr>
        <p:spPr>
          <a:xfrm>
            <a:off x="6941540" y="1455347"/>
            <a:ext cx="4030874" cy="1018477"/>
          </a:xfrm>
          <a:prstGeom prst="rect">
            <a:avLst/>
          </a:prstGeom>
          <a:noFill/>
        </p:spPr>
        <p:txBody>
          <a:bodyPr wrap="square" lIns="90991" tIns="45494" rIns="90991" bIns="45494" rtlCol="0">
            <a:spAutoFit/>
          </a:bodyPr>
          <a:lstStyle/>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zh-CN" altLang="en-US"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5740886" y="1455354"/>
            <a:ext cx="961711" cy="950144"/>
            <a:chOff x="6409426" y="1173624"/>
            <a:chExt cx="962086" cy="962084"/>
          </a:xfrm>
          <a:solidFill>
            <a:srgbClr val="0070C0"/>
          </a:solidFill>
        </p:grpSpPr>
        <p:sp>
          <p:nvSpPr>
            <p:cNvPr id="81" name="椭圆 80"/>
            <p:cNvSpPr/>
            <p:nvPr/>
          </p:nvSpPr>
          <p:spPr bwMode="auto">
            <a:xfrm>
              <a:off x="6409426" y="1173624"/>
              <a:ext cx="962086" cy="962084"/>
            </a:xfrm>
            <a:prstGeom prst="ellipse">
              <a:avLst/>
            </a:prstGeom>
            <a:grp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82" name="TextBox 121"/>
            <p:cNvSpPr txBox="1"/>
            <p:nvPr/>
          </p:nvSpPr>
          <p:spPr>
            <a:xfrm>
              <a:off x="6653352" y="1282181"/>
              <a:ext cx="462166" cy="640559"/>
            </a:xfrm>
            <a:prstGeom prst="rect">
              <a:avLst/>
            </a:prstGeom>
            <a:grp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1</a:t>
              </a:r>
              <a:endParaRPr kumimoji="0" lang="zh-CN" altLang="en-US"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5740886" y="2661481"/>
            <a:ext cx="961711" cy="950144"/>
            <a:chOff x="6409426" y="2394908"/>
            <a:chExt cx="962086" cy="962084"/>
          </a:xfrm>
          <a:solidFill>
            <a:srgbClr val="0070C0"/>
          </a:solidFill>
        </p:grpSpPr>
        <p:sp>
          <p:nvSpPr>
            <p:cNvPr id="84" name="椭圆 83"/>
            <p:cNvSpPr/>
            <p:nvPr/>
          </p:nvSpPr>
          <p:spPr bwMode="auto">
            <a:xfrm>
              <a:off x="6409426" y="2394908"/>
              <a:ext cx="962086" cy="962084"/>
            </a:xfrm>
            <a:prstGeom prst="ellipse">
              <a:avLst/>
            </a:prstGeom>
            <a:grp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85" name="TextBox 124"/>
            <p:cNvSpPr txBox="1"/>
            <p:nvPr/>
          </p:nvSpPr>
          <p:spPr>
            <a:xfrm>
              <a:off x="6651871" y="2523286"/>
              <a:ext cx="462166" cy="640559"/>
            </a:xfrm>
            <a:prstGeom prst="rect">
              <a:avLst/>
            </a:prstGeom>
            <a:grp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2</a:t>
              </a:r>
              <a:endParaRPr kumimoji="0" lang="zh-CN" altLang="en-US"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5740886" y="3820116"/>
            <a:ext cx="961711" cy="950144"/>
            <a:chOff x="6409426" y="3568104"/>
            <a:chExt cx="962086" cy="962084"/>
          </a:xfrm>
          <a:solidFill>
            <a:srgbClr val="00B0F0"/>
          </a:solidFill>
        </p:grpSpPr>
        <p:sp>
          <p:nvSpPr>
            <p:cNvPr id="87" name="椭圆 86"/>
            <p:cNvSpPr/>
            <p:nvPr/>
          </p:nvSpPr>
          <p:spPr bwMode="auto">
            <a:xfrm>
              <a:off x="6409426" y="3568104"/>
              <a:ext cx="962086" cy="962084"/>
            </a:xfrm>
            <a:prstGeom prst="ellipse">
              <a:avLst/>
            </a:prstGeom>
            <a:grp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88" name="TextBox 127"/>
            <p:cNvSpPr txBox="1"/>
            <p:nvPr/>
          </p:nvSpPr>
          <p:spPr>
            <a:xfrm>
              <a:off x="6667001" y="3710248"/>
              <a:ext cx="462166" cy="640559"/>
            </a:xfrm>
            <a:prstGeom prst="rect">
              <a:avLst/>
            </a:prstGeom>
            <a:grpFill/>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3</a:t>
              </a:r>
              <a:endParaRPr kumimoji="0" lang="zh-CN" altLang="en-US"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5740886" y="5105025"/>
            <a:ext cx="961711" cy="950144"/>
            <a:chOff x="6409426" y="4869160"/>
            <a:chExt cx="962086" cy="962084"/>
          </a:xfrm>
          <a:solidFill>
            <a:srgbClr val="7030A0"/>
          </a:solidFill>
        </p:grpSpPr>
        <p:sp>
          <p:nvSpPr>
            <p:cNvPr id="90" name="椭圆 89"/>
            <p:cNvSpPr/>
            <p:nvPr/>
          </p:nvSpPr>
          <p:spPr bwMode="auto">
            <a:xfrm>
              <a:off x="6409426" y="4869160"/>
              <a:ext cx="962086" cy="962084"/>
            </a:xfrm>
            <a:prstGeom prst="ellipse">
              <a:avLst/>
            </a:prstGeom>
            <a:solidFill>
              <a:srgbClr val="00B0F0"/>
            </a:solidFill>
            <a:ln>
              <a:noFill/>
            </a:ln>
          </p:spPr>
          <p:txBody>
            <a:bodyPr vert="horz" wrap="square" lIns="114673" tIns="57337" rIns="114673" bIns="57337" numCol="1" anchor="t" anchorCtr="0" compatLnSpc="1"/>
            <a:lstStyle/>
            <a:p>
              <a:pPr marL="0" marR="0" lvl="0" indent="0" defTabSz="1219200" eaLnBrk="1" fontAlgn="auto" latinLnBrk="0" hangingPunct="1">
                <a:lnSpc>
                  <a:spcPct val="100000"/>
                </a:lnSpc>
                <a:spcBef>
                  <a:spcPct val="0"/>
                </a:spcBef>
                <a:spcAft>
                  <a:spcPct val="0"/>
                </a:spcAft>
                <a:buClrTx/>
                <a:buSzTx/>
                <a:buFontTx/>
                <a:buNone/>
                <a:defRPr/>
              </a:pPr>
              <a:endParaRPr kumimoji="0" lang="zh-CN" altLang="en-US" sz="2005" b="0"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sp>
          <p:nvSpPr>
            <p:cNvPr id="91" name="TextBox 130"/>
            <p:cNvSpPr txBox="1"/>
            <p:nvPr/>
          </p:nvSpPr>
          <p:spPr>
            <a:xfrm>
              <a:off x="6660249" y="5005505"/>
              <a:ext cx="462166" cy="640559"/>
            </a:xfrm>
            <a:prstGeom prst="rect">
              <a:avLst/>
            </a:prstGeom>
            <a:noFill/>
            <a:ln>
              <a:noFill/>
            </a:ln>
          </p:spPr>
          <p:txBody>
            <a:bodyPr wrap="non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en-US" altLang="zh-CN"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rPr>
                <a:t>4</a:t>
              </a:r>
              <a:endParaRPr kumimoji="0" lang="zh-CN" altLang="en-US" sz="3510" b="1" i="0" u="none" strike="noStrike" kern="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endParaRPr>
            </a:p>
          </p:txBody>
        </p:sp>
      </p:grpSp>
      <p:sp>
        <p:nvSpPr>
          <p:cNvPr id="92" name="TextBox 131"/>
          <p:cNvSpPr txBox="1"/>
          <p:nvPr/>
        </p:nvSpPr>
        <p:spPr>
          <a:xfrm>
            <a:off x="6941540" y="2627966"/>
            <a:ext cx="4030874" cy="1018477"/>
          </a:xfrm>
          <a:prstGeom prst="rect">
            <a:avLst/>
          </a:prstGeom>
          <a:noFill/>
        </p:spPr>
        <p:txBody>
          <a:bodyPr wrap="square" lIns="90991" tIns="45494" rIns="90991" bIns="45494" rtlCol="0">
            <a:spAutoFit/>
          </a:bodyPr>
          <a:lstStyle/>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zh-CN" altLang="en-US"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p:txBody>
      </p:sp>
      <p:sp>
        <p:nvSpPr>
          <p:cNvPr id="93" name="TextBox 132"/>
          <p:cNvSpPr txBox="1"/>
          <p:nvPr/>
        </p:nvSpPr>
        <p:spPr>
          <a:xfrm>
            <a:off x="6941540" y="3800587"/>
            <a:ext cx="4030874" cy="1018477"/>
          </a:xfrm>
          <a:prstGeom prst="rect">
            <a:avLst/>
          </a:prstGeom>
          <a:noFill/>
        </p:spPr>
        <p:txBody>
          <a:bodyPr wrap="square" lIns="90991" tIns="45494" rIns="90991" bIns="45494" rtlCol="0">
            <a:spAutoFit/>
          </a:bodyPr>
          <a:lstStyle/>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zh-CN" altLang="en-US"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p:txBody>
      </p:sp>
      <p:sp>
        <p:nvSpPr>
          <p:cNvPr id="95" name="TextBox 133"/>
          <p:cNvSpPr txBox="1"/>
          <p:nvPr/>
        </p:nvSpPr>
        <p:spPr>
          <a:xfrm>
            <a:off x="6941540" y="5094513"/>
            <a:ext cx="4030874" cy="1018477"/>
          </a:xfrm>
          <a:prstGeom prst="rect">
            <a:avLst/>
          </a:prstGeom>
          <a:noFill/>
        </p:spPr>
        <p:txBody>
          <a:bodyPr wrap="square" lIns="90991" tIns="45494" rIns="90991" bIns="45494" rtlCol="0">
            <a:spAutoFit/>
          </a:bodyPr>
          <a:lstStyle/>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zh-CN" altLang="en-US" sz="2005">
              <a:solidFill>
                <a:srgbClr val="262626"/>
              </a:solidFill>
              <a:latin typeface="微软雅黑" panose="020b0503020204020204" pitchFamily="34" charset="-122"/>
              <a:ea typeface="微软雅黑" panose="020b0503020204020204" pitchFamily="34" charset="-122"/>
            </a:endParaRPr>
          </a:p>
          <a:p>
            <a:pPr defTabSz="1219200"/>
            <a:r>
              <a:rPr lang="zh-CN" altLang="en-US" sz="2005">
                <a:solidFill>
                  <a:srgbClr val="262626"/>
                </a:solidFill>
                <a:latin typeface="微软雅黑" panose="020b0503020204020204" pitchFamily="34" charset="-122"/>
                <a:ea typeface="微软雅黑" panose="020b0503020204020204" pitchFamily="34" charset="-122"/>
              </a:rPr>
              <a:t>请输入您的文字请输入您的文字</a:t>
            </a:r>
            <a:endParaRPr lang="en-US" altLang="zh-CN" sz="2005">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300"/>
                                        <p:tgtEl>
                                          <p:spTgt spid="65"/>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300"/>
                                        <p:tgtEl>
                                          <p:spTgt spid="63"/>
                                        </p:tgtEl>
                                      </p:cBhvr>
                                    </p:animEffect>
                                  </p:childTnLst>
                                </p:cTn>
                              </p:par>
                            </p:childTnLst>
                          </p:cTn>
                        </p:par>
                        <p:par>
                          <p:cTn id="12" fill="hold" nodeType="afterGroup">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up)">
                                      <p:cBhvr>
                                        <p:cTn id="15" dur="300"/>
                                        <p:tgtEl>
                                          <p:spTgt spid="64"/>
                                        </p:tgtEl>
                                      </p:cBhvr>
                                    </p:animEffect>
                                  </p:childTnLst>
                                </p:cTn>
                              </p:par>
                            </p:childTnLst>
                          </p:cTn>
                        </p:par>
                        <p:par>
                          <p:cTn id="16" fill="hold" nodeType="afterGroup">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300"/>
                                        <p:tgtEl>
                                          <p:spTgt spid="62"/>
                                        </p:tgtEl>
                                      </p:cBhvr>
                                    </p:animEffect>
                                  </p:childTnLst>
                                </p:cTn>
                              </p:par>
                            </p:childTnLst>
                          </p:cTn>
                        </p:par>
                        <p:par>
                          <p:cTn id="20" fill="hold" nodeType="afterGroup">
                            <p:stCondLst>
                              <p:cond delay="1200"/>
                            </p:stCondLst>
                            <p:childTnLst>
                              <p:par>
                                <p:cTn id="21" presetID="31" presetClass="entr" presetSubtype="0"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90"/>
                                          </p:val>
                                        </p:tav>
                                        <p:tav tm="100000">
                                          <p:val>
                                            <p:fltVal val="0"/>
                                          </p:val>
                                        </p:tav>
                                      </p:tavLst>
                                    </p:anim>
                                    <p:animEffect transition="in" filter="fade">
                                      <p:cBhvr>
                                        <p:cTn id="26" dur="500"/>
                                        <p:tgtEl>
                                          <p:spTgt spid="66"/>
                                        </p:tgtEl>
                                      </p:cBhvr>
                                    </p:animEffect>
                                  </p:childTnLst>
                                </p:cTn>
                              </p:par>
                              <p:par>
                                <p:cTn id="27" presetID="3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anim calcmode="lin" valueType="num">
                                      <p:cBhvr>
                                        <p:cTn id="31" dur="500" fill="hold"/>
                                        <p:tgtEl>
                                          <p:spTgt spid="69"/>
                                        </p:tgtEl>
                                        <p:attrNameLst>
                                          <p:attrName>style.rotation</p:attrName>
                                        </p:attrNameLst>
                                      </p:cBhvr>
                                      <p:tavLst>
                                        <p:tav tm="0">
                                          <p:val>
                                            <p:fltVal val="90"/>
                                          </p:val>
                                        </p:tav>
                                        <p:tav tm="100000">
                                          <p:val>
                                            <p:fltVal val="0"/>
                                          </p:val>
                                        </p:tav>
                                      </p:tavLst>
                                    </p:anim>
                                    <p:animEffect transition="in" filter="fade">
                                      <p:cBhvr>
                                        <p:cTn id="32" dur="500"/>
                                        <p:tgtEl>
                                          <p:spTgt spid="69"/>
                                        </p:tgtEl>
                                      </p:cBhvr>
                                    </p:animEffect>
                                  </p:childTnLst>
                                </p:cTn>
                              </p:par>
                              <p:par>
                                <p:cTn id="33" presetID="3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 calcmode="lin" valueType="num">
                                      <p:cBhvr>
                                        <p:cTn id="37" dur="500" fill="hold"/>
                                        <p:tgtEl>
                                          <p:spTgt spid="72"/>
                                        </p:tgtEl>
                                        <p:attrNameLst>
                                          <p:attrName>style.rotation</p:attrName>
                                        </p:attrNameLst>
                                      </p:cBhvr>
                                      <p:tavLst>
                                        <p:tav tm="0">
                                          <p:val>
                                            <p:fltVal val="90"/>
                                          </p:val>
                                        </p:tav>
                                        <p:tav tm="100000">
                                          <p:val>
                                            <p:fltVal val="0"/>
                                          </p:val>
                                        </p:tav>
                                      </p:tavLst>
                                    </p:anim>
                                    <p:animEffect transition="in" filter="fade">
                                      <p:cBhvr>
                                        <p:cTn id="38" dur="500"/>
                                        <p:tgtEl>
                                          <p:spTgt spid="72"/>
                                        </p:tgtEl>
                                      </p:cBhvr>
                                    </p:animEffect>
                                  </p:childTnLst>
                                </p:cTn>
                              </p:par>
                              <p:par>
                                <p:cTn id="39" presetID="3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 calcmode="lin" valueType="num">
                                      <p:cBhvr>
                                        <p:cTn id="43" dur="500" fill="hold"/>
                                        <p:tgtEl>
                                          <p:spTgt spid="75"/>
                                        </p:tgtEl>
                                        <p:attrNameLst>
                                          <p:attrName>style.rotation</p:attrName>
                                        </p:attrNameLst>
                                      </p:cBhvr>
                                      <p:tavLst>
                                        <p:tav tm="0">
                                          <p:val>
                                            <p:fltVal val="90"/>
                                          </p:val>
                                        </p:tav>
                                        <p:tav tm="100000">
                                          <p:val>
                                            <p:fltVal val="0"/>
                                          </p:val>
                                        </p:tav>
                                      </p:tavLst>
                                    </p:anim>
                                    <p:animEffect transition="in" filter="fade">
                                      <p:cBhvr>
                                        <p:cTn id="44" dur="500"/>
                                        <p:tgtEl>
                                          <p:spTgt spid="75"/>
                                        </p:tgtEl>
                                      </p:cBhvr>
                                    </p:animEffect>
                                  </p:childTnLst>
                                </p:cTn>
                              </p:par>
                            </p:childTnLst>
                          </p:cTn>
                        </p:par>
                        <p:par>
                          <p:cTn id="45" fill="hold" nodeType="afterGroup">
                            <p:stCondLst>
                              <p:cond delay="1700"/>
                            </p:stCondLst>
                            <p:childTnLst>
                              <p:par>
                                <p:cTn id="46" presetID="42"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1000"/>
                                        <p:tgtEl>
                                          <p:spTgt spid="78"/>
                                        </p:tgtEl>
                                      </p:cBhvr>
                                    </p:animEffect>
                                    <p:anim calcmode="lin" valueType="num">
                                      <p:cBhvr>
                                        <p:cTn id="54" dur="1000" fill="hold"/>
                                        <p:tgtEl>
                                          <p:spTgt spid="78"/>
                                        </p:tgtEl>
                                        <p:attrNameLst>
                                          <p:attrName>ppt_x</p:attrName>
                                        </p:attrNameLst>
                                      </p:cBhvr>
                                      <p:tavLst>
                                        <p:tav tm="0">
                                          <p:val>
                                            <p:strVal val="#ppt_x"/>
                                          </p:val>
                                        </p:tav>
                                        <p:tav tm="100000">
                                          <p:val>
                                            <p:strVal val="#ppt_x"/>
                                          </p:val>
                                        </p:tav>
                                      </p:tavLst>
                                    </p:anim>
                                    <p:anim calcmode="lin" valueType="num">
                                      <p:cBhvr>
                                        <p:cTn id="55" dur="1000" fill="hold"/>
                                        <p:tgtEl>
                                          <p:spTgt spid="78"/>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700"/>
                            </p:stCondLst>
                            <p:childTnLst>
                              <p:par>
                                <p:cTn id="57" presetID="21" presetClass="entr" presetSubtype="1" fill="hold"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heel(1)">
                                      <p:cBhvr>
                                        <p:cTn id="59" dur="500"/>
                                        <p:tgtEl>
                                          <p:spTgt spid="80"/>
                                        </p:tgtEl>
                                      </p:cBhvr>
                                    </p:animEffect>
                                  </p:childTnLst>
                                </p:cTn>
                              </p:par>
                            </p:childTnLst>
                          </p:cTn>
                        </p:par>
                        <p:par>
                          <p:cTn id="60" fill="hold" nodeType="afterGroup">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childTnLst>
                          </p:cTn>
                        </p:par>
                        <p:par>
                          <p:cTn id="64" fill="hold" nodeType="afterGroup">
                            <p:stCondLst>
                              <p:cond delay="3700"/>
                            </p:stCondLst>
                            <p:childTnLst>
                              <p:par>
                                <p:cTn id="65" presetID="21" presetClass="entr" presetSubtype="1"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heel(1)">
                                      <p:cBhvr>
                                        <p:cTn id="67" dur="500"/>
                                        <p:tgtEl>
                                          <p:spTgt spid="83"/>
                                        </p:tgtEl>
                                      </p:cBhvr>
                                    </p:animEffect>
                                  </p:childTnLst>
                                </p:cTn>
                              </p:par>
                            </p:childTnLst>
                          </p:cTn>
                        </p:par>
                        <p:par>
                          <p:cTn id="68" fill="hold" nodeType="afterGroup">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left)">
                                      <p:cBhvr>
                                        <p:cTn id="71" dur="500"/>
                                        <p:tgtEl>
                                          <p:spTgt spid="92"/>
                                        </p:tgtEl>
                                      </p:cBhvr>
                                    </p:animEffect>
                                  </p:childTnLst>
                                </p:cTn>
                              </p:par>
                            </p:childTnLst>
                          </p:cTn>
                        </p:par>
                        <p:par>
                          <p:cTn id="72" fill="hold" nodeType="afterGroup">
                            <p:stCondLst>
                              <p:cond delay="4700"/>
                            </p:stCondLst>
                            <p:childTnLst>
                              <p:par>
                                <p:cTn id="73" presetID="21" presetClass="entr" presetSubtype="1" fill="hold"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heel(1)">
                                      <p:cBhvr>
                                        <p:cTn id="75" dur="500"/>
                                        <p:tgtEl>
                                          <p:spTgt spid="86"/>
                                        </p:tgtEl>
                                      </p:cBhvr>
                                    </p:animEffect>
                                  </p:childTnLst>
                                </p:cTn>
                              </p:par>
                            </p:childTnLst>
                          </p:cTn>
                        </p:par>
                        <p:par>
                          <p:cTn id="76" fill="hold" nodeType="afterGroup">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wipe(left)">
                                      <p:cBhvr>
                                        <p:cTn id="79" dur="500"/>
                                        <p:tgtEl>
                                          <p:spTgt spid="93"/>
                                        </p:tgtEl>
                                      </p:cBhvr>
                                    </p:animEffect>
                                  </p:childTnLst>
                                </p:cTn>
                              </p:par>
                            </p:childTnLst>
                          </p:cTn>
                        </p:par>
                        <p:par>
                          <p:cTn id="80" fill="hold" nodeType="afterGroup">
                            <p:stCondLst>
                              <p:cond delay="5700"/>
                            </p:stCondLst>
                            <p:childTnLst>
                              <p:par>
                                <p:cTn id="81" presetID="21" presetClass="entr" presetSubtype="1" fill="hold"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heel(1)">
                                      <p:cBhvr>
                                        <p:cTn id="83" dur="500"/>
                                        <p:tgtEl>
                                          <p:spTgt spid="89"/>
                                        </p:tgtEl>
                                      </p:cBhvr>
                                    </p:animEffect>
                                  </p:childTnLst>
                                </p:cTn>
                              </p:par>
                            </p:childTnLst>
                          </p:cTn>
                        </p:par>
                        <p:par>
                          <p:cTn id="84" fill="hold" nodeType="afterGroup">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wipe(left)">
                                      <p:cBhvr>
                                        <p:cTn id="8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78" grpId="0"/>
      <p:bldP spid="79" grpId="0"/>
      <p:bldP spid="92" grpId="0"/>
      <p:bldP spid="93" grpId="0"/>
      <p:bldP spid="9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0" name="直接连接符 189"/>
          <p:cNvCxnSpPr/>
          <p:nvPr/>
        </p:nvCxnSpPr>
        <p:spPr>
          <a:xfrm>
            <a:off x="0" y="5613545"/>
            <a:ext cx="12192000" cy="0"/>
          </a:xfrm>
          <a:prstGeom prst="line">
            <a:avLst/>
          </a:prstGeom>
          <a:noFill/>
          <a:ln w="9525" cap="flat" cmpd="sng" algn="ctr">
            <a:solidFill>
              <a:srgbClr val="7F7F7F"/>
            </a:solidFill>
            <a:prstDash val="solid"/>
          </a:ln>
          <a:effectLst/>
        </p:spPr>
      </p:cxnSp>
      <p:sp>
        <p:nvSpPr>
          <p:cNvPr id="191" name="椭圆 190"/>
          <p:cNvSpPr/>
          <p:nvPr/>
        </p:nvSpPr>
        <p:spPr>
          <a:xfrm>
            <a:off x="2495700" y="5439515"/>
            <a:ext cx="295076" cy="295076"/>
          </a:xfrm>
          <a:prstGeom prst="ellipse">
            <a:avLst/>
          </a:prstGeom>
          <a:solidFill>
            <a:sysClr val="window" lastClr="FFFFFF"/>
          </a:solidFill>
          <a:ln w="38100" cap="flat" cmpd="sng" algn="ctr">
            <a:solidFill>
              <a:srgbClr val="0070C0"/>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92" name="组合 191"/>
          <p:cNvGrpSpPr/>
          <p:nvPr/>
        </p:nvGrpSpPr>
        <p:grpSpPr>
          <a:xfrm>
            <a:off x="1781167" y="1761220"/>
            <a:ext cx="1672096" cy="3500208"/>
            <a:chOff x="1115616" y="1077584"/>
            <a:chExt cx="1224136" cy="2562492"/>
          </a:xfrm>
        </p:grpSpPr>
        <p:sp>
          <p:nvSpPr>
            <p:cNvPr id="193" name="任意多边形 192"/>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ysClr val="window" lastClr="FFFFFF"/>
                </a:gs>
                <a:gs pos="100000">
                  <a:sysClr val="window" lastClr="FFFFFF">
                    <a:lumMod val="85000"/>
                  </a:sysClr>
                </a:gs>
              </a:gsLst>
              <a:lin ang="2400000" scaled="0"/>
            </a:gradFill>
            <a:ln w="6350" cap="flat" cmpd="sng" algn="ctr">
              <a:gradFill>
                <a:gsLst>
                  <a:gs pos="0">
                    <a:sysClr val="window" lastClr="FFFFFF">
                      <a:lumMod val="85000"/>
                    </a:sysClr>
                  </a:gs>
                  <a:gs pos="100000">
                    <a:sysClr val="window" lastClr="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194" name="圆角矩形 193"/>
            <p:cNvSpPr/>
            <p:nvPr/>
          </p:nvSpPr>
          <p:spPr>
            <a:xfrm>
              <a:off x="1259632" y="1216298"/>
              <a:ext cx="936104" cy="2088232"/>
            </a:xfrm>
            <a:prstGeom prst="roundRect">
              <a:avLst>
                <a:gd name="adj" fmla="val 14632"/>
              </a:avLst>
            </a:prstGeom>
            <a:solidFill>
              <a:srgbClr val="0070C0"/>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195" name="矩形 194"/>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0070C0"/>
                  </a:solidFill>
                  <a:effectLst/>
                  <a:uLnTx/>
                  <a:uFillTx/>
                  <a:latin typeface="Arial"/>
                  <a:ea typeface="微软雅黑" panose="020b0503020204020204" pitchFamily="34" charset="-122"/>
                </a:rPr>
                <a:t>第一阶段</a:t>
              </a:r>
              <a:endParaRPr kumimoji="0" lang="zh-CN" altLang="en-US" sz="1400" b="1" i="0" u="none" strike="noStrike" kern="0" cap="none" spc="0" normalizeH="0" baseline="0" noProof="0">
                <a:ln>
                  <a:noFill/>
                </a:ln>
                <a:solidFill>
                  <a:srgbClr val="0070C0"/>
                </a:solidFill>
                <a:effectLst/>
                <a:uLnTx/>
                <a:uFillTx/>
                <a:latin typeface="Arial"/>
                <a:ea typeface="微软雅黑" panose="020b0503020204020204" pitchFamily="34" charset="-122"/>
              </a:endParaRPr>
            </a:p>
          </p:txBody>
        </p:sp>
        <p:sp>
          <p:nvSpPr>
            <p:cNvPr id="196" name="文本框 16"/>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rPr>
                <a:t>添加标题</a:t>
              </a: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197" name="文本框 17"/>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
        <p:nvSpPr>
          <p:cNvPr id="198" name="椭圆 197"/>
          <p:cNvSpPr/>
          <p:nvPr/>
        </p:nvSpPr>
        <p:spPr>
          <a:xfrm>
            <a:off x="4701068" y="5439515"/>
            <a:ext cx="295076" cy="295076"/>
          </a:xfrm>
          <a:prstGeom prst="ellipse">
            <a:avLst/>
          </a:prstGeom>
          <a:solidFill>
            <a:sysClr val="window" lastClr="FFFFFF"/>
          </a:solidFill>
          <a:ln w="38100" cap="flat" cmpd="sng" algn="ctr">
            <a:solidFill>
              <a:srgbClr val="0070C0"/>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99" name="组合 198"/>
          <p:cNvGrpSpPr/>
          <p:nvPr/>
        </p:nvGrpSpPr>
        <p:grpSpPr>
          <a:xfrm>
            <a:off x="3986537" y="1761220"/>
            <a:ext cx="1672096" cy="3500208"/>
            <a:chOff x="1115616" y="1077584"/>
            <a:chExt cx="1224136" cy="2562492"/>
          </a:xfrm>
        </p:grpSpPr>
        <p:sp>
          <p:nvSpPr>
            <p:cNvPr id="200" name="任意多边形 199"/>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ysClr val="window" lastClr="FFFFFF"/>
                </a:gs>
                <a:gs pos="100000">
                  <a:sysClr val="window" lastClr="FFFFFF">
                    <a:lumMod val="85000"/>
                  </a:sysClr>
                </a:gs>
              </a:gsLst>
              <a:lin ang="2400000" scaled="0"/>
            </a:gradFill>
            <a:ln w="6350" cap="flat" cmpd="sng" algn="ctr">
              <a:gradFill>
                <a:gsLst>
                  <a:gs pos="0">
                    <a:sysClr val="window" lastClr="FFFFFF">
                      <a:lumMod val="85000"/>
                    </a:sysClr>
                  </a:gs>
                  <a:gs pos="100000">
                    <a:sysClr val="window" lastClr="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01" name="圆角矩形 200"/>
            <p:cNvSpPr/>
            <p:nvPr/>
          </p:nvSpPr>
          <p:spPr>
            <a:xfrm>
              <a:off x="1259632" y="1216298"/>
              <a:ext cx="936104" cy="2088232"/>
            </a:xfrm>
            <a:prstGeom prst="roundRect">
              <a:avLst>
                <a:gd name="adj" fmla="val 14632"/>
              </a:avLst>
            </a:prstGeom>
            <a:solidFill>
              <a:srgbClr val="0070C0"/>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02" name="矩形 201"/>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0070C0"/>
                  </a:solidFill>
                  <a:effectLst/>
                  <a:uLnTx/>
                  <a:uFillTx/>
                  <a:latin typeface="Arial"/>
                  <a:ea typeface="微软雅黑" panose="020b0503020204020204" pitchFamily="34" charset="-122"/>
                </a:rPr>
                <a:t>第二阶段</a:t>
              </a:r>
              <a:endParaRPr kumimoji="0" lang="zh-CN" altLang="en-US" sz="1400" b="1" i="0" u="none" strike="noStrike" kern="0" cap="none" spc="0" normalizeH="0" baseline="0" noProof="0">
                <a:ln>
                  <a:noFill/>
                </a:ln>
                <a:solidFill>
                  <a:srgbClr val="0070C0"/>
                </a:solidFill>
                <a:effectLst/>
                <a:uLnTx/>
                <a:uFillTx/>
                <a:latin typeface="Arial"/>
                <a:ea typeface="微软雅黑" panose="020b0503020204020204" pitchFamily="34" charset="-122"/>
              </a:endParaRPr>
            </a:p>
          </p:txBody>
        </p:sp>
        <p:sp>
          <p:nvSpPr>
            <p:cNvPr id="203" name="文本框 24"/>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rPr>
                <a:t>添加标题</a:t>
              </a: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04" name="文本框 25"/>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
        <p:nvSpPr>
          <p:cNvPr id="205" name="椭圆 204"/>
          <p:cNvSpPr/>
          <p:nvPr/>
        </p:nvSpPr>
        <p:spPr>
          <a:xfrm>
            <a:off x="6906439" y="5439515"/>
            <a:ext cx="295076" cy="295076"/>
          </a:xfrm>
          <a:prstGeom prst="ellipse">
            <a:avLst/>
          </a:prstGeom>
          <a:solidFill>
            <a:sysClr val="window" lastClr="FFFFFF"/>
          </a:solidFill>
          <a:ln w="38100" cap="flat" cmpd="sng" algn="ctr">
            <a:solidFill>
              <a:srgbClr val="00B0F0"/>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206" name="组合 205"/>
          <p:cNvGrpSpPr/>
          <p:nvPr/>
        </p:nvGrpSpPr>
        <p:grpSpPr>
          <a:xfrm>
            <a:off x="6191908" y="1761220"/>
            <a:ext cx="1672096" cy="3500208"/>
            <a:chOff x="1115616" y="1077584"/>
            <a:chExt cx="1224136" cy="2562492"/>
          </a:xfrm>
        </p:grpSpPr>
        <p:sp>
          <p:nvSpPr>
            <p:cNvPr id="207" name="任意多边形 206"/>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ysClr val="window" lastClr="FFFFFF"/>
                </a:gs>
                <a:gs pos="100000">
                  <a:sysClr val="window" lastClr="FFFFFF">
                    <a:lumMod val="85000"/>
                  </a:sysClr>
                </a:gs>
              </a:gsLst>
              <a:lin ang="2400000" scaled="0"/>
            </a:gradFill>
            <a:ln w="6350" cap="flat" cmpd="sng" algn="ctr">
              <a:gradFill>
                <a:gsLst>
                  <a:gs pos="0">
                    <a:sysClr val="window" lastClr="FFFFFF">
                      <a:lumMod val="85000"/>
                    </a:sysClr>
                  </a:gs>
                  <a:gs pos="100000">
                    <a:sysClr val="window" lastClr="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08" name="圆角矩形 207"/>
            <p:cNvSpPr/>
            <p:nvPr/>
          </p:nvSpPr>
          <p:spPr>
            <a:xfrm>
              <a:off x="1259632" y="1216298"/>
              <a:ext cx="936104" cy="2088232"/>
            </a:xfrm>
            <a:prstGeom prst="roundRect">
              <a:avLst>
                <a:gd name="adj" fmla="val 14632"/>
              </a:avLst>
            </a:prstGeom>
            <a:solidFill>
              <a:srgbClr val="00B0F0"/>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09" name="矩形 208"/>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00B0F0"/>
                  </a:solidFill>
                  <a:effectLst/>
                  <a:uLnTx/>
                  <a:uFillTx/>
                  <a:latin typeface="Arial"/>
                  <a:ea typeface="微软雅黑" panose="020b0503020204020204" pitchFamily="34" charset="-122"/>
                </a:rPr>
                <a:t>第三阶段</a:t>
              </a:r>
              <a:endParaRPr kumimoji="0" lang="zh-CN" altLang="en-US" sz="1400" b="1" i="0" u="none" strike="noStrike" kern="0" cap="none" spc="0" normalizeH="0" baseline="0" noProof="0">
                <a:ln>
                  <a:noFill/>
                </a:ln>
                <a:solidFill>
                  <a:srgbClr val="00B0F0"/>
                </a:solidFill>
                <a:effectLst/>
                <a:uLnTx/>
                <a:uFillTx/>
                <a:latin typeface="Arial"/>
                <a:ea typeface="微软雅黑" panose="020b0503020204020204" pitchFamily="34" charset="-122"/>
              </a:endParaRPr>
            </a:p>
          </p:txBody>
        </p:sp>
        <p:sp>
          <p:nvSpPr>
            <p:cNvPr id="210" name="文本框 31"/>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rPr>
                <a:t>添加标题</a:t>
              </a: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11" name="文本框 32"/>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
        <p:nvSpPr>
          <p:cNvPr id="212" name="椭圆 211"/>
          <p:cNvSpPr/>
          <p:nvPr/>
        </p:nvSpPr>
        <p:spPr>
          <a:xfrm>
            <a:off x="9111812" y="5439515"/>
            <a:ext cx="295076" cy="295076"/>
          </a:xfrm>
          <a:prstGeom prst="ellipse">
            <a:avLst/>
          </a:prstGeom>
          <a:solidFill>
            <a:sysClr val="window" lastClr="FFFFFF"/>
          </a:solidFill>
          <a:ln w="38100" cap="flat" cmpd="sng" algn="ctr">
            <a:solidFill>
              <a:srgbClr val="00B0F0"/>
            </a:solidFill>
            <a:prstDash val="solid"/>
          </a:ln>
          <a:effectLst>
            <a:outerShdw blurRad="50800" dist="38100" dir="5400000" algn="t" rotWithShape="0">
              <a:prstClr val="black">
                <a:alpha val="29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213" name="组合 212"/>
          <p:cNvGrpSpPr/>
          <p:nvPr/>
        </p:nvGrpSpPr>
        <p:grpSpPr>
          <a:xfrm>
            <a:off x="8397278" y="1761220"/>
            <a:ext cx="1672096" cy="3500208"/>
            <a:chOff x="1115616" y="1077584"/>
            <a:chExt cx="1224136" cy="2562492"/>
          </a:xfrm>
        </p:grpSpPr>
        <p:sp>
          <p:nvSpPr>
            <p:cNvPr id="214" name="任意多边形 213"/>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ysClr val="window" lastClr="FFFFFF"/>
                </a:gs>
                <a:gs pos="100000">
                  <a:sysClr val="window" lastClr="FFFFFF">
                    <a:lumMod val="85000"/>
                  </a:sysClr>
                </a:gs>
              </a:gsLst>
              <a:lin ang="2400000" scaled="0"/>
            </a:gradFill>
            <a:ln w="6350" cap="flat" cmpd="sng" algn="ctr">
              <a:gradFill>
                <a:gsLst>
                  <a:gs pos="0">
                    <a:sysClr val="window" lastClr="FFFFFF">
                      <a:lumMod val="85000"/>
                    </a:sysClr>
                  </a:gs>
                  <a:gs pos="100000">
                    <a:sysClr val="window" lastClr="FFFFFF"/>
                  </a:gs>
                </a:gsLst>
                <a:lin ang="1200000" scaled="0"/>
              </a:gradFill>
              <a:prstDash val="solid"/>
            </a:ln>
            <a:effectLst>
              <a:outerShdw blurRad="266700" dist="38100" dir="8100000" sx="101000" sy="101000" algn="tr" rotWithShape="0">
                <a:prstClr val="black">
                  <a:alpha val="40000"/>
                </a:prstClr>
              </a:out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15" name="圆角矩形 214"/>
            <p:cNvSpPr/>
            <p:nvPr/>
          </p:nvSpPr>
          <p:spPr>
            <a:xfrm>
              <a:off x="1259632" y="1216298"/>
              <a:ext cx="936104" cy="2088232"/>
            </a:xfrm>
            <a:prstGeom prst="roundRect">
              <a:avLst>
                <a:gd name="adj" fmla="val 14632"/>
              </a:avLst>
            </a:prstGeom>
            <a:solidFill>
              <a:srgbClr val="00B0F0"/>
            </a:solidFill>
            <a:ln w="25400" cap="flat" cmpd="sng" algn="ctr">
              <a:noFill/>
              <a:prstDash val="solid"/>
            </a:ln>
            <a:effectLst>
              <a:innerShdw blurRad="63500" dist="50800" dir="18900000">
                <a:prstClr val="black">
                  <a:alpha val="33000"/>
                </a:prstClr>
              </a:innerShdw>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16" name="矩形 215"/>
            <p:cNvSpPr/>
            <p:nvPr/>
          </p:nvSpPr>
          <p:spPr>
            <a:xfrm>
              <a:off x="1257002" y="1851670"/>
              <a:ext cx="938733" cy="36004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a:ln>
                    <a:noFill/>
                  </a:ln>
                  <a:solidFill>
                    <a:srgbClr val="00B0F0"/>
                  </a:solidFill>
                  <a:effectLst/>
                  <a:uLnTx/>
                  <a:uFillTx/>
                  <a:latin typeface="Arial"/>
                  <a:ea typeface="微软雅黑" panose="020b0503020204020204" pitchFamily="34" charset="-122"/>
                </a:rPr>
                <a:t>第四阶段</a:t>
              </a:r>
              <a:endParaRPr kumimoji="0" lang="zh-CN" altLang="en-US" sz="1400" b="1" i="0" u="none" strike="noStrike" kern="0" cap="none" spc="0" normalizeH="0" baseline="0" noProof="0">
                <a:ln>
                  <a:noFill/>
                </a:ln>
                <a:solidFill>
                  <a:srgbClr val="00B0F0"/>
                </a:solidFill>
                <a:effectLst/>
                <a:uLnTx/>
                <a:uFillTx/>
                <a:latin typeface="Arial"/>
                <a:ea typeface="微软雅黑" panose="020b0503020204020204" pitchFamily="34" charset="-122"/>
              </a:endParaRPr>
            </a:p>
          </p:txBody>
        </p:sp>
        <p:sp>
          <p:nvSpPr>
            <p:cNvPr id="217" name="文本框 38"/>
            <p:cNvSpPr txBox="1"/>
            <p:nvPr/>
          </p:nvSpPr>
          <p:spPr>
            <a:xfrm>
              <a:off x="1368152" y="1253361"/>
              <a:ext cx="683569" cy="60837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rPr>
                <a:t>添加标题</a:t>
              </a: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218" name="文本框 39"/>
            <p:cNvSpPr txBox="1"/>
            <p:nvPr/>
          </p:nvSpPr>
          <p:spPr>
            <a:xfrm>
              <a:off x="1257000" y="2214035"/>
              <a:ext cx="938732" cy="675967"/>
            </a:xfrm>
            <a:prstGeom prst="rect">
              <a:avLst/>
            </a:prstGeom>
            <a:noFill/>
          </p:spPr>
          <p:txBody>
            <a:bodyPr wrap="square" rtlCol="0">
              <a:spAutoFit/>
            </a:bodyPr>
            <a:lstStyle/>
            <a:p>
              <a:pPr marL="0" marR="0" lvl="0" indent="0" defTabSz="1219200" eaLnBrk="1" fontAlgn="auto"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rPr>
                <a:t>单击此处添加文本，单击此处添加文本</a:t>
              </a:r>
              <a:endParaRPr kumimoji="0" lang="zh-CN" altLang="en-US" sz="1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500"/>
                                        <p:tgtEl>
                                          <p:spTgt spid="191"/>
                                        </p:tgtEl>
                                      </p:cBhvr>
                                    </p:animEffect>
                                    <p:anim calcmode="lin" valueType="num">
                                      <p:cBhvr>
                                        <p:cTn id="12" dur="500" fill="hold"/>
                                        <p:tgtEl>
                                          <p:spTgt spid="191"/>
                                        </p:tgtEl>
                                        <p:attrNameLst>
                                          <p:attrName>ppt_x</p:attrName>
                                        </p:attrNameLst>
                                      </p:cBhvr>
                                      <p:tavLst>
                                        <p:tav tm="0">
                                          <p:val>
                                            <p:strVal val="#ppt_x"/>
                                          </p:val>
                                        </p:tav>
                                        <p:tav tm="100000">
                                          <p:val>
                                            <p:strVal val="#ppt_x"/>
                                          </p:val>
                                        </p:tav>
                                      </p:tavLst>
                                    </p:anim>
                                    <p:anim calcmode="lin" valueType="num">
                                      <p:cBhvr>
                                        <p:cTn id="13" dur="500" fill="hold"/>
                                        <p:tgtEl>
                                          <p:spTgt spid="19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anim calcmode="lin" valueType="num">
                                      <p:cBhvr>
                                        <p:cTn id="17" dur="500" fill="hold"/>
                                        <p:tgtEl>
                                          <p:spTgt spid="192"/>
                                        </p:tgtEl>
                                        <p:attrNameLst>
                                          <p:attrName>ppt_x</p:attrName>
                                        </p:attrNameLst>
                                      </p:cBhvr>
                                      <p:tavLst>
                                        <p:tav tm="0">
                                          <p:val>
                                            <p:strVal val="#ppt_x"/>
                                          </p:val>
                                        </p:tav>
                                        <p:tav tm="100000">
                                          <p:val>
                                            <p:strVal val="#ppt_x"/>
                                          </p:val>
                                        </p:tav>
                                      </p:tavLst>
                                    </p:anim>
                                    <p:anim calcmode="lin" valueType="num">
                                      <p:cBhvr>
                                        <p:cTn id="18" dur="500" fill="hold"/>
                                        <p:tgtEl>
                                          <p:spTgt spid="19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98"/>
                                        </p:tgtEl>
                                        <p:attrNameLst>
                                          <p:attrName>style.visibility</p:attrName>
                                        </p:attrNameLst>
                                      </p:cBhvr>
                                      <p:to>
                                        <p:strVal val="visible"/>
                                      </p:to>
                                    </p:set>
                                    <p:animEffect transition="in" filter="fade">
                                      <p:cBhvr>
                                        <p:cTn id="21" dur="500"/>
                                        <p:tgtEl>
                                          <p:spTgt spid="198"/>
                                        </p:tgtEl>
                                      </p:cBhvr>
                                    </p:animEffect>
                                    <p:anim calcmode="lin" valueType="num">
                                      <p:cBhvr>
                                        <p:cTn id="22" dur="500" fill="hold"/>
                                        <p:tgtEl>
                                          <p:spTgt spid="198"/>
                                        </p:tgtEl>
                                        <p:attrNameLst>
                                          <p:attrName>ppt_x</p:attrName>
                                        </p:attrNameLst>
                                      </p:cBhvr>
                                      <p:tavLst>
                                        <p:tav tm="0">
                                          <p:val>
                                            <p:strVal val="#ppt_x"/>
                                          </p:val>
                                        </p:tav>
                                        <p:tav tm="100000">
                                          <p:val>
                                            <p:strVal val="#ppt_x"/>
                                          </p:val>
                                        </p:tav>
                                      </p:tavLst>
                                    </p:anim>
                                    <p:anim calcmode="lin" valueType="num">
                                      <p:cBhvr>
                                        <p:cTn id="23" dur="500" fill="hold"/>
                                        <p:tgtEl>
                                          <p:spTgt spid="19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99"/>
                                        </p:tgtEl>
                                        <p:attrNameLst>
                                          <p:attrName>style.visibility</p:attrName>
                                        </p:attrNameLst>
                                      </p:cBhvr>
                                      <p:to>
                                        <p:strVal val="visible"/>
                                      </p:to>
                                    </p:set>
                                    <p:animEffect transition="in" filter="fade">
                                      <p:cBhvr>
                                        <p:cTn id="26" dur="500"/>
                                        <p:tgtEl>
                                          <p:spTgt spid="199"/>
                                        </p:tgtEl>
                                      </p:cBhvr>
                                    </p:animEffect>
                                    <p:anim calcmode="lin" valueType="num">
                                      <p:cBhvr>
                                        <p:cTn id="27" dur="500" fill="hold"/>
                                        <p:tgtEl>
                                          <p:spTgt spid="199"/>
                                        </p:tgtEl>
                                        <p:attrNameLst>
                                          <p:attrName>ppt_x</p:attrName>
                                        </p:attrNameLst>
                                      </p:cBhvr>
                                      <p:tavLst>
                                        <p:tav tm="0">
                                          <p:val>
                                            <p:strVal val="#ppt_x"/>
                                          </p:val>
                                        </p:tav>
                                        <p:tav tm="100000">
                                          <p:val>
                                            <p:strVal val="#ppt_x"/>
                                          </p:val>
                                        </p:tav>
                                      </p:tavLst>
                                    </p:anim>
                                    <p:anim calcmode="lin" valueType="num">
                                      <p:cBhvr>
                                        <p:cTn id="28" dur="500" fill="hold"/>
                                        <p:tgtEl>
                                          <p:spTgt spid="19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205"/>
                                        </p:tgtEl>
                                        <p:attrNameLst>
                                          <p:attrName>style.visibility</p:attrName>
                                        </p:attrNameLst>
                                      </p:cBhvr>
                                      <p:to>
                                        <p:strVal val="visible"/>
                                      </p:to>
                                    </p:set>
                                    <p:animEffect transition="in" filter="fade">
                                      <p:cBhvr>
                                        <p:cTn id="31" dur="500"/>
                                        <p:tgtEl>
                                          <p:spTgt spid="205"/>
                                        </p:tgtEl>
                                      </p:cBhvr>
                                    </p:animEffect>
                                    <p:anim calcmode="lin" valueType="num">
                                      <p:cBhvr>
                                        <p:cTn id="32" dur="500" fill="hold"/>
                                        <p:tgtEl>
                                          <p:spTgt spid="205"/>
                                        </p:tgtEl>
                                        <p:attrNameLst>
                                          <p:attrName>ppt_x</p:attrName>
                                        </p:attrNameLst>
                                      </p:cBhvr>
                                      <p:tavLst>
                                        <p:tav tm="0">
                                          <p:val>
                                            <p:strVal val="#ppt_x"/>
                                          </p:val>
                                        </p:tav>
                                        <p:tav tm="100000">
                                          <p:val>
                                            <p:strVal val="#ppt_x"/>
                                          </p:val>
                                        </p:tav>
                                      </p:tavLst>
                                    </p:anim>
                                    <p:anim calcmode="lin" valueType="num">
                                      <p:cBhvr>
                                        <p:cTn id="33" dur="500" fill="hold"/>
                                        <p:tgtEl>
                                          <p:spTgt spid="20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anim calcmode="lin" valueType="num">
                                      <p:cBhvr>
                                        <p:cTn id="37" dur="500" fill="hold"/>
                                        <p:tgtEl>
                                          <p:spTgt spid="206"/>
                                        </p:tgtEl>
                                        <p:attrNameLst>
                                          <p:attrName>ppt_x</p:attrName>
                                        </p:attrNameLst>
                                      </p:cBhvr>
                                      <p:tavLst>
                                        <p:tav tm="0">
                                          <p:val>
                                            <p:strVal val="#ppt_x"/>
                                          </p:val>
                                        </p:tav>
                                        <p:tav tm="100000">
                                          <p:val>
                                            <p:strVal val="#ppt_x"/>
                                          </p:val>
                                        </p:tav>
                                      </p:tavLst>
                                    </p:anim>
                                    <p:anim calcmode="lin" valueType="num">
                                      <p:cBhvr>
                                        <p:cTn id="38" dur="500" fill="hold"/>
                                        <p:tgtEl>
                                          <p:spTgt spid="20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12"/>
                                        </p:tgtEl>
                                        <p:attrNameLst>
                                          <p:attrName>style.visibility</p:attrName>
                                        </p:attrNameLst>
                                      </p:cBhvr>
                                      <p:to>
                                        <p:strVal val="visible"/>
                                      </p:to>
                                    </p:set>
                                    <p:animEffect transition="in" filter="fade">
                                      <p:cBhvr>
                                        <p:cTn id="41" dur="500"/>
                                        <p:tgtEl>
                                          <p:spTgt spid="212"/>
                                        </p:tgtEl>
                                      </p:cBhvr>
                                    </p:animEffect>
                                    <p:anim calcmode="lin" valueType="num">
                                      <p:cBhvr>
                                        <p:cTn id="42" dur="500" fill="hold"/>
                                        <p:tgtEl>
                                          <p:spTgt spid="212"/>
                                        </p:tgtEl>
                                        <p:attrNameLst>
                                          <p:attrName>ppt_x</p:attrName>
                                        </p:attrNameLst>
                                      </p:cBhvr>
                                      <p:tavLst>
                                        <p:tav tm="0">
                                          <p:val>
                                            <p:strVal val="#ppt_x"/>
                                          </p:val>
                                        </p:tav>
                                        <p:tav tm="100000">
                                          <p:val>
                                            <p:strVal val="#ppt_x"/>
                                          </p:val>
                                        </p:tav>
                                      </p:tavLst>
                                    </p:anim>
                                    <p:anim calcmode="lin" valueType="num">
                                      <p:cBhvr>
                                        <p:cTn id="43" dur="500" fill="hold"/>
                                        <p:tgtEl>
                                          <p:spTgt spid="21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13"/>
                                        </p:tgtEl>
                                        <p:attrNameLst>
                                          <p:attrName>style.visibility</p:attrName>
                                        </p:attrNameLst>
                                      </p:cBhvr>
                                      <p:to>
                                        <p:strVal val="visible"/>
                                      </p:to>
                                    </p:set>
                                    <p:animEffect transition="in" filter="fade">
                                      <p:cBhvr>
                                        <p:cTn id="46" dur="500"/>
                                        <p:tgtEl>
                                          <p:spTgt spid="213"/>
                                        </p:tgtEl>
                                      </p:cBhvr>
                                    </p:animEffect>
                                    <p:anim calcmode="lin" valueType="num">
                                      <p:cBhvr>
                                        <p:cTn id="47" dur="500" fill="hold"/>
                                        <p:tgtEl>
                                          <p:spTgt spid="213"/>
                                        </p:tgtEl>
                                        <p:attrNameLst>
                                          <p:attrName>ppt_x</p:attrName>
                                        </p:attrNameLst>
                                      </p:cBhvr>
                                      <p:tavLst>
                                        <p:tav tm="0">
                                          <p:val>
                                            <p:strVal val="#ppt_x"/>
                                          </p:val>
                                        </p:tav>
                                        <p:tav tm="100000">
                                          <p:val>
                                            <p:strVal val="#ppt_x"/>
                                          </p:val>
                                        </p:tav>
                                      </p:tavLst>
                                    </p:anim>
                                    <p:anim calcmode="lin" valueType="num">
                                      <p:cBhvr>
                                        <p:cTn id="48" dur="500" fill="hold"/>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8" grpId="0" animBg="1"/>
      <p:bldP spid="205" grpId="0" animBg="1"/>
      <p:bldP spid="212"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Picture 36" descr="中国地图副本"/>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2000" contrast="-38000"/>
                    </a14:imgEffect>
                    <a14:imgEffect>
                      <a14:colorTemperature colorTemp="11500"/>
                    </a14:imgEffect>
                    <a14:imgEffect>
                      <a14:saturation sat="210000"/>
                    </a14:imgEffect>
                    <a14:imgEffect>
                      <a14:sharpenSoften amount="50000"/>
                    </a14:imgEffect>
                  </a14:imgLayer>
                </a14:imgProps>
              </a:ext>
              <a:ext uri="{28A0092B-C50C-407E-A947-70E740481C1C}">
                <a14:useLocalDpi xmlns:a14="http://schemas.microsoft.com/office/drawing/2010/main" val="0"/>
              </a:ext>
            </a:extLst>
          </a:blip>
          <a:srcRect b="17883"/>
          <a:stretch>
            <a:fillRect/>
          </a:stretch>
        </p:blipFill>
        <p:spPr bwMode="auto">
          <a:xfrm>
            <a:off x="2060497" y="1767115"/>
            <a:ext cx="4781767" cy="3623889"/>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椭圆 50"/>
          <p:cNvSpPr/>
          <p:nvPr/>
        </p:nvSpPr>
        <p:spPr>
          <a:xfrm>
            <a:off x="6093276" y="3397962"/>
            <a:ext cx="302680" cy="302680"/>
          </a:xfrm>
          <a:prstGeom prst="ellipse">
            <a:avLst/>
          </a:prstGeom>
          <a:solidFill>
            <a:srgbClr val="0070C0"/>
          </a:solidFill>
          <a:ln w="15875" cap="flat" cmpd="sng" algn="ctr">
            <a:solidFill>
              <a:srgbClr val="FFFFFF"/>
            </a:solidFill>
            <a:prstDash val="solid"/>
          </a:ln>
          <a:effectLst/>
        </p:spPr>
        <p:txBody>
          <a:bodyPr rtlCol="0" anchor="ctr"/>
          <a:lstStyle/>
          <a:p>
            <a:pPr marL="0" marR="0" lvl="0" indent="0" algn="ctr" defTabSz="114681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a:endParaRPr>
          </a:p>
        </p:txBody>
      </p:sp>
      <p:sp>
        <p:nvSpPr>
          <p:cNvPr id="52" name="Line 56"/>
          <p:cNvSpPr>
            <a:spLocks noChangeShapeType="1"/>
          </p:cNvSpPr>
          <p:nvPr/>
        </p:nvSpPr>
        <p:spPr bwMode="auto">
          <a:xfrm flipH="1">
            <a:off x="6244617" y="3549302"/>
            <a:ext cx="4271180" cy="0"/>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defTabSz="1219200" fontAlgn="base">
              <a:spcBef>
                <a:spcPct val="0"/>
              </a:spcBef>
              <a:spcAft>
                <a:spcPct val="0"/>
              </a:spcAft>
            </a:pPr>
            <a:endParaRPr lang="zh-CN" altLang="en-US" sz="1400" b="1">
              <a:solidFill>
                <a:srgbClr val="000000"/>
              </a:solidFill>
              <a:latin typeface="Arial" panose="020b0604020202020204" pitchFamily="34" charset="0"/>
              <a:ea typeface="微软雅黑" panose="020b0503020204020204" pitchFamily="34" charset="-122"/>
            </a:endParaRPr>
          </a:p>
        </p:txBody>
      </p:sp>
      <p:sp>
        <p:nvSpPr>
          <p:cNvPr id="53" name="TextBox 52"/>
          <p:cNvSpPr txBox="1">
            <a:spLocks noChangeArrowheads="1"/>
          </p:cNvSpPr>
          <p:nvPr/>
        </p:nvSpPr>
        <p:spPr bwMode="auto">
          <a:xfrm>
            <a:off x="6593460" y="3579063"/>
            <a:ext cx="3159489" cy="523220"/>
          </a:xfrm>
          <a:prstGeom prst="rect">
            <a:avLst/>
          </a:prstGeom>
          <a:noFill/>
          <a:ln w="9525">
            <a:noFill/>
            <a:miter lim="800000"/>
          </a:ln>
        </p:spPr>
        <p:txBody>
          <a:bodyPr>
            <a:spAutoFit/>
          </a:bodyPr>
          <a:lstStyle/>
          <a:p>
            <a:pPr defTabSz="1219200" fontAlgn="base">
              <a:spcBef>
                <a:spcPct val="0"/>
              </a:spcBef>
              <a:spcAft>
                <a:spcPct val="0"/>
              </a:spcAft>
            </a:pPr>
            <a:r>
              <a:rPr lang="zh-CN" altLang="en-US" sz="2800">
                <a:solidFill>
                  <a:srgbClr val="262626">
                    <a:lumMod val="75000"/>
                  </a:srgbClr>
                </a:solidFill>
                <a:latin typeface="微软雅黑" panose="020b0503020204020204" pitchFamily="34" charset="-122"/>
                <a:ea typeface="微软雅黑" panose="020b0503020204020204" pitchFamily="34" charset="-122"/>
              </a:rPr>
              <a:t>单击添加文本</a:t>
            </a:r>
            <a:r>
              <a:rPr lang="en-US" altLang="zh-CN" sz="2800">
                <a:solidFill>
                  <a:srgbClr val="262626">
                    <a:lumMod val="75000"/>
                  </a:srgbClr>
                </a:solidFill>
                <a:latin typeface="微软雅黑" panose="020b0503020204020204" pitchFamily="34" charset="-122"/>
                <a:ea typeface="微软雅黑" panose="020b0503020204020204" pitchFamily="34" charset="-122"/>
              </a:rPr>
              <a:t> … …</a:t>
            </a:r>
            <a:endParaRPr lang="zh-CN" altLang="en-US" sz="2800">
              <a:solidFill>
                <a:srgbClr val="262626">
                  <a:lumMod val="75000"/>
                </a:srgbClr>
              </a:solidFill>
              <a:latin typeface="微软雅黑" panose="020b0503020204020204" pitchFamily="34" charset="-122"/>
              <a:ea typeface="微软雅黑" panose="020b0503020204020204" pitchFamily="34" charset="-122"/>
            </a:endParaRPr>
          </a:p>
        </p:txBody>
      </p:sp>
      <p:sp>
        <p:nvSpPr>
          <p:cNvPr id="54" name="椭圆 53"/>
          <p:cNvSpPr/>
          <p:nvPr/>
        </p:nvSpPr>
        <p:spPr>
          <a:xfrm>
            <a:off x="4557719" y="4341627"/>
            <a:ext cx="289555" cy="289555"/>
          </a:xfrm>
          <a:prstGeom prst="ellipse">
            <a:avLst/>
          </a:prstGeom>
          <a:solidFill>
            <a:srgbClr val="FF0000"/>
          </a:solidFill>
          <a:ln w="12700" cap="flat" cmpd="sng" algn="ctr">
            <a:solidFill>
              <a:srgbClr val="FFFFFF"/>
            </a:solidFill>
            <a:prstDash val="solid"/>
          </a:ln>
          <a:effectLst/>
        </p:spPr>
        <p:txBody>
          <a:bodyPr rtlCol="0" anchor="ctr"/>
          <a:lstStyle/>
          <a:p>
            <a:pPr algn="ctr" defTabSz="1146810" fontAlgn="base">
              <a:spcBef>
                <a:spcPct val="0"/>
              </a:spcBef>
              <a:spcAft>
                <a:spcPct val="0"/>
              </a:spcAft>
              <a:defRPr/>
            </a:pPr>
            <a:endParaRPr lang="zh-CN" altLang="en-US" sz="2000" kern="0">
              <a:solidFill>
                <a:srgbClr val="00B0F0"/>
              </a:solidFill>
              <a:latin typeface="Arial"/>
            </a:endParaRPr>
          </a:p>
        </p:txBody>
      </p:sp>
      <p:sp>
        <p:nvSpPr>
          <p:cNvPr id="55" name="Rectangle 55"/>
          <p:cNvSpPr>
            <a:spLocks noChangeArrowheads="1"/>
          </p:cNvSpPr>
          <p:nvPr/>
        </p:nvSpPr>
        <p:spPr bwMode="auto">
          <a:xfrm>
            <a:off x="1084151" y="5110698"/>
            <a:ext cx="2948424" cy="67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spcBef>
                <a:spcPct val="0"/>
              </a:spcBef>
              <a:spcAft>
                <a:spcPct val="0"/>
              </a:spcAft>
            </a:pPr>
            <a:r>
              <a:rPr lang="zh-CN" altLang="en-US" sz="1400" b="1">
                <a:solidFill>
                  <a:srgbClr val="7F7F7F">
                    <a:lumMod val="50000"/>
                  </a:srgbClr>
                </a:solidFill>
                <a:latin typeface="Arial" panose="020b0604020202020204" pitchFamily="34" charset="0"/>
                <a:ea typeface="微软雅黑" panose="020b0503020204020204" pitchFamily="34" charset="-122"/>
              </a:rPr>
              <a:t>单击此处添加段落文字内容</a:t>
            </a:r>
            <a:endParaRPr lang="zh-CN" altLang="en-US" sz="1200" b="1">
              <a:solidFill>
                <a:srgbClr val="7F7F7F">
                  <a:lumMod val="50000"/>
                </a:srgbClr>
              </a:solidFill>
              <a:latin typeface="Arial" panose="020b0604020202020204" pitchFamily="34" charset="0"/>
              <a:ea typeface="微软雅黑" panose="020b0503020204020204" pitchFamily="34" charset="-122"/>
            </a:endParaRPr>
          </a:p>
          <a:p>
            <a:pPr defTabSz="1219200" fontAlgn="base">
              <a:spcBef>
                <a:spcPct val="0"/>
              </a:spcBef>
              <a:spcAft>
                <a:spcPct val="0"/>
              </a:spcAft>
            </a:pPr>
            <a:r>
              <a:rPr lang="zh-CN" altLang="en-US" sz="1100">
                <a:solidFill>
                  <a:srgbClr val="7F7F7F">
                    <a:lumMod val="50000"/>
                  </a:srgbClr>
                </a:solidFill>
                <a:latin typeface="Arial" panose="020b0604020202020204" pitchFamily="34" charset="0"/>
                <a:ea typeface="微软雅黑" panose="020b0503020204020204" pitchFamily="34" charset="-122"/>
              </a:rPr>
              <a:t>单击此处添加段落文字内容</a:t>
            </a:r>
            <a:endParaRPr lang="zh-CN" altLang="en-US" sz="1100">
              <a:solidFill>
                <a:srgbClr val="7F7F7F">
                  <a:lumMod val="50000"/>
                </a:srgbClr>
              </a:solidFill>
              <a:latin typeface="Arial" panose="020b0604020202020204" pitchFamily="34" charset="0"/>
              <a:ea typeface="微软雅黑" panose="020b0503020204020204" pitchFamily="34" charset="-122"/>
            </a:endParaRPr>
          </a:p>
          <a:p>
            <a:pPr defTabSz="1219200" fontAlgn="base">
              <a:spcBef>
                <a:spcPct val="0"/>
              </a:spcBef>
              <a:spcAft>
                <a:spcPct val="0"/>
              </a:spcAft>
            </a:pPr>
            <a:r>
              <a:rPr lang="zh-CN" altLang="en-US" sz="1100">
                <a:solidFill>
                  <a:srgbClr val="7F7F7F">
                    <a:lumMod val="50000"/>
                  </a:srgbClr>
                </a:solidFill>
                <a:latin typeface="Arial" panose="020b0604020202020204" pitchFamily="34" charset="0"/>
                <a:ea typeface="微软雅黑" panose="020b0503020204020204" pitchFamily="34" charset="-122"/>
              </a:rPr>
              <a:t>单击此处添加段落文字内容</a:t>
            </a:r>
            <a:endParaRPr lang="zh-CN" altLang="en-US" sz="1100">
              <a:solidFill>
                <a:srgbClr val="7F7F7F">
                  <a:lumMod val="50000"/>
                </a:srgbClr>
              </a:solidFill>
              <a:latin typeface="Arial" panose="020b0604020202020204" pitchFamily="34" charset="0"/>
              <a:ea typeface="微软雅黑" panose="020b0503020204020204" pitchFamily="34" charset="-122"/>
            </a:endParaRPr>
          </a:p>
        </p:txBody>
      </p:sp>
      <p:grpSp>
        <p:nvGrpSpPr>
          <p:cNvPr id="56" name="组合 55"/>
          <p:cNvGrpSpPr/>
          <p:nvPr/>
        </p:nvGrpSpPr>
        <p:grpSpPr>
          <a:xfrm>
            <a:off x="1214517" y="4474463"/>
            <a:ext cx="3476033" cy="608680"/>
            <a:chOff x="381000" y="3096770"/>
            <a:chExt cx="2771774" cy="485359"/>
          </a:xfrm>
        </p:grpSpPr>
        <p:sp>
          <p:nvSpPr>
            <p:cNvPr id="57" name="Line 54"/>
            <p:cNvSpPr>
              <a:spLocks noChangeShapeType="1"/>
            </p:cNvSpPr>
            <p:nvPr/>
          </p:nvSpPr>
          <p:spPr bwMode="auto">
            <a:xfrm flipV="1">
              <a:off x="2643186" y="3096770"/>
              <a:ext cx="509588" cy="483092"/>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defTabSz="1146810" fontAlgn="base">
                <a:spcBef>
                  <a:spcPct val="0"/>
                </a:spcBef>
                <a:spcAft>
                  <a:spcPct val="0"/>
                </a:spcAft>
                <a:defRPr/>
              </a:pPr>
              <a:endParaRPr lang="zh-CN" altLang="en-US" sz="1400" b="1" kern="0">
                <a:solidFill>
                  <a:srgbClr val="C00000"/>
                </a:solidFill>
                <a:latin typeface="Arial" panose="020b0604020202020204" pitchFamily="34" charset="0"/>
                <a:ea typeface="微软雅黑" panose="020b0503020204020204" pitchFamily="34" charset="-122"/>
              </a:endParaRPr>
            </a:p>
          </p:txBody>
        </p:sp>
        <p:sp>
          <p:nvSpPr>
            <p:cNvPr id="58" name="Line 54"/>
            <p:cNvSpPr>
              <a:spLocks noChangeShapeType="1"/>
            </p:cNvSpPr>
            <p:nvPr/>
          </p:nvSpPr>
          <p:spPr bwMode="auto">
            <a:xfrm>
              <a:off x="381000" y="3582129"/>
              <a:ext cx="2270125" cy="0"/>
            </a:xfrm>
            <a:prstGeom prst="line">
              <a:avLst/>
            </a:prstGeom>
            <a:noFill/>
            <a:ln w="12700">
              <a:solidFill>
                <a:srgbClr val="C00000"/>
              </a:solidFill>
              <a:round/>
              <a:tailEnd type="none" w="med" len="med"/>
            </a:ln>
            <a:extLst>
              <a:ext uri="{909E8E84-426E-40DD-AFC4-6F175D3DCCD1}">
                <a14:hiddenFill xmlns:a14="http://schemas.microsoft.com/office/drawing/2010/main">
                  <a:noFill/>
                </a14:hiddenFill>
              </a:ext>
            </a:extLst>
          </p:spPr>
          <p:txBody>
            <a:bodyPr/>
            <a:lstStyle/>
            <a:p>
              <a:pPr defTabSz="1146810" fontAlgn="base">
                <a:spcBef>
                  <a:spcPct val="0"/>
                </a:spcBef>
                <a:spcAft>
                  <a:spcPct val="0"/>
                </a:spcAft>
                <a:defRPr/>
              </a:pPr>
              <a:endParaRPr lang="zh-CN" altLang="en-US" sz="1400" b="1" kern="0">
                <a:solidFill>
                  <a:srgbClr val="C00000"/>
                </a:solidFill>
                <a:latin typeface="Arial" panose="020b0604020202020204" pitchFamily="34" charset="0"/>
                <a:ea typeface="微软雅黑" panose="020b0503020204020204" pitchFamily="34" charset="-122"/>
              </a:endParaRPr>
            </a:p>
          </p:txBody>
        </p:sp>
      </p:grpSp>
      <p:sp>
        <p:nvSpPr>
          <p:cNvPr id="59" name="Text Box 5"/>
          <p:cNvSpPr txBox="1">
            <a:spLocks noChangeArrowheads="1"/>
          </p:cNvSpPr>
          <p:nvPr/>
        </p:nvSpPr>
        <p:spPr bwMode="auto">
          <a:xfrm>
            <a:off x="6577838" y="2999884"/>
            <a:ext cx="387798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9200" fontAlgn="base">
              <a:lnSpc>
                <a:spcPct val="120000"/>
              </a:lnSpc>
              <a:spcBef>
                <a:spcPct val="0"/>
              </a:spcBef>
              <a:spcAft>
                <a:spcPct val="0"/>
              </a:spcAft>
            </a:pPr>
            <a:r>
              <a:rPr lang="zh-CN" altLang="en-US" sz="2400" b="1">
                <a:solidFill>
                  <a:srgbClr val="0070C0"/>
                </a:solidFill>
                <a:latin typeface="微软雅黑" panose="020b0503020204020204" pitchFamily="34" charset="-122"/>
                <a:ea typeface="微软雅黑" panose="020b0503020204020204" pitchFamily="34" charset="-122"/>
              </a:rPr>
              <a:t>单击此处添加段落文字内容</a:t>
            </a:r>
            <a:endParaRPr lang="zh-CN" altLang="en-US" sz="2400" b="1">
              <a:solidFill>
                <a:srgbClr val="0070C0"/>
              </a:solidFill>
              <a:latin typeface="微软雅黑" panose="020b0503020204020204" pitchFamily="34" charset="-122"/>
              <a:ea typeface="微软雅黑" panose="020b0503020204020204" pitchFamily="34" charset="-122"/>
            </a:endParaRPr>
          </a:p>
        </p:txBody>
      </p:sp>
      <p:sp>
        <p:nvSpPr>
          <p:cNvPr id="60" name="矩形 59"/>
          <p:cNvSpPr/>
          <p:nvPr/>
        </p:nvSpPr>
        <p:spPr>
          <a:xfrm>
            <a:off x="6849821" y="5018058"/>
            <a:ext cx="1913558" cy="769441"/>
          </a:xfrm>
          <a:prstGeom prst="rect">
            <a:avLst/>
          </a:prstGeom>
        </p:spPr>
        <p:txBody>
          <a:bodyPr wrap="square">
            <a:spAutoFit/>
          </a:bodyPr>
          <a:lstStyle/>
          <a:p>
            <a:pPr defTabSz="1219200">
              <a:defRPr/>
            </a:pPr>
            <a:r>
              <a:rPr lang="zh-CN" altLang="en-US" sz="1600" b="1">
                <a:solidFill>
                  <a:srgbClr val="262626">
                    <a:lumMod val="75000"/>
                  </a:srgbClr>
                </a:solidFill>
                <a:latin typeface="微软雅黑" panose="020b0503020204020204" pitchFamily="34" charset="-122"/>
                <a:ea typeface="微软雅黑" panose="020b0503020204020204" pitchFamily="34" charset="-122"/>
              </a:rPr>
              <a:t>    补充说明</a:t>
            </a:r>
            <a:endParaRPr lang="zh-CN" altLang="en-US" sz="1600" b="1">
              <a:solidFill>
                <a:srgbClr val="262626">
                  <a:lumMod val="75000"/>
                </a:srgbClr>
              </a:solidFill>
              <a:latin typeface="微软雅黑" panose="020b0503020204020204" pitchFamily="34" charset="-122"/>
              <a:ea typeface="微软雅黑" panose="020b0503020204020204" pitchFamily="34" charset="-122"/>
            </a:endParaRPr>
          </a:p>
          <a:p>
            <a:pPr marL="358140" indent="-358140" defTabSz="1219200" fontAlgn="base">
              <a:spcAft>
                <a:spcPct val="0"/>
              </a:spcAft>
              <a:buFont typeface="Arial" panose="020b0604020202020204" pitchFamily="34" charset="0"/>
              <a:buChar char="•"/>
            </a:pPr>
            <a:r>
              <a:rPr lang="zh-CN" altLang="en-US" sz="1400">
                <a:solidFill>
                  <a:srgbClr val="262626">
                    <a:lumMod val="75000"/>
                  </a:srgbClr>
                </a:solidFill>
                <a:latin typeface="微软雅黑" panose="020b0503020204020204" pitchFamily="34" charset="-122"/>
                <a:ea typeface="微软雅黑" panose="020b0503020204020204" pitchFamily="34" charset="-122"/>
              </a:rPr>
              <a:t>在此录入文字</a:t>
            </a:r>
            <a:endParaRPr lang="en-US" altLang="zh-CN" sz="1400">
              <a:solidFill>
                <a:srgbClr val="262626">
                  <a:lumMod val="75000"/>
                </a:srgbClr>
              </a:solidFill>
              <a:latin typeface="微软雅黑" panose="020b0503020204020204" pitchFamily="34" charset="-122"/>
              <a:ea typeface="微软雅黑" panose="020b0503020204020204" pitchFamily="34" charset="-122"/>
            </a:endParaRPr>
          </a:p>
          <a:p>
            <a:pPr marL="358140" indent="-358140" defTabSz="1219200" fontAlgn="base">
              <a:spcAft>
                <a:spcPct val="0"/>
              </a:spcAft>
              <a:buFont typeface="Arial" panose="020b0604020202020204" pitchFamily="34" charset="0"/>
              <a:buChar char="•"/>
            </a:pPr>
            <a:r>
              <a:rPr lang="zh-CN" altLang="en-US" sz="1400">
                <a:solidFill>
                  <a:srgbClr val="262626">
                    <a:lumMod val="75000"/>
                  </a:srgbClr>
                </a:solidFill>
                <a:latin typeface="微软雅黑" panose="020b0503020204020204" pitchFamily="34" charset="-122"/>
                <a:ea typeface="微软雅黑" panose="020b0503020204020204" pitchFamily="34" charset="-122"/>
              </a:rPr>
              <a:t>在此录入文字</a:t>
            </a:r>
            <a:endParaRPr lang="zh-CN" altLang="en-US" sz="1400">
              <a:solidFill>
                <a:srgbClr val="262626">
                  <a:lumMod val="75000"/>
                </a:srgbClr>
              </a:solidFill>
              <a:latin typeface="微软雅黑" panose="020b0503020204020204" pitchFamily="34" charset="-122"/>
              <a:ea typeface="微软雅黑" panose="020b0503020204020204" pitchFamily="34" charset="-122"/>
            </a:endParaRPr>
          </a:p>
        </p:txBody>
      </p:sp>
      <p:sp>
        <p:nvSpPr>
          <p:cNvPr id="61" name="矩形 60"/>
          <p:cNvSpPr/>
          <p:nvPr/>
        </p:nvSpPr>
        <p:spPr>
          <a:xfrm>
            <a:off x="8933249" y="5018058"/>
            <a:ext cx="1858557" cy="769441"/>
          </a:xfrm>
          <a:prstGeom prst="rect">
            <a:avLst/>
          </a:prstGeom>
        </p:spPr>
        <p:txBody>
          <a:bodyPr wrap="square">
            <a:spAutoFit/>
          </a:bodyPr>
          <a:lstStyle/>
          <a:p>
            <a:pPr defTabSz="1219200">
              <a:defRPr/>
            </a:pPr>
            <a:r>
              <a:rPr lang="zh-CN" altLang="en-US" sz="1600" b="1">
                <a:solidFill>
                  <a:srgbClr val="262626">
                    <a:lumMod val="75000"/>
                  </a:srgbClr>
                </a:solidFill>
                <a:latin typeface="微软雅黑" panose="020b0503020204020204" pitchFamily="34" charset="-122"/>
                <a:ea typeface="微软雅黑" panose="020b0503020204020204" pitchFamily="34" charset="-122"/>
              </a:rPr>
              <a:t>    补充说明</a:t>
            </a:r>
            <a:endParaRPr lang="zh-CN" altLang="en-US" sz="1600" b="1">
              <a:solidFill>
                <a:srgbClr val="262626">
                  <a:lumMod val="75000"/>
                </a:srgbClr>
              </a:solidFill>
              <a:latin typeface="微软雅黑" panose="020b0503020204020204" pitchFamily="34" charset="-122"/>
              <a:ea typeface="微软雅黑" panose="020b0503020204020204" pitchFamily="34" charset="-122"/>
            </a:endParaRPr>
          </a:p>
          <a:p>
            <a:pPr marL="358140" indent="-358140" defTabSz="1219200" fontAlgn="base">
              <a:spcAft>
                <a:spcPct val="0"/>
              </a:spcAft>
              <a:buFont typeface="Arial" panose="020b0604020202020204" pitchFamily="34" charset="0"/>
              <a:buChar char="•"/>
            </a:pPr>
            <a:r>
              <a:rPr lang="zh-CN" altLang="en-US" sz="1400">
                <a:solidFill>
                  <a:srgbClr val="262626">
                    <a:lumMod val="75000"/>
                  </a:srgbClr>
                </a:solidFill>
                <a:latin typeface="微软雅黑" panose="020b0503020204020204" pitchFamily="34" charset="-122"/>
                <a:ea typeface="微软雅黑" panose="020b0503020204020204" pitchFamily="34" charset="-122"/>
              </a:rPr>
              <a:t>在此录入文字</a:t>
            </a:r>
            <a:endParaRPr lang="en-US" altLang="zh-CN" sz="1400">
              <a:solidFill>
                <a:srgbClr val="262626">
                  <a:lumMod val="75000"/>
                </a:srgbClr>
              </a:solidFill>
              <a:latin typeface="微软雅黑" panose="020b0503020204020204" pitchFamily="34" charset="-122"/>
              <a:ea typeface="微软雅黑" panose="020b0503020204020204" pitchFamily="34" charset="-122"/>
            </a:endParaRPr>
          </a:p>
          <a:p>
            <a:pPr marL="358140" indent="-358140" defTabSz="1219200" fontAlgn="base">
              <a:spcAft>
                <a:spcPct val="0"/>
              </a:spcAft>
              <a:buFont typeface="Arial" panose="020b0604020202020204" pitchFamily="34" charset="0"/>
              <a:buChar char="•"/>
            </a:pPr>
            <a:r>
              <a:rPr lang="zh-CN" altLang="en-US" sz="1400">
                <a:solidFill>
                  <a:srgbClr val="262626">
                    <a:lumMod val="75000"/>
                  </a:srgbClr>
                </a:solidFill>
                <a:latin typeface="微软雅黑" panose="020b0503020204020204" pitchFamily="34" charset="-122"/>
                <a:ea typeface="微软雅黑" panose="020b0503020204020204" pitchFamily="34" charset="-122"/>
              </a:rPr>
              <a:t>在此录入文字</a:t>
            </a:r>
            <a:endParaRPr lang="zh-CN" altLang="en-US" sz="1400">
              <a:solidFill>
                <a:srgbClr val="262626">
                  <a:lumMod val="75000"/>
                </a:srgbClr>
              </a:solidFill>
              <a:latin typeface="微软雅黑" panose="020b0503020204020204" pitchFamily="34" charset="-122"/>
              <a:ea typeface="微软雅黑" panose="020b0503020204020204" pitchFamily="34" charset="-122"/>
            </a:endParaRPr>
          </a:p>
        </p:txBody>
      </p:sp>
      <p:sp>
        <p:nvSpPr>
          <p:cNvPr id="62" name="椭圆 61"/>
          <p:cNvSpPr/>
          <p:nvPr/>
        </p:nvSpPr>
        <p:spPr>
          <a:xfrm>
            <a:off x="8988256" y="5131460"/>
            <a:ext cx="185296" cy="185296"/>
          </a:xfrm>
          <a:prstGeom prst="ellipse">
            <a:avLst/>
          </a:prstGeom>
          <a:solidFill>
            <a:srgbClr val="0070C0"/>
          </a:solidFill>
          <a:ln w="15875" cap="flat" cmpd="sng" algn="ctr">
            <a:noFill/>
            <a:prstDash val="solid"/>
          </a:ln>
          <a:effectLst/>
        </p:spPr>
        <p:txBody>
          <a:bodyPr rtlCol="0" anchor="ctr"/>
          <a:lstStyle/>
          <a:p>
            <a:pPr marL="0" marR="0" lvl="0" indent="0" algn="ctr" defTabSz="114681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003BC0"/>
              </a:solidFill>
              <a:effectLst/>
              <a:uLnTx/>
              <a:uFillTx/>
              <a:latin typeface="Arial"/>
            </a:endParaRPr>
          </a:p>
        </p:txBody>
      </p:sp>
      <p:sp>
        <p:nvSpPr>
          <p:cNvPr id="63" name="椭圆 62"/>
          <p:cNvSpPr/>
          <p:nvPr/>
        </p:nvSpPr>
        <p:spPr>
          <a:xfrm>
            <a:off x="6919244" y="5124378"/>
            <a:ext cx="182559" cy="182559"/>
          </a:xfrm>
          <a:prstGeom prst="ellipse">
            <a:avLst/>
          </a:prstGeom>
          <a:solidFill>
            <a:srgbClr val="FF0000"/>
          </a:solidFill>
          <a:ln w="12700" cap="flat" cmpd="sng" algn="ctr">
            <a:solidFill>
              <a:srgbClr val="FFFFFF"/>
            </a:solidFill>
            <a:prstDash val="solid"/>
          </a:ln>
          <a:effectLst/>
        </p:spPr>
        <p:txBody>
          <a:bodyPr rtlCol="0" anchor="ctr"/>
          <a:lstStyle/>
          <a:p>
            <a:pPr algn="ctr" defTabSz="1146810" fontAlgn="base">
              <a:spcBef>
                <a:spcPct val="0"/>
              </a:spcBef>
              <a:spcAft>
                <a:spcPct val="0"/>
              </a:spcAft>
              <a:defRPr/>
            </a:pPr>
            <a:endParaRPr lang="zh-CN" altLang="en-US" sz="2000" kern="0">
              <a:solidFill>
                <a:srgbClr val="FFFFFF"/>
              </a:solidFill>
              <a:latin typeface="Arial"/>
            </a:endParaRPr>
          </a:p>
        </p:txBody>
      </p:sp>
      <p:sp>
        <p:nvSpPr>
          <p:cNvPr id="64" name="圆角矩形 63"/>
          <p:cNvSpPr/>
          <p:nvPr/>
        </p:nvSpPr>
        <p:spPr>
          <a:xfrm>
            <a:off x="8858060" y="1815585"/>
            <a:ext cx="1578982" cy="1145069"/>
          </a:xfrm>
          <a:prstGeom prst="roundRect">
            <a:avLst/>
          </a:prstGeom>
          <a:blipFill dpi="0" rotWithShape="1">
            <a:blip r:embed="rId6"/>
            <a:stretch>
              <a:fillRect l="-1000" b="-14000"/>
            </a:stretch>
          </a:blipFill>
          <a:ln w="19050" cap="flat" cmpd="sng" algn="ctr">
            <a:solidFill>
              <a:srgbClr val="262626">
                <a:lumMod val="50000"/>
              </a:srgbClr>
            </a:solidFill>
            <a:prstDash val="solid"/>
          </a:ln>
          <a:effectLst/>
        </p:spPr>
        <p:txBody>
          <a:bodyPr rtlCol="0" anchor="ctr"/>
          <a:lstStyle/>
          <a:p>
            <a:pPr marL="0" marR="0" lvl="0" indent="0" algn="ctr" defTabSz="114681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a:endParaRPr>
          </a:p>
        </p:txBody>
      </p:sp>
      <p:sp>
        <p:nvSpPr>
          <p:cNvPr id="65" name="圆角矩形 64"/>
          <p:cNvSpPr/>
          <p:nvPr/>
        </p:nvSpPr>
        <p:spPr>
          <a:xfrm>
            <a:off x="1174350" y="4105999"/>
            <a:ext cx="1171708" cy="849716"/>
          </a:xfrm>
          <a:prstGeom prst="roundRect">
            <a:avLst/>
          </a:prstGeom>
          <a:blipFill dpi="0" rotWithShape="1">
            <a:blip r:embed="rId7"/>
            <a:stretch>
              <a:fillRect l="-13000"/>
            </a:stretch>
          </a:blipFill>
          <a:ln w="15875" cap="flat" cmpd="sng" algn="ctr">
            <a:solidFill>
              <a:srgbClr val="262626">
                <a:lumMod val="50000"/>
              </a:srgbClr>
            </a:solidFill>
            <a:prstDash val="solid"/>
          </a:ln>
          <a:effectLst/>
        </p:spPr>
        <p:txBody>
          <a:bodyPr rtlCol="0" anchor="ctr"/>
          <a:lstStyle/>
          <a:p>
            <a:pPr marL="0" marR="0" lvl="0" indent="0" algn="ctr" defTabSz="114681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strVal val="(6*min(max(#ppt_w*#ppt_h,.3),1)-7.4)/-.7*#ppt_w"/>
                                          </p:val>
                                        </p:tav>
                                        <p:tav tm="100000">
                                          <p:val>
                                            <p:strVal val="#ppt_w"/>
                                          </p:val>
                                        </p:tav>
                                      </p:tavLst>
                                    </p:anim>
                                    <p:anim calcmode="lin" valueType="num">
                                      <p:cBhvr>
                                        <p:cTn id="14"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 dur="500" fill="hold"/>
                                        <p:tgtEl>
                                          <p:spTgt spid="51"/>
                                        </p:tgtEl>
                                        <p:attrNameLst>
                                          <p:attrName>ppt_x</p:attrName>
                                        </p:attrNameLst>
                                      </p:cBhvr>
                                      <p:tavLst>
                                        <p:tav tm="0">
                                          <p:val>
                                            <p:fltVal val="0.5"/>
                                          </p:val>
                                        </p:tav>
                                        <p:tav tm="100000">
                                          <p:val>
                                            <p:strVal val="#ppt_x"/>
                                          </p:val>
                                        </p:tav>
                                      </p:tavLst>
                                    </p:anim>
                                    <p:anim calcmode="lin" valueType="num">
                                      <p:cBhvr>
                                        <p:cTn id="16" dur="500" fill="hold"/>
                                        <p:tgtEl>
                                          <p:spTgt spid="51"/>
                                        </p:tgtEl>
                                        <p:attrNameLst>
                                          <p:attrName>ppt_y</p:attrName>
                                        </p:attrNameLst>
                                      </p:cBhvr>
                                      <p:tavLst>
                                        <p:tav tm="0">
                                          <p:val>
                                            <p:strVal val="1+(6*min(max(#ppt_w*#ppt_h,.3),1)-7.4)/-.7*#ppt_h/2"/>
                                          </p:val>
                                        </p:tav>
                                        <p:tav tm="100000">
                                          <p:val>
                                            <p:strVal val="#ppt_y"/>
                                          </p:val>
                                        </p:tav>
                                      </p:tavLst>
                                    </p:anim>
                                  </p:childTnLst>
                                </p:cTn>
                              </p:par>
                              <p:par>
                                <p:cTn id="17" presetID="49" presetClass="entr" presetSubtype="0" decel="100000" fill="hold" grpId="0" nodeType="withEffect">
                                  <p:stCondLst>
                                    <p:cond delay="40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 calcmode="lin" valueType="num">
                                      <p:cBhvr>
                                        <p:cTn id="21" dur="500" fill="hold"/>
                                        <p:tgtEl>
                                          <p:spTgt spid="52"/>
                                        </p:tgtEl>
                                        <p:attrNameLst>
                                          <p:attrName>style.rotation</p:attrName>
                                        </p:attrNameLst>
                                      </p:cBhvr>
                                      <p:tavLst>
                                        <p:tav tm="0">
                                          <p:val>
                                            <p:fltVal val="360"/>
                                          </p:val>
                                        </p:tav>
                                        <p:tav tm="100000">
                                          <p:val>
                                            <p:fltVal val="0"/>
                                          </p:val>
                                        </p:tav>
                                      </p:tavLst>
                                    </p:anim>
                                    <p:animEffect transition="in" filter="fade">
                                      <p:cBhvr>
                                        <p:cTn id="22" dur="500"/>
                                        <p:tgtEl>
                                          <p:spTgt spid="52"/>
                                        </p:tgtEl>
                                      </p:cBhvr>
                                    </p:animEffect>
                                  </p:childTnLst>
                                </p:cTn>
                              </p:par>
                            </p:childTnLst>
                          </p:cTn>
                        </p:par>
                        <p:par>
                          <p:cTn id="23" fill="hold" nodeType="afterGroup">
                            <p:stCondLst>
                              <p:cond delay="1900"/>
                            </p:stCondLst>
                            <p:childTnLst>
                              <p:par>
                                <p:cTn id="24" presetID="1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p:tgtEl>
                                          <p:spTgt spid="59"/>
                                        </p:tgtEl>
                                        <p:attrNameLst>
                                          <p:attrName>ppt_x</p:attrName>
                                        </p:attrNameLst>
                                      </p:cBhvr>
                                      <p:tavLst>
                                        <p:tav tm="0">
                                          <p:val>
                                            <p:strVal val="#ppt_x-#ppt_w*1.125000"/>
                                          </p:val>
                                        </p:tav>
                                        <p:tav tm="100000">
                                          <p:val>
                                            <p:strVal val="#ppt_x"/>
                                          </p:val>
                                        </p:tav>
                                      </p:tavLst>
                                    </p:anim>
                                    <p:animEffect transition="in" filter="wipe(right)">
                                      <p:cBhvr>
                                        <p:cTn id="27" dur="500"/>
                                        <p:tgtEl>
                                          <p:spTgt spid="59"/>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p:tgtEl>
                                          <p:spTgt spid="53"/>
                                        </p:tgtEl>
                                        <p:attrNameLst>
                                          <p:attrName>ppt_x</p:attrName>
                                        </p:attrNameLst>
                                      </p:cBhvr>
                                      <p:tavLst>
                                        <p:tav tm="0">
                                          <p:val>
                                            <p:strVal val="#ppt_x+#ppt_w*1.125000"/>
                                          </p:val>
                                        </p:tav>
                                        <p:tav tm="100000">
                                          <p:val>
                                            <p:strVal val="#ppt_x"/>
                                          </p:val>
                                        </p:tav>
                                      </p:tavLst>
                                    </p:anim>
                                    <p:animEffect transition="in" filter="wipe(left)">
                                      <p:cBhvr>
                                        <p:cTn id="31" dur="500"/>
                                        <p:tgtEl>
                                          <p:spTgt spid="53"/>
                                        </p:tgtEl>
                                      </p:cBhvr>
                                    </p:animEffect>
                                  </p:childTnLst>
                                </p:cTn>
                              </p:par>
                            </p:childTnLst>
                          </p:cTn>
                        </p:par>
                        <p:par>
                          <p:cTn id="32" fill="hold" nodeType="afterGroup">
                            <p:stCondLst>
                              <p:cond delay="2400"/>
                            </p:stCondLst>
                            <p:childTnLst>
                              <p:par>
                                <p:cTn id="33" presetID="23" presetClass="entr" presetSubtype="3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strVal val="(6*min(max(#ppt_w*#ppt_h,.3),1)-7.4)/-.7*#ppt_w"/>
                                          </p:val>
                                        </p:tav>
                                        <p:tav tm="100000">
                                          <p:val>
                                            <p:strVal val="#ppt_w"/>
                                          </p:val>
                                        </p:tav>
                                      </p:tavLst>
                                    </p:anim>
                                    <p:anim calcmode="lin" valueType="num">
                                      <p:cBhvr>
                                        <p:cTn id="36" dur="500" fill="hold"/>
                                        <p:tgtEl>
                                          <p:spTgt spid="54"/>
                                        </p:tgtEl>
                                        <p:attrNameLst>
                                          <p:attrName>ppt_h</p:attrName>
                                        </p:attrNameLst>
                                      </p:cBhvr>
                                      <p:tavLst>
                                        <p:tav tm="0">
                                          <p:val>
                                            <p:strVal val="(6*min(max(#ppt_w*#ppt_h,.3),1)-7.4)/-.7*#ppt_h"/>
                                          </p:val>
                                        </p:tav>
                                        <p:tav tm="100000">
                                          <p:val>
                                            <p:strVal val="#ppt_h"/>
                                          </p:val>
                                        </p:tav>
                                      </p:tavLst>
                                    </p:anim>
                                    <p:anim calcmode="lin" valueType="num">
                                      <p:cBhvr>
                                        <p:cTn id="37" dur="500" fill="hold"/>
                                        <p:tgtEl>
                                          <p:spTgt spid="54"/>
                                        </p:tgtEl>
                                        <p:attrNameLst>
                                          <p:attrName>ppt_x</p:attrName>
                                        </p:attrNameLst>
                                      </p:cBhvr>
                                      <p:tavLst>
                                        <p:tav tm="0">
                                          <p:val>
                                            <p:fltVal val="0.5"/>
                                          </p:val>
                                        </p:tav>
                                        <p:tav tm="100000">
                                          <p:val>
                                            <p:strVal val="#ppt_x"/>
                                          </p:val>
                                        </p:tav>
                                      </p:tavLst>
                                    </p:anim>
                                    <p:anim calcmode="lin" valueType="num">
                                      <p:cBhvr>
                                        <p:cTn id="38"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900"/>
                            </p:stCondLst>
                            <p:childTnLst>
                              <p:par>
                                <p:cTn id="40" presetID="22" presetClass="entr" presetSubtype="2"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right)">
                                      <p:cBhvr>
                                        <p:cTn id="42" dur="500"/>
                                        <p:tgtEl>
                                          <p:spTgt spid="5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0-#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anim calcmode="lin" valueType="num">
                                      <p:cBhvr>
                                        <p:cTn id="51" dur="500" fill="hold"/>
                                        <p:tgtEl>
                                          <p:spTgt spid="65"/>
                                        </p:tgtEl>
                                        <p:attrNameLst>
                                          <p:attrName>ppt_x</p:attrName>
                                        </p:attrNameLst>
                                      </p:cBhvr>
                                      <p:tavLst>
                                        <p:tav tm="0">
                                          <p:val>
                                            <p:strVal val="#ppt_x"/>
                                          </p:val>
                                        </p:tav>
                                        <p:tav tm="100000">
                                          <p:val>
                                            <p:strVal val="#ppt_x"/>
                                          </p:val>
                                        </p:tav>
                                      </p:tavLst>
                                    </p:anim>
                                    <p:anim calcmode="lin" valueType="num">
                                      <p:cBhvr>
                                        <p:cTn id="52" dur="500" fill="hold"/>
                                        <p:tgtEl>
                                          <p:spTgt spid="6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3900"/>
                            </p:stCondLst>
                            <p:childTnLst>
                              <p:par>
                                <p:cTn id="59" presetID="23" presetClass="entr" presetSubtype="3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strVal val="(6*min(max(#ppt_w*#ppt_h,.3),1)-7.4)/-.7*#ppt_w"/>
                                          </p:val>
                                        </p:tav>
                                        <p:tav tm="100000">
                                          <p:val>
                                            <p:strVal val="#ppt_w"/>
                                          </p:val>
                                        </p:tav>
                                      </p:tavLst>
                                    </p:anim>
                                    <p:anim calcmode="lin" valueType="num">
                                      <p:cBhvr>
                                        <p:cTn id="62" dur="500" fill="hold"/>
                                        <p:tgtEl>
                                          <p:spTgt spid="62"/>
                                        </p:tgtEl>
                                        <p:attrNameLst>
                                          <p:attrName>ppt_h</p:attrName>
                                        </p:attrNameLst>
                                      </p:cBhvr>
                                      <p:tavLst>
                                        <p:tav tm="0">
                                          <p:val>
                                            <p:strVal val="(6*min(max(#ppt_w*#ppt_h,.3),1)-7.4)/-.7*#ppt_h"/>
                                          </p:val>
                                        </p:tav>
                                        <p:tav tm="100000">
                                          <p:val>
                                            <p:strVal val="#ppt_h"/>
                                          </p:val>
                                        </p:tav>
                                      </p:tavLst>
                                    </p:anim>
                                    <p:anim calcmode="lin" valueType="num">
                                      <p:cBhvr>
                                        <p:cTn id="63" dur="500" fill="hold"/>
                                        <p:tgtEl>
                                          <p:spTgt spid="62"/>
                                        </p:tgtEl>
                                        <p:attrNameLst>
                                          <p:attrName>ppt_x</p:attrName>
                                        </p:attrNameLst>
                                      </p:cBhvr>
                                      <p:tavLst>
                                        <p:tav tm="0">
                                          <p:val>
                                            <p:fltVal val="0.5"/>
                                          </p:val>
                                        </p:tav>
                                        <p:tav tm="100000">
                                          <p:val>
                                            <p:strVal val="#ppt_x"/>
                                          </p:val>
                                        </p:tav>
                                      </p:tavLst>
                                    </p:anim>
                                    <p:anim calcmode="lin" valueType="num">
                                      <p:cBhvr>
                                        <p:cTn id="64" dur="500" fill="hold"/>
                                        <p:tgtEl>
                                          <p:spTgt spid="62"/>
                                        </p:tgtEl>
                                        <p:attrNameLst>
                                          <p:attrName>ppt_y</p:attrName>
                                        </p:attrNameLst>
                                      </p:cBhvr>
                                      <p:tavLst>
                                        <p:tav tm="0">
                                          <p:val>
                                            <p:strVal val="1+(6*min(max(#ppt_w*#ppt_h,.3),1)-7.4)/-.7*#ppt_h/2"/>
                                          </p:val>
                                        </p:tav>
                                        <p:tav tm="100000">
                                          <p:val>
                                            <p:strVal val="#ppt_y"/>
                                          </p:val>
                                        </p:tav>
                                      </p:tavLst>
                                    </p:anim>
                                  </p:childTnLst>
                                </p:cTn>
                              </p:par>
                            </p:childTnLst>
                          </p:cTn>
                        </p:par>
                        <p:par>
                          <p:cTn id="65" fill="hold" nodeType="afterGroup">
                            <p:stCondLst>
                              <p:cond delay="4400"/>
                            </p:stCondLst>
                            <p:childTnLst>
                              <p:par>
                                <p:cTn id="66" presetID="23" presetClass="entr" presetSubtype="36"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strVal val="(6*min(max(#ppt_w*#ppt_h,.3),1)-7.4)/-.7*#ppt_w"/>
                                          </p:val>
                                        </p:tav>
                                        <p:tav tm="100000">
                                          <p:val>
                                            <p:strVal val="#ppt_w"/>
                                          </p:val>
                                        </p:tav>
                                      </p:tavLst>
                                    </p:anim>
                                    <p:anim calcmode="lin" valueType="num">
                                      <p:cBhvr>
                                        <p:cTn id="69" dur="500" fill="hold"/>
                                        <p:tgtEl>
                                          <p:spTgt spid="63"/>
                                        </p:tgtEl>
                                        <p:attrNameLst>
                                          <p:attrName>ppt_h</p:attrName>
                                        </p:attrNameLst>
                                      </p:cBhvr>
                                      <p:tavLst>
                                        <p:tav tm="0">
                                          <p:val>
                                            <p:strVal val="(6*min(max(#ppt_w*#ppt_h,.3),1)-7.4)/-.7*#ppt_h"/>
                                          </p:val>
                                        </p:tav>
                                        <p:tav tm="100000">
                                          <p:val>
                                            <p:strVal val="#ppt_h"/>
                                          </p:val>
                                        </p:tav>
                                      </p:tavLst>
                                    </p:anim>
                                    <p:anim calcmode="lin" valueType="num">
                                      <p:cBhvr>
                                        <p:cTn id="70" dur="500" fill="hold"/>
                                        <p:tgtEl>
                                          <p:spTgt spid="63"/>
                                        </p:tgtEl>
                                        <p:attrNameLst>
                                          <p:attrName>ppt_x</p:attrName>
                                        </p:attrNameLst>
                                      </p:cBhvr>
                                      <p:tavLst>
                                        <p:tav tm="0">
                                          <p:val>
                                            <p:fltVal val="0.5"/>
                                          </p:val>
                                        </p:tav>
                                        <p:tav tm="100000">
                                          <p:val>
                                            <p:strVal val="#ppt_x"/>
                                          </p:val>
                                        </p:tav>
                                      </p:tavLst>
                                    </p:anim>
                                    <p:anim calcmode="lin" valueType="num">
                                      <p:cBhvr>
                                        <p:cTn id="71"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72" fill="hold" nodeType="afterGroup">
                            <p:stCondLst>
                              <p:cond delay="4900"/>
                            </p:stCondLst>
                            <p:childTnLst>
                              <p:par>
                                <p:cTn id="73" presetID="2" presetClass="entr" presetSubtype="4"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250" fill="hold"/>
                                        <p:tgtEl>
                                          <p:spTgt spid="60"/>
                                        </p:tgtEl>
                                        <p:attrNameLst>
                                          <p:attrName>ppt_x</p:attrName>
                                        </p:attrNameLst>
                                      </p:cBhvr>
                                      <p:tavLst>
                                        <p:tav tm="0">
                                          <p:val>
                                            <p:strVal val="#ppt_x"/>
                                          </p:val>
                                        </p:tav>
                                        <p:tav tm="100000">
                                          <p:val>
                                            <p:strVal val="#ppt_x"/>
                                          </p:val>
                                        </p:tav>
                                      </p:tavLst>
                                    </p:anim>
                                    <p:anim calcmode="lin" valueType="num">
                                      <p:cBhvr additive="base">
                                        <p:cTn id="76" dur="250" fill="hold"/>
                                        <p:tgtEl>
                                          <p:spTgt spid="6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additive="base">
                                        <p:cTn id="79" dur="250" fill="hold"/>
                                        <p:tgtEl>
                                          <p:spTgt spid="61"/>
                                        </p:tgtEl>
                                        <p:attrNameLst>
                                          <p:attrName>ppt_x</p:attrName>
                                        </p:attrNameLst>
                                      </p:cBhvr>
                                      <p:tavLst>
                                        <p:tav tm="0">
                                          <p:val>
                                            <p:strVal val="#ppt_x"/>
                                          </p:val>
                                        </p:tav>
                                        <p:tav tm="100000">
                                          <p:val>
                                            <p:strVal val="#ppt_x"/>
                                          </p:val>
                                        </p:tav>
                                      </p:tavLst>
                                    </p:anim>
                                    <p:anim calcmode="lin" valueType="num">
                                      <p:cBhvr additive="base">
                                        <p:cTn id="80" dur="25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P spid="54" grpId="0" animBg="1"/>
      <p:bldP spid="55" grpId="0"/>
      <p:bldP spid="59" grpId="0"/>
      <p:bldP spid="60" grpId="0"/>
      <p:bldP spid="61" grpId="0"/>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7872832" y="1821736"/>
            <a:ext cx="3213882" cy="3774559"/>
            <a:chOff x="5904234" y="1111767"/>
            <a:chExt cx="2562736" cy="3009818"/>
          </a:xfrm>
        </p:grpSpPr>
        <p:sp>
          <p:nvSpPr>
            <p:cNvPr id="37" name="Presentation Title Rectangle"/>
            <p:cNvSpPr txBox="1"/>
            <p:nvPr/>
          </p:nvSpPr>
          <p:spPr>
            <a:xfrm>
              <a:off x="5958567" y="3137573"/>
              <a:ext cx="2508403" cy="808922"/>
            </a:xfrm>
            <a:prstGeom prst="rect">
              <a:avLst/>
            </a:prstGeom>
            <a:solidFill>
              <a:srgbClr val="A9A9A9"/>
            </a:solidFill>
            <a:effectLst/>
          </p:spPr>
          <p:txBody>
            <a:bodyPr lIns="229347" rIns="172010" bIns="229347" anchor="t"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a:cs typeface="Arial" panose="020b0604020202020204" pitchFamily="34" charset="0"/>
                </a:defRPr>
              </a:lvl1pPr>
            </a:lstStyle>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91440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38" name="Presentation Title Rectangle"/>
            <p:cNvSpPr txBox="1"/>
            <p:nvPr/>
          </p:nvSpPr>
          <p:spPr>
            <a:xfrm>
              <a:off x="5904234" y="3164732"/>
              <a:ext cx="2508403" cy="956853"/>
            </a:xfrm>
            <a:prstGeom prst="rect">
              <a:avLst/>
            </a:prstGeom>
            <a:noFill/>
            <a:effectLst/>
          </p:spPr>
          <p:txBody>
            <a:bodyPr lIns="172010" tIns="57337" rIns="57337" bIns="57337" anchor="t"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a:cs typeface="Arial" panose="020b0604020202020204" pitchFamily="34" charset="0"/>
                </a:defRPr>
              </a:lvl1pPr>
            </a:lstStyle>
            <a:p>
              <a:pPr marL="0" marR="0" lvl="0" indent="0" algn="ctr" defTabSz="114681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39" name="Presentation Title Rectangle"/>
            <p:cNvSpPr txBox="1"/>
            <p:nvPr/>
          </p:nvSpPr>
          <p:spPr>
            <a:xfrm>
              <a:off x="5958567" y="1111767"/>
              <a:ext cx="2508403" cy="1965593"/>
            </a:xfrm>
            <a:prstGeom prst="rect">
              <a:avLst/>
            </a:prstGeom>
            <a:solidFill>
              <a:srgbClr val="7F7F7F"/>
            </a:solidFill>
            <a:effectLst/>
          </p:spPr>
          <p:txBody>
            <a:bodyPr lIns="229347" rIns="172010" bIns="229347" anchor="t"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a:cs typeface="Arial" panose="020b0604020202020204" pitchFamily="34" charset="0"/>
                </a:defRPr>
              </a:lvl1pPr>
            </a:lstStyle>
            <a:p>
              <a:pPr marL="0" marR="0" lvl="0" indent="0" defTabSz="860425" eaLnBrk="1" fontAlgn="auto" latinLnBrk="0" hangingPunct="1">
                <a:lnSpc>
                  <a:spcPct val="90000"/>
                </a:lnSpc>
                <a:spcBef>
                  <a:spcPct val="0"/>
                </a:spcBef>
                <a:spcAft>
                  <a:spcPct val="0"/>
                </a:spcAft>
                <a:buClrTx/>
                <a:buSzTx/>
                <a:buFontTx/>
                <a:buNone/>
                <a:defRPr/>
              </a:pPr>
              <a:r>
                <a:rPr kumimoji="0" lang="zh-CN" alt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rPr>
                <a:t>主题三</a:t>
              </a:r>
              <a:endParaRPr kumimoji="0" lang="en-US" altLang="zh-CN"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pic>
          <p:nvPicPr>
            <p:cNvPr id="40" name="Picture 6" descr="\\MAGNUM\Projects\Microsoft\Cloud Power FY12\Design\Icons\PNGs\Virtual_Network.png"/>
            <p:cNvPicPr>
              <a:picLocks noChangeAspect="1" noChangeArrowheads="1"/>
            </p:cNvPicPr>
            <p:nvPr/>
          </p:nvPicPr>
          <p:blipFill>
            <a:blip r:embed="rId4">
              <a:lum bright="100000"/>
            </a:blip>
            <a:stretch>
              <a:fillRect/>
            </a:stretch>
          </p:blipFill>
          <p:spPr bwMode="auto">
            <a:xfrm>
              <a:off x="6561666" y="1582921"/>
              <a:ext cx="1302206" cy="1301867"/>
            </a:xfrm>
            <a:prstGeom prst="rect">
              <a:avLst/>
            </a:prstGeom>
            <a:noFill/>
          </p:spPr>
        </p:pic>
      </p:grpSp>
      <p:grpSp>
        <p:nvGrpSpPr>
          <p:cNvPr id="41" name="组合 40"/>
          <p:cNvGrpSpPr/>
          <p:nvPr/>
        </p:nvGrpSpPr>
        <p:grpSpPr>
          <a:xfrm>
            <a:off x="1039116" y="1821736"/>
            <a:ext cx="3463764" cy="3774559"/>
            <a:chOff x="455055" y="1111767"/>
            <a:chExt cx="2761991" cy="3009818"/>
          </a:xfrm>
        </p:grpSpPr>
        <p:sp>
          <p:nvSpPr>
            <p:cNvPr id="42" name="Presentation Title Rectangle"/>
            <p:cNvSpPr txBox="1"/>
            <p:nvPr/>
          </p:nvSpPr>
          <p:spPr>
            <a:xfrm>
              <a:off x="677025" y="3137573"/>
              <a:ext cx="2507182" cy="808922"/>
            </a:xfrm>
            <a:prstGeom prst="rect">
              <a:avLst/>
            </a:prstGeom>
            <a:solidFill>
              <a:srgbClr val="A9A9A9"/>
            </a:solidFill>
            <a:effectLst/>
          </p:spPr>
          <p:txBody>
            <a:bodyPr lIns="229347" rIns="172010" bIns="229347" anchor="t"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algn="l" defTabSz="860425" rtl="0"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43" name="Presentation Title Rectangle"/>
            <p:cNvSpPr txBox="1"/>
            <p:nvPr/>
          </p:nvSpPr>
          <p:spPr>
            <a:xfrm>
              <a:off x="455055" y="3164732"/>
              <a:ext cx="2761991" cy="956853"/>
            </a:xfrm>
            <a:prstGeom prst="rect">
              <a:avLst/>
            </a:prstGeom>
            <a:noFill/>
            <a:effectLst/>
          </p:spPr>
          <p:txBody>
            <a:bodyPr lIns="172010" tIns="57337" rIns="57337" bIns="57337" anchor="t"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914400" rtl="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4" name="Presentation Title Rectangle"/>
            <p:cNvSpPr txBox="1"/>
            <p:nvPr/>
          </p:nvSpPr>
          <p:spPr>
            <a:xfrm>
              <a:off x="677025" y="1111767"/>
              <a:ext cx="2507182" cy="1965593"/>
            </a:xfrm>
            <a:prstGeom prst="rect">
              <a:avLst/>
            </a:prstGeom>
            <a:solidFill>
              <a:srgbClr val="0070C0"/>
            </a:solidFill>
            <a:effectLst/>
          </p:spPr>
          <p:txBody>
            <a:bodyPr lIns="229347" rIns="172010" bIns="229347" anchor="t"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l" defTabSz="860425" rtl="0" eaLnBrk="1" fontAlgn="auto" latinLnBrk="0" hangingPunct="1">
                <a:lnSpc>
                  <a:spcPct val="90000"/>
                </a:lnSpc>
                <a:spcBef>
                  <a:spcPct val="0"/>
                </a:spcBef>
                <a:spcAft>
                  <a:spcPct val="0"/>
                </a:spcAft>
                <a:buClrTx/>
                <a:buSzTx/>
                <a:buFontTx/>
                <a:buNone/>
                <a:defRPr/>
              </a:pPr>
              <a:r>
                <a:rPr kumimoji="0" lang="zh-CN" alt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rPr>
                <a:t>主题一</a:t>
              </a:r>
              <a:endParaRPr kumimoji="0" 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pic>
          <p:nvPicPr>
            <p:cNvPr id="45" name="Picture 2" descr="\\MAGNUM\Projects\Microsoft\Cloud Power FY12\Design\Icons\PNGs\Cloud_on_your_terms.png"/>
            <p:cNvPicPr>
              <a:picLocks noChangeAspect="1" noChangeArrowheads="1"/>
            </p:cNvPicPr>
            <p:nvPr/>
          </p:nvPicPr>
          <p:blipFill>
            <a:blip r:embed="rId5">
              <a:lum bright="100000"/>
            </a:blip>
            <a:stretch>
              <a:fillRect/>
            </a:stretch>
          </p:blipFill>
          <p:spPr bwMode="auto">
            <a:xfrm>
              <a:off x="854415" y="1111768"/>
              <a:ext cx="2105242" cy="2203748"/>
            </a:xfrm>
            <a:prstGeom prst="rect">
              <a:avLst/>
            </a:prstGeom>
            <a:noFill/>
            <a:ln>
              <a:noFill/>
            </a:ln>
          </p:spPr>
        </p:pic>
      </p:grpSp>
      <p:grpSp>
        <p:nvGrpSpPr>
          <p:cNvPr id="46" name="组合 45"/>
          <p:cNvGrpSpPr/>
          <p:nvPr/>
        </p:nvGrpSpPr>
        <p:grpSpPr>
          <a:xfrm>
            <a:off x="4561093" y="1821736"/>
            <a:ext cx="3213878" cy="3774559"/>
            <a:chOff x="3263465" y="1111767"/>
            <a:chExt cx="2562733" cy="3009818"/>
          </a:xfrm>
        </p:grpSpPr>
        <p:sp>
          <p:nvSpPr>
            <p:cNvPr id="47" name="Presentation Title Rectangle"/>
            <p:cNvSpPr txBox="1"/>
            <p:nvPr/>
          </p:nvSpPr>
          <p:spPr>
            <a:xfrm>
              <a:off x="3317797" y="3137573"/>
              <a:ext cx="2508401" cy="808922"/>
            </a:xfrm>
            <a:prstGeom prst="rect">
              <a:avLst/>
            </a:prstGeom>
            <a:solidFill>
              <a:srgbClr val="A9A9A9"/>
            </a:solidFill>
            <a:effectLst/>
          </p:spPr>
          <p:txBody>
            <a:bodyPr lIns="229347" rIns="172010" bIns="229347"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a:p>
              <a:pPr marL="0" marR="0" lvl="0" indent="0" defTabSz="860425" eaLnBrk="1" fontAlgn="auto" latinLnBrk="0" hangingPunct="1">
                <a:lnSpc>
                  <a:spcPct val="90000"/>
                </a:lnSpc>
                <a:spcBef>
                  <a:spcPct val="0"/>
                </a:spcBef>
                <a:spcAft>
                  <a:spcPct val="0"/>
                </a:spcAft>
                <a:buClrTx/>
                <a:buSzTx/>
                <a:buFontTx/>
                <a:buNone/>
                <a:defRPr/>
              </a:pPr>
              <a:endParaRPr kumimoji="0" lang="en-US" sz="2635"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48" name="Presentation Title Rectangle"/>
            <p:cNvSpPr txBox="1"/>
            <p:nvPr/>
          </p:nvSpPr>
          <p:spPr>
            <a:xfrm>
              <a:off x="3263465" y="3164732"/>
              <a:ext cx="2508401" cy="956853"/>
            </a:xfrm>
            <a:prstGeom prst="rect">
              <a:avLst/>
            </a:prstGeom>
            <a:noFill/>
            <a:effectLst/>
          </p:spPr>
          <p:txBody>
            <a:bodyPr lIns="172010" tIns="57337" rIns="57337" bIns="57337"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algn="ctr" defTabSz="114681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12192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ctr" defTabSz="1219200" eaLnBrk="1" fontAlgn="auto" latinLnBrk="0" hangingPunct="1">
                <a:lnSpc>
                  <a:spcPct val="110000"/>
                </a:lnSpc>
                <a:spcBef>
                  <a:spcPct val="0"/>
                </a:spcBef>
                <a:spcAft>
                  <a:spcPct val="0"/>
                </a:spcAft>
                <a:buClrTx/>
                <a:buSzTx/>
                <a:buFontTx/>
                <a:buNone/>
                <a:defRPr/>
              </a:pPr>
              <a:r>
                <a:rPr kumimoji="0" lang="zh-CN" altLang="en-US"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单击此处添加文本</a:t>
              </a:r>
              <a:endParaRPr kumimoji="0" lang="en-US" altLang="zh-CN" sz="1505" b="0" i="0" u="none" strike="noStrike" kern="0" cap="none" spc="0" normalizeH="0" baseline="0" noProof="0">
                <a:ln w="3175">
                  <a:noFill/>
                </a:ln>
                <a:solidFill>
                  <a:sysClr val="window" lastClr="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9" name="Presentation Title Rectangle"/>
            <p:cNvSpPr txBox="1"/>
            <p:nvPr/>
          </p:nvSpPr>
          <p:spPr>
            <a:xfrm>
              <a:off x="3317797" y="1111767"/>
              <a:ext cx="2508401" cy="1965593"/>
            </a:xfrm>
            <a:prstGeom prst="rect">
              <a:avLst/>
            </a:prstGeom>
            <a:solidFill>
              <a:srgbClr val="00B0F0"/>
            </a:solidFill>
            <a:effectLst/>
          </p:spPr>
          <p:txBody>
            <a:bodyPr lIns="229347" rIns="172010" bIns="229347"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defTabSz="860425" eaLnBrk="1" fontAlgn="auto" latinLnBrk="0" hangingPunct="1">
                <a:lnSpc>
                  <a:spcPct val="90000"/>
                </a:lnSpc>
                <a:spcBef>
                  <a:spcPct val="0"/>
                </a:spcBef>
                <a:spcAft>
                  <a:spcPct val="0"/>
                </a:spcAft>
                <a:buClrTx/>
                <a:buSzTx/>
                <a:buFontTx/>
                <a:buNone/>
                <a:defRPr/>
              </a:pPr>
              <a:r>
                <a:rPr kumimoji="0" lang="zh-CN" altLang="en-US"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rPr>
                <a:t>主题二</a:t>
              </a:r>
              <a:endParaRPr kumimoji="0" lang="en-US" altLang="zh-CN" sz="301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UI Light" panose="020b0502040204020203" pitchFamily="34" charset="0"/>
                <a:ea typeface="微软雅黑" panose="020b0503020204020204" pitchFamily="34" charset="-122"/>
                <a:cs typeface="Segoe UI" panose="020b0502040204020203" pitchFamily="34" charset="0"/>
              </a:endParaRPr>
            </a:p>
          </p:txBody>
        </p:sp>
        <p:sp>
          <p:nvSpPr>
            <p:cNvPr id="66" name="Freeform 15"/>
            <p:cNvSpPr>
              <a:spLocks noEditPoints="1"/>
            </p:cNvSpPr>
            <p:nvPr/>
          </p:nvSpPr>
          <p:spPr bwMode="black">
            <a:xfrm>
              <a:off x="4101967" y="1763407"/>
              <a:ext cx="940061" cy="940897"/>
            </a:xfrm>
            <a:custGeom>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103217" tIns="51609" rIns="103217" bIns="51609" numCol="1" anchor="t" anchorCtr="0" compatLnSpc="1"/>
            <a:lstStyle/>
            <a:p>
              <a:pPr marL="0" marR="0" lvl="0" indent="0" defTabSz="1146810" eaLnBrk="1" fontAlgn="auto" latinLnBrk="0" hangingPunct="1">
                <a:lnSpc>
                  <a:spcPct val="100000"/>
                </a:lnSpc>
                <a:spcBef>
                  <a:spcPct val="0"/>
                </a:spcBef>
                <a:spcAft>
                  <a:spcPct val="0"/>
                </a:spcAft>
                <a:buClrTx/>
                <a:buSzTx/>
                <a:buFontTx/>
                <a:buNone/>
                <a:defRPr/>
              </a:pPr>
              <a:endParaRPr kumimoji="0" lang="en-US" sz="1505" b="0" i="0" u="none" strike="noStrike" kern="0" cap="none" spc="0" normalizeH="0" baseline="0" noProof="0">
                <a:ln>
                  <a:noFill/>
                </a:ln>
                <a:solidFill>
                  <a:sysClr val="windowText" lastClr="000000"/>
                </a:solidFill>
                <a:effectLst/>
                <a:uLnTx/>
                <a:uFillTx/>
                <a:latin typeface="Arial"/>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ppt_y</p:attrName>
                                        </p:attrNameLst>
                                      </p:cBhvr>
                                      <p:tavLst>
                                        <p:tav tm="0">
                                          <p:val>
                                            <p:strVal val="#ppt_y+#ppt_h*1.125000"/>
                                          </p:val>
                                        </p:tav>
                                        <p:tav tm="100000">
                                          <p:val>
                                            <p:strVal val="#ppt_y"/>
                                          </p:val>
                                        </p:tav>
                                      </p:tavLst>
                                    </p:anim>
                                    <p:animEffect transition="in" filter="wipe(up)">
                                      <p:cBhvr>
                                        <p:cTn id="8" dur="500"/>
                                        <p:tgtEl>
                                          <p:spTgt spid="41"/>
                                        </p:tgtEl>
                                      </p:cBhvr>
                                    </p:animEffect>
                                  </p:childTnLst>
                                </p:cTn>
                              </p:par>
                              <p:par>
                                <p:cTn id="9" presetID="12" presetClass="entr" presetSubtype="1" fill="hold" nodeType="withEffect">
                                  <p:stCondLst>
                                    <p:cond delay="3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ppt_y</p:attrName>
                                        </p:attrNameLst>
                                      </p:cBhvr>
                                      <p:tavLst>
                                        <p:tav tm="0">
                                          <p:val>
                                            <p:strVal val="#ppt_y-#ppt_h*1.125000"/>
                                          </p:val>
                                        </p:tav>
                                        <p:tav tm="100000">
                                          <p:val>
                                            <p:strVal val="#ppt_y"/>
                                          </p:val>
                                        </p:tav>
                                      </p:tavLst>
                                    </p:anim>
                                    <p:animEffect transition="in" filter="wipe(down)">
                                      <p:cBhvr>
                                        <p:cTn id="12" dur="500"/>
                                        <p:tgtEl>
                                          <p:spTgt spid="46"/>
                                        </p:tgtEl>
                                      </p:cBhvr>
                                    </p:animEffect>
                                  </p:childTnLst>
                                </p:cTn>
                              </p:par>
                              <p:par>
                                <p:cTn id="13" presetID="12" presetClass="entr" presetSubtype="4" fill="hold" nodeType="withEffect">
                                  <p:stCondLst>
                                    <p:cond delay="5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p:tgtEl>
                                          <p:spTgt spid="36"/>
                                        </p:tgtEl>
                                        <p:attrNameLst>
                                          <p:attrName>ppt_y</p:attrName>
                                        </p:attrNameLst>
                                      </p:cBhvr>
                                      <p:tavLst>
                                        <p:tav tm="0">
                                          <p:val>
                                            <p:strVal val="#ppt_y+#ppt_h*1.125000"/>
                                          </p:val>
                                        </p:tav>
                                        <p:tav tm="100000">
                                          <p:val>
                                            <p:strVal val="#ppt_y"/>
                                          </p:val>
                                        </p:tav>
                                      </p:tavLst>
                                    </p:anim>
                                    <p:animEffect transition="in" filter="wipe(up)">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7F8F8"/>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r="90926"/>
          <a:stretch>
            <a:fillRect/>
          </a:stretch>
        </p:blipFill>
        <p:spPr>
          <a:xfrm rot="5400000">
            <a:off x="5784849" y="-5784850"/>
            <a:ext cx="622301" cy="12192001"/>
          </a:xfrm>
          <a:prstGeom prst="rect">
            <a:avLst/>
          </a:prstGeom>
        </p:spPr>
      </p:pic>
      <p:sp>
        <p:nvSpPr>
          <p:cNvPr id="13" name="文本框 12"/>
          <p:cNvSpPr txBox="1"/>
          <p:nvPr/>
        </p:nvSpPr>
        <p:spPr>
          <a:xfrm>
            <a:off x="2868622" y="80317"/>
            <a:ext cx="3708836" cy="523220"/>
          </a:xfrm>
          <a:prstGeom prst="rect">
            <a:avLst/>
          </a:prstGeom>
          <a:noFill/>
        </p:spPr>
        <p:txBody>
          <a:bodyPr wrap="none" rtlCol="0">
            <a:spAutoFit/>
          </a:bodyPr>
          <a:lstStyle/>
          <a:p>
            <a:pPr algn="ctr"/>
            <a:r>
              <a:rPr lang="en-US" altLang="zh-CN" sz="2800">
                <a:solidFill>
                  <a:srgbClr val="007990"/>
                </a:solidFill>
              </a:rPr>
              <a:t>MORE  THAN TEMPLATE</a:t>
            </a:r>
            <a:endParaRPr lang="zh-CN" altLang="en-US" sz="2800">
              <a:solidFill>
                <a:srgbClr val="007990"/>
              </a:solidFill>
            </a:endParaRPr>
          </a:p>
        </p:txBody>
      </p:sp>
      <p:sp>
        <p:nvSpPr>
          <p:cNvPr id="94" name="矩形 93"/>
          <p:cNvSpPr/>
          <p:nvPr/>
        </p:nvSpPr>
        <p:spPr>
          <a:xfrm>
            <a:off x="0" y="603537"/>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3" y="2946095"/>
            <a:ext cx="12191999" cy="1609166"/>
            <a:chOff x="0" y="2055535"/>
            <a:chExt cx="9721849" cy="1283142"/>
          </a:xfrm>
        </p:grpSpPr>
        <p:sp>
          <p:nvSpPr>
            <p:cNvPr id="70" name="矩形 69"/>
            <p:cNvSpPr/>
            <p:nvPr/>
          </p:nvSpPr>
          <p:spPr>
            <a:xfrm>
              <a:off x="0" y="2055535"/>
              <a:ext cx="9721849" cy="1283142"/>
            </a:xfrm>
            <a:prstGeom prst="rect">
              <a:avLst/>
            </a:prstGeom>
            <a:solidFill>
              <a:srgbClr val="0070C0">
                <a:alpha val="85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71" name="TextBox 154"/>
            <p:cNvSpPr txBox="1"/>
            <p:nvPr/>
          </p:nvSpPr>
          <p:spPr>
            <a:xfrm>
              <a:off x="3420765" y="2484313"/>
              <a:ext cx="2874258" cy="442983"/>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3010" b="1" i="0" u="none" strike="noStrike" kern="0" cap="none" spc="0" normalizeH="0" baseline="0" noProof="0">
                  <a:ln>
                    <a:noFill/>
                  </a:ln>
                  <a:solidFill>
                    <a:prstClr val="white"/>
                  </a:solidFill>
                  <a:effectLst/>
                  <a:uLnTx/>
                  <a:uFillTx/>
                  <a:latin typeface="Arial"/>
                  <a:ea typeface="微软雅黑" panose="020b0503020204020204" pitchFamily="34" charset="-122"/>
                </a:rPr>
                <a:t>圆满完成项目任务</a:t>
              </a:r>
              <a:endParaRPr kumimoji="0" lang="zh-CN" altLang="en-US" sz="3010" b="1"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grpSp>
        <p:nvGrpSpPr>
          <p:cNvPr id="72" name="组合 71"/>
          <p:cNvGrpSpPr/>
          <p:nvPr/>
        </p:nvGrpSpPr>
        <p:grpSpPr>
          <a:xfrm>
            <a:off x="677763" y="955307"/>
            <a:ext cx="4937046" cy="1770809"/>
            <a:chOff x="395536" y="307478"/>
            <a:chExt cx="3936780" cy="1412036"/>
          </a:xfrm>
        </p:grpSpPr>
        <p:sp>
          <p:nvSpPr>
            <p:cNvPr id="73" name="矩形 72"/>
            <p:cNvSpPr/>
            <p:nvPr/>
          </p:nvSpPr>
          <p:spPr>
            <a:xfrm>
              <a:off x="395536" y="307478"/>
              <a:ext cx="3936780" cy="1412036"/>
            </a:xfrm>
            <a:prstGeom prst="rect">
              <a:avLst/>
            </a:prstGeom>
            <a:noFill/>
            <a:ln w="12700" cap="flat" cmpd="sng" algn="ctr">
              <a:solidFill>
                <a:srgbClr val="A9A9A9"/>
              </a:solid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74" name="椭圆 73"/>
            <p:cNvSpPr/>
            <p:nvPr/>
          </p:nvSpPr>
          <p:spPr>
            <a:xfrm>
              <a:off x="659908" y="462286"/>
              <a:ext cx="1083181" cy="1083181"/>
            </a:xfrm>
            <a:prstGeom prst="ellipse">
              <a:avLst/>
            </a:prstGeom>
            <a:solidFill>
              <a:srgbClr val="0070C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cxnSp>
          <p:nvCxnSpPr>
            <p:cNvPr id="75" name="直接连接符 74"/>
            <p:cNvCxnSpPr/>
            <p:nvPr/>
          </p:nvCxnSpPr>
          <p:spPr>
            <a:xfrm flipH="1" flipV="1">
              <a:off x="2006798" y="478708"/>
              <a:ext cx="0" cy="1066759"/>
            </a:xfrm>
            <a:prstGeom prst="line">
              <a:avLst/>
            </a:prstGeom>
            <a:noFill/>
            <a:ln w="12700" cap="flat" cmpd="sng" algn="ctr">
              <a:solidFill>
                <a:srgbClr val="A9A9A9"/>
              </a:solidFill>
              <a:prstDash val="solid"/>
            </a:ln>
            <a:effectLst/>
          </p:spPr>
        </p:cxnSp>
        <p:sp>
          <p:nvSpPr>
            <p:cNvPr id="76" name="TextBox 160"/>
            <p:cNvSpPr txBox="1"/>
            <p:nvPr/>
          </p:nvSpPr>
          <p:spPr>
            <a:xfrm>
              <a:off x="2067749" y="82497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77" name="Rounded Rectangle 29"/>
            <p:cNvSpPr/>
            <p:nvPr/>
          </p:nvSpPr>
          <p:spPr bwMode="black">
            <a:xfrm>
              <a:off x="1078521" y="745372"/>
              <a:ext cx="245953" cy="500856"/>
            </a:xfrm>
            <a:custGeom>
              <a:rect l="l" t="t" r="r" b="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57337" tIns="57337" rIns="57337" bIns="57337" numCol="1" spcCol="0" rtlCol="0" fromWordArt="0" anchor="ctr" anchorCtr="0" forceAA="0" compatLnSpc="1">
              <a:noAutofit/>
            </a:bodyPr>
            <a:lstStyle/>
            <a:p>
              <a:pPr marL="0" marR="0" lvl="0" indent="0" algn="ctr" defTabSz="859790"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err="1">
                <a:ln>
                  <a:noFill/>
                </a:ln>
                <a:gradFill>
                  <a:gsLst>
                    <a:gs pos="0">
                      <a:srgbClr val="FFFFFF"/>
                    </a:gs>
                    <a:gs pos="100000">
                      <a:srgbClr val="FFFFFF"/>
                    </a:gs>
                  </a:gsLst>
                  <a:lin ang="5400000" scaled="0"/>
                </a:gradFill>
                <a:effectLst/>
                <a:uLnTx/>
                <a:uFillTx/>
                <a:latin typeface="Arial"/>
                <a:ea typeface="Segoe UI" panose="020b0502040204020203" pitchFamily="34" charset="0"/>
                <a:cs typeface="Segoe UI" panose="020b0502040204020203" pitchFamily="34" charset="0"/>
              </a:endParaRPr>
            </a:p>
          </p:txBody>
        </p:sp>
        <p:sp>
          <p:nvSpPr>
            <p:cNvPr id="78" name="TextBox 162"/>
            <p:cNvSpPr txBox="1"/>
            <p:nvPr/>
          </p:nvSpPr>
          <p:spPr>
            <a:xfrm>
              <a:off x="2195736" y="481088"/>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rPr>
                <a:t>项目介绍</a:t>
              </a:r>
              <a:endPar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grpSp>
        <p:nvGrpSpPr>
          <p:cNvPr id="79" name="组合 78"/>
          <p:cNvGrpSpPr/>
          <p:nvPr/>
        </p:nvGrpSpPr>
        <p:grpSpPr>
          <a:xfrm>
            <a:off x="695992" y="4788234"/>
            <a:ext cx="4937046" cy="1770809"/>
            <a:chOff x="410072" y="3363838"/>
            <a:chExt cx="3936780" cy="1412036"/>
          </a:xfrm>
        </p:grpSpPr>
        <p:grpSp>
          <p:nvGrpSpPr>
            <p:cNvPr id="80" name="组合 79"/>
            <p:cNvGrpSpPr/>
            <p:nvPr/>
          </p:nvGrpSpPr>
          <p:grpSpPr>
            <a:xfrm>
              <a:off x="410072" y="3363838"/>
              <a:ext cx="3936780" cy="1412036"/>
              <a:chOff x="410072" y="3363838"/>
              <a:chExt cx="3936780" cy="1412036"/>
            </a:xfrm>
          </p:grpSpPr>
          <p:sp>
            <p:nvSpPr>
              <p:cNvPr id="82" name="矩形 81"/>
              <p:cNvSpPr/>
              <p:nvPr/>
            </p:nvSpPr>
            <p:spPr>
              <a:xfrm>
                <a:off x="410072" y="3363838"/>
                <a:ext cx="3936780" cy="1412036"/>
              </a:xfrm>
              <a:prstGeom prst="rect">
                <a:avLst/>
              </a:prstGeom>
              <a:noFill/>
              <a:ln w="12700" cap="flat" cmpd="sng" algn="ctr">
                <a:solidFill>
                  <a:srgbClr val="A9A9A9"/>
                </a:solid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83" name="椭圆 82"/>
              <p:cNvSpPr/>
              <p:nvPr/>
            </p:nvSpPr>
            <p:spPr>
              <a:xfrm>
                <a:off x="674444" y="3518646"/>
                <a:ext cx="1083181" cy="1083181"/>
              </a:xfrm>
              <a:prstGeom prst="ellipse">
                <a:avLst/>
              </a:prstGeom>
              <a:solidFill>
                <a:srgbClr val="00B0F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cxnSp>
            <p:nvCxnSpPr>
              <p:cNvPr id="84" name="直接连接符 83"/>
              <p:cNvCxnSpPr/>
              <p:nvPr/>
            </p:nvCxnSpPr>
            <p:spPr>
              <a:xfrm flipH="1" flipV="1">
                <a:off x="2021334" y="3535068"/>
                <a:ext cx="0" cy="1066759"/>
              </a:xfrm>
              <a:prstGeom prst="line">
                <a:avLst/>
              </a:prstGeom>
              <a:noFill/>
              <a:ln w="12700" cap="flat" cmpd="sng" algn="ctr">
                <a:solidFill>
                  <a:srgbClr val="A9A9A9"/>
                </a:solidFill>
                <a:prstDash val="solid"/>
              </a:ln>
              <a:effectLst/>
            </p:spPr>
          </p:cxnSp>
          <p:sp>
            <p:nvSpPr>
              <p:cNvPr id="85" name="TextBox 169"/>
              <p:cNvSpPr txBox="1"/>
              <p:nvPr/>
            </p:nvSpPr>
            <p:spPr>
              <a:xfrm>
                <a:off x="2082285" y="386789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86" name="TextBox 170"/>
              <p:cNvSpPr txBox="1"/>
              <p:nvPr/>
            </p:nvSpPr>
            <p:spPr>
              <a:xfrm>
                <a:off x="2282280" y="3535068"/>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rPr>
                  <a:t>项目实施</a:t>
                </a:r>
                <a:endPar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pic>
          <p:nvPicPr>
            <p:cNvPr id="81" name="Picture 8"/>
            <p:cNvPicPr>
              <a:picLocks noChangeAspect="1" noChangeArrowheads="1"/>
            </p:cNvPicPr>
            <p:nvPr/>
          </p:nvPicPr>
          <p:blipFill>
            <a:blip r:embed="rId4">
              <a:clrChange>
                <a:clrFrom>
                  <a:srgbClr val="FF0004"/>
                </a:clrFrom>
                <a:clrTo>
                  <a:srgbClr val="FF0004">
                    <a:alpha val="0"/>
                  </a:srgbClr>
                </a:clrTo>
              </a:clrChange>
            </a:blip>
            <a:stretch>
              <a:fillRect/>
            </a:stretch>
          </p:blipFill>
          <p:spPr bwMode="auto">
            <a:xfrm>
              <a:off x="965485" y="3816742"/>
              <a:ext cx="501097" cy="50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7" name="组合 86"/>
          <p:cNvGrpSpPr/>
          <p:nvPr/>
        </p:nvGrpSpPr>
        <p:grpSpPr>
          <a:xfrm>
            <a:off x="6204533" y="4788234"/>
            <a:ext cx="4937046" cy="1770809"/>
            <a:chOff x="4802560" y="3363838"/>
            <a:chExt cx="3936780" cy="1412036"/>
          </a:xfrm>
        </p:grpSpPr>
        <p:grpSp>
          <p:nvGrpSpPr>
            <p:cNvPr id="88" name="组合 87"/>
            <p:cNvGrpSpPr/>
            <p:nvPr/>
          </p:nvGrpSpPr>
          <p:grpSpPr>
            <a:xfrm>
              <a:off x="4802560" y="3363838"/>
              <a:ext cx="3936780" cy="1412036"/>
              <a:chOff x="4802560" y="3363838"/>
              <a:chExt cx="3936780" cy="1412036"/>
            </a:xfrm>
          </p:grpSpPr>
          <p:sp>
            <p:nvSpPr>
              <p:cNvPr id="90" name="矩形 89"/>
              <p:cNvSpPr/>
              <p:nvPr/>
            </p:nvSpPr>
            <p:spPr>
              <a:xfrm>
                <a:off x="4802560" y="3363838"/>
                <a:ext cx="3936780" cy="1412036"/>
              </a:xfrm>
              <a:prstGeom prst="rect">
                <a:avLst/>
              </a:prstGeom>
              <a:noFill/>
              <a:ln w="12700" cap="flat" cmpd="sng" algn="ctr">
                <a:solidFill>
                  <a:srgbClr val="A9A9A9"/>
                </a:solid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91" name="椭圆 90"/>
              <p:cNvSpPr/>
              <p:nvPr/>
            </p:nvSpPr>
            <p:spPr>
              <a:xfrm>
                <a:off x="5066932" y="3518646"/>
                <a:ext cx="1083181" cy="1083181"/>
              </a:xfrm>
              <a:prstGeom prst="ellipse">
                <a:avLst/>
              </a:prstGeom>
              <a:solidFill>
                <a:srgbClr val="00B0F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cxnSp>
            <p:nvCxnSpPr>
              <p:cNvPr id="92" name="直接连接符 91"/>
              <p:cNvCxnSpPr/>
              <p:nvPr/>
            </p:nvCxnSpPr>
            <p:spPr>
              <a:xfrm flipH="1" flipV="1">
                <a:off x="6413822" y="3535068"/>
                <a:ext cx="0" cy="1066759"/>
              </a:xfrm>
              <a:prstGeom prst="line">
                <a:avLst/>
              </a:prstGeom>
              <a:noFill/>
              <a:ln w="12700" cap="flat" cmpd="sng" algn="ctr">
                <a:solidFill>
                  <a:srgbClr val="A9A9A9"/>
                </a:solidFill>
                <a:prstDash val="solid"/>
              </a:ln>
              <a:effectLst/>
            </p:spPr>
          </p:cxnSp>
          <p:sp>
            <p:nvSpPr>
              <p:cNvPr id="93" name="TextBox 177"/>
              <p:cNvSpPr txBox="1"/>
              <p:nvPr/>
            </p:nvSpPr>
            <p:spPr>
              <a:xfrm>
                <a:off x="6474773" y="386789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95" name="TextBox 178"/>
              <p:cNvSpPr txBox="1"/>
              <p:nvPr/>
            </p:nvSpPr>
            <p:spPr>
              <a:xfrm>
                <a:off x="6660232" y="3535068"/>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rPr>
                  <a:t>项目完成</a:t>
                </a:r>
                <a:endPar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pic>
          <p:nvPicPr>
            <p:cNvPr id="89" name="Picture 72"/>
            <p:cNvPicPr>
              <a:picLocks noChangeAspect="1"/>
            </p:cNvPicPr>
            <p:nvPr>
              <p:custDataLst>
                <p:tags r:id="rId6"/>
              </p:custDataLst>
            </p:nvPr>
          </p:nvPicPr>
          <p:blipFill>
            <a:blip r:embed="rId5"/>
            <a:stretch>
              <a:fillRect/>
            </a:stretch>
          </p:blipFill>
          <p:spPr>
            <a:xfrm>
              <a:off x="5430428" y="3828486"/>
              <a:ext cx="413496" cy="409567"/>
            </a:xfrm>
            <a:prstGeom prst="rect">
              <a:avLst/>
            </a:prstGeom>
            <a:effectLst/>
          </p:spPr>
        </p:pic>
      </p:grpSp>
      <p:grpSp>
        <p:nvGrpSpPr>
          <p:cNvPr id="96" name="组合 95"/>
          <p:cNvGrpSpPr/>
          <p:nvPr/>
        </p:nvGrpSpPr>
        <p:grpSpPr>
          <a:xfrm>
            <a:off x="6186304" y="955307"/>
            <a:ext cx="4937046" cy="1770809"/>
            <a:chOff x="4788024" y="307478"/>
            <a:chExt cx="3936780" cy="1412036"/>
          </a:xfrm>
        </p:grpSpPr>
        <p:grpSp>
          <p:nvGrpSpPr>
            <p:cNvPr id="97" name="组合 96"/>
            <p:cNvGrpSpPr/>
            <p:nvPr/>
          </p:nvGrpSpPr>
          <p:grpSpPr>
            <a:xfrm>
              <a:off x="4788024" y="307478"/>
              <a:ext cx="3936780" cy="1412036"/>
              <a:chOff x="4788024" y="307478"/>
              <a:chExt cx="3936780" cy="1412036"/>
            </a:xfrm>
          </p:grpSpPr>
          <p:sp>
            <p:nvSpPr>
              <p:cNvPr id="99" name="矩形 98"/>
              <p:cNvSpPr/>
              <p:nvPr/>
            </p:nvSpPr>
            <p:spPr>
              <a:xfrm>
                <a:off x="4788024" y="307478"/>
                <a:ext cx="3936780" cy="1412036"/>
              </a:xfrm>
              <a:prstGeom prst="rect">
                <a:avLst/>
              </a:prstGeom>
              <a:noFill/>
              <a:ln w="12700" cap="flat" cmpd="sng" algn="ctr">
                <a:solidFill>
                  <a:srgbClr val="A9A9A9"/>
                </a:solid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cxnSp>
            <p:nvCxnSpPr>
              <p:cNvPr id="100" name="直接连接符 99"/>
              <p:cNvCxnSpPr/>
              <p:nvPr/>
            </p:nvCxnSpPr>
            <p:spPr>
              <a:xfrm flipH="1" flipV="1">
                <a:off x="6399286" y="478708"/>
                <a:ext cx="0" cy="1066759"/>
              </a:xfrm>
              <a:prstGeom prst="line">
                <a:avLst/>
              </a:prstGeom>
              <a:noFill/>
              <a:ln w="12700" cap="flat" cmpd="sng" algn="ctr">
                <a:solidFill>
                  <a:srgbClr val="A9A9A9"/>
                </a:solidFill>
                <a:prstDash val="solid"/>
              </a:ln>
              <a:effectLst/>
            </p:spPr>
          </p:cxnSp>
          <p:sp>
            <p:nvSpPr>
              <p:cNvPr id="101" name="TextBox 184"/>
              <p:cNvSpPr txBox="1"/>
              <p:nvPr/>
            </p:nvSpPr>
            <p:spPr>
              <a:xfrm>
                <a:off x="6460237" y="824974"/>
                <a:ext cx="1845993" cy="720000"/>
              </a:xfrm>
              <a:prstGeom prst="rect">
                <a:avLst/>
              </a:prstGeom>
              <a:noFill/>
            </p:spPr>
            <p:txBody>
              <a:bodyPr wrap="square" rtlCol="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en-US" altLang="zh-CN"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单击此处添加文本</a:t>
                </a:r>
                <a:endParaRPr kumimoji="0" lang="zh-CN" altLang="en-US" sz="1755" b="0" i="0" u="none" strike="noStrike" kern="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102" name="椭圆 101"/>
              <p:cNvSpPr/>
              <p:nvPr/>
            </p:nvSpPr>
            <p:spPr>
              <a:xfrm>
                <a:off x="5066932" y="481088"/>
                <a:ext cx="1083181" cy="1083181"/>
              </a:xfrm>
              <a:prstGeom prst="ellipse">
                <a:avLst/>
              </a:prstGeom>
              <a:solidFill>
                <a:srgbClr val="0070C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30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sp>
            <p:nvSpPr>
              <p:cNvPr id="103" name="TextBox 186"/>
              <p:cNvSpPr txBox="1"/>
              <p:nvPr/>
            </p:nvSpPr>
            <p:spPr>
              <a:xfrm>
                <a:off x="6660232" y="486420"/>
                <a:ext cx="1645998" cy="319915"/>
              </a:xfrm>
              <a:prstGeom prst="rect">
                <a:avLst/>
              </a:prstGeom>
              <a:noFill/>
            </p:spPr>
            <p:txBody>
              <a:bodyPr wrap="square" rtlCol="0">
                <a:spAutoFit/>
              </a:bodyP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rPr>
                  <a:t>项目目标</a:t>
                </a:r>
                <a:endParaRPr kumimoji="0" lang="zh-CN" altLang="en-US" sz="2005" b="1" i="0" u="none" strike="noStrike" kern="0" cap="none" spc="0" normalizeH="0" baseline="0" noProof="0">
                  <a:ln>
                    <a:noFill/>
                  </a:ln>
                  <a:solidFill>
                    <a:prstClr val="black"/>
                  </a:solidFill>
                  <a:effectLst/>
                  <a:uLnTx/>
                  <a:uFillTx/>
                  <a:latin typeface="Arial"/>
                  <a:ea typeface="微软雅黑" panose="020b0503020204020204" pitchFamily="34" charset="-122"/>
                </a:endParaRPr>
              </a:p>
            </p:txBody>
          </p:sp>
        </p:grpSp>
        <p:sp>
          <p:nvSpPr>
            <p:cNvPr id="98" name="Freeform 91"/>
            <p:cNvSpPr>
              <a:spLocks noEditPoints="1"/>
            </p:cNvSpPr>
            <p:nvPr/>
          </p:nvSpPr>
          <p:spPr bwMode="auto">
            <a:xfrm>
              <a:off x="5479684" y="826164"/>
              <a:ext cx="314983" cy="374664"/>
            </a:xfrm>
            <a:custGeom>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3">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ysClr val="window" lastClr="FFFFFF"/>
            </a:solidFill>
            <a:ln>
              <a:noFill/>
            </a:ln>
          </p:spPr>
          <p:txBody>
            <a:bodyPr vert="horz" wrap="square" lIns="85994" tIns="42997" rIns="85994" bIns="42997" numCol="1" anchor="t" anchorCtr="0" compatLnSpc="1"/>
            <a:lstStyle/>
            <a:p>
              <a:pPr marL="0" marR="0" lvl="0" indent="0" defTabSz="1146810" eaLnBrk="1" fontAlgn="auto" latinLnBrk="0" hangingPunct="1">
                <a:lnSpc>
                  <a:spcPct val="100000"/>
                </a:lnSpc>
                <a:spcBef>
                  <a:spcPct val="0"/>
                </a:spcBef>
                <a:spcAft>
                  <a:spcPct val="0"/>
                </a:spcAft>
                <a:buClrTx/>
                <a:buSzTx/>
                <a:buFontTx/>
                <a:buNone/>
                <a:defRPr/>
              </a:pPr>
              <a:endParaRPr kumimoji="0" lang="en-US" sz="2255" b="0" i="0" u="none" strike="noStrike" kern="0" cap="none" spc="0" normalizeH="0" baseline="0" noProof="0">
                <a:ln>
                  <a:noFill/>
                </a:ln>
                <a:solidFill>
                  <a:prstClr val="black"/>
                </a:solidFill>
                <a:effectLst/>
                <a:uLnTx/>
                <a:uFillTx/>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nodeType="afterGroup">
                            <p:stCondLst>
                              <p:cond delay="750"/>
                            </p:stCondLst>
                            <p:childTnLst>
                              <p:par>
                                <p:cTn id="9" presetID="2" presetClass="entr" presetSubtype="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ppt_x"/>
                                          </p:val>
                                        </p:tav>
                                        <p:tav tm="100000">
                                          <p:val>
                                            <p:strVal val="#ppt_x"/>
                                          </p:val>
                                        </p:tav>
                                      </p:tavLst>
                                    </p:anim>
                                    <p:anim calcmode="lin" valueType="num">
                                      <p:cBhvr additive="base">
                                        <p:cTn id="16" dur="500" fill="hold"/>
                                        <p:tgtEl>
                                          <p:spTgt spid="9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HINKCELLSHAPEDONOTDELETE" val="pL1WJbqXVIEKuzluq6Thzvg"/>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15">
    <a:dk1>
      <a:sysClr val="windowText" lastClr="000000"/>
    </a:dk1>
    <a:lt1>
      <a:sysClr val="window" lastClr="FFFFFF"/>
    </a:lt1>
    <a:dk2>
      <a:srgbClr val="003BC0"/>
    </a:dk2>
    <a:lt2>
      <a:srgbClr val="0070C0"/>
    </a:lt2>
    <a:accent1>
      <a:srgbClr val="0070C0"/>
    </a:accent1>
    <a:accent2>
      <a:srgbClr val="00B0F0"/>
    </a:accent2>
    <a:accent3>
      <a:srgbClr val="00B0F0"/>
    </a:accent3>
    <a:accent4>
      <a:srgbClr val="7F7F7F"/>
    </a:accent4>
    <a:accent5>
      <a:srgbClr val="7F7F7F"/>
    </a:accent5>
    <a:accent6>
      <a:srgbClr val="262626"/>
    </a:accent6>
    <a:hlink>
      <a:srgbClr val="262626"/>
    </a:hlink>
    <a:folHlink>
      <a:srgbClr val="7F7F7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491</Paragraphs>
  <Slides>42</Slides>
  <Notes>42</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42</vt:i4>
      </vt:variant>
    </vt:vector>
  </HeadingPairs>
  <TitlesOfParts>
    <vt:vector baseType="lpstr" size="60">
      <vt:lpstr>Arial</vt:lpstr>
      <vt:lpstr>Calibri Light</vt:lpstr>
      <vt:lpstr>Calibri</vt:lpstr>
      <vt:lpstr>微软雅黑</vt:lpstr>
      <vt:lpstr>Arial Unicode MS</vt:lpstr>
      <vt:lpstr>Arial Rounded MT Bold</vt:lpstr>
      <vt:lpstr>Times New Roman</vt:lpstr>
      <vt:lpstr>Segoe</vt:lpstr>
      <vt:lpstr>Segoe UI Light</vt:lpstr>
      <vt:lpstr>Segoe UI</vt:lpstr>
      <vt:lpstr>宋体</vt:lpstr>
      <vt:lpstr>华文细黑</vt:lpstr>
      <vt:lpstr>Wingdings</vt:lpstr>
      <vt:lpstr>Impact</vt:lpstr>
      <vt:lpstr>Bebas Neue</vt:lpstr>
      <vt:lpstr>굴림</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2015-06-26T04:03:00Z</dcterms:created>
  <dcterms:modified xsi:type="dcterms:W3CDTF">2023-05-08T05:57:21Z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