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7" r:id="rId4"/>
    <p:sldId id="262" r:id="rId5"/>
    <p:sldId id="263" r:id="rId6"/>
    <p:sldId id="269" r:id="rId7"/>
    <p:sldId id="278" r:id="rId8"/>
    <p:sldId id="279" r:id="rId9"/>
    <p:sldId id="270" r:id="rId10"/>
    <p:sldId id="275" r:id="rId11"/>
    <p:sldId id="264" r:id="rId12"/>
    <p:sldId id="272" r:id="rId13"/>
    <p:sldId id="284" r:id="rId14"/>
    <p:sldId id="277" r:id="rId15"/>
    <p:sldId id="274" r:id="rId16"/>
    <p:sldId id="280" r:id="rId17"/>
    <p:sldId id="265" r:id="rId18"/>
    <p:sldId id="276" r:id="rId19"/>
    <p:sldId id="281" r:id="rId20"/>
    <p:sldId id="282" r:id="rId21"/>
    <p:sldId id="271" r:id="rId22"/>
    <p:sldId id="266" r:id="rId23"/>
    <p:sldId id="268" r:id="rId24"/>
    <p:sldId id="283" r:id="rId25"/>
    <p:sldId id="267" r:id="rId26"/>
    <p:sldId id="273" r:id="rId27"/>
    <p:sldId id="258" r:id="rId28"/>
    <p:sldId id="303" r:id="rId29"/>
    <p:sldId id="323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2" autoAdjust="0"/>
    <p:restoredTop sz="94636" autoAdjust="0"/>
  </p:normalViewPr>
  <p:slideViewPr>
    <p:cSldViewPr snapToGrid="0">
      <p:cViewPr>
        <p:scale>
          <a:sx n="75" d="100"/>
          <a:sy n="75" d="100"/>
        </p:scale>
        <p:origin x="-1716" y="-7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tags" Target="tags/tag61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73E59-FD9D-4165-8F99-A2D484A37B6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4065-2423-40F4-99B9-8F1BB1B11A80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12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13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14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15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16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17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18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19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20</a:t>
            </a:r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21</a:t>
            </a:r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22</a:t>
            </a:r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23</a:t>
            </a:r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24</a:t>
            </a:r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27</a:t>
            </a:r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27</a:t>
            </a:fld>
            <a:endParaRPr lang="zh-CN" altLang="en-US" sz="120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6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7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8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9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4ACF-5B52-4F85-A2DA-F60E5AFC5DE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F5B-8B78-46E0-AD2E-1ABD3397E20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4ACF-5B52-4F85-A2DA-F60E5AFC5DE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F5B-8B78-46E0-AD2E-1ABD3397E20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4ACF-5B52-4F85-A2DA-F60E5AFC5DE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F5B-8B78-46E0-AD2E-1ABD3397E20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4ACF-5B52-4F85-A2DA-F60E5AFC5DE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F5B-8B78-46E0-AD2E-1ABD3397E20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4ACF-5B52-4F85-A2DA-F60E5AFC5DE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F5B-8B78-46E0-AD2E-1ABD3397E20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4ACF-5B52-4F85-A2DA-F60E5AFC5DE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F5B-8B78-46E0-AD2E-1ABD3397E20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4ACF-5B52-4F85-A2DA-F60E5AFC5DE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F5B-8B78-46E0-AD2E-1ABD3397E20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4ACF-5B52-4F85-A2DA-F60E5AFC5DE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F5B-8B78-46E0-AD2E-1ABD3397E20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4ACF-5B52-4F85-A2DA-F60E5AFC5DE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F5B-8B78-46E0-AD2E-1ABD3397E20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4ACF-5B52-4F85-A2DA-F60E5AFC5DE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F5B-8B78-46E0-AD2E-1ABD3397E20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4ACF-5B52-4F85-A2DA-F60E5AFC5DE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F5B-8B78-46E0-AD2E-1ABD3397E20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0"/>
            <a:r>
              <a:rPr lang="zh-CN" altLang="en-US"/>
              <a:t>第二级</a:t>
            </a:r>
            <a:endParaRPr lang="zh-CN" altLang="en-US"/>
          </a:p>
          <a:p>
            <a:pPr lvl="0"/>
            <a:r>
              <a:rPr lang="zh-CN" altLang="en-US"/>
              <a:t>第三级</a:t>
            </a:r>
            <a:endParaRPr lang="zh-CN" altLang="en-US"/>
          </a:p>
          <a:p>
            <a:pPr lvl="0"/>
            <a:r>
              <a:rPr lang="zh-CN" altLang="en-US"/>
              <a:t>第四级</a:t>
            </a:r>
            <a:endParaRPr lang="zh-CN" altLang="en-US"/>
          </a:p>
          <a:p>
            <a:pPr lvl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2018/7/18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.jpeg" /><Relationship Id="rId4" Type="http://schemas.openxmlformats.org/officeDocument/2006/relationships/image" Target="../media/image1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.jpeg" /><Relationship Id="rId4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.jpeg" /><Relationship Id="rId4" Type="http://schemas.openxmlformats.org/officeDocument/2006/relationships/image" Target="../media/image13.png" /><Relationship Id="rId5" Type="http://schemas.openxmlformats.org/officeDocument/2006/relationships/image" Target="../media/image14.png" /><Relationship Id="rId6" Type="http://schemas.openxmlformats.org/officeDocument/2006/relationships/image" Target="../media/image15.png" /><Relationship Id="rId7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1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Relationship Id="rId6" Type="http://schemas.openxmlformats.org/officeDocument/2006/relationships/image" Target="../media/image19.jpeg" /><Relationship Id="rId7" Type="http://schemas.openxmlformats.org/officeDocument/2006/relationships/image" Target="../media/image2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1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1.jpeg" /><Relationship Id="rId4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1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1.jpeg" /><Relationship Id="rId4" Type="http://schemas.openxmlformats.org/officeDocument/2006/relationships/image" Target="../media/image22.png" /><Relationship Id="rId5" Type="http://schemas.openxmlformats.org/officeDocument/2006/relationships/image" Target="../media/image23.png" /><Relationship Id="rId6" Type="http://schemas.openxmlformats.org/officeDocument/2006/relationships/image" Target="../media/image24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1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1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25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25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7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3.png" /><Relationship Id="rId6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.jpeg" /><Relationship Id="rId4" Type="http://schemas.openxmlformats.org/officeDocument/2006/relationships/image" Target="../media/image5.png" /><Relationship Id="rId5" Type="http://schemas.openxmlformats.org/officeDocument/2006/relationships/image" Target="../media/image6.png" /><Relationship Id="rId6" Type="http://schemas.openxmlformats.org/officeDocument/2006/relationships/image" Target="../media/image7.jpeg" /><Relationship Id="rId7" Type="http://schemas.openxmlformats.org/officeDocument/2006/relationships/image" Target="../media/image8.jpeg" /><Relationship Id="rId8" Type="http://schemas.openxmlformats.org/officeDocument/2006/relationships/image" Target="../media/image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.jpeg" /><Relationship Id="rId4" Type="http://schemas.openxmlformats.org/officeDocument/2006/relationships/image" Target="../media/image10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4262"/>
          <a:stretch>
            <a:fillRect/>
          </a:stretch>
        </p:blipFill>
        <p:spPr>
          <a:xfrm>
            <a:off x="-14515" y="0"/>
            <a:ext cx="12206515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4515" y="0"/>
            <a:ext cx="12206515" cy="68580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23"/>
          <p:cNvSpPr txBox="1">
            <a:spLocks noChangeArrowheads="1"/>
          </p:cNvSpPr>
          <p:nvPr/>
        </p:nvSpPr>
        <p:spPr bwMode="auto">
          <a:xfrm>
            <a:off x="1249687" y="2177270"/>
            <a:ext cx="9775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科技感通用</a:t>
            </a:r>
            <a:r>
              <a:rPr kumimoji="0" lang="en-US" altLang="zh-CN" sz="7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7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endParaRPr kumimoji="0" lang="zh-CN" altLang="en-US" sz="72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24"/>
          <p:cNvSpPr txBox="1">
            <a:spLocks noChangeArrowheads="1"/>
          </p:cNvSpPr>
          <p:nvPr/>
        </p:nvSpPr>
        <p:spPr bwMode="auto">
          <a:xfrm>
            <a:off x="2294807" y="3399972"/>
            <a:ext cx="6716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封面标志可轻松替换、内页所有素材可自由编辑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28268" y="4072922"/>
            <a:ext cx="2233386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11964" y="4072922"/>
            <a:ext cx="1732704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24"/>
          <p:cNvSpPr txBox="1">
            <a:spLocks noChangeArrowheads="1"/>
          </p:cNvSpPr>
          <p:nvPr/>
        </p:nvSpPr>
        <p:spPr bwMode="auto">
          <a:xfrm>
            <a:off x="3901332" y="4117668"/>
            <a:ext cx="2060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市场营销</a:t>
            </a: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班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24"/>
          <p:cNvSpPr txBox="1">
            <a:spLocks noChangeArrowheads="1"/>
          </p:cNvSpPr>
          <p:nvPr/>
        </p:nvSpPr>
        <p:spPr bwMode="auto">
          <a:xfrm>
            <a:off x="6545678" y="4079568"/>
            <a:ext cx="145698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汇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4262"/>
          <a:stretch>
            <a:fillRect/>
          </a:stretch>
        </p:blipFill>
        <p:spPr>
          <a:xfrm>
            <a:off x="-14515" y="0"/>
            <a:ext cx="12206515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815" y="0"/>
            <a:ext cx="12206515" cy="68580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14516" y="298450"/>
            <a:ext cx="312965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66485" y="298450"/>
            <a:ext cx="135166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69687" y="391467"/>
            <a:ext cx="3618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点此添加你的标题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b="2620"/>
          <a:stretch>
            <a:fillRect/>
          </a:stretch>
        </p:blipFill>
        <p:spPr>
          <a:xfrm>
            <a:off x="1459014" y="1907902"/>
            <a:ext cx="3145535" cy="1999959"/>
          </a:xfrm>
          <a:prstGeom prst="rect">
            <a:avLst/>
          </a:prstGeom>
        </p:spPr>
      </p:pic>
      <p:sp>
        <p:nvSpPr>
          <p:cNvPr id="8" name="Rectangle 5"/>
          <p:cNvSpPr/>
          <p:nvPr/>
        </p:nvSpPr>
        <p:spPr>
          <a:xfrm>
            <a:off x="4641126" y="1914469"/>
            <a:ext cx="3145536" cy="1993392"/>
          </a:xfrm>
          <a:prstGeom prst="rect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7823238" y="1914469"/>
            <a:ext cx="3145536" cy="1993392"/>
          </a:xfrm>
          <a:prstGeom prst="rect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圆角矩形 18"/>
          <p:cNvSpPr/>
          <p:nvPr/>
        </p:nvSpPr>
        <p:spPr>
          <a:xfrm>
            <a:off x="1447800" y="4319034"/>
            <a:ext cx="2471580" cy="462161"/>
          </a:xfrm>
          <a:prstGeom prst="roundRect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84603" y="4365448"/>
            <a:ext cx="279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214786" y="254508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8419299" y="2899531"/>
            <a:ext cx="204497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4980658" y="254508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185171" y="2899531"/>
            <a:ext cx="204497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447800" y="5005367"/>
            <a:ext cx="9725036" cy="2028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59014" y="5280002"/>
            <a:ext cx="9725036" cy="2028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59014" y="5554637"/>
            <a:ext cx="9725036" cy="2028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4262"/>
          <a:stretch>
            <a:fillRect/>
          </a:stretch>
        </p:blipFill>
        <p:spPr>
          <a:xfrm>
            <a:off x="-14515" y="0"/>
            <a:ext cx="12206515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815" y="0"/>
            <a:ext cx="12206515" cy="68580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14516" y="298450"/>
            <a:ext cx="312965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66485" y="298450"/>
            <a:ext cx="135166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69687" y="391467"/>
            <a:ext cx="3618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点此添加你的标题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Hexagon 44"/>
          <p:cNvSpPr/>
          <p:nvPr/>
        </p:nvSpPr>
        <p:spPr>
          <a:xfrm>
            <a:off x="5102019" y="1846312"/>
            <a:ext cx="1827787" cy="1575679"/>
          </a:xfrm>
          <a:prstGeom prst="hexagon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654839" y="2273076"/>
            <a:ext cx="722149" cy="722149"/>
            <a:chOff x="5634718" y="2284012"/>
            <a:chExt cx="805126" cy="805126"/>
          </a:xfrm>
          <a:solidFill>
            <a:srgbClr val="FDFDFD"/>
          </a:solidFill>
        </p:grpSpPr>
        <p:sp>
          <p:nvSpPr>
            <p:cNvPr id="9" name="Teardrop 49@|1FFC:16777215|FBC:16777215|LFC:14978588|LBC:16777215"/>
            <p:cNvSpPr/>
            <p:nvPr/>
          </p:nvSpPr>
          <p:spPr>
            <a:xfrm>
              <a:off x="5634718" y="2770276"/>
              <a:ext cx="318862" cy="318862"/>
            </a:xfrm>
            <a:prstGeom prst="teardrop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Teardrop 58@|1FFC:16777215|FBC:16777215|LFC:14978588|LBC:16777215"/>
            <p:cNvSpPr/>
            <p:nvPr/>
          </p:nvSpPr>
          <p:spPr>
            <a:xfrm rot="10800000">
              <a:off x="5953580" y="2284012"/>
              <a:ext cx="486264" cy="486264"/>
            </a:xfrm>
            <a:prstGeom prst="teardrop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Teardrop 67@|1FFC:16777215|FBC:16777215|LFC:14978588|LBC:16777215"/>
            <p:cNvSpPr/>
            <p:nvPr/>
          </p:nvSpPr>
          <p:spPr>
            <a:xfrm rot="5400000">
              <a:off x="5718654" y="2536317"/>
              <a:ext cx="167940" cy="167940"/>
            </a:xfrm>
            <a:prstGeom prst="teardrop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Hexagon 45"/>
          <p:cNvSpPr/>
          <p:nvPr/>
        </p:nvSpPr>
        <p:spPr>
          <a:xfrm>
            <a:off x="1629890" y="3724895"/>
            <a:ext cx="1827787" cy="1575679"/>
          </a:xfrm>
          <a:prstGeom prst="hexagon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Hexagon 1"/>
          <p:cNvSpPr/>
          <p:nvPr/>
        </p:nvSpPr>
        <p:spPr>
          <a:xfrm>
            <a:off x="3365955" y="2785604"/>
            <a:ext cx="1827787" cy="1575679"/>
          </a:xfrm>
          <a:prstGeom prst="hexagon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Hexagon 46"/>
          <p:cNvSpPr/>
          <p:nvPr/>
        </p:nvSpPr>
        <p:spPr>
          <a:xfrm>
            <a:off x="6838084" y="2763960"/>
            <a:ext cx="1827787" cy="1575679"/>
          </a:xfrm>
          <a:prstGeom prst="hexagon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Hexagon 47"/>
          <p:cNvSpPr/>
          <p:nvPr/>
        </p:nvSpPr>
        <p:spPr>
          <a:xfrm>
            <a:off x="8548113" y="3724894"/>
            <a:ext cx="1827787" cy="1575679"/>
          </a:xfrm>
          <a:prstGeom prst="hexagon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661809" y="4302849"/>
            <a:ext cx="87998" cy="397465"/>
            <a:chOff x="7872295" y="4547012"/>
            <a:chExt cx="98109" cy="443135"/>
          </a:xfrm>
        </p:grpSpPr>
        <p:cxnSp>
          <p:nvCxnSpPr>
            <p:cNvPr id="19" name="Straight Connector 90@|9FFC:0|FBC:0|LFC:7095411|LBC:16777215"/>
            <p:cNvCxnSpPr/>
            <p:nvPr/>
          </p:nvCxnSpPr>
          <p:spPr>
            <a:xfrm flipH="1">
              <a:off x="7921350" y="4547012"/>
              <a:ext cx="0" cy="394082"/>
            </a:xfrm>
            <a:prstGeom prst="line">
              <a:avLst/>
            </a:prstGeom>
            <a:ln w="41275">
              <a:solidFill>
                <a:srgbClr val="FEFEF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91@|1FFC:16777215|FBC:16777215|LFC:7095411|LBC:16777215"/>
            <p:cNvSpPr/>
            <p:nvPr/>
          </p:nvSpPr>
          <p:spPr>
            <a:xfrm rot="18900000">
              <a:off x="7872295" y="4892038"/>
              <a:ext cx="98109" cy="981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EF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263408" y="4321075"/>
            <a:ext cx="87998" cy="397465"/>
            <a:chOff x="4083407" y="4567332"/>
            <a:chExt cx="98109" cy="443135"/>
          </a:xfrm>
        </p:grpSpPr>
        <p:cxnSp>
          <p:nvCxnSpPr>
            <p:cNvPr id="22" name="Straight Connector 92@|9FFC:0|FBC:0|LFC:2476028|LBC:16777215"/>
            <p:cNvCxnSpPr/>
            <p:nvPr/>
          </p:nvCxnSpPr>
          <p:spPr>
            <a:xfrm flipH="1">
              <a:off x="4132462" y="4567332"/>
              <a:ext cx="0" cy="394082"/>
            </a:xfrm>
            <a:prstGeom prst="line">
              <a:avLst/>
            </a:prstGeom>
            <a:ln w="41275">
              <a:solidFill>
                <a:srgbClr val="FEFEF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93@|1FFC:16777215|FBC:16777215|LFC:2476028|LBC:16777215"/>
            <p:cNvSpPr/>
            <p:nvPr/>
          </p:nvSpPr>
          <p:spPr>
            <a:xfrm rot="18900000">
              <a:off x="4083407" y="4912358"/>
              <a:ext cx="98109" cy="981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EF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486765" y="3342692"/>
            <a:ext cx="87998" cy="397465"/>
            <a:chOff x="2102623" y="3476530"/>
            <a:chExt cx="98109" cy="443135"/>
          </a:xfrm>
        </p:grpSpPr>
        <p:cxnSp>
          <p:nvCxnSpPr>
            <p:cNvPr id="25" name="Straight Connector 95@|9FFC:0|FBC:0|LFC:3940327|LBC:16777215"/>
            <p:cNvCxnSpPr/>
            <p:nvPr/>
          </p:nvCxnSpPr>
          <p:spPr>
            <a:xfrm rot="10800000" flipH="1">
              <a:off x="2151677" y="3525583"/>
              <a:ext cx="0" cy="394082"/>
            </a:xfrm>
            <a:prstGeom prst="line">
              <a:avLst/>
            </a:prstGeom>
            <a:ln w="41275">
              <a:solidFill>
                <a:srgbClr val="FEFEF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96@|1FFC:16777215|FBC:16777215|LFC:3940327|LBC:16777215"/>
            <p:cNvSpPr/>
            <p:nvPr/>
          </p:nvSpPr>
          <p:spPr>
            <a:xfrm rot="8100000">
              <a:off x="2102623" y="3476530"/>
              <a:ext cx="98109" cy="981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EF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418006" y="3327428"/>
            <a:ext cx="87998" cy="397465"/>
            <a:chOff x="9830285" y="3459512"/>
            <a:chExt cx="98109" cy="443135"/>
          </a:xfrm>
        </p:grpSpPr>
        <p:cxnSp>
          <p:nvCxnSpPr>
            <p:cNvPr id="28" name="Straight Connector 98@|9FFC:0|FBC:0|LFC:3590821|LBC:16777215"/>
            <p:cNvCxnSpPr/>
            <p:nvPr/>
          </p:nvCxnSpPr>
          <p:spPr>
            <a:xfrm rot="10800000" flipH="1">
              <a:off x="9879339" y="3508565"/>
              <a:ext cx="0" cy="394082"/>
            </a:xfrm>
            <a:prstGeom prst="line">
              <a:avLst/>
            </a:prstGeom>
            <a:ln w="41275">
              <a:solidFill>
                <a:srgbClr val="FEFEF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99@|1FFC:16777215|FBC:16777215|LFC:3590821|LBC:16777215"/>
            <p:cNvSpPr/>
            <p:nvPr/>
          </p:nvSpPr>
          <p:spPr>
            <a:xfrm rot="8100000">
              <a:off x="9830285" y="3459512"/>
              <a:ext cx="98109" cy="981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EF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274401" y="4249328"/>
            <a:ext cx="512724" cy="512724"/>
            <a:chOff x="5953580" y="640964"/>
            <a:chExt cx="571638" cy="571638"/>
          </a:xfrm>
          <a:solidFill>
            <a:srgbClr val="FEFEFE"/>
          </a:solidFill>
        </p:grpSpPr>
        <p:grpSp>
          <p:nvGrpSpPr>
            <p:cNvPr id="31" name="组合 30"/>
            <p:cNvGrpSpPr/>
            <p:nvPr/>
          </p:nvGrpSpPr>
          <p:grpSpPr>
            <a:xfrm>
              <a:off x="5953580" y="640964"/>
              <a:ext cx="571638" cy="571638"/>
              <a:chOff x="2447925" y="1884363"/>
              <a:chExt cx="203200" cy="203200"/>
            </a:xfrm>
            <a:grpFill/>
          </p:grpSpPr>
          <p:sp>
            <p:nvSpPr>
              <p:cNvPr id="34" name="Freeform 41@|5FFC:0|FBC:0|LFC:0|LBC:16777215"/>
              <p:cNvSpPr/>
              <p:nvPr/>
            </p:nvSpPr>
            <p:spPr bwMode="auto">
              <a:xfrm>
                <a:off x="2455863" y="2036763"/>
                <a:ext cx="187325" cy="50800"/>
              </a:xfrm>
              <a:custGeom>
                <a:gdLst>
                  <a:gd name="T0" fmla="*/ 74 w 118"/>
                  <a:gd name="T1" fmla="*/ 0 h 32"/>
                  <a:gd name="T2" fmla="*/ 44 w 118"/>
                  <a:gd name="T3" fmla="*/ 0 h 32"/>
                  <a:gd name="T4" fmla="*/ 41 w 118"/>
                  <a:gd name="T5" fmla="*/ 3 h 32"/>
                  <a:gd name="T6" fmla="*/ 0 w 118"/>
                  <a:gd name="T7" fmla="*/ 32 h 32"/>
                  <a:gd name="T8" fmla="*/ 118 w 118"/>
                  <a:gd name="T9" fmla="*/ 32 h 32"/>
                  <a:gd name="T10" fmla="*/ 77 w 118"/>
                  <a:gd name="T11" fmla="*/ 3 h 32"/>
                  <a:gd name="T12" fmla="*/ 74 w 118"/>
                  <a:gd name="T13" fmla="*/ 0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32">
                    <a:moveTo>
                      <a:pt x="74" y="0"/>
                    </a:moveTo>
                    <a:lnTo>
                      <a:pt x="44" y="0"/>
                    </a:lnTo>
                    <a:lnTo>
                      <a:pt x="41" y="3"/>
                    </a:lnTo>
                    <a:lnTo>
                      <a:pt x="0" y="32"/>
                    </a:lnTo>
                    <a:lnTo>
                      <a:pt x="118" y="32"/>
                    </a:lnTo>
                    <a:lnTo>
                      <a:pt x="77" y="3"/>
                    </a:lnTo>
                    <a:lnTo>
                      <a:pt x="7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42@|5FFC:0|FBC:0|LFC:0|LBC:16777215"/>
              <p:cNvSpPr/>
              <p:nvPr/>
            </p:nvSpPr>
            <p:spPr bwMode="auto">
              <a:xfrm>
                <a:off x="2587625" y="1987550"/>
                <a:ext cx="63500" cy="93662"/>
              </a:xfrm>
              <a:custGeom>
                <a:gdLst>
                  <a:gd name="T0" fmla="*/ 0 w 40"/>
                  <a:gd name="T1" fmla="*/ 29 h 59"/>
                  <a:gd name="T2" fmla="*/ 0 w 40"/>
                  <a:gd name="T3" fmla="*/ 29 h 59"/>
                  <a:gd name="T4" fmla="*/ 40 w 40"/>
                  <a:gd name="T5" fmla="*/ 59 h 59"/>
                  <a:gd name="T6" fmla="*/ 40 w 40"/>
                  <a:gd name="T7" fmla="*/ 0 h 59"/>
                  <a:gd name="T8" fmla="*/ 23 w 40"/>
                  <a:gd name="T9" fmla="*/ 12 h 59"/>
                  <a:gd name="T10" fmla="*/ 0 w 40"/>
                  <a:gd name="T11" fmla="*/ 29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9">
                    <a:moveTo>
                      <a:pt x="0" y="29"/>
                    </a:moveTo>
                    <a:lnTo>
                      <a:pt x="0" y="29"/>
                    </a:lnTo>
                    <a:lnTo>
                      <a:pt x="40" y="59"/>
                    </a:lnTo>
                    <a:lnTo>
                      <a:pt x="40" y="0"/>
                    </a:lnTo>
                    <a:lnTo>
                      <a:pt x="23" y="12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4@|5FFC:0|FBC:0|LFC:0|LBC:16777215"/>
              <p:cNvSpPr/>
              <p:nvPr/>
            </p:nvSpPr>
            <p:spPr bwMode="auto">
              <a:xfrm>
                <a:off x="2447925" y="1987550"/>
                <a:ext cx="61912" cy="93662"/>
              </a:xfrm>
              <a:custGeom>
                <a:gdLst>
                  <a:gd name="T0" fmla="*/ 39 w 39"/>
                  <a:gd name="T1" fmla="*/ 29 h 59"/>
                  <a:gd name="T2" fmla="*/ 17 w 39"/>
                  <a:gd name="T3" fmla="*/ 12 h 59"/>
                  <a:gd name="T4" fmla="*/ 0 w 39"/>
                  <a:gd name="T5" fmla="*/ 0 h 59"/>
                  <a:gd name="T6" fmla="*/ 0 w 39"/>
                  <a:gd name="T7" fmla="*/ 0 h 59"/>
                  <a:gd name="T8" fmla="*/ 0 w 39"/>
                  <a:gd name="T9" fmla="*/ 59 h 59"/>
                  <a:gd name="T10" fmla="*/ 39 w 39"/>
                  <a:gd name="T11" fmla="*/ 29 h 59"/>
                  <a:gd name="T12" fmla="*/ 39 w 39"/>
                  <a:gd name="T13" fmla="*/ 29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9">
                    <a:moveTo>
                      <a:pt x="39" y="29"/>
                    </a:moveTo>
                    <a:lnTo>
                      <a:pt x="17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39" y="29"/>
                    </a:lnTo>
                    <a:lnTo>
                      <a:pt x="39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45@|5FFC:0|FBC:0|LFC:0|LBC:16777215"/>
              <p:cNvSpPr/>
              <p:nvPr/>
            </p:nvSpPr>
            <p:spPr bwMode="auto">
              <a:xfrm>
                <a:off x="2447925" y="1954213"/>
                <a:ext cx="26987" cy="38100"/>
              </a:xfrm>
              <a:custGeom>
                <a:gdLst>
                  <a:gd name="T0" fmla="*/ 17 w 17"/>
                  <a:gd name="T1" fmla="*/ 0 h 24"/>
                  <a:gd name="T2" fmla="*/ 0 w 17"/>
                  <a:gd name="T3" fmla="*/ 12 h 24"/>
                  <a:gd name="T4" fmla="*/ 17 w 17"/>
                  <a:gd name="T5" fmla="*/ 24 h 24"/>
                  <a:gd name="T6" fmla="*/ 17 w 17"/>
                  <a:gd name="T7" fmla="*/ 0 h 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4">
                    <a:moveTo>
                      <a:pt x="17" y="0"/>
                    </a:moveTo>
                    <a:lnTo>
                      <a:pt x="0" y="12"/>
                    </a:lnTo>
                    <a:lnTo>
                      <a:pt x="17" y="24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46@|5FFC:0|FBC:0|LFC:0|LBC:16777215"/>
              <p:cNvSpPr/>
              <p:nvPr/>
            </p:nvSpPr>
            <p:spPr bwMode="auto">
              <a:xfrm>
                <a:off x="2486025" y="1884363"/>
                <a:ext cx="127000" cy="142875"/>
              </a:xfrm>
              <a:custGeom>
                <a:gdLst>
                  <a:gd name="T0" fmla="*/ 23 w 80"/>
                  <a:gd name="T1" fmla="*/ 16 h 90"/>
                  <a:gd name="T2" fmla="*/ 23 w 80"/>
                  <a:gd name="T3" fmla="*/ 23 h 90"/>
                  <a:gd name="T4" fmla="*/ 16 w 80"/>
                  <a:gd name="T5" fmla="*/ 23 h 90"/>
                  <a:gd name="T6" fmla="*/ 0 w 80"/>
                  <a:gd name="T7" fmla="*/ 23 h 90"/>
                  <a:gd name="T8" fmla="*/ 0 w 80"/>
                  <a:gd name="T9" fmla="*/ 74 h 90"/>
                  <a:gd name="T10" fmla="*/ 22 w 80"/>
                  <a:gd name="T11" fmla="*/ 90 h 90"/>
                  <a:gd name="T12" fmla="*/ 58 w 80"/>
                  <a:gd name="T13" fmla="*/ 90 h 90"/>
                  <a:gd name="T14" fmla="*/ 80 w 80"/>
                  <a:gd name="T15" fmla="*/ 74 h 90"/>
                  <a:gd name="T16" fmla="*/ 80 w 80"/>
                  <a:gd name="T17" fmla="*/ 0 h 90"/>
                  <a:gd name="T18" fmla="*/ 23 w 80"/>
                  <a:gd name="T19" fmla="*/ 0 h 90"/>
                  <a:gd name="T20" fmla="*/ 23 w 80"/>
                  <a:gd name="T21" fmla="*/ 0 h 90"/>
                  <a:gd name="T22" fmla="*/ 23 w 80"/>
                  <a:gd name="T23" fmla="*/ 16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0" h="90">
                    <a:moveTo>
                      <a:pt x="23" y="16"/>
                    </a:moveTo>
                    <a:lnTo>
                      <a:pt x="23" y="23"/>
                    </a:lnTo>
                    <a:lnTo>
                      <a:pt x="16" y="23"/>
                    </a:lnTo>
                    <a:lnTo>
                      <a:pt x="0" y="23"/>
                    </a:lnTo>
                    <a:lnTo>
                      <a:pt x="0" y="74"/>
                    </a:lnTo>
                    <a:lnTo>
                      <a:pt x="22" y="90"/>
                    </a:lnTo>
                    <a:lnTo>
                      <a:pt x="58" y="90"/>
                    </a:lnTo>
                    <a:lnTo>
                      <a:pt x="80" y="74"/>
                    </a:lnTo>
                    <a:lnTo>
                      <a:pt x="80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7@|5FFC:0|FBC:0|LFC:0|LBC:16777215"/>
              <p:cNvSpPr/>
              <p:nvPr/>
            </p:nvSpPr>
            <p:spPr bwMode="auto">
              <a:xfrm>
                <a:off x="2486025" y="1884363"/>
                <a:ext cx="25400" cy="25400"/>
              </a:xfrm>
              <a:custGeom>
                <a:gdLst>
                  <a:gd name="T0" fmla="*/ 0 w 16"/>
                  <a:gd name="T1" fmla="*/ 16 h 16"/>
                  <a:gd name="T2" fmla="*/ 16 w 16"/>
                  <a:gd name="T3" fmla="*/ 16 h 16"/>
                  <a:gd name="T4" fmla="*/ 16 w 16"/>
                  <a:gd name="T5" fmla="*/ 0 h 16"/>
                  <a:gd name="T6" fmla="*/ 0 w 16"/>
                  <a:gd name="T7" fmla="*/ 16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16" y="16"/>
                    </a:lnTo>
                    <a:lnTo>
                      <a:pt x="16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" name="Rectangle 40@|1FFC:0|FBC:0|LFC:0|LBC:16777215"/>
            <p:cNvSpPr>
              <a:spLocks noChangeArrowheads="1"/>
            </p:cNvSpPr>
            <p:nvPr/>
          </p:nvSpPr>
          <p:spPr bwMode="auto">
            <a:xfrm>
              <a:off x="6205713" y="876665"/>
              <a:ext cx="4465" cy="44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43@|5FFC:0|FBC:0|LFC:0|LBC:16777215"/>
            <p:cNvSpPr/>
            <p:nvPr/>
          </p:nvSpPr>
          <p:spPr bwMode="auto">
            <a:xfrm>
              <a:off x="6129794" y="823074"/>
              <a:ext cx="75919" cy="107182"/>
            </a:xfrm>
            <a:custGeom>
              <a:gdLst>
                <a:gd name="T0" fmla="*/ 17 w 17"/>
                <a:gd name="T1" fmla="*/ 12 h 24"/>
                <a:gd name="T2" fmla="*/ 17 w 17"/>
                <a:gd name="T3" fmla="*/ 12 h 24"/>
                <a:gd name="T4" fmla="*/ 17 w 17"/>
                <a:gd name="T5" fmla="*/ 12 h 24"/>
                <a:gd name="T6" fmla="*/ 0 w 17"/>
                <a:gd name="T7" fmla="*/ 0 h 24"/>
                <a:gd name="T8" fmla="*/ 0 w 17"/>
                <a:gd name="T9" fmla="*/ 24 h 24"/>
                <a:gd name="T10" fmla="*/ 17 w 17"/>
                <a:gd name="T11" fmla="*/ 12 h 24"/>
                <a:gd name="T12" fmla="*/ 17 w 17"/>
                <a:gd name="T13" fmla="*/ 12 h 24"/>
                <a:gd name="T14" fmla="*/ 17 w 17"/>
                <a:gd name="T15" fmla="*/ 12 h 24"/>
                <a:gd name="T16" fmla="*/ 17 w 17"/>
                <a:gd name="T17" fmla="*/ 12 h 24"/>
                <a:gd name="T18" fmla="*/ 17 w 17"/>
                <a:gd name="T19" fmla="*/ 12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4">
                  <a:moveTo>
                    <a:pt x="17" y="12"/>
                  </a:moveTo>
                  <a:lnTo>
                    <a:pt x="17" y="12"/>
                  </a:lnTo>
                  <a:lnTo>
                    <a:pt x="17" y="12"/>
                  </a:lnTo>
                  <a:lnTo>
                    <a:pt x="0" y="0"/>
                  </a:lnTo>
                  <a:lnTo>
                    <a:pt x="0" y="24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050344" y="3284527"/>
            <a:ext cx="520736" cy="476675"/>
            <a:chOff x="6777352" y="648902"/>
            <a:chExt cx="580570" cy="531446"/>
          </a:xfrm>
          <a:solidFill>
            <a:srgbClr val="FEFEFE"/>
          </a:solidFill>
        </p:grpSpPr>
        <p:sp>
          <p:nvSpPr>
            <p:cNvPr id="41" name="Freeform 48@|5FFC:0|FBC:0|LFC:0|LBC:16777215"/>
            <p:cNvSpPr/>
            <p:nvPr/>
          </p:nvSpPr>
          <p:spPr bwMode="auto">
            <a:xfrm>
              <a:off x="6799683" y="1037439"/>
              <a:ext cx="526979" cy="142909"/>
            </a:xfrm>
            <a:custGeom>
              <a:gdLst>
                <a:gd name="T0" fmla="*/ 75 w 118"/>
                <a:gd name="T1" fmla="*/ 0 h 32"/>
                <a:gd name="T2" fmla="*/ 44 w 118"/>
                <a:gd name="T3" fmla="*/ 0 h 32"/>
                <a:gd name="T4" fmla="*/ 41 w 118"/>
                <a:gd name="T5" fmla="*/ 2 h 32"/>
                <a:gd name="T6" fmla="*/ 0 w 118"/>
                <a:gd name="T7" fmla="*/ 32 h 32"/>
                <a:gd name="T8" fmla="*/ 118 w 118"/>
                <a:gd name="T9" fmla="*/ 32 h 32"/>
                <a:gd name="T10" fmla="*/ 78 w 118"/>
                <a:gd name="T11" fmla="*/ 2 h 32"/>
                <a:gd name="T12" fmla="*/ 75 w 118"/>
                <a:gd name="T13" fmla="*/ 0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32">
                  <a:moveTo>
                    <a:pt x="75" y="0"/>
                  </a:moveTo>
                  <a:lnTo>
                    <a:pt x="44" y="0"/>
                  </a:lnTo>
                  <a:lnTo>
                    <a:pt x="41" y="2"/>
                  </a:lnTo>
                  <a:lnTo>
                    <a:pt x="0" y="32"/>
                  </a:lnTo>
                  <a:lnTo>
                    <a:pt x="118" y="32"/>
                  </a:lnTo>
                  <a:lnTo>
                    <a:pt x="78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49@|5FFC:0|FBC:0|LFC:0|LBC:16777215"/>
            <p:cNvSpPr/>
            <p:nvPr/>
          </p:nvSpPr>
          <p:spPr bwMode="auto">
            <a:xfrm>
              <a:off x="6777352" y="648902"/>
              <a:ext cx="576103" cy="509115"/>
            </a:xfrm>
            <a:custGeom>
              <a:gdLst>
                <a:gd name="T0" fmla="*/ 129 w 129"/>
                <a:gd name="T1" fmla="*/ 47 h 114"/>
                <a:gd name="T2" fmla="*/ 129 w 129"/>
                <a:gd name="T3" fmla="*/ 47 h 114"/>
                <a:gd name="T4" fmla="*/ 129 w 129"/>
                <a:gd name="T5" fmla="*/ 47 h 114"/>
                <a:gd name="T6" fmla="*/ 64 w 129"/>
                <a:gd name="T7" fmla="*/ 0 h 114"/>
                <a:gd name="T8" fmla="*/ 0 w 129"/>
                <a:gd name="T9" fmla="*/ 47 h 114"/>
                <a:gd name="T10" fmla="*/ 0 w 129"/>
                <a:gd name="T11" fmla="*/ 47 h 114"/>
                <a:gd name="T12" fmla="*/ 0 w 129"/>
                <a:gd name="T13" fmla="*/ 56 h 114"/>
                <a:gd name="T14" fmla="*/ 0 w 129"/>
                <a:gd name="T15" fmla="*/ 56 h 114"/>
                <a:gd name="T16" fmla="*/ 0 w 129"/>
                <a:gd name="T17" fmla="*/ 114 h 114"/>
                <a:gd name="T18" fmla="*/ 40 w 129"/>
                <a:gd name="T19" fmla="*/ 85 h 114"/>
                <a:gd name="T20" fmla="*/ 40 w 129"/>
                <a:gd name="T21" fmla="*/ 85 h 114"/>
                <a:gd name="T22" fmla="*/ 0 w 129"/>
                <a:gd name="T23" fmla="*/ 56 h 114"/>
                <a:gd name="T24" fmla="*/ 13 w 129"/>
                <a:gd name="T25" fmla="*/ 47 h 114"/>
                <a:gd name="T26" fmla="*/ 13 w 129"/>
                <a:gd name="T27" fmla="*/ 47 h 114"/>
                <a:gd name="T28" fmla="*/ 64 w 129"/>
                <a:gd name="T29" fmla="*/ 9 h 114"/>
                <a:gd name="T30" fmla="*/ 117 w 129"/>
                <a:gd name="T31" fmla="*/ 47 h 114"/>
                <a:gd name="T32" fmla="*/ 117 w 129"/>
                <a:gd name="T33" fmla="*/ 47 h 114"/>
                <a:gd name="T34" fmla="*/ 129 w 129"/>
                <a:gd name="T35" fmla="*/ 56 h 114"/>
                <a:gd name="T36" fmla="*/ 89 w 129"/>
                <a:gd name="T37" fmla="*/ 85 h 114"/>
                <a:gd name="T38" fmla="*/ 89 w 129"/>
                <a:gd name="T39" fmla="*/ 85 h 114"/>
                <a:gd name="T40" fmla="*/ 129 w 129"/>
                <a:gd name="T41" fmla="*/ 114 h 114"/>
                <a:gd name="T42" fmla="*/ 129 w 129"/>
                <a:gd name="T43" fmla="*/ 56 h 114"/>
                <a:gd name="T44" fmla="*/ 129 w 129"/>
                <a:gd name="T45" fmla="*/ 56 h 114"/>
                <a:gd name="T46" fmla="*/ 129 w 129"/>
                <a:gd name="T47" fmla="*/ 47 h 114"/>
                <a:gd name="T48" fmla="*/ 129 w 129"/>
                <a:gd name="T49" fmla="*/ 47 h 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114">
                  <a:moveTo>
                    <a:pt x="129" y="47"/>
                  </a:moveTo>
                  <a:lnTo>
                    <a:pt x="129" y="47"/>
                  </a:lnTo>
                  <a:lnTo>
                    <a:pt x="129" y="47"/>
                  </a:lnTo>
                  <a:lnTo>
                    <a:pt x="64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114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0" y="56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64" y="9"/>
                  </a:lnTo>
                  <a:lnTo>
                    <a:pt x="117" y="47"/>
                  </a:lnTo>
                  <a:lnTo>
                    <a:pt x="117" y="47"/>
                  </a:lnTo>
                  <a:lnTo>
                    <a:pt x="129" y="56"/>
                  </a:lnTo>
                  <a:lnTo>
                    <a:pt x="89" y="85"/>
                  </a:lnTo>
                  <a:lnTo>
                    <a:pt x="89" y="85"/>
                  </a:lnTo>
                  <a:lnTo>
                    <a:pt x="129" y="114"/>
                  </a:lnTo>
                  <a:lnTo>
                    <a:pt x="129" y="56"/>
                  </a:lnTo>
                  <a:lnTo>
                    <a:pt x="129" y="56"/>
                  </a:lnTo>
                  <a:lnTo>
                    <a:pt x="129" y="47"/>
                  </a:lnTo>
                  <a:lnTo>
                    <a:pt x="129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Rectangle 50@|1FFC:0|FBC:0|LFC:0|LBC:16777215"/>
            <p:cNvSpPr>
              <a:spLocks noChangeArrowheads="1"/>
            </p:cNvSpPr>
            <p:nvPr/>
          </p:nvSpPr>
          <p:spPr bwMode="auto">
            <a:xfrm>
              <a:off x="7353457" y="858802"/>
              <a:ext cx="4465" cy="44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493614" y="3361160"/>
            <a:ext cx="516728" cy="344489"/>
            <a:chOff x="3262313" y="1919288"/>
            <a:chExt cx="204787" cy="136526"/>
          </a:xfrm>
          <a:solidFill>
            <a:srgbClr val="FEFEFE"/>
          </a:solidFill>
        </p:grpSpPr>
        <p:sp>
          <p:nvSpPr>
            <p:cNvPr id="45" name="Freeform 352@|5FFC:0|FBC:0|LFC:0|LBC:16777215"/>
            <p:cNvSpPr/>
            <p:nvPr/>
          </p:nvSpPr>
          <p:spPr bwMode="auto">
            <a:xfrm>
              <a:off x="3398838" y="1927226"/>
              <a:ext cx="68262" cy="120650"/>
            </a:xfrm>
            <a:custGeom>
              <a:gdLst>
                <a:gd name="T0" fmla="*/ 94 w 95"/>
                <a:gd name="T1" fmla="*/ 171 h 171"/>
                <a:gd name="T2" fmla="*/ 95 w 95"/>
                <a:gd name="T3" fmla="*/ 166 h 171"/>
                <a:gd name="T4" fmla="*/ 95 w 95"/>
                <a:gd name="T5" fmla="*/ 6 h 171"/>
                <a:gd name="T6" fmla="*/ 94 w 95"/>
                <a:gd name="T7" fmla="*/ 0 h 171"/>
                <a:gd name="T8" fmla="*/ 0 w 95"/>
                <a:gd name="T9" fmla="*/ 81 h 171"/>
                <a:gd name="T10" fmla="*/ 94 w 95"/>
                <a:gd name="T11" fmla="*/ 171 h 1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71">
                  <a:moveTo>
                    <a:pt x="94" y="171"/>
                  </a:moveTo>
                  <a:cubicBezTo>
                    <a:pt x="95" y="170"/>
                    <a:pt x="95" y="168"/>
                    <a:pt x="95" y="166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5" y="4"/>
                    <a:pt x="95" y="2"/>
                    <a:pt x="94" y="0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94" y="1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353@|5FFC:0|FBC:0|LFC:0|LBC:16777215"/>
            <p:cNvSpPr/>
            <p:nvPr/>
          </p:nvSpPr>
          <p:spPr bwMode="auto">
            <a:xfrm>
              <a:off x="3271838" y="1919288"/>
              <a:ext cx="185737" cy="77788"/>
            </a:xfrm>
            <a:custGeom>
              <a:gdLst>
                <a:gd name="T0" fmla="*/ 132 w 264"/>
                <a:gd name="T1" fmla="*/ 112 h 112"/>
                <a:gd name="T2" fmla="*/ 156 w 264"/>
                <a:gd name="T3" fmla="*/ 92 h 112"/>
                <a:gd name="T4" fmla="*/ 169 w 264"/>
                <a:gd name="T5" fmla="*/ 82 h 112"/>
                <a:gd name="T6" fmla="*/ 264 w 264"/>
                <a:gd name="T7" fmla="*/ 1 h 112"/>
                <a:gd name="T8" fmla="*/ 259 w 264"/>
                <a:gd name="T9" fmla="*/ 0 h 112"/>
                <a:gd name="T10" fmla="*/ 5 w 264"/>
                <a:gd name="T11" fmla="*/ 0 h 112"/>
                <a:gd name="T12" fmla="*/ 0 w 264"/>
                <a:gd name="T13" fmla="*/ 1 h 112"/>
                <a:gd name="T14" fmla="*/ 94 w 264"/>
                <a:gd name="T15" fmla="*/ 82 h 112"/>
                <a:gd name="T16" fmla="*/ 107 w 264"/>
                <a:gd name="T17" fmla="*/ 92 h 112"/>
                <a:gd name="T18" fmla="*/ 132 w 264"/>
                <a:gd name="T19" fmla="*/ 112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112">
                  <a:moveTo>
                    <a:pt x="132" y="112"/>
                  </a:moveTo>
                  <a:cubicBezTo>
                    <a:pt x="156" y="92"/>
                    <a:pt x="156" y="92"/>
                    <a:pt x="156" y="92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264" y="1"/>
                    <a:pt x="264" y="1"/>
                    <a:pt x="264" y="1"/>
                  </a:cubicBezTo>
                  <a:cubicBezTo>
                    <a:pt x="262" y="1"/>
                    <a:pt x="260" y="0"/>
                    <a:pt x="25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107" y="92"/>
                    <a:pt x="107" y="92"/>
                    <a:pt x="107" y="92"/>
                  </a:cubicBezTo>
                  <a:lnTo>
                    <a:pt x="132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354@|5FFC:0|FBC:0|LFC:0|LBC:16777215"/>
            <p:cNvSpPr/>
            <p:nvPr/>
          </p:nvSpPr>
          <p:spPr bwMode="auto">
            <a:xfrm>
              <a:off x="3271838" y="1990726"/>
              <a:ext cx="185737" cy="65088"/>
            </a:xfrm>
            <a:custGeom>
              <a:gdLst>
                <a:gd name="T0" fmla="*/ 259 w 263"/>
                <a:gd name="T1" fmla="*/ 92 h 92"/>
                <a:gd name="T2" fmla="*/ 263 w 263"/>
                <a:gd name="T3" fmla="*/ 91 h 92"/>
                <a:gd name="T4" fmla="*/ 168 w 263"/>
                <a:gd name="T5" fmla="*/ 0 h 92"/>
                <a:gd name="T6" fmla="*/ 132 w 263"/>
                <a:gd name="T7" fmla="*/ 30 h 92"/>
                <a:gd name="T8" fmla="*/ 95 w 263"/>
                <a:gd name="T9" fmla="*/ 0 h 92"/>
                <a:gd name="T10" fmla="*/ 0 w 263"/>
                <a:gd name="T11" fmla="*/ 91 h 92"/>
                <a:gd name="T12" fmla="*/ 5 w 263"/>
                <a:gd name="T13" fmla="*/ 92 h 92"/>
                <a:gd name="T14" fmla="*/ 259 w 263"/>
                <a:gd name="T15" fmla="*/ 92 h 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3" h="92">
                  <a:moveTo>
                    <a:pt x="259" y="92"/>
                  </a:moveTo>
                  <a:cubicBezTo>
                    <a:pt x="260" y="92"/>
                    <a:pt x="262" y="92"/>
                    <a:pt x="263" y="9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2" y="92"/>
                    <a:pt x="3" y="92"/>
                    <a:pt x="5" y="92"/>
                  </a:cubicBezTo>
                  <a:lnTo>
                    <a:pt x="259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355@|5FFC:0|FBC:0|LFC:0|LBC:16777215"/>
            <p:cNvSpPr/>
            <p:nvPr/>
          </p:nvSpPr>
          <p:spPr bwMode="auto">
            <a:xfrm>
              <a:off x="3262313" y="1927226"/>
              <a:ext cx="66675" cy="120650"/>
            </a:xfrm>
            <a:custGeom>
              <a:gdLst>
                <a:gd name="T0" fmla="*/ 1 w 95"/>
                <a:gd name="T1" fmla="*/ 0 h 171"/>
                <a:gd name="T2" fmla="*/ 0 w 95"/>
                <a:gd name="T3" fmla="*/ 6 h 171"/>
                <a:gd name="T4" fmla="*/ 0 w 95"/>
                <a:gd name="T5" fmla="*/ 166 h 171"/>
                <a:gd name="T6" fmla="*/ 1 w 95"/>
                <a:gd name="T7" fmla="*/ 171 h 171"/>
                <a:gd name="T8" fmla="*/ 95 w 95"/>
                <a:gd name="T9" fmla="*/ 81 h 171"/>
                <a:gd name="T10" fmla="*/ 1 w 95"/>
                <a:gd name="T11" fmla="*/ 0 h 1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71">
                  <a:moveTo>
                    <a:pt x="1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8"/>
                    <a:pt x="1" y="170"/>
                    <a:pt x="1" y="171"/>
                  </a:cubicBezTo>
                  <a:cubicBezTo>
                    <a:pt x="95" y="81"/>
                    <a:pt x="95" y="81"/>
                    <a:pt x="95" y="8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265761" y="4256369"/>
            <a:ext cx="424597" cy="512727"/>
            <a:chOff x="3687763" y="1884363"/>
            <a:chExt cx="168274" cy="203201"/>
          </a:xfrm>
          <a:solidFill>
            <a:srgbClr val="FEFEFE"/>
          </a:solidFill>
        </p:grpSpPr>
        <p:sp>
          <p:nvSpPr>
            <p:cNvPr id="50" name="Freeform 356@|5FFC:0|FBC:0|LFC:0|LBC:16777215"/>
            <p:cNvSpPr/>
            <p:nvPr/>
          </p:nvSpPr>
          <p:spPr bwMode="auto">
            <a:xfrm>
              <a:off x="3800475" y="1981201"/>
              <a:ext cx="55562" cy="100013"/>
            </a:xfrm>
            <a:custGeom>
              <a:gdLst>
                <a:gd name="T0" fmla="*/ 77 w 78"/>
                <a:gd name="T1" fmla="*/ 0 h 141"/>
                <a:gd name="T2" fmla="*/ 0 w 78"/>
                <a:gd name="T3" fmla="*/ 67 h 141"/>
                <a:gd name="T4" fmla="*/ 77 w 78"/>
                <a:gd name="T5" fmla="*/ 141 h 141"/>
                <a:gd name="T6" fmla="*/ 78 w 78"/>
                <a:gd name="T7" fmla="*/ 137 h 141"/>
                <a:gd name="T8" fmla="*/ 78 w 78"/>
                <a:gd name="T9" fmla="*/ 5 h 141"/>
                <a:gd name="T10" fmla="*/ 77 w 78"/>
                <a:gd name="T11" fmla="*/ 0 h 1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41">
                  <a:moveTo>
                    <a:pt x="77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8" y="140"/>
                    <a:pt x="78" y="138"/>
                    <a:pt x="78" y="137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3"/>
                    <a:pt x="78" y="2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357@|5FFC:0|FBC:0|LFC:0|LBC:16777215"/>
            <p:cNvSpPr/>
            <p:nvPr/>
          </p:nvSpPr>
          <p:spPr bwMode="auto">
            <a:xfrm>
              <a:off x="3694113" y="1974851"/>
              <a:ext cx="153987" cy="65088"/>
            </a:xfrm>
            <a:custGeom>
              <a:gdLst>
                <a:gd name="T0" fmla="*/ 89 w 218"/>
                <a:gd name="T1" fmla="*/ 76 h 93"/>
                <a:gd name="T2" fmla="*/ 109 w 218"/>
                <a:gd name="T3" fmla="*/ 93 h 93"/>
                <a:gd name="T4" fmla="*/ 130 w 218"/>
                <a:gd name="T5" fmla="*/ 76 h 93"/>
                <a:gd name="T6" fmla="*/ 140 w 218"/>
                <a:gd name="T7" fmla="*/ 68 h 93"/>
                <a:gd name="T8" fmla="*/ 218 w 218"/>
                <a:gd name="T9" fmla="*/ 1 h 93"/>
                <a:gd name="T10" fmla="*/ 214 w 218"/>
                <a:gd name="T11" fmla="*/ 0 h 93"/>
                <a:gd name="T12" fmla="*/ 157 w 218"/>
                <a:gd name="T13" fmla="*/ 0 h 93"/>
                <a:gd name="T14" fmla="*/ 127 w 218"/>
                <a:gd name="T15" fmla="*/ 36 h 93"/>
                <a:gd name="T16" fmla="*/ 109 w 218"/>
                <a:gd name="T17" fmla="*/ 45 h 93"/>
                <a:gd name="T18" fmla="*/ 92 w 218"/>
                <a:gd name="T19" fmla="*/ 36 h 93"/>
                <a:gd name="T20" fmla="*/ 61 w 218"/>
                <a:gd name="T21" fmla="*/ 0 h 93"/>
                <a:gd name="T22" fmla="*/ 4 w 218"/>
                <a:gd name="T23" fmla="*/ 0 h 93"/>
                <a:gd name="T24" fmla="*/ 0 w 218"/>
                <a:gd name="T25" fmla="*/ 1 h 93"/>
                <a:gd name="T26" fmla="*/ 78 w 218"/>
                <a:gd name="T27" fmla="*/ 68 h 93"/>
                <a:gd name="T28" fmla="*/ 89 w 218"/>
                <a:gd name="T29" fmla="*/ 76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8" h="93">
                  <a:moveTo>
                    <a:pt x="89" y="76"/>
                  </a:moveTo>
                  <a:cubicBezTo>
                    <a:pt x="109" y="93"/>
                    <a:pt x="109" y="93"/>
                    <a:pt x="109" y="93"/>
                  </a:cubicBezTo>
                  <a:cubicBezTo>
                    <a:pt x="130" y="76"/>
                    <a:pt x="130" y="76"/>
                    <a:pt x="130" y="76"/>
                  </a:cubicBezTo>
                  <a:cubicBezTo>
                    <a:pt x="140" y="68"/>
                    <a:pt x="140" y="68"/>
                    <a:pt x="140" y="68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17" y="1"/>
                    <a:pt x="215" y="0"/>
                    <a:pt x="214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3" y="42"/>
                    <a:pt x="116" y="45"/>
                    <a:pt x="109" y="45"/>
                  </a:cubicBezTo>
                  <a:cubicBezTo>
                    <a:pt x="103" y="45"/>
                    <a:pt x="96" y="42"/>
                    <a:pt x="92" y="3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78" y="68"/>
                    <a:pt x="78" y="68"/>
                    <a:pt x="78" y="68"/>
                  </a:cubicBezTo>
                  <a:lnTo>
                    <a:pt x="8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358@|5FFC:0|FBC:0|LFC:0|LBC:16777215"/>
            <p:cNvSpPr/>
            <p:nvPr/>
          </p:nvSpPr>
          <p:spPr bwMode="auto">
            <a:xfrm>
              <a:off x="3694113" y="2035176"/>
              <a:ext cx="153987" cy="52388"/>
            </a:xfrm>
            <a:custGeom>
              <a:gdLst>
                <a:gd name="T0" fmla="*/ 109 w 218"/>
                <a:gd name="T1" fmla="*/ 25 h 76"/>
                <a:gd name="T2" fmla="*/ 79 w 218"/>
                <a:gd name="T3" fmla="*/ 0 h 76"/>
                <a:gd name="T4" fmla="*/ 0 w 218"/>
                <a:gd name="T5" fmla="*/ 76 h 76"/>
                <a:gd name="T6" fmla="*/ 4 w 218"/>
                <a:gd name="T7" fmla="*/ 76 h 76"/>
                <a:gd name="T8" fmla="*/ 214 w 218"/>
                <a:gd name="T9" fmla="*/ 76 h 76"/>
                <a:gd name="T10" fmla="*/ 218 w 218"/>
                <a:gd name="T11" fmla="*/ 76 h 76"/>
                <a:gd name="T12" fmla="*/ 139 w 218"/>
                <a:gd name="T13" fmla="*/ 0 h 76"/>
                <a:gd name="T14" fmla="*/ 109 w 218"/>
                <a:gd name="T15" fmla="*/ 25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76">
                  <a:moveTo>
                    <a:pt x="109" y="25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76"/>
                    <a:pt x="3" y="76"/>
                    <a:pt x="4" y="76"/>
                  </a:cubicBezTo>
                  <a:cubicBezTo>
                    <a:pt x="214" y="76"/>
                    <a:pt x="214" y="76"/>
                    <a:pt x="214" y="76"/>
                  </a:cubicBezTo>
                  <a:cubicBezTo>
                    <a:pt x="215" y="76"/>
                    <a:pt x="217" y="76"/>
                    <a:pt x="218" y="76"/>
                  </a:cubicBezTo>
                  <a:cubicBezTo>
                    <a:pt x="139" y="0"/>
                    <a:pt x="139" y="0"/>
                    <a:pt x="139" y="0"/>
                  </a:cubicBezTo>
                  <a:lnTo>
                    <a:pt x="109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359@|5FFC:0|FBC:0|LFC:0|LBC:16777215"/>
            <p:cNvSpPr/>
            <p:nvPr/>
          </p:nvSpPr>
          <p:spPr bwMode="auto">
            <a:xfrm>
              <a:off x="3687763" y="1981201"/>
              <a:ext cx="53975" cy="100013"/>
            </a:xfrm>
            <a:custGeom>
              <a:gdLst>
                <a:gd name="T0" fmla="*/ 1 w 78"/>
                <a:gd name="T1" fmla="*/ 0 h 141"/>
                <a:gd name="T2" fmla="*/ 0 w 78"/>
                <a:gd name="T3" fmla="*/ 5 h 141"/>
                <a:gd name="T4" fmla="*/ 0 w 78"/>
                <a:gd name="T5" fmla="*/ 137 h 141"/>
                <a:gd name="T6" fmla="*/ 1 w 78"/>
                <a:gd name="T7" fmla="*/ 141 h 141"/>
                <a:gd name="T8" fmla="*/ 78 w 78"/>
                <a:gd name="T9" fmla="*/ 67 h 141"/>
                <a:gd name="T10" fmla="*/ 1 w 78"/>
                <a:gd name="T11" fmla="*/ 0 h 1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41">
                  <a:moveTo>
                    <a:pt x="1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8"/>
                    <a:pt x="0" y="140"/>
                    <a:pt x="1" y="141"/>
                  </a:cubicBezTo>
                  <a:cubicBezTo>
                    <a:pt x="78" y="67"/>
                    <a:pt x="78" y="67"/>
                    <a:pt x="78" y="67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360@|5FFC:0|FBC:0|LFC:0|LBC:16777215"/>
            <p:cNvSpPr/>
            <p:nvPr/>
          </p:nvSpPr>
          <p:spPr bwMode="auto">
            <a:xfrm>
              <a:off x="3722688" y="1884363"/>
              <a:ext cx="98425" cy="112713"/>
            </a:xfrm>
            <a:custGeom>
              <a:gdLst>
                <a:gd name="T0" fmla="*/ 62 w 139"/>
                <a:gd name="T1" fmla="*/ 155 h 159"/>
                <a:gd name="T2" fmla="*/ 69 w 139"/>
                <a:gd name="T3" fmla="*/ 159 h 159"/>
                <a:gd name="T4" fmla="*/ 77 w 139"/>
                <a:gd name="T5" fmla="*/ 155 h 159"/>
                <a:gd name="T6" fmla="*/ 135 w 139"/>
                <a:gd name="T7" fmla="*/ 86 h 159"/>
                <a:gd name="T8" fmla="*/ 130 w 139"/>
                <a:gd name="T9" fmla="*/ 77 h 159"/>
                <a:gd name="T10" fmla="*/ 100 w 139"/>
                <a:gd name="T11" fmla="*/ 77 h 159"/>
                <a:gd name="T12" fmla="*/ 88 w 139"/>
                <a:gd name="T13" fmla="*/ 77 h 159"/>
                <a:gd name="T14" fmla="*/ 88 w 139"/>
                <a:gd name="T15" fmla="*/ 12 h 159"/>
                <a:gd name="T16" fmla="*/ 76 w 139"/>
                <a:gd name="T17" fmla="*/ 0 h 159"/>
                <a:gd name="T18" fmla="*/ 62 w 139"/>
                <a:gd name="T19" fmla="*/ 0 h 159"/>
                <a:gd name="T20" fmla="*/ 51 w 139"/>
                <a:gd name="T21" fmla="*/ 12 h 159"/>
                <a:gd name="T22" fmla="*/ 51 w 139"/>
                <a:gd name="T23" fmla="*/ 77 h 159"/>
                <a:gd name="T24" fmla="*/ 39 w 139"/>
                <a:gd name="T25" fmla="*/ 77 h 159"/>
                <a:gd name="T26" fmla="*/ 8 w 139"/>
                <a:gd name="T27" fmla="*/ 77 h 159"/>
                <a:gd name="T28" fmla="*/ 4 w 139"/>
                <a:gd name="T29" fmla="*/ 86 h 159"/>
                <a:gd name="T30" fmla="*/ 62 w 139"/>
                <a:gd name="T31" fmla="*/ 155 h 1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59">
                  <a:moveTo>
                    <a:pt x="62" y="155"/>
                  </a:moveTo>
                  <a:cubicBezTo>
                    <a:pt x="64" y="157"/>
                    <a:pt x="67" y="159"/>
                    <a:pt x="69" y="159"/>
                  </a:cubicBezTo>
                  <a:cubicBezTo>
                    <a:pt x="72" y="159"/>
                    <a:pt x="75" y="157"/>
                    <a:pt x="77" y="155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9" y="81"/>
                    <a:pt x="137" y="77"/>
                    <a:pt x="13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97" y="77"/>
                    <a:pt x="93" y="77"/>
                    <a:pt x="88" y="77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6" y="0"/>
                    <a:pt x="51" y="5"/>
                    <a:pt x="51" y="12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46" y="77"/>
                    <a:pt x="42" y="77"/>
                    <a:pt x="39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2" y="77"/>
                    <a:pt x="0" y="81"/>
                    <a:pt x="4" y="86"/>
                  </a:cubicBezTo>
                  <a:lnTo>
                    <a:pt x="62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5" name="TextBox 13"/>
          <p:cNvSpPr txBox="1"/>
          <p:nvPr/>
        </p:nvSpPr>
        <p:spPr>
          <a:xfrm>
            <a:off x="1877123" y="2559666"/>
            <a:ext cx="142874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3679181" y="4860206"/>
            <a:ext cx="1422838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7040618" y="4860206"/>
            <a:ext cx="142271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Box 13"/>
          <p:cNvSpPr txBox="1"/>
          <p:nvPr/>
        </p:nvSpPr>
        <p:spPr>
          <a:xfrm>
            <a:off x="8741552" y="2602655"/>
            <a:ext cx="146900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13"/>
          <p:cNvSpPr txBox="1"/>
          <p:nvPr/>
        </p:nvSpPr>
        <p:spPr>
          <a:xfrm>
            <a:off x="5395410" y="3604418"/>
            <a:ext cx="123133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4262"/>
          <a:stretch>
            <a:fillRect/>
          </a:stretch>
        </p:blipFill>
        <p:spPr>
          <a:xfrm>
            <a:off x="-14515" y="0"/>
            <a:ext cx="12206515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815" y="0"/>
            <a:ext cx="12206515" cy="68580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14516" y="298450"/>
            <a:ext cx="312965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66485" y="298450"/>
            <a:ext cx="135166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69687" y="391467"/>
            <a:ext cx="3618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点此添加你的标题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18082"/>
          <a:stretch>
            <a:fillRect/>
          </a:stretch>
        </p:blipFill>
        <p:spPr>
          <a:xfrm>
            <a:off x="638175" y="1673035"/>
            <a:ext cx="3614511" cy="4303176"/>
          </a:xfrm>
          <a:prstGeom prst="rect">
            <a:avLst/>
          </a:prstGeom>
        </p:spPr>
      </p:pic>
      <p:sp>
        <p:nvSpPr>
          <p:cNvPr id="8" name="Rectangle 42"/>
          <p:cNvSpPr/>
          <p:nvPr/>
        </p:nvSpPr>
        <p:spPr>
          <a:xfrm>
            <a:off x="4354286" y="4151086"/>
            <a:ext cx="7837714" cy="1825125"/>
          </a:xfrm>
          <a:prstGeom prst="rect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F2F2F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63784" y="4838472"/>
            <a:ext cx="6971041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92309" y="2659674"/>
            <a:ext cx="7056766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4511761" y="2296076"/>
            <a:ext cx="137468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2F2F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F2F2F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92309" y="3244813"/>
            <a:ext cx="7056766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4262"/>
          <a:stretch>
            <a:fillRect/>
          </a:stretch>
        </p:blipFill>
        <p:spPr>
          <a:xfrm>
            <a:off x="-14515" y="0"/>
            <a:ext cx="12206515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815" y="0"/>
            <a:ext cx="12206515" cy="68580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14516" y="298450"/>
            <a:ext cx="312965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66485" y="298450"/>
            <a:ext cx="135166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69687" y="391467"/>
            <a:ext cx="3618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点此添加你的标题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AutoShape 2"/>
          <p:cNvSpPr/>
          <p:nvPr/>
        </p:nvSpPr>
        <p:spPr bwMode="auto">
          <a:xfrm>
            <a:off x="4885706" y="2376454"/>
            <a:ext cx="2374900" cy="2374900"/>
          </a:xfrm>
          <a:prstGeom prst="diamond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s-E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AutoShape 3"/>
          <p:cNvSpPr/>
          <p:nvPr/>
        </p:nvSpPr>
        <p:spPr bwMode="auto">
          <a:xfrm>
            <a:off x="4341194" y="1791461"/>
            <a:ext cx="3432969" cy="3454400"/>
          </a:xfrm>
          <a:custGeom>
            <a:gdLst>
              <a:gd name="T0" fmla="*/ 2044558688 w 19679"/>
              <a:gd name="T1" fmla="*/ 355216379 h 19679"/>
              <a:gd name="T2" fmla="*/ 2044558688 w 19679"/>
              <a:gd name="T3" fmla="*/ 2070165274 h 19679"/>
              <a:gd name="T4" fmla="*/ 350822602 w 19679"/>
              <a:gd name="T5" fmla="*/ 2070165274 h 19679"/>
              <a:gd name="T6" fmla="*/ 350822602 w 19679"/>
              <a:gd name="T7" fmla="*/ 355216379 h 19679"/>
              <a:gd name="T8" fmla="*/ 2044558688 w 19679"/>
              <a:gd name="T9" fmla="*/ 355216379 h 19679"/>
              <a:gd name="T10" fmla="*/ 2044558688 w 19679"/>
              <a:gd name="T11" fmla="*/ 355216379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noFill/>
          <a:ln w="12700" cap="flat">
            <a:solidFill>
              <a:srgbClr val="ADBACA"/>
            </a:solidFill>
            <a:prstDash val="solid"/>
            <a:beve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AutoShape 16"/>
          <p:cNvSpPr/>
          <p:nvPr/>
        </p:nvSpPr>
        <p:spPr bwMode="auto">
          <a:xfrm rot="10800000">
            <a:off x="5812806" y="5013292"/>
            <a:ext cx="516732" cy="519907"/>
          </a:xfrm>
          <a:custGeom>
            <a:gdLst>
              <a:gd name="T0" fmla="*/ 46322239 w 19679"/>
              <a:gd name="T1" fmla="*/ 8046332 h 19679"/>
              <a:gd name="T2" fmla="*/ 46322239 w 19679"/>
              <a:gd name="T3" fmla="*/ 46893247 h 19679"/>
              <a:gd name="T4" fmla="*/ 7948354 w 19679"/>
              <a:gd name="T5" fmla="*/ 46893247 h 19679"/>
              <a:gd name="T6" fmla="*/ 7948354 w 19679"/>
              <a:gd name="T7" fmla="*/ 8046332 h 19679"/>
              <a:gd name="T8" fmla="*/ 46322239 w 19679"/>
              <a:gd name="T9" fmla="*/ 8046332 h 19679"/>
              <a:gd name="T10" fmla="*/ 46322239 w 19679"/>
              <a:gd name="T11" fmla="*/ 804633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1" name="AutoShape 17"/>
          <p:cNvSpPr/>
          <p:nvPr/>
        </p:nvSpPr>
        <p:spPr bwMode="auto">
          <a:xfrm rot="10800000">
            <a:off x="4558681" y="4479892"/>
            <a:ext cx="516732" cy="519907"/>
          </a:xfrm>
          <a:custGeom>
            <a:gdLst>
              <a:gd name="T0" fmla="*/ 46322239 w 19679"/>
              <a:gd name="T1" fmla="*/ 8046332 h 19679"/>
              <a:gd name="T2" fmla="*/ 46322239 w 19679"/>
              <a:gd name="T3" fmla="*/ 46893247 h 19679"/>
              <a:gd name="T4" fmla="*/ 7948354 w 19679"/>
              <a:gd name="T5" fmla="*/ 46893247 h 19679"/>
              <a:gd name="T6" fmla="*/ 7948354 w 19679"/>
              <a:gd name="T7" fmla="*/ 8046332 h 19679"/>
              <a:gd name="T8" fmla="*/ 46322239 w 19679"/>
              <a:gd name="T9" fmla="*/ 8046332 h 19679"/>
              <a:gd name="T10" fmla="*/ 46322239 w 19679"/>
              <a:gd name="T11" fmla="*/ 804633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" name="AutoShape 18"/>
          <p:cNvSpPr/>
          <p:nvPr/>
        </p:nvSpPr>
        <p:spPr bwMode="auto">
          <a:xfrm rot="10800000">
            <a:off x="6971681" y="4498942"/>
            <a:ext cx="516732" cy="519907"/>
          </a:xfrm>
          <a:custGeom>
            <a:gdLst>
              <a:gd name="T0" fmla="*/ 46322239 w 19679"/>
              <a:gd name="T1" fmla="*/ 8046332 h 19679"/>
              <a:gd name="T2" fmla="*/ 46322239 w 19679"/>
              <a:gd name="T3" fmla="*/ 46893247 h 19679"/>
              <a:gd name="T4" fmla="*/ 7948354 w 19679"/>
              <a:gd name="T5" fmla="*/ 46893247 h 19679"/>
              <a:gd name="T6" fmla="*/ 7948354 w 19679"/>
              <a:gd name="T7" fmla="*/ 8046332 h 19679"/>
              <a:gd name="T8" fmla="*/ 46322239 w 19679"/>
              <a:gd name="T9" fmla="*/ 8046332 h 19679"/>
              <a:gd name="T10" fmla="*/ 46322239 w 19679"/>
              <a:gd name="T11" fmla="*/ 804633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AutoShape 19"/>
          <p:cNvSpPr/>
          <p:nvPr/>
        </p:nvSpPr>
        <p:spPr bwMode="auto">
          <a:xfrm>
            <a:off x="5915200" y="5125211"/>
            <a:ext cx="310356" cy="257969"/>
          </a:xfrm>
          <a:custGeom>
            <a:gdLst>
              <a:gd name="T0" fmla="*/ 17619197 w 21600"/>
              <a:gd name="T1" fmla="*/ 8178127 h 21600"/>
              <a:gd name="T2" fmla="*/ 17837194 w 21600"/>
              <a:gd name="T3" fmla="*/ 11698346 h 21600"/>
              <a:gd name="T4" fmla="*/ 17101420 w 21600"/>
              <a:gd name="T5" fmla="*/ 12323657 h 21600"/>
              <a:gd name="T6" fmla="*/ 12852675 w 21600"/>
              <a:gd name="T7" fmla="*/ 12144512 h 21600"/>
              <a:gd name="T8" fmla="*/ 12647898 w 21600"/>
              <a:gd name="T9" fmla="*/ 8624269 h 21600"/>
              <a:gd name="T10" fmla="*/ 13376257 w 21600"/>
              <a:gd name="T11" fmla="*/ 7998958 h 21600"/>
              <a:gd name="T12" fmla="*/ 14690098 w 21600"/>
              <a:gd name="T13" fmla="*/ 6771745 h 21600"/>
              <a:gd name="T14" fmla="*/ 9474364 w 21600"/>
              <a:gd name="T15" fmla="*/ 6619400 h 21600"/>
              <a:gd name="T16" fmla="*/ 10779928 w 21600"/>
              <a:gd name="T17" fmla="*/ 7998958 h 21600"/>
              <a:gd name="T18" fmla="*/ 11515731 w 21600"/>
              <a:gd name="T19" fmla="*/ 8624269 h 21600"/>
              <a:gd name="T20" fmla="*/ 11297706 w 21600"/>
              <a:gd name="T21" fmla="*/ 12144512 h 21600"/>
              <a:gd name="T22" fmla="*/ 7054765 w 21600"/>
              <a:gd name="T23" fmla="*/ 12323657 h 21600"/>
              <a:gd name="T24" fmla="*/ 6318992 w 21600"/>
              <a:gd name="T25" fmla="*/ 11698346 h 21600"/>
              <a:gd name="T26" fmla="*/ 6535350 w 21600"/>
              <a:gd name="T27" fmla="*/ 8178127 h 21600"/>
              <a:gd name="T28" fmla="*/ 8360358 w 21600"/>
              <a:gd name="T29" fmla="*/ 7998958 h 21600"/>
              <a:gd name="T30" fmla="*/ 3349431 w 21600"/>
              <a:gd name="T31" fmla="*/ 6619400 h 21600"/>
              <a:gd name="T32" fmla="*/ 3155372 w 21600"/>
              <a:gd name="T33" fmla="*/ 7998958 h 21600"/>
              <a:gd name="T34" fmla="*/ 4999375 w 21600"/>
              <a:gd name="T35" fmla="*/ 8178127 h 21600"/>
              <a:gd name="T36" fmla="*/ 5215734 w 21600"/>
              <a:gd name="T37" fmla="*/ 11698346 h 21600"/>
              <a:gd name="T38" fmla="*/ 4460936 w 21600"/>
              <a:gd name="T39" fmla="*/ 12323657 h 21600"/>
              <a:gd name="T40" fmla="*/ 216358 w 21600"/>
              <a:gd name="T41" fmla="*/ 12144512 h 21600"/>
              <a:gd name="T42" fmla="*/ 0 w 21600"/>
              <a:gd name="T43" fmla="*/ 8624269 h 21600"/>
              <a:gd name="T44" fmla="*/ 753964 w 21600"/>
              <a:gd name="T45" fmla="*/ 7998958 h 21600"/>
              <a:gd name="T46" fmla="*/ 2041367 w 21600"/>
              <a:gd name="T47" fmla="*/ 6771745 h 21600"/>
              <a:gd name="T48" fmla="*/ 3347764 w 21600"/>
              <a:gd name="T49" fmla="*/ 5704257 h 21600"/>
              <a:gd name="T50" fmla="*/ 8358720 w 21600"/>
              <a:gd name="T51" fmla="*/ 4308146 h 21600"/>
              <a:gd name="T52" fmla="*/ 6533712 w 21600"/>
              <a:gd name="T53" fmla="*/ 4135283 h 21600"/>
              <a:gd name="T54" fmla="*/ 6317354 w 21600"/>
              <a:gd name="T55" fmla="*/ 608185 h 21600"/>
              <a:gd name="T56" fmla="*/ 7053127 w 21600"/>
              <a:gd name="T57" fmla="*/ 0 h 21600"/>
              <a:gd name="T58" fmla="*/ 11296068 w 21600"/>
              <a:gd name="T59" fmla="*/ 179145 h 21600"/>
              <a:gd name="T60" fmla="*/ 11514064 w 21600"/>
              <a:gd name="T61" fmla="*/ 3699388 h 21600"/>
              <a:gd name="T62" fmla="*/ 10778290 w 21600"/>
              <a:gd name="T63" fmla="*/ 4308146 h 21600"/>
              <a:gd name="T64" fmla="*/ 9472697 w 21600"/>
              <a:gd name="T65" fmla="*/ 5704257 h 21600"/>
              <a:gd name="T66" fmla="*/ 15403572 w 21600"/>
              <a:gd name="T67" fmla="*/ 6012911 h 21600"/>
              <a:gd name="T68" fmla="*/ 15791689 w 21600"/>
              <a:gd name="T69" fmla="*/ 7998958 h 21600"/>
              <a:gd name="T70" fmla="*/ 17101420 w 21600"/>
              <a:gd name="T71" fmla="*/ 7998958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AutoShape 20"/>
          <p:cNvSpPr/>
          <p:nvPr/>
        </p:nvSpPr>
        <p:spPr bwMode="auto">
          <a:xfrm>
            <a:off x="4661075" y="4599748"/>
            <a:ext cx="309563" cy="257969"/>
          </a:xfrm>
          <a:custGeom>
            <a:gdLst>
              <a:gd name="T0" fmla="*/ 17746100 w 21600"/>
              <a:gd name="T1" fmla="*/ 5368360 h 21579"/>
              <a:gd name="T2" fmla="*/ 17432267 w 21600"/>
              <a:gd name="T3" fmla="*/ 6114950 h 21579"/>
              <a:gd name="T4" fmla="*/ 16647641 w 21600"/>
              <a:gd name="T5" fmla="*/ 6532835 h 21579"/>
              <a:gd name="T6" fmla="*/ 16647641 w 21600"/>
              <a:gd name="T7" fmla="*/ 9495689 h 21579"/>
              <a:gd name="T8" fmla="*/ 16209753 w 21600"/>
              <a:gd name="T9" fmla="*/ 10362876 h 21579"/>
              <a:gd name="T10" fmla="*/ 15165524 w 21600"/>
              <a:gd name="T11" fmla="*/ 10723595 h 21579"/>
              <a:gd name="T12" fmla="*/ 13586440 w 21600"/>
              <a:gd name="T13" fmla="*/ 9663173 h 21579"/>
              <a:gd name="T14" fmla="*/ 11597415 w 21600"/>
              <a:gd name="T15" fmla="*/ 8720528 h 21579"/>
              <a:gd name="T16" fmla="*/ 9407088 w 21600"/>
              <a:gd name="T17" fmla="*/ 7985392 h 21579"/>
              <a:gd name="T18" fmla="*/ 7220861 w 21600"/>
              <a:gd name="T19" fmla="*/ 7584649 h 21579"/>
              <a:gd name="T20" fmla="*/ 6547161 w 21600"/>
              <a:gd name="T21" fmla="*/ 7905368 h 21579"/>
              <a:gd name="T22" fmla="*/ 6190591 w 21600"/>
              <a:gd name="T23" fmla="*/ 8406696 h 21579"/>
              <a:gd name="T24" fmla="*/ 6170870 w 21600"/>
              <a:gd name="T25" fmla="*/ 8973775 h 21579"/>
              <a:gd name="T26" fmla="*/ 6529074 w 21600"/>
              <a:gd name="T27" fmla="*/ 9495689 h 21579"/>
              <a:gd name="T28" fmla="*/ 6307250 w 21600"/>
              <a:gd name="T29" fmla="*/ 10102792 h 21579"/>
              <a:gd name="T30" fmla="*/ 6504453 w 21600"/>
              <a:gd name="T31" fmla="*/ 10636135 h 21579"/>
              <a:gd name="T32" fmla="*/ 6981781 w 21600"/>
              <a:gd name="T33" fmla="*/ 11129478 h 21579"/>
              <a:gd name="T34" fmla="*/ 7616843 w 21600"/>
              <a:gd name="T35" fmla="*/ 11599365 h 21579"/>
              <a:gd name="T36" fmla="*/ 6947270 w 21600"/>
              <a:gd name="T37" fmla="*/ 12126420 h 21579"/>
              <a:gd name="T38" fmla="*/ 5925227 w 21600"/>
              <a:gd name="T39" fmla="*/ 12331083 h 21579"/>
              <a:gd name="T40" fmla="*/ 4861278 w 21600"/>
              <a:gd name="T41" fmla="*/ 12247042 h 21579"/>
              <a:gd name="T42" fmla="*/ 4044635 w 21600"/>
              <a:gd name="T43" fmla="*/ 11896629 h 21579"/>
              <a:gd name="T44" fmla="*/ 3658484 w 21600"/>
              <a:gd name="T45" fmla="*/ 10893374 h 21579"/>
              <a:gd name="T46" fmla="*/ 3312605 w 21600"/>
              <a:gd name="T47" fmla="*/ 9846103 h 21579"/>
              <a:gd name="T48" fmla="*/ 3177860 w 21600"/>
              <a:gd name="T49" fmla="*/ 8735400 h 21579"/>
              <a:gd name="T50" fmla="*/ 3409544 w 21600"/>
              <a:gd name="T51" fmla="*/ 7519497 h 21579"/>
              <a:gd name="T52" fmla="*/ 1482116 w 21600"/>
              <a:gd name="T53" fmla="*/ 7519497 h 21579"/>
              <a:gd name="T54" fmla="*/ 438719 w 21600"/>
              <a:gd name="T55" fmla="*/ 7158778 h 21579"/>
              <a:gd name="T56" fmla="*/ 0 w 21600"/>
              <a:gd name="T57" fmla="*/ 6283008 h 21579"/>
              <a:gd name="T58" fmla="*/ 0 w 21600"/>
              <a:gd name="T59" fmla="*/ 4444006 h 21579"/>
              <a:gd name="T60" fmla="*/ 432155 w 21600"/>
              <a:gd name="T61" fmla="*/ 3569957 h 21579"/>
              <a:gd name="T62" fmla="*/ 1482116 w 21600"/>
              <a:gd name="T63" fmla="*/ 3204098 h 21579"/>
              <a:gd name="T64" fmla="*/ 6287530 w 21600"/>
              <a:gd name="T65" fmla="*/ 3204098 h 21579"/>
              <a:gd name="T66" fmla="*/ 8647113 w 21600"/>
              <a:gd name="T67" fmla="*/ 2936004 h 21579"/>
              <a:gd name="T68" fmla="*/ 11100338 w 21600"/>
              <a:gd name="T69" fmla="*/ 2214567 h 21579"/>
              <a:gd name="T70" fmla="*/ 13369546 w 21600"/>
              <a:gd name="T71" fmla="*/ 1184463 h 21579"/>
              <a:gd name="T72" fmla="*/ 15165524 w 21600"/>
              <a:gd name="T73" fmla="*/ 0 h 21579"/>
              <a:gd name="T74" fmla="*/ 16209753 w 21600"/>
              <a:gd name="T75" fmla="*/ 362416 h 21579"/>
              <a:gd name="T76" fmla="*/ 16647641 w 21600"/>
              <a:gd name="T77" fmla="*/ 1238187 h 21579"/>
              <a:gd name="T78" fmla="*/ 16647641 w 21600"/>
              <a:gd name="T79" fmla="*/ 4192481 h 21579"/>
              <a:gd name="T80" fmla="*/ 17432267 w 21600"/>
              <a:gd name="T81" fmla="*/ 4613786 h 21579"/>
              <a:gd name="T82" fmla="*/ 17746100 w 21600"/>
              <a:gd name="T83" fmla="*/ 5368360 h 21579"/>
              <a:gd name="T84" fmla="*/ 15165524 w 21600"/>
              <a:gd name="T85" fmla="*/ 1632067 h 21579"/>
              <a:gd name="T86" fmla="*/ 13566720 w 21600"/>
              <a:gd name="T87" fmla="*/ 2544993 h 21579"/>
              <a:gd name="T88" fmla="*/ 11732132 w 21600"/>
              <a:gd name="T89" fmla="*/ 3335001 h 21579"/>
              <a:gd name="T90" fmla="*/ 9758700 w 21600"/>
              <a:gd name="T91" fmla="*/ 3957549 h 21579"/>
              <a:gd name="T92" fmla="*/ 7769675 w 21600"/>
              <a:gd name="T93" fmla="*/ 4346839 h 21579"/>
              <a:gd name="T94" fmla="*/ 7769675 w 21600"/>
              <a:gd name="T95" fmla="*/ 6387060 h 21579"/>
              <a:gd name="T96" fmla="*/ 9758700 w 21600"/>
              <a:gd name="T97" fmla="*/ 6780917 h 21579"/>
              <a:gd name="T98" fmla="*/ 11732132 w 21600"/>
              <a:gd name="T99" fmla="*/ 7406884 h 21579"/>
              <a:gd name="T100" fmla="*/ 13576580 w 21600"/>
              <a:gd name="T101" fmla="*/ 8202033 h 21579"/>
              <a:gd name="T102" fmla="*/ 15165524 w 21600"/>
              <a:gd name="T103" fmla="*/ 9101259 h 21579"/>
              <a:gd name="T104" fmla="*/ 15165524 w 21600"/>
              <a:gd name="T105" fmla="*/ 1632067 h 21579"/>
              <a:gd name="T106" fmla="*/ 15165524 w 21600"/>
              <a:gd name="T107" fmla="*/ 1632067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80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AutoShape 21"/>
          <p:cNvSpPr/>
          <p:nvPr/>
        </p:nvSpPr>
        <p:spPr bwMode="auto">
          <a:xfrm>
            <a:off x="7110082" y="4633211"/>
            <a:ext cx="260224" cy="260224"/>
          </a:xfrm>
          <a:custGeom>
            <a:gdLst>
              <a:gd name="T0" fmla="*/ 17746100 w 21600"/>
              <a:gd name="T1" fmla="*/ 3430927 h 21600"/>
              <a:gd name="T2" fmla="*/ 16421717 w 21600"/>
              <a:gd name="T3" fmla="*/ 17746100 h 21600"/>
              <a:gd name="T4" fmla="*/ 0 w 21600"/>
              <a:gd name="T5" fmla="*/ 16420886 h 21600"/>
              <a:gd name="T6" fmla="*/ 1324383 w 21600"/>
              <a:gd name="T7" fmla="*/ 2119672 h 21600"/>
              <a:gd name="T8" fmla="*/ 1880592 w 21600"/>
              <a:gd name="T9" fmla="*/ 1266053 h 21600"/>
              <a:gd name="T10" fmla="*/ 3941103 w 21600"/>
              <a:gd name="T11" fmla="*/ 0 h 21600"/>
              <a:gd name="T12" fmla="*/ 6008207 w 21600"/>
              <a:gd name="T13" fmla="*/ 1270152 h 21600"/>
              <a:gd name="T14" fmla="*/ 6682709 w 21600"/>
              <a:gd name="T15" fmla="*/ 2119672 h 21600"/>
              <a:gd name="T16" fmla="*/ 7162531 w 21600"/>
              <a:gd name="T17" fmla="*/ 629329 h 21600"/>
              <a:gd name="T18" fmla="*/ 9876190 w 21600"/>
              <a:gd name="T19" fmla="*/ 174989 h 21600"/>
              <a:gd name="T20" fmla="*/ 11065856 w 21600"/>
              <a:gd name="T21" fmla="*/ 1973432 h 21600"/>
              <a:gd name="T22" fmla="*/ 11619600 w 21600"/>
              <a:gd name="T23" fmla="*/ 1973432 h 21600"/>
              <a:gd name="T24" fmla="*/ 12780488 w 21600"/>
              <a:gd name="T25" fmla="*/ 174989 h 21600"/>
              <a:gd name="T26" fmla="*/ 15499078 w 21600"/>
              <a:gd name="T27" fmla="*/ 629329 h 21600"/>
              <a:gd name="T28" fmla="*/ 15978871 w 21600"/>
              <a:gd name="T29" fmla="*/ 2119672 h 21600"/>
              <a:gd name="T30" fmla="*/ 1791048 w 21600"/>
              <a:gd name="T31" fmla="*/ 6546330 h 21600"/>
              <a:gd name="T32" fmla="*/ 4984530 w 21600"/>
              <a:gd name="T33" fmla="*/ 6546330 h 21600"/>
              <a:gd name="T34" fmla="*/ 1791048 w 21600"/>
              <a:gd name="T35" fmla="*/ 12695043 h 21600"/>
              <a:gd name="T36" fmla="*/ 4984530 w 21600"/>
              <a:gd name="T37" fmla="*/ 13125536 h 21600"/>
              <a:gd name="T38" fmla="*/ 4984530 w 21600"/>
              <a:gd name="T39" fmla="*/ 15957517 h 21600"/>
              <a:gd name="T40" fmla="*/ 3943568 w 21600"/>
              <a:gd name="T41" fmla="*/ 5195663 h 21600"/>
              <a:gd name="T42" fmla="*/ 3943568 w 21600"/>
              <a:gd name="T43" fmla="*/ 1325214 h 21600"/>
              <a:gd name="T44" fmla="*/ 8655339 w 21600"/>
              <a:gd name="T45" fmla="*/ 6546330 h 21600"/>
              <a:gd name="T46" fmla="*/ 8655339 w 21600"/>
              <a:gd name="T47" fmla="*/ 9402158 h 21600"/>
              <a:gd name="T48" fmla="*/ 5428981 w 21600"/>
              <a:gd name="T49" fmla="*/ 9839215 h 21600"/>
              <a:gd name="T50" fmla="*/ 8655339 w 21600"/>
              <a:gd name="T51" fmla="*/ 9839215 h 21600"/>
              <a:gd name="T52" fmla="*/ 5428981 w 21600"/>
              <a:gd name="T53" fmla="*/ 15957517 h 21600"/>
              <a:gd name="T54" fmla="*/ 8030940 w 21600"/>
              <a:gd name="T55" fmla="*/ 4554008 h 21600"/>
              <a:gd name="T56" fmla="*/ 9521283 w 21600"/>
              <a:gd name="T57" fmla="*/ 5044493 h 21600"/>
              <a:gd name="T58" fmla="*/ 9521283 w 21600"/>
              <a:gd name="T59" fmla="*/ 1481314 h 21600"/>
              <a:gd name="T60" fmla="*/ 8030940 w 21600"/>
              <a:gd name="T61" fmla="*/ 1970967 h 21600"/>
              <a:gd name="T62" fmla="*/ 9098157 w 21600"/>
              <a:gd name="T63" fmla="*/ 6546330 h 21600"/>
              <a:gd name="T64" fmla="*/ 12312189 w 21600"/>
              <a:gd name="T65" fmla="*/ 6546330 h 21600"/>
              <a:gd name="T66" fmla="*/ 9098157 w 21600"/>
              <a:gd name="T67" fmla="*/ 12695043 h 21600"/>
              <a:gd name="T68" fmla="*/ 12312189 w 21600"/>
              <a:gd name="T69" fmla="*/ 13125536 h 21600"/>
              <a:gd name="T70" fmla="*/ 12312189 w 21600"/>
              <a:gd name="T71" fmla="*/ 15957517 h 21600"/>
              <a:gd name="T72" fmla="*/ 12752542 w 21600"/>
              <a:gd name="T73" fmla="*/ 6546330 h 21600"/>
              <a:gd name="T74" fmla="*/ 15957517 w 21600"/>
              <a:gd name="T75" fmla="*/ 6546330 h 21600"/>
              <a:gd name="T76" fmla="*/ 12752542 w 21600"/>
              <a:gd name="T77" fmla="*/ 12695043 h 21600"/>
              <a:gd name="T78" fmla="*/ 15957517 w 21600"/>
              <a:gd name="T79" fmla="*/ 13125536 h 21600"/>
              <a:gd name="T80" fmla="*/ 15957517 w 21600"/>
              <a:gd name="T81" fmla="*/ 15957517 h 21600"/>
              <a:gd name="T82" fmla="*/ 13807462 w 21600"/>
              <a:gd name="T83" fmla="*/ 5195663 h 21600"/>
              <a:gd name="T84" fmla="*/ 13807462 w 21600"/>
              <a:gd name="T85" fmla="*/ 1325214 h 21600"/>
              <a:gd name="T86" fmla="*/ 12946448 w 21600"/>
              <a:gd name="T87" fmla="*/ 4554008 h 21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600" h="21600">
                <a:moveTo>
                  <a:pt x="19988" y="2580"/>
                </a:moveTo>
                <a:cubicBezTo>
                  <a:pt x="20420" y="2580"/>
                  <a:pt x="20794" y="2736"/>
                  <a:pt x="21116" y="3053"/>
                </a:cubicBezTo>
                <a:cubicBezTo>
                  <a:pt x="21439" y="3372"/>
                  <a:pt x="21600" y="3744"/>
                  <a:pt x="21600" y="4176"/>
                </a:cubicBezTo>
                <a:lnTo>
                  <a:pt x="21600" y="19987"/>
                </a:lnTo>
                <a:cubicBezTo>
                  <a:pt x="21600" y="20419"/>
                  <a:pt x="21439" y="20797"/>
                  <a:pt x="21116" y="21116"/>
                </a:cubicBezTo>
                <a:cubicBezTo>
                  <a:pt x="20794" y="21439"/>
                  <a:pt x="20420" y="21600"/>
                  <a:pt x="19988" y="21600"/>
                </a:cubicBezTo>
                <a:lnTo>
                  <a:pt x="1612" y="21600"/>
                </a:lnTo>
                <a:cubicBezTo>
                  <a:pt x="1180" y="21600"/>
                  <a:pt x="806" y="21439"/>
                  <a:pt x="484" y="21116"/>
                </a:cubicBezTo>
                <a:cubicBezTo>
                  <a:pt x="161" y="20797"/>
                  <a:pt x="0" y="20419"/>
                  <a:pt x="0" y="19987"/>
                </a:cubicBezTo>
                <a:lnTo>
                  <a:pt x="0" y="4176"/>
                </a:lnTo>
                <a:cubicBezTo>
                  <a:pt x="0" y="3744"/>
                  <a:pt x="161" y="3372"/>
                  <a:pt x="484" y="3053"/>
                </a:cubicBezTo>
                <a:cubicBezTo>
                  <a:pt x="806" y="2736"/>
                  <a:pt x="1180" y="2580"/>
                  <a:pt x="1612" y="2580"/>
                </a:cubicBezTo>
                <a:lnTo>
                  <a:pt x="2151" y="2580"/>
                </a:lnTo>
                <a:lnTo>
                  <a:pt x="2151" y="2402"/>
                </a:lnTo>
                <a:cubicBezTo>
                  <a:pt x="2151" y="2117"/>
                  <a:pt x="2197" y="1829"/>
                  <a:pt x="2289" y="1541"/>
                </a:cubicBezTo>
                <a:cubicBezTo>
                  <a:pt x="2381" y="1250"/>
                  <a:pt x="2531" y="991"/>
                  <a:pt x="2738" y="766"/>
                </a:cubicBezTo>
                <a:cubicBezTo>
                  <a:pt x="2943" y="542"/>
                  <a:pt x="3216" y="360"/>
                  <a:pt x="3556" y="213"/>
                </a:cubicBezTo>
                <a:cubicBezTo>
                  <a:pt x="3896" y="75"/>
                  <a:pt x="4310" y="0"/>
                  <a:pt x="4797" y="0"/>
                </a:cubicBezTo>
                <a:cubicBezTo>
                  <a:pt x="5283" y="0"/>
                  <a:pt x="5698" y="75"/>
                  <a:pt x="6038" y="213"/>
                </a:cubicBezTo>
                <a:cubicBezTo>
                  <a:pt x="6378" y="360"/>
                  <a:pt x="6651" y="542"/>
                  <a:pt x="6858" y="766"/>
                </a:cubicBezTo>
                <a:cubicBezTo>
                  <a:pt x="7063" y="991"/>
                  <a:pt x="7215" y="1256"/>
                  <a:pt x="7313" y="1546"/>
                </a:cubicBezTo>
                <a:cubicBezTo>
                  <a:pt x="7411" y="1840"/>
                  <a:pt x="7457" y="2125"/>
                  <a:pt x="7457" y="2402"/>
                </a:cubicBezTo>
                <a:lnTo>
                  <a:pt x="7457" y="2580"/>
                </a:lnTo>
                <a:lnTo>
                  <a:pt x="8134" y="2580"/>
                </a:lnTo>
                <a:lnTo>
                  <a:pt x="8134" y="2402"/>
                </a:lnTo>
                <a:cubicBezTo>
                  <a:pt x="8134" y="2117"/>
                  <a:pt x="8180" y="1829"/>
                  <a:pt x="8269" y="1541"/>
                </a:cubicBezTo>
                <a:cubicBezTo>
                  <a:pt x="8364" y="1250"/>
                  <a:pt x="8511" y="991"/>
                  <a:pt x="8718" y="766"/>
                </a:cubicBezTo>
                <a:cubicBezTo>
                  <a:pt x="8926" y="541"/>
                  <a:pt x="9199" y="360"/>
                  <a:pt x="9539" y="213"/>
                </a:cubicBezTo>
                <a:cubicBezTo>
                  <a:pt x="9879" y="75"/>
                  <a:pt x="10293" y="0"/>
                  <a:pt x="10780" y="0"/>
                </a:cubicBezTo>
                <a:cubicBezTo>
                  <a:pt x="11266" y="0"/>
                  <a:pt x="11678" y="75"/>
                  <a:pt x="12021" y="213"/>
                </a:cubicBezTo>
                <a:cubicBezTo>
                  <a:pt x="12361" y="360"/>
                  <a:pt x="12637" y="542"/>
                  <a:pt x="12853" y="766"/>
                </a:cubicBezTo>
                <a:cubicBezTo>
                  <a:pt x="13069" y="991"/>
                  <a:pt x="13227" y="1256"/>
                  <a:pt x="13322" y="1546"/>
                </a:cubicBezTo>
                <a:cubicBezTo>
                  <a:pt x="13417" y="1840"/>
                  <a:pt x="13469" y="2125"/>
                  <a:pt x="13469" y="2402"/>
                </a:cubicBezTo>
                <a:lnTo>
                  <a:pt x="13469" y="2580"/>
                </a:lnTo>
                <a:lnTo>
                  <a:pt x="14143" y="2580"/>
                </a:lnTo>
                <a:lnTo>
                  <a:pt x="14143" y="2402"/>
                </a:lnTo>
                <a:cubicBezTo>
                  <a:pt x="14143" y="2117"/>
                  <a:pt x="14192" y="1829"/>
                  <a:pt x="14287" y="1541"/>
                </a:cubicBezTo>
                <a:cubicBezTo>
                  <a:pt x="14385" y="1250"/>
                  <a:pt x="14534" y="991"/>
                  <a:pt x="14742" y="766"/>
                </a:cubicBezTo>
                <a:cubicBezTo>
                  <a:pt x="14949" y="541"/>
                  <a:pt x="15220" y="360"/>
                  <a:pt x="15556" y="213"/>
                </a:cubicBezTo>
                <a:cubicBezTo>
                  <a:pt x="15890" y="75"/>
                  <a:pt x="16305" y="0"/>
                  <a:pt x="16803" y="0"/>
                </a:cubicBezTo>
                <a:cubicBezTo>
                  <a:pt x="17290" y="0"/>
                  <a:pt x="17704" y="75"/>
                  <a:pt x="18044" y="213"/>
                </a:cubicBezTo>
                <a:cubicBezTo>
                  <a:pt x="18384" y="360"/>
                  <a:pt x="18657" y="541"/>
                  <a:pt x="18865" y="766"/>
                </a:cubicBezTo>
                <a:cubicBezTo>
                  <a:pt x="19069" y="991"/>
                  <a:pt x="19219" y="1256"/>
                  <a:pt x="19311" y="1546"/>
                </a:cubicBezTo>
                <a:cubicBezTo>
                  <a:pt x="19403" y="1840"/>
                  <a:pt x="19449" y="2125"/>
                  <a:pt x="19449" y="2402"/>
                </a:cubicBezTo>
                <a:lnTo>
                  <a:pt x="19449" y="2580"/>
                </a:lnTo>
                <a:lnTo>
                  <a:pt x="19988" y="2580"/>
                </a:lnTo>
                <a:close/>
                <a:moveTo>
                  <a:pt x="6067" y="7968"/>
                </a:moveTo>
                <a:lnTo>
                  <a:pt x="2180" y="7968"/>
                </a:lnTo>
                <a:lnTo>
                  <a:pt x="2180" y="11444"/>
                </a:lnTo>
                <a:lnTo>
                  <a:pt x="6067" y="11444"/>
                </a:lnTo>
                <a:lnTo>
                  <a:pt x="6067" y="7968"/>
                </a:lnTo>
                <a:close/>
                <a:moveTo>
                  <a:pt x="6067" y="11976"/>
                </a:moveTo>
                <a:lnTo>
                  <a:pt x="2180" y="11976"/>
                </a:lnTo>
                <a:lnTo>
                  <a:pt x="2180" y="15452"/>
                </a:lnTo>
                <a:lnTo>
                  <a:pt x="6067" y="15452"/>
                </a:lnTo>
                <a:lnTo>
                  <a:pt x="6067" y="11976"/>
                </a:lnTo>
                <a:close/>
                <a:moveTo>
                  <a:pt x="6067" y="15976"/>
                </a:moveTo>
                <a:lnTo>
                  <a:pt x="2180" y="15976"/>
                </a:lnTo>
                <a:lnTo>
                  <a:pt x="2180" y="19423"/>
                </a:lnTo>
                <a:lnTo>
                  <a:pt x="6067" y="19423"/>
                </a:lnTo>
                <a:lnTo>
                  <a:pt x="6067" y="15976"/>
                </a:lnTo>
                <a:close/>
                <a:moveTo>
                  <a:pt x="3755" y="5543"/>
                </a:moveTo>
                <a:cubicBezTo>
                  <a:pt x="3755" y="6068"/>
                  <a:pt x="4103" y="6324"/>
                  <a:pt x="4800" y="6324"/>
                </a:cubicBezTo>
                <a:cubicBezTo>
                  <a:pt x="5499" y="6324"/>
                  <a:pt x="5848" y="6068"/>
                  <a:pt x="5848" y="5543"/>
                </a:cubicBezTo>
                <a:lnTo>
                  <a:pt x="5848" y="2399"/>
                </a:lnTo>
                <a:cubicBezTo>
                  <a:pt x="5848" y="1878"/>
                  <a:pt x="5499" y="1613"/>
                  <a:pt x="4800" y="1613"/>
                </a:cubicBezTo>
                <a:cubicBezTo>
                  <a:pt x="4103" y="1613"/>
                  <a:pt x="3755" y="1878"/>
                  <a:pt x="3755" y="2399"/>
                </a:cubicBezTo>
                <a:lnTo>
                  <a:pt x="3755" y="5543"/>
                </a:lnTo>
                <a:close/>
                <a:moveTo>
                  <a:pt x="10535" y="7968"/>
                </a:moveTo>
                <a:lnTo>
                  <a:pt x="6608" y="7968"/>
                </a:lnTo>
                <a:lnTo>
                  <a:pt x="6608" y="11444"/>
                </a:lnTo>
                <a:lnTo>
                  <a:pt x="10535" y="11444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8" y="11976"/>
                </a:lnTo>
                <a:lnTo>
                  <a:pt x="6608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8" y="15976"/>
                </a:lnTo>
                <a:lnTo>
                  <a:pt x="6608" y="19423"/>
                </a:lnTo>
                <a:lnTo>
                  <a:pt x="10535" y="19423"/>
                </a:lnTo>
                <a:lnTo>
                  <a:pt x="10535" y="15976"/>
                </a:lnTo>
                <a:close/>
                <a:moveTo>
                  <a:pt x="9775" y="5543"/>
                </a:moveTo>
                <a:cubicBezTo>
                  <a:pt x="9775" y="5826"/>
                  <a:pt x="9850" y="6027"/>
                  <a:pt x="9997" y="6145"/>
                </a:cubicBezTo>
                <a:cubicBezTo>
                  <a:pt x="10144" y="6269"/>
                  <a:pt x="10406" y="6324"/>
                  <a:pt x="10783" y="6324"/>
                </a:cubicBezTo>
                <a:cubicBezTo>
                  <a:pt x="11160" y="6324"/>
                  <a:pt x="11428" y="6263"/>
                  <a:pt x="11589" y="6140"/>
                </a:cubicBezTo>
                <a:cubicBezTo>
                  <a:pt x="11750" y="6016"/>
                  <a:pt x="11831" y="5820"/>
                  <a:pt x="11831" y="5544"/>
                </a:cubicBezTo>
                <a:lnTo>
                  <a:pt x="11831" y="2399"/>
                </a:lnTo>
                <a:cubicBezTo>
                  <a:pt x="11831" y="2128"/>
                  <a:pt x="11750" y="1933"/>
                  <a:pt x="11589" y="1803"/>
                </a:cubicBezTo>
                <a:cubicBezTo>
                  <a:pt x="11428" y="1673"/>
                  <a:pt x="11160" y="1613"/>
                  <a:pt x="10783" y="1613"/>
                </a:cubicBezTo>
                <a:cubicBezTo>
                  <a:pt x="10406" y="1613"/>
                  <a:pt x="10144" y="1679"/>
                  <a:pt x="9997" y="1814"/>
                </a:cubicBezTo>
                <a:cubicBezTo>
                  <a:pt x="9850" y="1944"/>
                  <a:pt x="9775" y="2140"/>
                  <a:pt x="9775" y="2399"/>
                </a:cubicBezTo>
                <a:lnTo>
                  <a:pt x="9775" y="5543"/>
                </a:lnTo>
                <a:close/>
                <a:moveTo>
                  <a:pt x="14986" y="7968"/>
                </a:moveTo>
                <a:lnTo>
                  <a:pt x="11074" y="7968"/>
                </a:lnTo>
                <a:lnTo>
                  <a:pt x="11074" y="11444"/>
                </a:lnTo>
                <a:lnTo>
                  <a:pt x="14986" y="11444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4" y="11976"/>
                </a:lnTo>
                <a:lnTo>
                  <a:pt x="11074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4" y="15976"/>
                </a:lnTo>
                <a:lnTo>
                  <a:pt x="11074" y="19423"/>
                </a:lnTo>
                <a:lnTo>
                  <a:pt x="14986" y="19423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2" y="7968"/>
                </a:lnTo>
                <a:lnTo>
                  <a:pt x="15522" y="11444"/>
                </a:lnTo>
                <a:lnTo>
                  <a:pt x="19423" y="11444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2" y="11976"/>
                </a:lnTo>
                <a:lnTo>
                  <a:pt x="15522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2" y="15976"/>
                </a:lnTo>
                <a:lnTo>
                  <a:pt x="15522" y="19423"/>
                </a:lnTo>
                <a:lnTo>
                  <a:pt x="19423" y="19423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8"/>
                  <a:pt x="16106" y="6324"/>
                  <a:pt x="16806" y="6324"/>
                </a:cubicBezTo>
                <a:cubicBezTo>
                  <a:pt x="17503" y="6324"/>
                  <a:pt x="17848" y="6068"/>
                  <a:pt x="17840" y="5543"/>
                </a:cubicBezTo>
                <a:lnTo>
                  <a:pt x="17840" y="2399"/>
                </a:lnTo>
                <a:cubicBezTo>
                  <a:pt x="17840" y="1878"/>
                  <a:pt x="17494" y="1613"/>
                  <a:pt x="16806" y="1613"/>
                </a:cubicBezTo>
                <a:cubicBezTo>
                  <a:pt x="16106" y="1613"/>
                  <a:pt x="15758" y="1878"/>
                  <a:pt x="15758" y="2399"/>
                </a:cubicBezTo>
                <a:lnTo>
                  <a:pt x="15758" y="5543"/>
                </a:lnTo>
                <a:close/>
                <a:moveTo>
                  <a:pt x="15758" y="5543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AutoShape 22"/>
          <p:cNvSpPr/>
          <p:nvPr/>
        </p:nvSpPr>
        <p:spPr bwMode="auto">
          <a:xfrm>
            <a:off x="5787406" y="1593817"/>
            <a:ext cx="516732" cy="519907"/>
          </a:xfrm>
          <a:custGeom>
            <a:gdLst>
              <a:gd name="T0" fmla="*/ 46322239 w 19679"/>
              <a:gd name="T1" fmla="*/ 8046332 h 19679"/>
              <a:gd name="T2" fmla="*/ 46322239 w 19679"/>
              <a:gd name="T3" fmla="*/ 46893247 h 19679"/>
              <a:gd name="T4" fmla="*/ 7948354 w 19679"/>
              <a:gd name="T5" fmla="*/ 46893247 h 19679"/>
              <a:gd name="T6" fmla="*/ 7948354 w 19679"/>
              <a:gd name="T7" fmla="*/ 8046332 h 19679"/>
              <a:gd name="T8" fmla="*/ 46322239 w 19679"/>
              <a:gd name="T9" fmla="*/ 8046332 h 19679"/>
              <a:gd name="T10" fmla="*/ 46322239 w 19679"/>
              <a:gd name="T11" fmla="*/ 804633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AutoShape 23"/>
          <p:cNvSpPr/>
          <p:nvPr/>
        </p:nvSpPr>
        <p:spPr bwMode="auto">
          <a:xfrm>
            <a:off x="7168531" y="2254217"/>
            <a:ext cx="516732" cy="519907"/>
          </a:xfrm>
          <a:custGeom>
            <a:gdLst>
              <a:gd name="T0" fmla="*/ 46322239 w 19679"/>
              <a:gd name="T1" fmla="*/ 8046332 h 19679"/>
              <a:gd name="T2" fmla="*/ 46322239 w 19679"/>
              <a:gd name="T3" fmla="*/ 46893247 h 19679"/>
              <a:gd name="T4" fmla="*/ 7948354 w 19679"/>
              <a:gd name="T5" fmla="*/ 46893247 h 19679"/>
              <a:gd name="T6" fmla="*/ 7948354 w 19679"/>
              <a:gd name="T7" fmla="*/ 8046332 h 19679"/>
              <a:gd name="T8" fmla="*/ 46322239 w 19679"/>
              <a:gd name="T9" fmla="*/ 8046332 h 19679"/>
              <a:gd name="T10" fmla="*/ 46322239 w 19679"/>
              <a:gd name="T11" fmla="*/ 804633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AutoShape 24"/>
          <p:cNvSpPr/>
          <p:nvPr/>
        </p:nvSpPr>
        <p:spPr bwMode="auto">
          <a:xfrm>
            <a:off x="4072113" y="3420236"/>
            <a:ext cx="516731" cy="520700"/>
          </a:xfrm>
          <a:custGeom>
            <a:gdLst>
              <a:gd name="T0" fmla="*/ 46322142 w 19679"/>
              <a:gd name="T1" fmla="*/ 8070943 h 19679"/>
              <a:gd name="T2" fmla="*/ 46322142 w 19679"/>
              <a:gd name="T3" fmla="*/ 47036470 h 19679"/>
              <a:gd name="T4" fmla="*/ 7948346 w 19679"/>
              <a:gd name="T5" fmla="*/ 47036470 h 19679"/>
              <a:gd name="T6" fmla="*/ 7948346 w 19679"/>
              <a:gd name="T7" fmla="*/ 8070943 h 19679"/>
              <a:gd name="T8" fmla="*/ 46322142 w 19679"/>
              <a:gd name="T9" fmla="*/ 8070943 h 19679"/>
              <a:gd name="T10" fmla="*/ 46322142 w 19679"/>
              <a:gd name="T11" fmla="*/ 8070943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AutoShape 25"/>
          <p:cNvSpPr/>
          <p:nvPr/>
        </p:nvSpPr>
        <p:spPr bwMode="auto">
          <a:xfrm>
            <a:off x="7530481" y="3420236"/>
            <a:ext cx="516732" cy="520700"/>
          </a:xfrm>
          <a:custGeom>
            <a:gdLst>
              <a:gd name="T0" fmla="*/ 46322239 w 19679"/>
              <a:gd name="T1" fmla="*/ 8070943 h 19679"/>
              <a:gd name="T2" fmla="*/ 46322239 w 19679"/>
              <a:gd name="T3" fmla="*/ 47036470 h 19679"/>
              <a:gd name="T4" fmla="*/ 7948354 w 19679"/>
              <a:gd name="T5" fmla="*/ 47036470 h 19679"/>
              <a:gd name="T6" fmla="*/ 7948354 w 19679"/>
              <a:gd name="T7" fmla="*/ 8070943 h 19679"/>
              <a:gd name="T8" fmla="*/ 46322239 w 19679"/>
              <a:gd name="T9" fmla="*/ 8070943 h 19679"/>
              <a:gd name="T10" fmla="*/ 46322239 w 19679"/>
              <a:gd name="T11" fmla="*/ 8070943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AutoShape 26"/>
          <p:cNvSpPr/>
          <p:nvPr/>
        </p:nvSpPr>
        <p:spPr bwMode="auto">
          <a:xfrm>
            <a:off x="4501531" y="2127217"/>
            <a:ext cx="516732" cy="519907"/>
          </a:xfrm>
          <a:custGeom>
            <a:gdLst>
              <a:gd name="T0" fmla="*/ 46322239 w 19679"/>
              <a:gd name="T1" fmla="*/ 8046332 h 19679"/>
              <a:gd name="T2" fmla="*/ 46322239 w 19679"/>
              <a:gd name="T3" fmla="*/ 46893247 h 19679"/>
              <a:gd name="T4" fmla="*/ 7948354 w 19679"/>
              <a:gd name="T5" fmla="*/ 46893247 h 19679"/>
              <a:gd name="T6" fmla="*/ 7948354 w 19679"/>
              <a:gd name="T7" fmla="*/ 8046332 h 19679"/>
              <a:gd name="T8" fmla="*/ 46322239 w 19679"/>
              <a:gd name="T9" fmla="*/ 8046332 h 19679"/>
              <a:gd name="T10" fmla="*/ 46322239 w 19679"/>
              <a:gd name="T11" fmla="*/ 804633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AutoShape 27"/>
          <p:cNvSpPr/>
          <p:nvPr/>
        </p:nvSpPr>
        <p:spPr bwMode="auto">
          <a:xfrm>
            <a:off x="5892181" y="1708911"/>
            <a:ext cx="309563" cy="257969"/>
          </a:xfrm>
          <a:custGeom>
            <a:gdLst>
              <a:gd name="T0" fmla="*/ 17529206 w 21600"/>
              <a:gd name="T1" fmla="*/ 8178127 h 21600"/>
              <a:gd name="T2" fmla="*/ 17746100 w 21600"/>
              <a:gd name="T3" fmla="*/ 11698346 h 21600"/>
              <a:gd name="T4" fmla="*/ 17014071 w 21600"/>
              <a:gd name="T5" fmla="*/ 12323657 h 21600"/>
              <a:gd name="T6" fmla="*/ 12787052 w 21600"/>
              <a:gd name="T7" fmla="*/ 12144512 h 21600"/>
              <a:gd name="T8" fmla="*/ 12583286 w 21600"/>
              <a:gd name="T9" fmla="*/ 8624269 h 21600"/>
              <a:gd name="T10" fmla="*/ 13307920 w 21600"/>
              <a:gd name="T11" fmla="*/ 7998958 h 21600"/>
              <a:gd name="T12" fmla="*/ 14615076 w 21600"/>
              <a:gd name="T13" fmla="*/ 6771745 h 21600"/>
              <a:gd name="T14" fmla="*/ 9425977 w 21600"/>
              <a:gd name="T15" fmla="*/ 6619400 h 21600"/>
              <a:gd name="T16" fmla="*/ 10724879 w 21600"/>
              <a:gd name="T17" fmla="*/ 7998958 h 21600"/>
              <a:gd name="T18" fmla="*/ 11456908 w 21600"/>
              <a:gd name="T19" fmla="*/ 8624269 h 21600"/>
              <a:gd name="T20" fmla="*/ 11240014 w 21600"/>
              <a:gd name="T21" fmla="*/ 12144512 h 21600"/>
              <a:gd name="T22" fmla="*/ 7018756 w 21600"/>
              <a:gd name="T23" fmla="*/ 12323657 h 21600"/>
              <a:gd name="T24" fmla="*/ 6286727 w 21600"/>
              <a:gd name="T25" fmla="*/ 11698346 h 21600"/>
              <a:gd name="T26" fmla="*/ 6501988 w 21600"/>
              <a:gd name="T27" fmla="*/ 8178127 h 21600"/>
              <a:gd name="T28" fmla="*/ 8317658 w 21600"/>
              <a:gd name="T29" fmla="*/ 7998958 h 21600"/>
              <a:gd name="T30" fmla="*/ 3332326 w 21600"/>
              <a:gd name="T31" fmla="*/ 6619400 h 21600"/>
              <a:gd name="T32" fmla="*/ 3139250 w 21600"/>
              <a:gd name="T33" fmla="*/ 7998958 h 21600"/>
              <a:gd name="T34" fmla="*/ 4973838 w 21600"/>
              <a:gd name="T35" fmla="*/ 8178127 h 21600"/>
              <a:gd name="T36" fmla="*/ 5189099 w 21600"/>
              <a:gd name="T37" fmla="*/ 11698346 h 21600"/>
              <a:gd name="T38" fmla="*/ 4438180 w 21600"/>
              <a:gd name="T39" fmla="*/ 12323657 h 21600"/>
              <a:gd name="T40" fmla="*/ 215261 w 21600"/>
              <a:gd name="T41" fmla="*/ 12144512 h 21600"/>
              <a:gd name="T42" fmla="*/ 0 w 21600"/>
              <a:gd name="T43" fmla="*/ 8624269 h 21600"/>
              <a:gd name="T44" fmla="*/ 750087 w 21600"/>
              <a:gd name="T45" fmla="*/ 7998958 h 21600"/>
              <a:gd name="T46" fmla="*/ 2030931 w 21600"/>
              <a:gd name="T47" fmla="*/ 6771745 h 21600"/>
              <a:gd name="T48" fmla="*/ 3330692 w 21600"/>
              <a:gd name="T49" fmla="*/ 5704257 h 21600"/>
              <a:gd name="T50" fmla="*/ 8316024 w 21600"/>
              <a:gd name="T51" fmla="*/ 4308146 h 21600"/>
              <a:gd name="T52" fmla="*/ 6500325 w 21600"/>
              <a:gd name="T53" fmla="*/ 4135283 h 21600"/>
              <a:gd name="T54" fmla="*/ 6285065 w 21600"/>
              <a:gd name="T55" fmla="*/ 608185 h 21600"/>
              <a:gd name="T56" fmla="*/ 7017094 w 21600"/>
              <a:gd name="T57" fmla="*/ 0 h 21600"/>
              <a:gd name="T58" fmla="*/ 11238380 w 21600"/>
              <a:gd name="T59" fmla="*/ 179145 h 21600"/>
              <a:gd name="T60" fmla="*/ 11455274 w 21600"/>
              <a:gd name="T61" fmla="*/ 3699388 h 21600"/>
              <a:gd name="T62" fmla="*/ 10723245 w 21600"/>
              <a:gd name="T63" fmla="*/ 4308146 h 21600"/>
              <a:gd name="T64" fmla="*/ 9424344 w 21600"/>
              <a:gd name="T65" fmla="*/ 5704257 h 21600"/>
              <a:gd name="T66" fmla="*/ 15324920 w 21600"/>
              <a:gd name="T67" fmla="*/ 6012911 h 21600"/>
              <a:gd name="T68" fmla="*/ 15711042 w 21600"/>
              <a:gd name="T69" fmla="*/ 7998958 h 21600"/>
              <a:gd name="T70" fmla="*/ 17014071 w 21600"/>
              <a:gd name="T71" fmla="*/ 7998958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AutoShape 28"/>
          <p:cNvSpPr/>
          <p:nvPr/>
        </p:nvSpPr>
        <p:spPr bwMode="auto">
          <a:xfrm>
            <a:off x="4177681" y="3533742"/>
            <a:ext cx="309563" cy="310357"/>
          </a:xfrm>
          <a:custGeom>
            <a:gdLst>
              <a:gd name="T0" fmla="*/ 17546461 w 21600"/>
              <a:gd name="T1" fmla="*/ 15526676 h 21600"/>
              <a:gd name="T2" fmla="*/ 17746100 w 21600"/>
              <a:gd name="T3" fmla="*/ 16051035 h 21600"/>
              <a:gd name="T4" fmla="*/ 17546461 w 21600"/>
              <a:gd name="T5" fmla="*/ 16531656 h 21600"/>
              <a:gd name="T6" fmla="*/ 17045285 w 21600"/>
              <a:gd name="T7" fmla="*/ 17127886 h 21600"/>
              <a:gd name="T8" fmla="*/ 16450467 w 21600"/>
              <a:gd name="T9" fmla="*/ 17629973 h 21600"/>
              <a:gd name="T10" fmla="*/ 15977237 w 21600"/>
              <a:gd name="T11" fmla="*/ 17837251 h 21600"/>
              <a:gd name="T12" fmla="*/ 15454707 w 21600"/>
              <a:gd name="T13" fmla="*/ 17625031 h 21600"/>
              <a:gd name="T14" fmla="*/ 11466768 w 21600"/>
              <a:gd name="T15" fmla="*/ 13628156 h 21600"/>
              <a:gd name="T16" fmla="*/ 9522085 w 21600"/>
              <a:gd name="T17" fmla="*/ 14537357 h 21600"/>
              <a:gd name="T18" fmla="*/ 7399948 w 21600"/>
              <a:gd name="T19" fmla="*/ 14856938 h 21600"/>
              <a:gd name="T20" fmla="*/ 4533485 w 21600"/>
              <a:gd name="T21" fmla="*/ 14278899 h 21600"/>
              <a:gd name="T22" fmla="*/ 2173071 w 21600"/>
              <a:gd name="T23" fmla="*/ 12679299 h 21600"/>
              <a:gd name="T24" fmla="*/ 575930 w 21600"/>
              <a:gd name="T25" fmla="*/ 10311738 h 21600"/>
              <a:gd name="T26" fmla="*/ 0 w 21600"/>
              <a:gd name="T27" fmla="*/ 7432176 h 21600"/>
              <a:gd name="T28" fmla="*/ 575930 w 21600"/>
              <a:gd name="T29" fmla="*/ 4554280 h 21600"/>
              <a:gd name="T30" fmla="*/ 2173071 w 21600"/>
              <a:gd name="T31" fmla="*/ 2185053 h 21600"/>
              <a:gd name="T32" fmla="*/ 4528555 w 21600"/>
              <a:gd name="T33" fmla="*/ 585482 h 21600"/>
              <a:gd name="T34" fmla="*/ 7399948 w 21600"/>
              <a:gd name="T35" fmla="*/ 0 h 21600"/>
              <a:gd name="T36" fmla="*/ 10259876 w 21600"/>
              <a:gd name="T37" fmla="*/ 585482 h 21600"/>
              <a:gd name="T38" fmla="*/ 12618627 w 21600"/>
              <a:gd name="T39" fmla="*/ 2185053 h 21600"/>
              <a:gd name="T40" fmla="*/ 14213304 w 21600"/>
              <a:gd name="T41" fmla="*/ 4554280 h 21600"/>
              <a:gd name="T42" fmla="*/ 14790868 w 21600"/>
              <a:gd name="T43" fmla="*/ 7432176 h 21600"/>
              <a:gd name="T44" fmla="*/ 14472935 w 21600"/>
              <a:gd name="T45" fmla="*/ 9570188 h 21600"/>
              <a:gd name="T46" fmla="*/ 13567551 w 21600"/>
              <a:gd name="T47" fmla="*/ 11517416 h 21600"/>
              <a:gd name="T48" fmla="*/ 17546461 w 21600"/>
              <a:gd name="T49" fmla="*/ 15526676 h 21600"/>
              <a:gd name="T50" fmla="*/ 2955233 w 21600"/>
              <a:gd name="T51" fmla="*/ 7432176 h 21600"/>
              <a:gd name="T52" fmla="*/ 3310140 w 21600"/>
              <a:gd name="T53" fmla="*/ 9181236 h 21600"/>
              <a:gd name="T54" fmla="*/ 4266459 w 21600"/>
              <a:gd name="T55" fmla="*/ 10587553 h 21600"/>
              <a:gd name="T56" fmla="*/ 5675456 w 21600"/>
              <a:gd name="T57" fmla="*/ 11536411 h 21600"/>
              <a:gd name="T58" fmla="*/ 7397483 w 21600"/>
              <a:gd name="T59" fmla="*/ 11886539 h 21600"/>
              <a:gd name="T60" fmla="*/ 9112947 w 21600"/>
              <a:gd name="T61" fmla="*/ 11536411 h 21600"/>
              <a:gd name="T62" fmla="*/ 10517845 w 21600"/>
              <a:gd name="T63" fmla="*/ 10587553 h 21600"/>
              <a:gd name="T64" fmla="*/ 11474163 w 21600"/>
              <a:gd name="T65" fmla="*/ 9181236 h 21600"/>
              <a:gd name="T66" fmla="*/ 11829100 w 21600"/>
              <a:gd name="T67" fmla="*/ 7432176 h 21600"/>
              <a:gd name="T68" fmla="*/ 11474163 w 21600"/>
              <a:gd name="T69" fmla="*/ 5708749 h 21600"/>
              <a:gd name="T70" fmla="*/ 10517845 w 21600"/>
              <a:gd name="T71" fmla="*/ 4288380 h 21600"/>
              <a:gd name="T72" fmla="*/ 9112947 w 21600"/>
              <a:gd name="T73" fmla="*/ 3329608 h 21600"/>
              <a:gd name="T74" fmla="*/ 7397483 w 21600"/>
              <a:gd name="T75" fmla="*/ 2977842 h 21600"/>
              <a:gd name="T76" fmla="*/ 5675456 w 21600"/>
              <a:gd name="T77" fmla="*/ 3329608 h 21600"/>
              <a:gd name="T78" fmla="*/ 4266459 w 21600"/>
              <a:gd name="T79" fmla="*/ 4288380 h 21600"/>
              <a:gd name="T80" fmla="*/ 3310140 w 21600"/>
              <a:gd name="T81" fmla="*/ 5708749 h 21600"/>
              <a:gd name="T82" fmla="*/ 2955233 w 21600"/>
              <a:gd name="T83" fmla="*/ 7432176 h 21600"/>
              <a:gd name="T84" fmla="*/ 7399948 w 21600"/>
              <a:gd name="T85" fmla="*/ 4617041 h 21600"/>
              <a:gd name="T86" fmla="*/ 7782803 w 21600"/>
              <a:gd name="T87" fmla="*/ 4778082 h 21600"/>
              <a:gd name="T88" fmla="*/ 7943030 w 21600"/>
              <a:gd name="T89" fmla="*/ 5186028 h 21600"/>
              <a:gd name="T90" fmla="*/ 7782803 w 21600"/>
              <a:gd name="T91" fmla="*/ 5570842 h 21600"/>
              <a:gd name="T92" fmla="*/ 7399948 w 21600"/>
              <a:gd name="T93" fmla="*/ 5734354 h 21600"/>
              <a:gd name="T94" fmla="*/ 6204550 w 21600"/>
              <a:gd name="T95" fmla="*/ 6224056 h 21600"/>
              <a:gd name="T96" fmla="*/ 5709966 w 21600"/>
              <a:gd name="T97" fmla="*/ 7429705 h 21600"/>
              <a:gd name="T98" fmla="*/ 5549768 w 21600"/>
              <a:gd name="T99" fmla="*/ 7817018 h 21600"/>
              <a:gd name="T100" fmla="*/ 5166913 w 21600"/>
              <a:gd name="T101" fmla="*/ 7975559 h 21600"/>
              <a:gd name="T102" fmla="*/ 4753647 w 21600"/>
              <a:gd name="T103" fmla="*/ 7817018 h 21600"/>
              <a:gd name="T104" fmla="*/ 4600844 w 21600"/>
              <a:gd name="T105" fmla="*/ 7429705 h 21600"/>
              <a:gd name="T106" fmla="*/ 4816907 w 21600"/>
              <a:gd name="T107" fmla="*/ 6347078 h 21600"/>
              <a:gd name="T108" fmla="*/ 5419952 w 21600"/>
              <a:gd name="T109" fmla="*/ 5442848 h 21600"/>
              <a:gd name="T110" fmla="*/ 6307250 w 21600"/>
              <a:gd name="T111" fmla="*/ 4836705 h 21600"/>
              <a:gd name="T112" fmla="*/ 7399948 w 21600"/>
              <a:gd name="T113" fmla="*/ 4617041 h 216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1600" h="21600">
                <a:moveTo>
                  <a:pt x="21357" y="18802"/>
                </a:moveTo>
                <a:cubicBezTo>
                  <a:pt x="21518" y="18965"/>
                  <a:pt x="21600" y="19177"/>
                  <a:pt x="21600" y="19437"/>
                </a:cubicBezTo>
                <a:cubicBezTo>
                  <a:pt x="21600" y="19581"/>
                  <a:pt x="21518" y="19776"/>
                  <a:pt x="21357" y="20019"/>
                </a:cubicBezTo>
                <a:cubicBezTo>
                  <a:pt x="21193" y="20261"/>
                  <a:pt x="20990" y="20504"/>
                  <a:pt x="20747" y="20741"/>
                </a:cubicBezTo>
                <a:cubicBezTo>
                  <a:pt x="20504" y="20979"/>
                  <a:pt x="20261" y="21185"/>
                  <a:pt x="20023" y="21349"/>
                </a:cubicBezTo>
                <a:cubicBezTo>
                  <a:pt x="19783" y="21518"/>
                  <a:pt x="19594" y="21600"/>
                  <a:pt x="19447" y="21600"/>
                </a:cubicBezTo>
                <a:cubicBezTo>
                  <a:pt x="19190" y="21600"/>
                  <a:pt x="18975" y="21515"/>
                  <a:pt x="18811" y="21343"/>
                </a:cubicBezTo>
                <a:lnTo>
                  <a:pt x="13957" y="16503"/>
                </a:lnTo>
                <a:cubicBezTo>
                  <a:pt x="13217" y="16980"/>
                  <a:pt x="12429" y="17350"/>
                  <a:pt x="11590" y="17604"/>
                </a:cubicBezTo>
                <a:cubicBezTo>
                  <a:pt x="10751" y="17864"/>
                  <a:pt x="9892" y="17991"/>
                  <a:pt x="9007" y="17991"/>
                </a:cubicBezTo>
                <a:cubicBezTo>
                  <a:pt x="7770" y="17991"/>
                  <a:pt x="6609" y="17760"/>
                  <a:pt x="5518" y="17291"/>
                </a:cubicBezTo>
                <a:cubicBezTo>
                  <a:pt x="4427" y="16822"/>
                  <a:pt x="3470" y="16175"/>
                  <a:pt x="2645" y="15354"/>
                </a:cubicBezTo>
                <a:cubicBezTo>
                  <a:pt x="1817" y="14535"/>
                  <a:pt x="1173" y="13580"/>
                  <a:pt x="701" y="12487"/>
                </a:cubicBezTo>
                <a:cubicBezTo>
                  <a:pt x="232" y="11400"/>
                  <a:pt x="0" y="10237"/>
                  <a:pt x="0" y="9000"/>
                </a:cubicBezTo>
                <a:cubicBezTo>
                  <a:pt x="0" y="7769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3" y="237"/>
                  <a:pt x="12488" y="709"/>
                </a:cubicBezTo>
                <a:cubicBezTo>
                  <a:pt x="13573" y="1180"/>
                  <a:pt x="14531" y="1827"/>
                  <a:pt x="15359" y="2646"/>
                </a:cubicBezTo>
                <a:cubicBezTo>
                  <a:pt x="16184" y="3468"/>
                  <a:pt x="16831" y="4422"/>
                  <a:pt x="17300" y="5515"/>
                </a:cubicBezTo>
                <a:cubicBezTo>
                  <a:pt x="17769" y="6602"/>
                  <a:pt x="18003" y="7769"/>
                  <a:pt x="18003" y="9000"/>
                </a:cubicBezTo>
                <a:cubicBezTo>
                  <a:pt x="18003" y="9887"/>
                  <a:pt x="17873" y="10748"/>
                  <a:pt x="17616" y="11589"/>
                </a:cubicBezTo>
                <a:cubicBezTo>
                  <a:pt x="17359" y="12434"/>
                  <a:pt x="16992" y="13219"/>
                  <a:pt x="16514" y="13947"/>
                </a:cubicBezTo>
                <a:lnTo>
                  <a:pt x="21357" y="18802"/>
                </a:lnTo>
                <a:close/>
                <a:moveTo>
                  <a:pt x="3597" y="9000"/>
                </a:moveTo>
                <a:cubicBezTo>
                  <a:pt x="3597" y="9759"/>
                  <a:pt x="3741" y="10465"/>
                  <a:pt x="4029" y="11118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1"/>
                  <a:pt x="6253" y="13685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40" y="14252"/>
                  <a:pt x="11092" y="13970"/>
                </a:cubicBezTo>
                <a:cubicBezTo>
                  <a:pt x="11745" y="13685"/>
                  <a:pt x="12319" y="13301"/>
                  <a:pt x="12802" y="12821"/>
                </a:cubicBezTo>
                <a:cubicBezTo>
                  <a:pt x="13291" y="12338"/>
                  <a:pt x="13678" y="11770"/>
                  <a:pt x="13966" y="11118"/>
                </a:cubicBezTo>
                <a:cubicBezTo>
                  <a:pt x="14254" y="10465"/>
                  <a:pt x="14398" y="9759"/>
                  <a:pt x="14398" y="9000"/>
                </a:cubicBezTo>
                <a:cubicBezTo>
                  <a:pt x="14398" y="8260"/>
                  <a:pt x="14254" y="7565"/>
                  <a:pt x="13966" y="6913"/>
                </a:cubicBezTo>
                <a:cubicBezTo>
                  <a:pt x="13675" y="6258"/>
                  <a:pt x="13291" y="5684"/>
                  <a:pt x="12802" y="5193"/>
                </a:cubicBezTo>
                <a:cubicBezTo>
                  <a:pt x="12316" y="4704"/>
                  <a:pt x="11745" y="4317"/>
                  <a:pt x="11092" y="4032"/>
                </a:cubicBezTo>
                <a:cubicBezTo>
                  <a:pt x="10440" y="3750"/>
                  <a:pt x="9742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4"/>
                  <a:pt x="5193" y="5193"/>
                </a:cubicBezTo>
                <a:cubicBezTo>
                  <a:pt x="4707" y="5684"/>
                  <a:pt x="4317" y="6258"/>
                  <a:pt x="4029" y="6913"/>
                </a:cubicBezTo>
                <a:cubicBezTo>
                  <a:pt x="3741" y="7565"/>
                  <a:pt x="3597" y="8257"/>
                  <a:pt x="3597" y="9000"/>
                </a:cubicBezTo>
                <a:moveTo>
                  <a:pt x="9007" y="5591"/>
                </a:moveTo>
                <a:cubicBezTo>
                  <a:pt x="9185" y="5591"/>
                  <a:pt x="9344" y="5656"/>
                  <a:pt x="9473" y="5786"/>
                </a:cubicBezTo>
                <a:cubicBezTo>
                  <a:pt x="9603" y="5919"/>
                  <a:pt x="9668" y="6082"/>
                  <a:pt x="9668" y="6280"/>
                </a:cubicBezTo>
                <a:cubicBezTo>
                  <a:pt x="9668" y="6461"/>
                  <a:pt x="9603" y="6616"/>
                  <a:pt x="9473" y="6746"/>
                </a:cubicBezTo>
                <a:cubicBezTo>
                  <a:pt x="9344" y="6879"/>
                  <a:pt x="9185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5"/>
                  <a:pt x="6950" y="8423"/>
                  <a:pt x="6950" y="8997"/>
                </a:cubicBezTo>
                <a:cubicBezTo>
                  <a:pt x="6950" y="9180"/>
                  <a:pt x="6885" y="9333"/>
                  <a:pt x="6755" y="9466"/>
                </a:cubicBezTo>
                <a:cubicBezTo>
                  <a:pt x="6623" y="9596"/>
                  <a:pt x="6467" y="9658"/>
                  <a:pt x="6289" y="9658"/>
                </a:cubicBezTo>
                <a:cubicBezTo>
                  <a:pt x="6080" y="9658"/>
                  <a:pt x="5914" y="9596"/>
                  <a:pt x="5786" y="9466"/>
                </a:cubicBezTo>
                <a:cubicBezTo>
                  <a:pt x="5659" y="9333"/>
                  <a:pt x="5600" y="9180"/>
                  <a:pt x="5600" y="8997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8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1"/>
                  <a:pt x="8530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AutoShape 29"/>
          <p:cNvSpPr/>
          <p:nvPr/>
        </p:nvSpPr>
        <p:spPr bwMode="auto">
          <a:xfrm>
            <a:off x="7273306" y="2396298"/>
            <a:ext cx="310357" cy="257969"/>
          </a:xfrm>
          <a:custGeom>
            <a:gdLst>
              <a:gd name="T0" fmla="*/ 17837251 w 21600"/>
              <a:gd name="T1" fmla="*/ 5368360 h 21579"/>
              <a:gd name="T2" fmla="*/ 17521808 w 21600"/>
              <a:gd name="T3" fmla="*/ 6114950 h 21579"/>
              <a:gd name="T4" fmla="*/ 16733158 w 21600"/>
              <a:gd name="T5" fmla="*/ 6532835 h 21579"/>
              <a:gd name="T6" fmla="*/ 16733158 w 21600"/>
              <a:gd name="T7" fmla="*/ 9495689 h 21579"/>
              <a:gd name="T8" fmla="*/ 16292998 w 21600"/>
              <a:gd name="T9" fmla="*/ 10362876 h 21579"/>
              <a:gd name="T10" fmla="*/ 15243418 w 21600"/>
              <a:gd name="T11" fmla="*/ 10723595 h 21579"/>
              <a:gd name="T12" fmla="*/ 13656232 w 21600"/>
              <a:gd name="T13" fmla="*/ 9663173 h 21579"/>
              <a:gd name="T14" fmla="*/ 11656961 w 21600"/>
              <a:gd name="T15" fmla="*/ 8720528 h 21579"/>
              <a:gd name="T16" fmla="*/ 9455384 w 21600"/>
              <a:gd name="T17" fmla="*/ 7985392 h 21579"/>
              <a:gd name="T18" fmla="*/ 7257945 w 21600"/>
              <a:gd name="T19" fmla="*/ 7584649 h 21579"/>
              <a:gd name="T20" fmla="*/ 6580793 w 21600"/>
              <a:gd name="T21" fmla="*/ 7905368 h 21579"/>
              <a:gd name="T22" fmla="*/ 6222389 w 21600"/>
              <a:gd name="T23" fmla="*/ 8406696 h 21579"/>
              <a:gd name="T24" fmla="*/ 6202561 w 21600"/>
              <a:gd name="T25" fmla="*/ 8973775 h 21579"/>
              <a:gd name="T26" fmla="*/ 6562632 w 21600"/>
              <a:gd name="T27" fmla="*/ 9495689 h 21579"/>
              <a:gd name="T28" fmla="*/ 6339664 w 21600"/>
              <a:gd name="T29" fmla="*/ 10102792 h 21579"/>
              <a:gd name="T30" fmla="*/ 6537861 w 21600"/>
              <a:gd name="T31" fmla="*/ 10636135 h 21579"/>
              <a:gd name="T32" fmla="*/ 7017649 w 21600"/>
              <a:gd name="T33" fmla="*/ 11129478 h 21579"/>
              <a:gd name="T34" fmla="*/ 7655978 w 21600"/>
              <a:gd name="T35" fmla="*/ 11599365 h 21579"/>
              <a:gd name="T36" fmla="*/ 6982964 w 21600"/>
              <a:gd name="T37" fmla="*/ 12126420 h 21579"/>
              <a:gd name="T38" fmla="*/ 5955655 w 21600"/>
              <a:gd name="T39" fmla="*/ 12331083 h 21579"/>
              <a:gd name="T40" fmla="*/ 4886247 w 21600"/>
              <a:gd name="T41" fmla="*/ 12247042 h 21579"/>
              <a:gd name="T42" fmla="*/ 4065412 w 21600"/>
              <a:gd name="T43" fmla="*/ 11896629 h 21579"/>
              <a:gd name="T44" fmla="*/ 3677293 w 21600"/>
              <a:gd name="T45" fmla="*/ 10893374 h 21579"/>
              <a:gd name="T46" fmla="*/ 3329608 w 21600"/>
              <a:gd name="T47" fmla="*/ 9846103 h 21579"/>
              <a:gd name="T48" fmla="*/ 3194201 w 21600"/>
              <a:gd name="T49" fmla="*/ 8735400 h 21579"/>
              <a:gd name="T50" fmla="*/ 3427054 w 21600"/>
              <a:gd name="T51" fmla="*/ 7519497 h 21579"/>
              <a:gd name="T52" fmla="*/ 1489740 w 21600"/>
              <a:gd name="T53" fmla="*/ 7519497 h 21579"/>
              <a:gd name="T54" fmla="*/ 440965 w 21600"/>
              <a:gd name="T55" fmla="*/ 7158778 h 21579"/>
              <a:gd name="T56" fmla="*/ 0 w 21600"/>
              <a:gd name="T57" fmla="*/ 6283008 h 21579"/>
              <a:gd name="T58" fmla="*/ 0 w 21600"/>
              <a:gd name="T59" fmla="*/ 4444006 h 21579"/>
              <a:gd name="T60" fmla="*/ 434384 w 21600"/>
              <a:gd name="T61" fmla="*/ 3569957 h 21579"/>
              <a:gd name="T62" fmla="*/ 1489740 w 21600"/>
              <a:gd name="T63" fmla="*/ 3204098 h 21579"/>
              <a:gd name="T64" fmla="*/ 6319835 w 21600"/>
              <a:gd name="T65" fmla="*/ 3204098 h 21579"/>
              <a:gd name="T66" fmla="*/ 8691534 w 21600"/>
              <a:gd name="T67" fmla="*/ 2936004 h 21579"/>
              <a:gd name="T68" fmla="*/ 11157374 w 21600"/>
              <a:gd name="T69" fmla="*/ 2214567 h 21579"/>
              <a:gd name="T70" fmla="*/ 13438235 w 21600"/>
              <a:gd name="T71" fmla="*/ 1184463 h 21579"/>
              <a:gd name="T72" fmla="*/ 15243418 w 21600"/>
              <a:gd name="T73" fmla="*/ 0 h 21579"/>
              <a:gd name="T74" fmla="*/ 16292998 w 21600"/>
              <a:gd name="T75" fmla="*/ 362416 h 21579"/>
              <a:gd name="T76" fmla="*/ 16733158 w 21600"/>
              <a:gd name="T77" fmla="*/ 1238187 h 21579"/>
              <a:gd name="T78" fmla="*/ 16733158 w 21600"/>
              <a:gd name="T79" fmla="*/ 4192481 h 21579"/>
              <a:gd name="T80" fmla="*/ 17521808 w 21600"/>
              <a:gd name="T81" fmla="*/ 4613786 h 21579"/>
              <a:gd name="T82" fmla="*/ 17837251 w 21600"/>
              <a:gd name="T83" fmla="*/ 5368360 h 21579"/>
              <a:gd name="T84" fmla="*/ 15243418 w 21600"/>
              <a:gd name="T85" fmla="*/ 1632067 h 21579"/>
              <a:gd name="T86" fmla="*/ 13636404 w 21600"/>
              <a:gd name="T87" fmla="*/ 2544993 h 21579"/>
              <a:gd name="T88" fmla="*/ 11792398 w 21600"/>
              <a:gd name="T89" fmla="*/ 3335001 h 21579"/>
              <a:gd name="T90" fmla="*/ 9808846 w 21600"/>
              <a:gd name="T91" fmla="*/ 3957549 h 21579"/>
              <a:gd name="T92" fmla="*/ 7809575 w 21600"/>
              <a:gd name="T93" fmla="*/ 4346839 h 21579"/>
              <a:gd name="T94" fmla="*/ 7809575 w 21600"/>
              <a:gd name="T95" fmla="*/ 6387060 h 21579"/>
              <a:gd name="T96" fmla="*/ 9808846 w 21600"/>
              <a:gd name="T97" fmla="*/ 6780917 h 21579"/>
              <a:gd name="T98" fmla="*/ 11792398 w 21600"/>
              <a:gd name="T99" fmla="*/ 7406884 h 21579"/>
              <a:gd name="T100" fmla="*/ 13646318 w 21600"/>
              <a:gd name="T101" fmla="*/ 8202033 h 21579"/>
              <a:gd name="T102" fmla="*/ 15243418 w 21600"/>
              <a:gd name="T103" fmla="*/ 9101259 h 21579"/>
              <a:gd name="T104" fmla="*/ 15243418 w 21600"/>
              <a:gd name="T105" fmla="*/ 1632067 h 21579"/>
              <a:gd name="T106" fmla="*/ 15243418 w 21600"/>
              <a:gd name="T107" fmla="*/ 1632067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AutoShape 30"/>
          <p:cNvSpPr/>
          <p:nvPr/>
        </p:nvSpPr>
        <p:spPr bwMode="auto">
          <a:xfrm>
            <a:off x="4620990" y="2233770"/>
            <a:ext cx="277813" cy="277813"/>
          </a:xfrm>
          <a:custGeom>
            <a:gdLst>
              <a:gd name="T0" fmla="*/ 17746100 w 21600"/>
              <a:gd name="T1" fmla="*/ 3430927 h 21600"/>
              <a:gd name="T2" fmla="*/ 16421717 w 21600"/>
              <a:gd name="T3" fmla="*/ 17746100 h 21600"/>
              <a:gd name="T4" fmla="*/ 0 w 21600"/>
              <a:gd name="T5" fmla="*/ 16420886 h 21600"/>
              <a:gd name="T6" fmla="*/ 1324383 w 21600"/>
              <a:gd name="T7" fmla="*/ 2119672 h 21600"/>
              <a:gd name="T8" fmla="*/ 1880592 w 21600"/>
              <a:gd name="T9" fmla="*/ 1266053 h 21600"/>
              <a:gd name="T10" fmla="*/ 3941103 w 21600"/>
              <a:gd name="T11" fmla="*/ 0 h 21600"/>
              <a:gd name="T12" fmla="*/ 6008207 w 21600"/>
              <a:gd name="T13" fmla="*/ 1270152 h 21600"/>
              <a:gd name="T14" fmla="*/ 6682709 w 21600"/>
              <a:gd name="T15" fmla="*/ 2119672 h 21600"/>
              <a:gd name="T16" fmla="*/ 7162531 w 21600"/>
              <a:gd name="T17" fmla="*/ 629329 h 21600"/>
              <a:gd name="T18" fmla="*/ 9876190 w 21600"/>
              <a:gd name="T19" fmla="*/ 174989 h 21600"/>
              <a:gd name="T20" fmla="*/ 11065856 w 21600"/>
              <a:gd name="T21" fmla="*/ 1973432 h 21600"/>
              <a:gd name="T22" fmla="*/ 11619600 w 21600"/>
              <a:gd name="T23" fmla="*/ 1973432 h 21600"/>
              <a:gd name="T24" fmla="*/ 12780488 w 21600"/>
              <a:gd name="T25" fmla="*/ 174989 h 21600"/>
              <a:gd name="T26" fmla="*/ 15499078 w 21600"/>
              <a:gd name="T27" fmla="*/ 629329 h 21600"/>
              <a:gd name="T28" fmla="*/ 15978871 w 21600"/>
              <a:gd name="T29" fmla="*/ 2119672 h 21600"/>
              <a:gd name="T30" fmla="*/ 1791048 w 21600"/>
              <a:gd name="T31" fmla="*/ 6546330 h 21600"/>
              <a:gd name="T32" fmla="*/ 4984530 w 21600"/>
              <a:gd name="T33" fmla="*/ 6546330 h 21600"/>
              <a:gd name="T34" fmla="*/ 1791048 w 21600"/>
              <a:gd name="T35" fmla="*/ 12695043 h 21600"/>
              <a:gd name="T36" fmla="*/ 4984530 w 21600"/>
              <a:gd name="T37" fmla="*/ 13125536 h 21600"/>
              <a:gd name="T38" fmla="*/ 4984530 w 21600"/>
              <a:gd name="T39" fmla="*/ 15957517 h 21600"/>
              <a:gd name="T40" fmla="*/ 3943568 w 21600"/>
              <a:gd name="T41" fmla="*/ 5195663 h 21600"/>
              <a:gd name="T42" fmla="*/ 3943568 w 21600"/>
              <a:gd name="T43" fmla="*/ 1325214 h 21600"/>
              <a:gd name="T44" fmla="*/ 8655339 w 21600"/>
              <a:gd name="T45" fmla="*/ 6546330 h 21600"/>
              <a:gd name="T46" fmla="*/ 8655339 w 21600"/>
              <a:gd name="T47" fmla="*/ 9402158 h 21600"/>
              <a:gd name="T48" fmla="*/ 5428981 w 21600"/>
              <a:gd name="T49" fmla="*/ 9839215 h 21600"/>
              <a:gd name="T50" fmla="*/ 8655339 w 21600"/>
              <a:gd name="T51" fmla="*/ 9839215 h 21600"/>
              <a:gd name="T52" fmla="*/ 5428981 w 21600"/>
              <a:gd name="T53" fmla="*/ 15957517 h 21600"/>
              <a:gd name="T54" fmla="*/ 8030940 w 21600"/>
              <a:gd name="T55" fmla="*/ 4554008 h 21600"/>
              <a:gd name="T56" fmla="*/ 9521283 w 21600"/>
              <a:gd name="T57" fmla="*/ 5044493 h 21600"/>
              <a:gd name="T58" fmla="*/ 9521283 w 21600"/>
              <a:gd name="T59" fmla="*/ 1481314 h 21600"/>
              <a:gd name="T60" fmla="*/ 8030940 w 21600"/>
              <a:gd name="T61" fmla="*/ 1970967 h 21600"/>
              <a:gd name="T62" fmla="*/ 9098157 w 21600"/>
              <a:gd name="T63" fmla="*/ 6546330 h 21600"/>
              <a:gd name="T64" fmla="*/ 12312189 w 21600"/>
              <a:gd name="T65" fmla="*/ 6546330 h 21600"/>
              <a:gd name="T66" fmla="*/ 9098157 w 21600"/>
              <a:gd name="T67" fmla="*/ 12695043 h 21600"/>
              <a:gd name="T68" fmla="*/ 12312189 w 21600"/>
              <a:gd name="T69" fmla="*/ 13125536 h 21600"/>
              <a:gd name="T70" fmla="*/ 12312189 w 21600"/>
              <a:gd name="T71" fmla="*/ 15957517 h 21600"/>
              <a:gd name="T72" fmla="*/ 12752542 w 21600"/>
              <a:gd name="T73" fmla="*/ 6546330 h 21600"/>
              <a:gd name="T74" fmla="*/ 15957517 w 21600"/>
              <a:gd name="T75" fmla="*/ 6546330 h 21600"/>
              <a:gd name="T76" fmla="*/ 12752542 w 21600"/>
              <a:gd name="T77" fmla="*/ 12695043 h 21600"/>
              <a:gd name="T78" fmla="*/ 15957517 w 21600"/>
              <a:gd name="T79" fmla="*/ 13125536 h 21600"/>
              <a:gd name="T80" fmla="*/ 15957517 w 21600"/>
              <a:gd name="T81" fmla="*/ 15957517 h 21600"/>
              <a:gd name="T82" fmla="*/ 13807462 w 21600"/>
              <a:gd name="T83" fmla="*/ 5195663 h 21600"/>
              <a:gd name="T84" fmla="*/ 13807462 w 21600"/>
              <a:gd name="T85" fmla="*/ 1325214 h 21600"/>
              <a:gd name="T86" fmla="*/ 12946448 w 21600"/>
              <a:gd name="T87" fmla="*/ 4554008 h 21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600" h="21600">
                <a:moveTo>
                  <a:pt x="19988" y="2580"/>
                </a:moveTo>
                <a:cubicBezTo>
                  <a:pt x="20420" y="2580"/>
                  <a:pt x="20794" y="2736"/>
                  <a:pt x="21116" y="3053"/>
                </a:cubicBezTo>
                <a:cubicBezTo>
                  <a:pt x="21439" y="3372"/>
                  <a:pt x="21600" y="3744"/>
                  <a:pt x="21600" y="4176"/>
                </a:cubicBezTo>
                <a:lnTo>
                  <a:pt x="21600" y="19987"/>
                </a:lnTo>
                <a:cubicBezTo>
                  <a:pt x="21600" y="20419"/>
                  <a:pt x="21439" y="20797"/>
                  <a:pt x="21116" y="21116"/>
                </a:cubicBezTo>
                <a:cubicBezTo>
                  <a:pt x="20794" y="21439"/>
                  <a:pt x="20420" y="21600"/>
                  <a:pt x="19988" y="21600"/>
                </a:cubicBezTo>
                <a:lnTo>
                  <a:pt x="1612" y="21600"/>
                </a:lnTo>
                <a:cubicBezTo>
                  <a:pt x="1180" y="21600"/>
                  <a:pt x="806" y="21439"/>
                  <a:pt x="484" y="21116"/>
                </a:cubicBezTo>
                <a:cubicBezTo>
                  <a:pt x="161" y="20797"/>
                  <a:pt x="0" y="20419"/>
                  <a:pt x="0" y="19987"/>
                </a:cubicBezTo>
                <a:lnTo>
                  <a:pt x="0" y="4176"/>
                </a:lnTo>
                <a:cubicBezTo>
                  <a:pt x="0" y="3744"/>
                  <a:pt x="161" y="3372"/>
                  <a:pt x="484" y="3053"/>
                </a:cubicBezTo>
                <a:cubicBezTo>
                  <a:pt x="806" y="2736"/>
                  <a:pt x="1180" y="2580"/>
                  <a:pt x="1612" y="2580"/>
                </a:cubicBezTo>
                <a:lnTo>
                  <a:pt x="2151" y="2580"/>
                </a:lnTo>
                <a:lnTo>
                  <a:pt x="2151" y="2402"/>
                </a:lnTo>
                <a:cubicBezTo>
                  <a:pt x="2151" y="2117"/>
                  <a:pt x="2197" y="1829"/>
                  <a:pt x="2289" y="1541"/>
                </a:cubicBezTo>
                <a:cubicBezTo>
                  <a:pt x="2381" y="1250"/>
                  <a:pt x="2531" y="991"/>
                  <a:pt x="2738" y="766"/>
                </a:cubicBezTo>
                <a:cubicBezTo>
                  <a:pt x="2943" y="542"/>
                  <a:pt x="3216" y="360"/>
                  <a:pt x="3556" y="213"/>
                </a:cubicBezTo>
                <a:cubicBezTo>
                  <a:pt x="3896" y="75"/>
                  <a:pt x="4310" y="0"/>
                  <a:pt x="4797" y="0"/>
                </a:cubicBezTo>
                <a:cubicBezTo>
                  <a:pt x="5283" y="0"/>
                  <a:pt x="5698" y="75"/>
                  <a:pt x="6038" y="213"/>
                </a:cubicBezTo>
                <a:cubicBezTo>
                  <a:pt x="6378" y="360"/>
                  <a:pt x="6651" y="542"/>
                  <a:pt x="6858" y="766"/>
                </a:cubicBezTo>
                <a:cubicBezTo>
                  <a:pt x="7063" y="991"/>
                  <a:pt x="7215" y="1256"/>
                  <a:pt x="7313" y="1546"/>
                </a:cubicBezTo>
                <a:cubicBezTo>
                  <a:pt x="7411" y="1840"/>
                  <a:pt x="7457" y="2125"/>
                  <a:pt x="7457" y="2402"/>
                </a:cubicBezTo>
                <a:lnTo>
                  <a:pt x="7457" y="2580"/>
                </a:lnTo>
                <a:lnTo>
                  <a:pt x="8134" y="2580"/>
                </a:lnTo>
                <a:lnTo>
                  <a:pt x="8134" y="2402"/>
                </a:lnTo>
                <a:cubicBezTo>
                  <a:pt x="8134" y="2117"/>
                  <a:pt x="8180" y="1829"/>
                  <a:pt x="8269" y="1541"/>
                </a:cubicBezTo>
                <a:cubicBezTo>
                  <a:pt x="8364" y="1250"/>
                  <a:pt x="8511" y="991"/>
                  <a:pt x="8718" y="766"/>
                </a:cubicBezTo>
                <a:cubicBezTo>
                  <a:pt x="8926" y="541"/>
                  <a:pt x="9199" y="360"/>
                  <a:pt x="9539" y="213"/>
                </a:cubicBezTo>
                <a:cubicBezTo>
                  <a:pt x="9879" y="75"/>
                  <a:pt x="10293" y="0"/>
                  <a:pt x="10780" y="0"/>
                </a:cubicBezTo>
                <a:cubicBezTo>
                  <a:pt x="11266" y="0"/>
                  <a:pt x="11678" y="75"/>
                  <a:pt x="12021" y="213"/>
                </a:cubicBezTo>
                <a:cubicBezTo>
                  <a:pt x="12361" y="360"/>
                  <a:pt x="12637" y="542"/>
                  <a:pt x="12853" y="766"/>
                </a:cubicBezTo>
                <a:cubicBezTo>
                  <a:pt x="13069" y="991"/>
                  <a:pt x="13227" y="1256"/>
                  <a:pt x="13322" y="1546"/>
                </a:cubicBezTo>
                <a:cubicBezTo>
                  <a:pt x="13417" y="1840"/>
                  <a:pt x="13469" y="2125"/>
                  <a:pt x="13469" y="2402"/>
                </a:cubicBezTo>
                <a:lnTo>
                  <a:pt x="13469" y="2580"/>
                </a:lnTo>
                <a:lnTo>
                  <a:pt x="14143" y="2580"/>
                </a:lnTo>
                <a:lnTo>
                  <a:pt x="14143" y="2402"/>
                </a:lnTo>
                <a:cubicBezTo>
                  <a:pt x="14143" y="2117"/>
                  <a:pt x="14192" y="1829"/>
                  <a:pt x="14287" y="1541"/>
                </a:cubicBezTo>
                <a:cubicBezTo>
                  <a:pt x="14385" y="1250"/>
                  <a:pt x="14534" y="991"/>
                  <a:pt x="14742" y="766"/>
                </a:cubicBezTo>
                <a:cubicBezTo>
                  <a:pt x="14949" y="541"/>
                  <a:pt x="15220" y="360"/>
                  <a:pt x="15556" y="213"/>
                </a:cubicBezTo>
                <a:cubicBezTo>
                  <a:pt x="15890" y="75"/>
                  <a:pt x="16305" y="0"/>
                  <a:pt x="16803" y="0"/>
                </a:cubicBezTo>
                <a:cubicBezTo>
                  <a:pt x="17290" y="0"/>
                  <a:pt x="17704" y="75"/>
                  <a:pt x="18044" y="213"/>
                </a:cubicBezTo>
                <a:cubicBezTo>
                  <a:pt x="18384" y="360"/>
                  <a:pt x="18657" y="541"/>
                  <a:pt x="18865" y="766"/>
                </a:cubicBezTo>
                <a:cubicBezTo>
                  <a:pt x="19069" y="991"/>
                  <a:pt x="19219" y="1256"/>
                  <a:pt x="19311" y="1546"/>
                </a:cubicBezTo>
                <a:cubicBezTo>
                  <a:pt x="19403" y="1840"/>
                  <a:pt x="19449" y="2125"/>
                  <a:pt x="19449" y="2402"/>
                </a:cubicBezTo>
                <a:lnTo>
                  <a:pt x="19449" y="2580"/>
                </a:lnTo>
                <a:lnTo>
                  <a:pt x="19988" y="2580"/>
                </a:lnTo>
                <a:close/>
                <a:moveTo>
                  <a:pt x="6067" y="7968"/>
                </a:moveTo>
                <a:lnTo>
                  <a:pt x="2180" y="7968"/>
                </a:lnTo>
                <a:lnTo>
                  <a:pt x="2180" y="11444"/>
                </a:lnTo>
                <a:lnTo>
                  <a:pt x="6067" y="11444"/>
                </a:lnTo>
                <a:lnTo>
                  <a:pt x="6067" y="7968"/>
                </a:lnTo>
                <a:close/>
                <a:moveTo>
                  <a:pt x="6067" y="11976"/>
                </a:moveTo>
                <a:lnTo>
                  <a:pt x="2180" y="11976"/>
                </a:lnTo>
                <a:lnTo>
                  <a:pt x="2180" y="15452"/>
                </a:lnTo>
                <a:lnTo>
                  <a:pt x="6067" y="15452"/>
                </a:lnTo>
                <a:lnTo>
                  <a:pt x="6067" y="11976"/>
                </a:lnTo>
                <a:close/>
                <a:moveTo>
                  <a:pt x="6067" y="15976"/>
                </a:moveTo>
                <a:lnTo>
                  <a:pt x="2180" y="15976"/>
                </a:lnTo>
                <a:lnTo>
                  <a:pt x="2180" y="19423"/>
                </a:lnTo>
                <a:lnTo>
                  <a:pt x="6067" y="19423"/>
                </a:lnTo>
                <a:lnTo>
                  <a:pt x="6067" y="15976"/>
                </a:lnTo>
                <a:close/>
                <a:moveTo>
                  <a:pt x="3755" y="5543"/>
                </a:moveTo>
                <a:cubicBezTo>
                  <a:pt x="3755" y="6068"/>
                  <a:pt x="4103" y="6324"/>
                  <a:pt x="4800" y="6324"/>
                </a:cubicBezTo>
                <a:cubicBezTo>
                  <a:pt x="5499" y="6324"/>
                  <a:pt x="5848" y="6068"/>
                  <a:pt x="5848" y="5543"/>
                </a:cubicBezTo>
                <a:lnTo>
                  <a:pt x="5848" y="2399"/>
                </a:lnTo>
                <a:cubicBezTo>
                  <a:pt x="5848" y="1878"/>
                  <a:pt x="5499" y="1613"/>
                  <a:pt x="4800" y="1613"/>
                </a:cubicBezTo>
                <a:cubicBezTo>
                  <a:pt x="4103" y="1613"/>
                  <a:pt x="3755" y="1878"/>
                  <a:pt x="3755" y="2399"/>
                </a:cubicBezTo>
                <a:lnTo>
                  <a:pt x="3755" y="5543"/>
                </a:lnTo>
                <a:close/>
                <a:moveTo>
                  <a:pt x="10535" y="7968"/>
                </a:moveTo>
                <a:lnTo>
                  <a:pt x="6608" y="7968"/>
                </a:lnTo>
                <a:lnTo>
                  <a:pt x="6608" y="11444"/>
                </a:lnTo>
                <a:lnTo>
                  <a:pt x="10535" y="11444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8" y="11976"/>
                </a:lnTo>
                <a:lnTo>
                  <a:pt x="6608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8" y="15976"/>
                </a:lnTo>
                <a:lnTo>
                  <a:pt x="6608" y="19423"/>
                </a:lnTo>
                <a:lnTo>
                  <a:pt x="10535" y="19423"/>
                </a:lnTo>
                <a:lnTo>
                  <a:pt x="10535" y="15976"/>
                </a:lnTo>
                <a:close/>
                <a:moveTo>
                  <a:pt x="9775" y="5543"/>
                </a:moveTo>
                <a:cubicBezTo>
                  <a:pt x="9775" y="5826"/>
                  <a:pt x="9850" y="6027"/>
                  <a:pt x="9997" y="6145"/>
                </a:cubicBezTo>
                <a:cubicBezTo>
                  <a:pt x="10144" y="6269"/>
                  <a:pt x="10406" y="6324"/>
                  <a:pt x="10783" y="6324"/>
                </a:cubicBezTo>
                <a:cubicBezTo>
                  <a:pt x="11160" y="6324"/>
                  <a:pt x="11428" y="6263"/>
                  <a:pt x="11589" y="6140"/>
                </a:cubicBezTo>
                <a:cubicBezTo>
                  <a:pt x="11750" y="6016"/>
                  <a:pt x="11831" y="5820"/>
                  <a:pt x="11831" y="5544"/>
                </a:cubicBezTo>
                <a:lnTo>
                  <a:pt x="11831" y="2399"/>
                </a:lnTo>
                <a:cubicBezTo>
                  <a:pt x="11831" y="2128"/>
                  <a:pt x="11750" y="1933"/>
                  <a:pt x="11589" y="1803"/>
                </a:cubicBezTo>
                <a:cubicBezTo>
                  <a:pt x="11428" y="1673"/>
                  <a:pt x="11160" y="1613"/>
                  <a:pt x="10783" y="1613"/>
                </a:cubicBezTo>
                <a:cubicBezTo>
                  <a:pt x="10406" y="1613"/>
                  <a:pt x="10144" y="1679"/>
                  <a:pt x="9997" y="1814"/>
                </a:cubicBezTo>
                <a:cubicBezTo>
                  <a:pt x="9850" y="1944"/>
                  <a:pt x="9775" y="2140"/>
                  <a:pt x="9775" y="2399"/>
                </a:cubicBezTo>
                <a:lnTo>
                  <a:pt x="9775" y="5543"/>
                </a:lnTo>
                <a:close/>
                <a:moveTo>
                  <a:pt x="14986" y="7968"/>
                </a:moveTo>
                <a:lnTo>
                  <a:pt x="11074" y="7968"/>
                </a:lnTo>
                <a:lnTo>
                  <a:pt x="11074" y="11444"/>
                </a:lnTo>
                <a:lnTo>
                  <a:pt x="14986" y="11444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4" y="11976"/>
                </a:lnTo>
                <a:lnTo>
                  <a:pt x="11074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4" y="15976"/>
                </a:lnTo>
                <a:lnTo>
                  <a:pt x="11074" y="19423"/>
                </a:lnTo>
                <a:lnTo>
                  <a:pt x="14986" y="19423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2" y="7968"/>
                </a:lnTo>
                <a:lnTo>
                  <a:pt x="15522" y="11444"/>
                </a:lnTo>
                <a:lnTo>
                  <a:pt x="19423" y="11444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2" y="11976"/>
                </a:lnTo>
                <a:lnTo>
                  <a:pt x="15522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2" y="15976"/>
                </a:lnTo>
                <a:lnTo>
                  <a:pt x="15522" y="19423"/>
                </a:lnTo>
                <a:lnTo>
                  <a:pt x="19423" y="19423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8"/>
                  <a:pt x="16106" y="6324"/>
                  <a:pt x="16806" y="6324"/>
                </a:cubicBezTo>
                <a:cubicBezTo>
                  <a:pt x="17503" y="6324"/>
                  <a:pt x="17848" y="6068"/>
                  <a:pt x="17840" y="5543"/>
                </a:cubicBezTo>
                <a:lnTo>
                  <a:pt x="17840" y="2399"/>
                </a:lnTo>
                <a:cubicBezTo>
                  <a:pt x="17840" y="1878"/>
                  <a:pt x="17494" y="1613"/>
                  <a:pt x="16806" y="1613"/>
                </a:cubicBezTo>
                <a:cubicBezTo>
                  <a:pt x="16106" y="1613"/>
                  <a:pt x="15758" y="1878"/>
                  <a:pt x="15758" y="2399"/>
                </a:cubicBezTo>
                <a:lnTo>
                  <a:pt x="15758" y="5543"/>
                </a:lnTo>
                <a:close/>
                <a:moveTo>
                  <a:pt x="15758" y="5543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AutoShape 31"/>
          <p:cNvSpPr/>
          <p:nvPr/>
        </p:nvSpPr>
        <p:spPr bwMode="auto">
          <a:xfrm>
            <a:off x="7643988" y="3540092"/>
            <a:ext cx="309563" cy="273844"/>
          </a:xfrm>
          <a:custGeom>
            <a:gdLst>
              <a:gd name="T0" fmla="*/ 17746100 w 21600"/>
              <a:gd name="T1" fmla="*/ 5554849 h 21600"/>
              <a:gd name="T2" fmla="*/ 8873064 w 21600"/>
              <a:gd name="T3" fmla="*/ 0 h 21600"/>
              <a:gd name="T4" fmla="*/ 0 w 21600"/>
              <a:gd name="T5" fmla="*/ 5554849 h 21600"/>
              <a:gd name="T6" fmla="*/ 4827599 w 21600"/>
              <a:gd name="T7" fmla="*/ 10531077 h 21600"/>
              <a:gd name="T8" fmla="*/ 2739972 w 21600"/>
              <a:gd name="T9" fmla="*/ 13887136 h 21600"/>
              <a:gd name="T10" fmla="*/ 9394763 w 21600"/>
              <a:gd name="T11" fmla="*/ 11109699 h 21600"/>
              <a:gd name="T12" fmla="*/ 17746100 w 21600"/>
              <a:gd name="T13" fmla="*/ 5554849 h 21600"/>
              <a:gd name="T14" fmla="*/ 17746100 w 21600"/>
              <a:gd name="T15" fmla="*/ 555484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21600" y="8640"/>
                </a:moveTo>
                <a:cubicBezTo>
                  <a:pt x="21600" y="3960"/>
                  <a:pt x="16676" y="0"/>
                  <a:pt x="10800" y="0"/>
                </a:cubicBezTo>
                <a:cubicBezTo>
                  <a:pt x="4765" y="0"/>
                  <a:pt x="0" y="3960"/>
                  <a:pt x="0" y="8640"/>
                </a:cubicBezTo>
                <a:cubicBezTo>
                  <a:pt x="0" y="12060"/>
                  <a:pt x="2382" y="14940"/>
                  <a:pt x="5876" y="16380"/>
                </a:cubicBezTo>
                <a:cubicBezTo>
                  <a:pt x="6035" y="17280"/>
                  <a:pt x="5718" y="19080"/>
                  <a:pt x="3335" y="21600"/>
                </a:cubicBezTo>
                <a:cubicBezTo>
                  <a:pt x="3335" y="21600"/>
                  <a:pt x="8576" y="19980"/>
                  <a:pt x="11435" y="17280"/>
                </a:cubicBezTo>
                <a:cubicBezTo>
                  <a:pt x="17153" y="16920"/>
                  <a:pt x="21600" y="13140"/>
                  <a:pt x="21600" y="8640"/>
                </a:cubicBezTo>
                <a:close/>
                <a:moveTo>
                  <a:pt x="21600" y="864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5756389" y="3212782"/>
            <a:ext cx="708992" cy="591718"/>
            <a:chOff x="8147050" y="5156201"/>
            <a:chExt cx="211137" cy="176213"/>
          </a:xfrm>
          <a:solidFill>
            <a:schemeClr val="bg1"/>
          </a:solidFill>
        </p:grpSpPr>
        <p:sp>
          <p:nvSpPr>
            <p:cNvPr id="107" name="Freeform 250@|5FFC:0|FBC:0|LFC:0|LBC:16777215"/>
            <p:cNvSpPr/>
            <p:nvPr/>
          </p:nvSpPr>
          <p:spPr bwMode="auto">
            <a:xfrm>
              <a:off x="8220075" y="5156201"/>
              <a:ext cx="138112" cy="149225"/>
            </a:xfrm>
            <a:custGeom>
              <a:gdLst>
                <a:gd name="T0" fmla="*/ 190 w 195"/>
                <a:gd name="T1" fmla="*/ 102 h 210"/>
                <a:gd name="T2" fmla="*/ 92 w 195"/>
                <a:gd name="T3" fmla="*/ 4 h 210"/>
                <a:gd name="T4" fmla="*/ 0 w 195"/>
                <a:gd name="T5" fmla="*/ 30 h 210"/>
                <a:gd name="T6" fmla="*/ 15 w 195"/>
                <a:gd name="T7" fmla="*/ 30 h 210"/>
                <a:gd name="T8" fmla="*/ 94 w 195"/>
                <a:gd name="T9" fmla="*/ 54 h 210"/>
                <a:gd name="T10" fmla="*/ 135 w 195"/>
                <a:gd name="T11" fmla="*/ 120 h 210"/>
                <a:gd name="T12" fmla="*/ 116 w 195"/>
                <a:gd name="T13" fmla="*/ 187 h 210"/>
                <a:gd name="T14" fmla="*/ 168 w 195"/>
                <a:gd name="T15" fmla="*/ 198 h 210"/>
                <a:gd name="T16" fmla="*/ 147 w 195"/>
                <a:gd name="T17" fmla="*/ 161 h 210"/>
                <a:gd name="T18" fmla="*/ 190 w 195"/>
                <a:gd name="T19" fmla="*/ 102 h 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210">
                  <a:moveTo>
                    <a:pt x="190" y="102"/>
                  </a:moveTo>
                  <a:cubicBezTo>
                    <a:pt x="195" y="54"/>
                    <a:pt x="152" y="10"/>
                    <a:pt x="92" y="4"/>
                  </a:cubicBezTo>
                  <a:cubicBezTo>
                    <a:pt x="56" y="0"/>
                    <a:pt x="22" y="11"/>
                    <a:pt x="0" y="30"/>
                  </a:cubicBezTo>
                  <a:cubicBezTo>
                    <a:pt x="5" y="30"/>
                    <a:pt x="10" y="30"/>
                    <a:pt x="15" y="30"/>
                  </a:cubicBezTo>
                  <a:cubicBezTo>
                    <a:pt x="44" y="30"/>
                    <a:pt x="72" y="38"/>
                    <a:pt x="94" y="54"/>
                  </a:cubicBezTo>
                  <a:cubicBezTo>
                    <a:pt x="118" y="71"/>
                    <a:pt x="132" y="94"/>
                    <a:pt x="135" y="120"/>
                  </a:cubicBezTo>
                  <a:cubicBezTo>
                    <a:pt x="138" y="143"/>
                    <a:pt x="131" y="167"/>
                    <a:pt x="116" y="187"/>
                  </a:cubicBezTo>
                  <a:cubicBezTo>
                    <a:pt x="147" y="210"/>
                    <a:pt x="175" y="203"/>
                    <a:pt x="168" y="198"/>
                  </a:cubicBezTo>
                  <a:cubicBezTo>
                    <a:pt x="150" y="185"/>
                    <a:pt x="146" y="171"/>
                    <a:pt x="147" y="161"/>
                  </a:cubicBezTo>
                  <a:cubicBezTo>
                    <a:pt x="171" y="148"/>
                    <a:pt x="187" y="127"/>
                    <a:pt x="190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251@|5FFC:0|FBC:0|LFC:0|LBC:16777215"/>
            <p:cNvSpPr/>
            <p:nvPr/>
          </p:nvSpPr>
          <p:spPr bwMode="auto">
            <a:xfrm>
              <a:off x="8147050" y="5191126"/>
              <a:ext cx="160337" cy="141288"/>
            </a:xfrm>
            <a:custGeom>
              <a:gdLst>
                <a:gd name="T0" fmla="*/ 221 w 227"/>
                <a:gd name="T1" fmla="*/ 74 h 200"/>
                <a:gd name="T2" fmla="*/ 119 w 227"/>
                <a:gd name="T3" fmla="*/ 0 h 200"/>
                <a:gd name="T4" fmla="*/ 103 w 227"/>
                <a:gd name="T5" fmla="*/ 1 h 200"/>
                <a:gd name="T6" fmla="*/ 6 w 227"/>
                <a:gd name="T7" fmla="*/ 98 h 200"/>
                <a:gd name="T8" fmla="*/ 48 w 227"/>
                <a:gd name="T9" fmla="*/ 158 h 200"/>
                <a:gd name="T10" fmla="*/ 27 w 227"/>
                <a:gd name="T11" fmla="*/ 195 h 200"/>
                <a:gd name="T12" fmla="*/ 36 w 227"/>
                <a:gd name="T13" fmla="*/ 200 h 200"/>
                <a:gd name="T14" fmla="*/ 92 w 227"/>
                <a:gd name="T15" fmla="*/ 172 h 200"/>
                <a:gd name="T16" fmla="*/ 108 w 227"/>
                <a:gd name="T17" fmla="*/ 173 h 200"/>
                <a:gd name="T18" fmla="*/ 123 w 227"/>
                <a:gd name="T19" fmla="*/ 172 h 200"/>
                <a:gd name="T20" fmla="*/ 221 w 227"/>
                <a:gd name="T21" fmla="*/ 74 h 2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6" h="200">
                  <a:moveTo>
                    <a:pt x="221" y="74"/>
                  </a:moveTo>
                  <a:cubicBezTo>
                    <a:pt x="216" y="31"/>
                    <a:pt x="172" y="0"/>
                    <a:pt x="119" y="0"/>
                  </a:cubicBezTo>
                  <a:cubicBezTo>
                    <a:pt x="114" y="0"/>
                    <a:pt x="108" y="0"/>
                    <a:pt x="103" y="1"/>
                  </a:cubicBezTo>
                  <a:cubicBezTo>
                    <a:pt x="44" y="7"/>
                    <a:pt x="0" y="51"/>
                    <a:pt x="6" y="98"/>
                  </a:cubicBezTo>
                  <a:cubicBezTo>
                    <a:pt x="8" y="123"/>
                    <a:pt x="25" y="144"/>
                    <a:pt x="48" y="158"/>
                  </a:cubicBezTo>
                  <a:cubicBezTo>
                    <a:pt x="49" y="168"/>
                    <a:pt x="45" y="182"/>
                    <a:pt x="27" y="195"/>
                  </a:cubicBezTo>
                  <a:cubicBezTo>
                    <a:pt x="24" y="197"/>
                    <a:pt x="28" y="200"/>
                    <a:pt x="36" y="200"/>
                  </a:cubicBezTo>
                  <a:cubicBezTo>
                    <a:pt x="49" y="200"/>
                    <a:pt x="71" y="194"/>
                    <a:pt x="92" y="172"/>
                  </a:cubicBezTo>
                  <a:cubicBezTo>
                    <a:pt x="97" y="173"/>
                    <a:pt x="103" y="173"/>
                    <a:pt x="108" y="173"/>
                  </a:cubicBezTo>
                  <a:cubicBezTo>
                    <a:pt x="113" y="173"/>
                    <a:pt x="118" y="173"/>
                    <a:pt x="123" y="172"/>
                  </a:cubicBezTo>
                  <a:cubicBezTo>
                    <a:pt x="183" y="165"/>
                    <a:pt x="227" y="122"/>
                    <a:pt x="22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9" name="TextBox 13@|17FFC:16777215|FBC:16777215|LFC:16777215|LBC:16777215"/>
          <p:cNvSpPr txBox="1"/>
          <p:nvPr/>
        </p:nvSpPr>
        <p:spPr>
          <a:xfrm>
            <a:off x="7953551" y="211065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" name="TextBox 13@|17FFC:16777215|FBC:16777215|LFC:16777215|LBC:16777215"/>
          <p:cNvSpPr txBox="1"/>
          <p:nvPr/>
        </p:nvSpPr>
        <p:spPr>
          <a:xfrm>
            <a:off x="7957632" y="239656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" name="TextBox 13@|17FFC:16777215|FBC:16777215|LFC:16777215|LBC:16777215"/>
          <p:cNvSpPr txBox="1"/>
          <p:nvPr/>
        </p:nvSpPr>
        <p:spPr>
          <a:xfrm>
            <a:off x="8231392" y="334873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2" name="TextBox 13@|17FFC:16777215|FBC:16777215|LFC:16777215|LBC:16777215"/>
          <p:cNvSpPr txBox="1"/>
          <p:nvPr/>
        </p:nvSpPr>
        <p:spPr>
          <a:xfrm>
            <a:off x="8235473" y="363463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TextBox 13@|17FFC:16777215|FBC:16777215|LFC:16777215|LBC:16777215"/>
          <p:cNvSpPr txBox="1"/>
          <p:nvPr/>
        </p:nvSpPr>
        <p:spPr>
          <a:xfrm>
            <a:off x="7741733" y="4434423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TextBox 13@|17FFC:16777215|FBC:16777215|LFC:16777215|LBC:16777215"/>
          <p:cNvSpPr txBox="1"/>
          <p:nvPr/>
        </p:nvSpPr>
        <p:spPr>
          <a:xfrm>
            <a:off x="7745814" y="472032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5" name="TextBox 13@|17FFC:16777215|FBC:16777215|LFC:16777215|LBC:16777215"/>
          <p:cNvSpPr txBox="1"/>
          <p:nvPr/>
        </p:nvSpPr>
        <p:spPr>
          <a:xfrm>
            <a:off x="2271078" y="208174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TextBox 13@|17FFC:16777215|FBC:16777215|LFC:16777215|LBC:16777215"/>
          <p:cNvSpPr txBox="1"/>
          <p:nvPr/>
        </p:nvSpPr>
        <p:spPr>
          <a:xfrm>
            <a:off x="1890074" y="236765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7" name="TextBox 13@|17FFC:16777215|FBC:16777215|LFC:16777215|LBC:16777215"/>
          <p:cNvSpPr txBox="1"/>
          <p:nvPr/>
        </p:nvSpPr>
        <p:spPr>
          <a:xfrm>
            <a:off x="1930970" y="3309046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8" name="TextBox 13@|17FFC:16777215|FBC:16777215|LFC:16777215|LBC:16777215"/>
          <p:cNvSpPr txBox="1"/>
          <p:nvPr/>
        </p:nvSpPr>
        <p:spPr>
          <a:xfrm>
            <a:off x="1549966" y="3594951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9" name="TextBox 13@|17FFC:16777215|FBC:16777215|LFC:16777215|LBC:16777215"/>
          <p:cNvSpPr txBox="1"/>
          <p:nvPr/>
        </p:nvSpPr>
        <p:spPr>
          <a:xfrm>
            <a:off x="2400053" y="4473116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0" name="TextBox 13@|17FFC:16777215|FBC:16777215|LFC:16777215|LBC:16777215"/>
          <p:cNvSpPr txBox="1"/>
          <p:nvPr/>
        </p:nvSpPr>
        <p:spPr>
          <a:xfrm>
            <a:off x="2019049" y="4759021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4262"/>
          <a:stretch>
            <a:fillRect/>
          </a:stretch>
        </p:blipFill>
        <p:spPr>
          <a:xfrm>
            <a:off x="-14515" y="0"/>
            <a:ext cx="12206515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815" y="0"/>
            <a:ext cx="12206515" cy="68580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14516" y="298450"/>
            <a:ext cx="312965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66485" y="298450"/>
            <a:ext cx="135166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69687" y="391467"/>
            <a:ext cx="3618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点此添加你的标题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48@|5FFC:0|FBC:0|LFC:0|LBC:16777215"/>
          <p:cNvSpPr/>
          <p:nvPr/>
        </p:nvSpPr>
        <p:spPr bwMode="auto">
          <a:xfrm>
            <a:off x="1542480" y="1882848"/>
            <a:ext cx="1537117" cy="1372313"/>
          </a:xfrm>
          <a:custGeom>
            <a:gdLst>
              <a:gd name="T0" fmla="*/ 7 w 956"/>
              <a:gd name="T1" fmla="*/ 734 h 854"/>
              <a:gd name="T2" fmla="*/ 76 w 956"/>
              <a:gd name="T3" fmla="*/ 705 h 854"/>
              <a:gd name="T4" fmla="*/ 353 w 956"/>
              <a:gd name="T5" fmla="*/ 716 h 854"/>
              <a:gd name="T6" fmla="*/ 797 w 956"/>
              <a:gd name="T7" fmla="*/ 766 h 854"/>
              <a:gd name="T8" fmla="*/ 956 w 956"/>
              <a:gd name="T9" fmla="*/ 821 h 854"/>
              <a:gd name="T10" fmla="*/ 883 w 956"/>
              <a:gd name="T11" fmla="*/ 583 h 854"/>
              <a:gd name="T12" fmla="*/ 668 w 956"/>
              <a:gd name="T13" fmla="*/ 516 h 854"/>
              <a:gd name="T14" fmla="*/ 597 w 956"/>
              <a:gd name="T15" fmla="*/ 410 h 854"/>
              <a:gd name="T16" fmla="*/ 559 w 956"/>
              <a:gd name="T17" fmla="*/ 339 h 854"/>
              <a:gd name="T18" fmla="*/ 544 w 956"/>
              <a:gd name="T19" fmla="*/ 311 h 854"/>
              <a:gd name="T20" fmla="*/ 526 w 956"/>
              <a:gd name="T21" fmla="*/ 216 h 854"/>
              <a:gd name="T22" fmla="*/ 536 w 956"/>
              <a:gd name="T23" fmla="*/ 196 h 854"/>
              <a:gd name="T24" fmla="*/ 510 w 956"/>
              <a:gd name="T25" fmla="*/ 166 h 854"/>
              <a:gd name="T26" fmla="*/ 517 w 956"/>
              <a:gd name="T27" fmla="*/ 94 h 854"/>
              <a:gd name="T28" fmla="*/ 533 w 956"/>
              <a:gd name="T29" fmla="*/ 88 h 854"/>
              <a:gd name="T30" fmla="*/ 664 w 956"/>
              <a:gd name="T31" fmla="*/ 86 h 854"/>
              <a:gd name="T32" fmla="*/ 642 w 956"/>
              <a:gd name="T33" fmla="*/ 8 h 854"/>
              <a:gd name="T34" fmla="*/ 525 w 956"/>
              <a:gd name="T35" fmla="*/ 19 h 854"/>
              <a:gd name="T36" fmla="*/ 471 w 956"/>
              <a:gd name="T37" fmla="*/ 1 h 854"/>
              <a:gd name="T38" fmla="*/ 415 w 956"/>
              <a:gd name="T39" fmla="*/ 22 h 854"/>
              <a:gd name="T40" fmla="*/ 293 w 956"/>
              <a:gd name="T41" fmla="*/ 19 h 854"/>
              <a:gd name="T42" fmla="*/ 279 w 956"/>
              <a:gd name="T43" fmla="*/ 96 h 854"/>
              <a:gd name="T44" fmla="*/ 414 w 956"/>
              <a:gd name="T45" fmla="*/ 92 h 854"/>
              <a:gd name="T46" fmla="*/ 431 w 956"/>
              <a:gd name="T47" fmla="*/ 98 h 854"/>
              <a:gd name="T48" fmla="*/ 435 w 956"/>
              <a:gd name="T49" fmla="*/ 169 h 854"/>
              <a:gd name="T50" fmla="*/ 411 w 956"/>
              <a:gd name="T51" fmla="*/ 196 h 854"/>
              <a:gd name="T52" fmla="*/ 421 w 956"/>
              <a:gd name="T53" fmla="*/ 205 h 854"/>
              <a:gd name="T54" fmla="*/ 402 w 956"/>
              <a:gd name="T55" fmla="*/ 234 h 854"/>
              <a:gd name="T56" fmla="*/ 395 w 956"/>
              <a:gd name="T57" fmla="*/ 320 h 854"/>
              <a:gd name="T58" fmla="*/ 391 w 956"/>
              <a:gd name="T59" fmla="*/ 340 h 854"/>
              <a:gd name="T60" fmla="*/ 335 w 956"/>
              <a:gd name="T61" fmla="*/ 395 h 854"/>
              <a:gd name="T62" fmla="*/ 346 w 956"/>
              <a:gd name="T63" fmla="*/ 468 h 854"/>
              <a:gd name="T64" fmla="*/ 288 w 956"/>
              <a:gd name="T65" fmla="*/ 515 h 854"/>
              <a:gd name="T66" fmla="*/ 46 w 956"/>
              <a:gd name="T67" fmla="*/ 503 h 854"/>
              <a:gd name="T68" fmla="*/ 10 w 956"/>
              <a:gd name="T69" fmla="*/ 480 h 85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6" h="854">
                <a:moveTo>
                  <a:pt x="10" y="480"/>
                </a:moveTo>
                <a:cubicBezTo>
                  <a:pt x="10" y="480"/>
                  <a:pt x="0" y="672"/>
                  <a:pt x="7" y="734"/>
                </a:cubicBezTo>
                <a:cubicBezTo>
                  <a:pt x="7" y="734"/>
                  <a:pt x="21" y="743"/>
                  <a:pt x="33" y="736"/>
                </a:cubicBezTo>
                <a:cubicBezTo>
                  <a:pt x="45" y="728"/>
                  <a:pt x="36" y="708"/>
                  <a:pt x="76" y="705"/>
                </a:cubicBezTo>
                <a:cubicBezTo>
                  <a:pt x="115" y="702"/>
                  <a:pt x="265" y="701"/>
                  <a:pt x="265" y="701"/>
                </a:cubicBezTo>
                <a:cubicBezTo>
                  <a:pt x="265" y="701"/>
                  <a:pt x="313" y="699"/>
                  <a:pt x="353" y="716"/>
                </a:cubicBezTo>
                <a:cubicBezTo>
                  <a:pt x="392" y="733"/>
                  <a:pt x="468" y="772"/>
                  <a:pt x="595" y="722"/>
                </a:cubicBezTo>
                <a:cubicBezTo>
                  <a:pt x="723" y="672"/>
                  <a:pt x="789" y="699"/>
                  <a:pt x="797" y="766"/>
                </a:cubicBezTo>
                <a:cubicBezTo>
                  <a:pt x="804" y="833"/>
                  <a:pt x="798" y="821"/>
                  <a:pt x="824" y="828"/>
                </a:cubicBezTo>
                <a:cubicBezTo>
                  <a:pt x="850" y="836"/>
                  <a:pt x="908" y="854"/>
                  <a:pt x="956" y="821"/>
                </a:cubicBezTo>
                <a:cubicBezTo>
                  <a:pt x="955" y="739"/>
                  <a:pt x="955" y="739"/>
                  <a:pt x="955" y="739"/>
                </a:cubicBezTo>
                <a:cubicBezTo>
                  <a:pt x="955" y="739"/>
                  <a:pt x="953" y="642"/>
                  <a:pt x="883" y="583"/>
                </a:cubicBezTo>
                <a:cubicBezTo>
                  <a:pt x="814" y="523"/>
                  <a:pt x="753" y="522"/>
                  <a:pt x="736" y="520"/>
                </a:cubicBezTo>
                <a:cubicBezTo>
                  <a:pt x="720" y="519"/>
                  <a:pt x="668" y="516"/>
                  <a:pt x="668" y="516"/>
                </a:cubicBezTo>
                <a:cubicBezTo>
                  <a:pt x="668" y="516"/>
                  <a:pt x="604" y="513"/>
                  <a:pt x="601" y="466"/>
                </a:cubicBezTo>
                <a:cubicBezTo>
                  <a:pt x="598" y="419"/>
                  <a:pt x="597" y="410"/>
                  <a:pt x="597" y="410"/>
                </a:cubicBezTo>
                <a:cubicBezTo>
                  <a:pt x="597" y="410"/>
                  <a:pt x="614" y="404"/>
                  <a:pt x="614" y="389"/>
                </a:cubicBezTo>
                <a:cubicBezTo>
                  <a:pt x="614" y="373"/>
                  <a:pt x="618" y="346"/>
                  <a:pt x="559" y="339"/>
                </a:cubicBezTo>
                <a:cubicBezTo>
                  <a:pt x="557" y="325"/>
                  <a:pt x="557" y="325"/>
                  <a:pt x="557" y="325"/>
                </a:cubicBezTo>
                <a:cubicBezTo>
                  <a:pt x="544" y="311"/>
                  <a:pt x="544" y="311"/>
                  <a:pt x="544" y="311"/>
                </a:cubicBezTo>
                <a:cubicBezTo>
                  <a:pt x="544" y="228"/>
                  <a:pt x="544" y="228"/>
                  <a:pt x="544" y="228"/>
                </a:cubicBezTo>
                <a:cubicBezTo>
                  <a:pt x="544" y="228"/>
                  <a:pt x="541" y="220"/>
                  <a:pt x="526" y="216"/>
                </a:cubicBezTo>
                <a:cubicBezTo>
                  <a:pt x="526" y="205"/>
                  <a:pt x="526" y="205"/>
                  <a:pt x="526" y="205"/>
                </a:cubicBezTo>
                <a:cubicBezTo>
                  <a:pt x="526" y="205"/>
                  <a:pt x="536" y="205"/>
                  <a:pt x="536" y="196"/>
                </a:cubicBezTo>
                <a:cubicBezTo>
                  <a:pt x="536" y="187"/>
                  <a:pt x="535" y="178"/>
                  <a:pt x="535" y="178"/>
                </a:cubicBezTo>
                <a:cubicBezTo>
                  <a:pt x="535" y="178"/>
                  <a:pt x="524" y="170"/>
                  <a:pt x="510" y="166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511" y="101"/>
                  <a:pt x="514" y="98"/>
                  <a:pt x="517" y="94"/>
                </a:cubicBezTo>
                <a:cubicBezTo>
                  <a:pt x="529" y="94"/>
                  <a:pt x="529" y="94"/>
                  <a:pt x="529" y="94"/>
                </a:cubicBezTo>
                <a:cubicBezTo>
                  <a:pt x="529" y="94"/>
                  <a:pt x="532" y="92"/>
                  <a:pt x="533" y="88"/>
                </a:cubicBezTo>
                <a:cubicBezTo>
                  <a:pt x="649" y="97"/>
                  <a:pt x="649" y="97"/>
                  <a:pt x="649" y="97"/>
                </a:cubicBezTo>
                <a:cubicBezTo>
                  <a:pt x="649" y="97"/>
                  <a:pt x="660" y="99"/>
                  <a:pt x="664" y="86"/>
                </a:cubicBezTo>
                <a:cubicBezTo>
                  <a:pt x="668" y="74"/>
                  <a:pt x="670" y="39"/>
                  <a:pt x="661" y="14"/>
                </a:cubicBezTo>
                <a:cubicBezTo>
                  <a:pt x="661" y="14"/>
                  <a:pt x="660" y="5"/>
                  <a:pt x="642" y="8"/>
                </a:cubicBezTo>
                <a:cubicBezTo>
                  <a:pt x="625" y="10"/>
                  <a:pt x="531" y="24"/>
                  <a:pt x="531" y="24"/>
                </a:cubicBezTo>
                <a:cubicBezTo>
                  <a:pt x="531" y="24"/>
                  <a:pt x="530" y="19"/>
                  <a:pt x="525" y="19"/>
                </a:cubicBezTo>
                <a:cubicBezTo>
                  <a:pt x="519" y="19"/>
                  <a:pt x="514" y="19"/>
                  <a:pt x="514" y="19"/>
                </a:cubicBezTo>
                <a:cubicBezTo>
                  <a:pt x="514" y="19"/>
                  <a:pt x="502" y="2"/>
                  <a:pt x="471" y="1"/>
                </a:cubicBezTo>
                <a:cubicBezTo>
                  <a:pt x="439" y="0"/>
                  <a:pt x="430" y="21"/>
                  <a:pt x="430" y="21"/>
                </a:cubicBezTo>
                <a:cubicBezTo>
                  <a:pt x="415" y="22"/>
                  <a:pt x="415" y="22"/>
                  <a:pt x="415" y="22"/>
                </a:cubicBezTo>
                <a:cubicBezTo>
                  <a:pt x="415" y="22"/>
                  <a:pt x="412" y="25"/>
                  <a:pt x="412" y="28"/>
                </a:cubicBezTo>
                <a:cubicBezTo>
                  <a:pt x="293" y="19"/>
                  <a:pt x="293" y="19"/>
                  <a:pt x="293" y="19"/>
                </a:cubicBezTo>
                <a:cubicBezTo>
                  <a:pt x="293" y="19"/>
                  <a:pt x="281" y="17"/>
                  <a:pt x="278" y="29"/>
                </a:cubicBezTo>
                <a:cubicBezTo>
                  <a:pt x="275" y="41"/>
                  <a:pt x="274" y="77"/>
                  <a:pt x="279" y="96"/>
                </a:cubicBezTo>
                <a:cubicBezTo>
                  <a:pt x="284" y="116"/>
                  <a:pt x="301" y="110"/>
                  <a:pt x="310" y="108"/>
                </a:cubicBezTo>
                <a:cubicBezTo>
                  <a:pt x="320" y="105"/>
                  <a:pt x="414" y="92"/>
                  <a:pt x="414" y="92"/>
                </a:cubicBezTo>
                <a:cubicBezTo>
                  <a:pt x="414" y="92"/>
                  <a:pt x="413" y="98"/>
                  <a:pt x="419" y="98"/>
                </a:cubicBezTo>
                <a:cubicBezTo>
                  <a:pt x="426" y="98"/>
                  <a:pt x="431" y="98"/>
                  <a:pt x="431" y="98"/>
                </a:cubicBezTo>
                <a:cubicBezTo>
                  <a:pt x="431" y="98"/>
                  <a:pt x="433" y="103"/>
                  <a:pt x="435" y="103"/>
                </a:cubicBezTo>
                <a:cubicBezTo>
                  <a:pt x="435" y="169"/>
                  <a:pt x="435" y="169"/>
                  <a:pt x="435" y="169"/>
                </a:cubicBezTo>
                <a:cubicBezTo>
                  <a:pt x="435" y="169"/>
                  <a:pt x="412" y="169"/>
                  <a:pt x="411" y="179"/>
                </a:cubicBezTo>
                <a:cubicBezTo>
                  <a:pt x="411" y="189"/>
                  <a:pt x="411" y="196"/>
                  <a:pt x="411" y="196"/>
                </a:cubicBezTo>
                <a:cubicBezTo>
                  <a:pt x="411" y="196"/>
                  <a:pt x="409" y="200"/>
                  <a:pt x="415" y="202"/>
                </a:cubicBezTo>
                <a:cubicBezTo>
                  <a:pt x="420" y="204"/>
                  <a:pt x="421" y="205"/>
                  <a:pt x="421" y="205"/>
                </a:cubicBezTo>
                <a:cubicBezTo>
                  <a:pt x="421" y="219"/>
                  <a:pt x="421" y="219"/>
                  <a:pt x="421" y="219"/>
                </a:cubicBezTo>
                <a:cubicBezTo>
                  <a:pt x="421" y="219"/>
                  <a:pt x="402" y="221"/>
                  <a:pt x="402" y="234"/>
                </a:cubicBezTo>
                <a:cubicBezTo>
                  <a:pt x="402" y="247"/>
                  <a:pt x="402" y="317"/>
                  <a:pt x="402" y="317"/>
                </a:cubicBezTo>
                <a:cubicBezTo>
                  <a:pt x="395" y="320"/>
                  <a:pt x="395" y="320"/>
                  <a:pt x="395" y="320"/>
                </a:cubicBezTo>
                <a:cubicBezTo>
                  <a:pt x="392" y="324"/>
                  <a:pt x="392" y="324"/>
                  <a:pt x="392" y="324"/>
                </a:cubicBezTo>
                <a:cubicBezTo>
                  <a:pt x="391" y="340"/>
                  <a:pt x="391" y="340"/>
                  <a:pt x="391" y="340"/>
                </a:cubicBezTo>
                <a:cubicBezTo>
                  <a:pt x="391" y="340"/>
                  <a:pt x="335" y="347"/>
                  <a:pt x="335" y="364"/>
                </a:cubicBezTo>
                <a:cubicBezTo>
                  <a:pt x="335" y="382"/>
                  <a:pt x="335" y="395"/>
                  <a:pt x="335" y="395"/>
                </a:cubicBezTo>
                <a:cubicBezTo>
                  <a:pt x="335" y="395"/>
                  <a:pt x="334" y="402"/>
                  <a:pt x="345" y="407"/>
                </a:cubicBezTo>
                <a:cubicBezTo>
                  <a:pt x="346" y="468"/>
                  <a:pt x="346" y="468"/>
                  <a:pt x="346" y="468"/>
                </a:cubicBezTo>
                <a:cubicBezTo>
                  <a:pt x="346" y="468"/>
                  <a:pt x="347" y="491"/>
                  <a:pt x="336" y="499"/>
                </a:cubicBezTo>
                <a:cubicBezTo>
                  <a:pt x="324" y="508"/>
                  <a:pt x="306" y="515"/>
                  <a:pt x="288" y="515"/>
                </a:cubicBezTo>
                <a:cubicBezTo>
                  <a:pt x="270" y="515"/>
                  <a:pt x="73" y="517"/>
                  <a:pt x="73" y="517"/>
                </a:cubicBezTo>
                <a:cubicBezTo>
                  <a:pt x="73" y="517"/>
                  <a:pt x="51" y="515"/>
                  <a:pt x="46" y="503"/>
                </a:cubicBezTo>
                <a:cubicBezTo>
                  <a:pt x="42" y="491"/>
                  <a:pt x="33" y="483"/>
                  <a:pt x="33" y="483"/>
                </a:cubicBezTo>
                <a:cubicBezTo>
                  <a:pt x="10" y="480"/>
                  <a:pt x="10" y="480"/>
                  <a:pt x="10" y="480"/>
                </a:cubicBezTo>
              </a:path>
            </a:pathLst>
          </a:custGeom>
          <a:solidFill>
            <a:srgbClr val="FCFCFC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2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88"/>
          <p:cNvSpPr/>
          <p:nvPr/>
        </p:nvSpPr>
        <p:spPr bwMode="auto">
          <a:xfrm>
            <a:off x="2513981" y="3319686"/>
            <a:ext cx="1075456" cy="1453559"/>
          </a:xfrm>
          <a:custGeom>
            <a:gdLst>
              <a:gd name="T0" fmla="*/ 8 w 594"/>
              <a:gd name="T1" fmla="*/ 547 h 804"/>
              <a:gd name="T2" fmla="*/ 273 w 594"/>
              <a:gd name="T3" fmla="*/ 794 h 804"/>
              <a:gd name="T4" fmla="*/ 582 w 594"/>
              <a:gd name="T5" fmla="*/ 563 h 804"/>
              <a:gd name="T6" fmla="*/ 282 w 594"/>
              <a:gd name="T7" fmla="*/ 0 h 804"/>
              <a:gd name="T8" fmla="*/ 8 w 594"/>
              <a:gd name="T9" fmla="*/ 547 h 8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FCFCFC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2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676038" y="4164054"/>
            <a:ext cx="742182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8390"/>
            <a:r>
              <a:rPr lang="en-US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rPr>
              <a:t>90%</a:t>
            </a:r>
            <a:endParaRPr lang="en-US" sz="1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Straight Connector 93"/>
          <p:cNvCxnSpPr/>
          <p:nvPr/>
        </p:nvCxnSpPr>
        <p:spPr>
          <a:xfrm flipH="1">
            <a:off x="3826780" y="1787652"/>
            <a:ext cx="0" cy="4194810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36"/>
          <p:cNvSpPr/>
          <p:nvPr/>
        </p:nvSpPr>
        <p:spPr bwMode="auto">
          <a:xfrm>
            <a:off x="5073635" y="3319686"/>
            <a:ext cx="893354" cy="1207434"/>
          </a:xfrm>
          <a:custGeom>
            <a:gdLst>
              <a:gd name="T0" fmla="*/ 8 w 594"/>
              <a:gd name="T1" fmla="*/ 547 h 804"/>
              <a:gd name="T2" fmla="*/ 273 w 594"/>
              <a:gd name="T3" fmla="*/ 794 h 804"/>
              <a:gd name="T4" fmla="*/ 582 w 594"/>
              <a:gd name="T5" fmla="*/ 563 h 804"/>
              <a:gd name="T6" fmla="*/ 282 w 594"/>
              <a:gd name="T7" fmla="*/ 0 h 804"/>
              <a:gd name="T8" fmla="*/ 8 w 594"/>
              <a:gd name="T9" fmla="*/ 547 h 8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FCFCFC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2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149221" y="3982520"/>
            <a:ext cx="742182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8390"/>
            <a:r>
              <a:rPr lang="en-US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rPr>
              <a:t>60%</a:t>
            </a:r>
            <a:endParaRPr lang="en-US" sz="1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itchFamily="34" charset="0"/>
              <a:sym typeface="Arial" panose="020b0604020202020204" pitchFamily="34" charset="0"/>
            </a:endParaRPr>
          </a:p>
        </p:txBody>
      </p:sp>
      <p:cxnSp>
        <p:nvCxnSpPr>
          <p:cNvPr id="15" name="Straight Connector 141"/>
          <p:cNvCxnSpPr/>
          <p:nvPr/>
        </p:nvCxnSpPr>
        <p:spPr>
          <a:xfrm flipH="1">
            <a:off x="6223814" y="1787652"/>
            <a:ext cx="0" cy="4194810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44"/>
          <p:cNvSpPr/>
          <p:nvPr/>
        </p:nvSpPr>
        <p:spPr bwMode="auto">
          <a:xfrm>
            <a:off x="7672257" y="3308985"/>
            <a:ext cx="621177" cy="839568"/>
          </a:xfrm>
          <a:custGeom>
            <a:gdLst>
              <a:gd name="T0" fmla="*/ 8 w 594"/>
              <a:gd name="T1" fmla="*/ 547 h 804"/>
              <a:gd name="T2" fmla="*/ 273 w 594"/>
              <a:gd name="T3" fmla="*/ 794 h 804"/>
              <a:gd name="T4" fmla="*/ 582 w 594"/>
              <a:gd name="T5" fmla="*/ 563 h 804"/>
              <a:gd name="T6" fmla="*/ 282 w 594"/>
              <a:gd name="T7" fmla="*/ 0 h 804"/>
              <a:gd name="T8" fmla="*/ 8 w 594"/>
              <a:gd name="T9" fmla="*/ 547 h 8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FCFCFC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2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611755" y="3736012"/>
            <a:ext cx="742182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8390"/>
            <a:r>
              <a:rPr lang="en-US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rPr>
              <a:t>20%</a:t>
            </a:r>
            <a:endParaRPr lang="en-US" sz="105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itchFamily="34" charset="0"/>
              <a:sym typeface="Arial" panose="020b0604020202020204" pitchFamily="34" charset="0"/>
            </a:endParaRPr>
          </a:p>
        </p:txBody>
      </p:sp>
      <p:cxnSp>
        <p:nvCxnSpPr>
          <p:cNvPr id="18" name="Straight Connector 188"/>
          <p:cNvCxnSpPr/>
          <p:nvPr/>
        </p:nvCxnSpPr>
        <p:spPr>
          <a:xfrm flipH="1">
            <a:off x="8620848" y="1787652"/>
            <a:ext cx="0" cy="4194810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91"/>
          <p:cNvSpPr/>
          <p:nvPr/>
        </p:nvSpPr>
        <p:spPr bwMode="auto">
          <a:xfrm>
            <a:off x="9834719" y="3319687"/>
            <a:ext cx="801774" cy="1083658"/>
          </a:xfrm>
          <a:custGeom>
            <a:gdLst>
              <a:gd name="T0" fmla="*/ 8 w 594"/>
              <a:gd name="T1" fmla="*/ 547 h 804"/>
              <a:gd name="T2" fmla="*/ 273 w 594"/>
              <a:gd name="T3" fmla="*/ 794 h 804"/>
              <a:gd name="T4" fmla="*/ 582 w 594"/>
              <a:gd name="T5" fmla="*/ 563 h 804"/>
              <a:gd name="T6" fmla="*/ 282 w 594"/>
              <a:gd name="T7" fmla="*/ 0 h 804"/>
              <a:gd name="T8" fmla="*/ 8 w 594"/>
              <a:gd name="T9" fmla="*/ 547 h 8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FCFCFC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2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9875970" y="3891727"/>
            <a:ext cx="742182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8390"/>
            <a:r>
              <a:rPr lang="en-US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rPr>
              <a:t>50%</a:t>
            </a:r>
            <a:endParaRPr lang="en-US" sz="1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itchFamily="34" charset="0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1455143" y="500606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1841347" y="5316807"/>
            <a:ext cx="1657992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3956760" y="500606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4342964" y="5316807"/>
            <a:ext cx="1657992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325517" y="500606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711721" y="5316807"/>
            <a:ext cx="1657992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612133" y="500606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998337" y="5316807"/>
            <a:ext cx="1657992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48@|5FFC:0|FBC:0|LFC:0|LBC:16777215"/>
          <p:cNvSpPr/>
          <p:nvPr/>
        </p:nvSpPr>
        <p:spPr bwMode="auto">
          <a:xfrm>
            <a:off x="4154195" y="1882848"/>
            <a:ext cx="1537117" cy="1372313"/>
          </a:xfrm>
          <a:custGeom>
            <a:gdLst>
              <a:gd name="T0" fmla="*/ 7 w 956"/>
              <a:gd name="T1" fmla="*/ 734 h 854"/>
              <a:gd name="T2" fmla="*/ 76 w 956"/>
              <a:gd name="T3" fmla="*/ 705 h 854"/>
              <a:gd name="T4" fmla="*/ 353 w 956"/>
              <a:gd name="T5" fmla="*/ 716 h 854"/>
              <a:gd name="T6" fmla="*/ 797 w 956"/>
              <a:gd name="T7" fmla="*/ 766 h 854"/>
              <a:gd name="T8" fmla="*/ 956 w 956"/>
              <a:gd name="T9" fmla="*/ 821 h 854"/>
              <a:gd name="T10" fmla="*/ 883 w 956"/>
              <a:gd name="T11" fmla="*/ 583 h 854"/>
              <a:gd name="T12" fmla="*/ 668 w 956"/>
              <a:gd name="T13" fmla="*/ 516 h 854"/>
              <a:gd name="T14" fmla="*/ 597 w 956"/>
              <a:gd name="T15" fmla="*/ 410 h 854"/>
              <a:gd name="T16" fmla="*/ 559 w 956"/>
              <a:gd name="T17" fmla="*/ 339 h 854"/>
              <a:gd name="T18" fmla="*/ 544 w 956"/>
              <a:gd name="T19" fmla="*/ 311 h 854"/>
              <a:gd name="T20" fmla="*/ 526 w 956"/>
              <a:gd name="T21" fmla="*/ 216 h 854"/>
              <a:gd name="T22" fmla="*/ 536 w 956"/>
              <a:gd name="T23" fmla="*/ 196 h 854"/>
              <a:gd name="T24" fmla="*/ 510 w 956"/>
              <a:gd name="T25" fmla="*/ 166 h 854"/>
              <a:gd name="T26" fmla="*/ 517 w 956"/>
              <a:gd name="T27" fmla="*/ 94 h 854"/>
              <a:gd name="T28" fmla="*/ 533 w 956"/>
              <a:gd name="T29" fmla="*/ 88 h 854"/>
              <a:gd name="T30" fmla="*/ 664 w 956"/>
              <a:gd name="T31" fmla="*/ 86 h 854"/>
              <a:gd name="T32" fmla="*/ 642 w 956"/>
              <a:gd name="T33" fmla="*/ 8 h 854"/>
              <a:gd name="T34" fmla="*/ 525 w 956"/>
              <a:gd name="T35" fmla="*/ 19 h 854"/>
              <a:gd name="T36" fmla="*/ 471 w 956"/>
              <a:gd name="T37" fmla="*/ 1 h 854"/>
              <a:gd name="T38" fmla="*/ 415 w 956"/>
              <a:gd name="T39" fmla="*/ 22 h 854"/>
              <a:gd name="T40" fmla="*/ 293 w 956"/>
              <a:gd name="T41" fmla="*/ 19 h 854"/>
              <a:gd name="T42" fmla="*/ 279 w 956"/>
              <a:gd name="T43" fmla="*/ 96 h 854"/>
              <a:gd name="T44" fmla="*/ 414 w 956"/>
              <a:gd name="T45" fmla="*/ 92 h 854"/>
              <a:gd name="T46" fmla="*/ 431 w 956"/>
              <a:gd name="T47" fmla="*/ 98 h 854"/>
              <a:gd name="T48" fmla="*/ 435 w 956"/>
              <a:gd name="T49" fmla="*/ 169 h 854"/>
              <a:gd name="T50" fmla="*/ 411 w 956"/>
              <a:gd name="T51" fmla="*/ 196 h 854"/>
              <a:gd name="T52" fmla="*/ 421 w 956"/>
              <a:gd name="T53" fmla="*/ 205 h 854"/>
              <a:gd name="T54" fmla="*/ 402 w 956"/>
              <a:gd name="T55" fmla="*/ 234 h 854"/>
              <a:gd name="T56" fmla="*/ 395 w 956"/>
              <a:gd name="T57" fmla="*/ 320 h 854"/>
              <a:gd name="T58" fmla="*/ 391 w 956"/>
              <a:gd name="T59" fmla="*/ 340 h 854"/>
              <a:gd name="T60" fmla="*/ 335 w 956"/>
              <a:gd name="T61" fmla="*/ 395 h 854"/>
              <a:gd name="T62" fmla="*/ 346 w 956"/>
              <a:gd name="T63" fmla="*/ 468 h 854"/>
              <a:gd name="T64" fmla="*/ 288 w 956"/>
              <a:gd name="T65" fmla="*/ 515 h 854"/>
              <a:gd name="T66" fmla="*/ 46 w 956"/>
              <a:gd name="T67" fmla="*/ 503 h 854"/>
              <a:gd name="T68" fmla="*/ 10 w 956"/>
              <a:gd name="T69" fmla="*/ 480 h 85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6" h="854">
                <a:moveTo>
                  <a:pt x="10" y="480"/>
                </a:moveTo>
                <a:cubicBezTo>
                  <a:pt x="10" y="480"/>
                  <a:pt x="0" y="672"/>
                  <a:pt x="7" y="734"/>
                </a:cubicBezTo>
                <a:cubicBezTo>
                  <a:pt x="7" y="734"/>
                  <a:pt x="21" y="743"/>
                  <a:pt x="33" y="736"/>
                </a:cubicBezTo>
                <a:cubicBezTo>
                  <a:pt x="45" y="728"/>
                  <a:pt x="36" y="708"/>
                  <a:pt x="76" y="705"/>
                </a:cubicBezTo>
                <a:cubicBezTo>
                  <a:pt x="115" y="702"/>
                  <a:pt x="265" y="701"/>
                  <a:pt x="265" y="701"/>
                </a:cubicBezTo>
                <a:cubicBezTo>
                  <a:pt x="265" y="701"/>
                  <a:pt x="313" y="699"/>
                  <a:pt x="353" y="716"/>
                </a:cubicBezTo>
                <a:cubicBezTo>
                  <a:pt x="392" y="733"/>
                  <a:pt x="468" y="772"/>
                  <a:pt x="595" y="722"/>
                </a:cubicBezTo>
                <a:cubicBezTo>
                  <a:pt x="723" y="672"/>
                  <a:pt x="789" y="699"/>
                  <a:pt x="797" y="766"/>
                </a:cubicBezTo>
                <a:cubicBezTo>
                  <a:pt x="804" y="833"/>
                  <a:pt x="798" y="821"/>
                  <a:pt x="824" y="828"/>
                </a:cubicBezTo>
                <a:cubicBezTo>
                  <a:pt x="850" y="836"/>
                  <a:pt x="908" y="854"/>
                  <a:pt x="956" y="821"/>
                </a:cubicBezTo>
                <a:cubicBezTo>
                  <a:pt x="955" y="739"/>
                  <a:pt x="955" y="739"/>
                  <a:pt x="955" y="739"/>
                </a:cubicBezTo>
                <a:cubicBezTo>
                  <a:pt x="955" y="739"/>
                  <a:pt x="953" y="642"/>
                  <a:pt x="883" y="583"/>
                </a:cubicBezTo>
                <a:cubicBezTo>
                  <a:pt x="814" y="523"/>
                  <a:pt x="753" y="522"/>
                  <a:pt x="736" y="520"/>
                </a:cubicBezTo>
                <a:cubicBezTo>
                  <a:pt x="720" y="519"/>
                  <a:pt x="668" y="516"/>
                  <a:pt x="668" y="516"/>
                </a:cubicBezTo>
                <a:cubicBezTo>
                  <a:pt x="668" y="516"/>
                  <a:pt x="604" y="513"/>
                  <a:pt x="601" y="466"/>
                </a:cubicBezTo>
                <a:cubicBezTo>
                  <a:pt x="598" y="419"/>
                  <a:pt x="597" y="410"/>
                  <a:pt x="597" y="410"/>
                </a:cubicBezTo>
                <a:cubicBezTo>
                  <a:pt x="597" y="410"/>
                  <a:pt x="614" y="404"/>
                  <a:pt x="614" y="389"/>
                </a:cubicBezTo>
                <a:cubicBezTo>
                  <a:pt x="614" y="373"/>
                  <a:pt x="618" y="346"/>
                  <a:pt x="559" y="339"/>
                </a:cubicBezTo>
                <a:cubicBezTo>
                  <a:pt x="557" y="325"/>
                  <a:pt x="557" y="325"/>
                  <a:pt x="557" y="325"/>
                </a:cubicBezTo>
                <a:cubicBezTo>
                  <a:pt x="544" y="311"/>
                  <a:pt x="544" y="311"/>
                  <a:pt x="544" y="311"/>
                </a:cubicBezTo>
                <a:cubicBezTo>
                  <a:pt x="544" y="228"/>
                  <a:pt x="544" y="228"/>
                  <a:pt x="544" y="228"/>
                </a:cubicBezTo>
                <a:cubicBezTo>
                  <a:pt x="544" y="228"/>
                  <a:pt x="541" y="220"/>
                  <a:pt x="526" y="216"/>
                </a:cubicBezTo>
                <a:cubicBezTo>
                  <a:pt x="526" y="205"/>
                  <a:pt x="526" y="205"/>
                  <a:pt x="526" y="205"/>
                </a:cubicBezTo>
                <a:cubicBezTo>
                  <a:pt x="526" y="205"/>
                  <a:pt x="536" y="205"/>
                  <a:pt x="536" y="196"/>
                </a:cubicBezTo>
                <a:cubicBezTo>
                  <a:pt x="536" y="187"/>
                  <a:pt x="535" y="178"/>
                  <a:pt x="535" y="178"/>
                </a:cubicBezTo>
                <a:cubicBezTo>
                  <a:pt x="535" y="178"/>
                  <a:pt x="524" y="170"/>
                  <a:pt x="510" y="166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511" y="101"/>
                  <a:pt x="514" y="98"/>
                  <a:pt x="517" y="94"/>
                </a:cubicBezTo>
                <a:cubicBezTo>
                  <a:pt x="529" y="94"/>
                  <a:pt x="529" y="94"/>
                  <a:pt x="529" y="94"/>
                </a:cubicBezTo>
                <a:cubicBezTo>
                  <a:pt x="529" y="94"/>
                  <a:pt x="532" y="92"/>
                  <a:pt x="533" y="88"/>
                </a:cubicBezTo>
                <a:cubicBezTo>
                  <a:pt x="649" y="97"/>
                  <a:pt x="649" y="97"/>
                  <a:pt x="649" y="97"/>
                </a:cubicBezTo>
                <a:cubicBezTo>
                  <a:pt x="649" y="97"/>
                  <a:pt x="660" y="99"/>
                  <a:pt x="664" y="86"/>
                </a:cubicBezTo>
                <a:cubicBezTo>
                  <a:pt x="668" y="74"/>
                  <a:pt x="670" y="39"/>
                  <a:pt x="661" y="14"/>
                </a:cubicBezTo>
                <a:cubicBezTo>
                  <a:pt x="661" y="14"/>
                  <a:pt x="660" y="5"/>
                  <a:pt x="642" y="8"/>
                </a:cubicBezTo>
                <a:cubicBezTo>
                  <a:pt x="625" y="10"/>
                  <a:pt x="531" y="24"/>
                  <a:pt x="531" y="24"/>
                </a:cubicBezTo>
                <a:cubicBezTo>
                  <a:pt x="531" y="24"/>
                  <a:pt x="530" y="19"/>
                  <a:pt x="525" y="19"/>
                </a:cubicBezTo>
                <a:cubicBezTo>
                  <a:pt x="519" y="19"/>
                  <a:pt x="514" y="19"/>
                  <a:pt x="514" y="19"/>
                </a:cubicBezTo>
                <a:cubicBezTo>
                  <a:pt x="514" y="19"/>
                  <a:pt x="502" y="2"/>
                  <a:pt x="471" y="1"/>
                </a:cubicBezTo>
                <a:cubicBezTo>
                  <a:pt x="439" y="0"/>
                  <a:pt x="430" y="21"/>
                  <a:pt x="430" y="21"/>
                </a:cubicBezTo>
                <a:cubicBezTo>
                  <a:pt x="415" y="22"/>
                  <a:pt x="415" y="22"/>
                  <a:pt x="415" y="22"/>
                </a:cubicBezTo>
                <a:cubicBezTo>
                  <a:pt x="415" y="22"/>
                  <a:pt x="412" y="25"/>
                  <a:pt x="412" y="28"/>
                </a:cubicBezTo>
                <a:cubicBezTo>
                  <a:pt x="293" y="19"/>
                  <a:pt x="293" y="19"/>
                  <a:pt x="293" y="19"/>
                </a:cubicBezTo>
                <a:cubicBezTo>
                  <a:pt x="293" y="19"/>
                  <a:pt x="281" y="17"/>
                  <a:pt x="278" y="29"/>
                </a:cubicBezTo>
                <a:cubicBezTo>
                  <a:pt x="275" y="41"/>
                  <a:pt x="274" y="77"/>
                  <a:pt x="279" y="96"/>
                </a:cubicBezTo>
                <a:cubicBezTo>
                  <a:pt x="284" y="116"/>
                  <a:pt x="301" y="110"/>
                  <a:pt x="310" y="108"/>
                </a:cubicBezTo>
                <a:cubicBezTo>
                  <a:pt x="320" y="105"/>
                  <a:pt x="414" y="92"/>
                  <a:pt x="414" y="92"/>
                </a:cubicBezTo>
                <a:cubicBezTo>
                  <a:pt x="414" y="92"/>
                  <a:pt x="413" y="98"/>
                  <a:pt x="419" y="98"/>
                </a:cubicBezTo>
                <a:cubicBezTo>
                  <a:pt x="426" y="98"/>
                  <a:pt x="431" y="98"/>
                  <a:pt x="431" y="98"/>
                </a:cubicBezTo>
                <a:cubicBezTo>
                  <a:pt x="431" y="98"/>
                  <a:pt x="433" y="103"/>
                  <a:pt x="435" y="103"/>
                </a:cubicBezTo>
                <a:cubicBezTo>
                  <a:pt x="435" y="169"/>
                  <a:pt x="435" y="169"/>
                  <a:pt x="435" y="169"/>
                </a:cubicBezTo>
                <a:cubicBezTo>
                  <a:pt x="435" y="169"/>
                  <a:pt x="412" y="169"/>
                  <a:pt x="411" y="179"/>
                </a:cubicBezTo>
                <a:cubicBezTo>
                  <a:pt x="411" y="189"/>
                  <a:pt x="411" y="196"/>
                  <a:pt x="411" y="196"/>
                </a:cubicBezTo>
                <a:cubicBezTo>
                  <a:pt x="411" y="196"/>
                  <a:pt x="409" y="200"/>
                  <a:pt x="415" y="202"/>
                </a:cubicBezTo>
                <a:cubicBezTo>
                  <a:pt x="420" y="204"/>
                  <a:pt x="421" y="205"/>
                  <a:pt x="421" y="205"/>
                </a:cubicBezTo>
                <a:cubicBezTo>
                  <a:pt x="421" y="219"/>
                  <a:pt x="421" y="219"/>
                  <a:pt x="421" y="219"/>
                </a:cubicBezTo>
                <a:cubicBezTo>
                  <a:pt x="421" y="219"/>
                  <a:pt x="402" y="221"/>
                  <a:pt x="402" y="234"/>
                </a:cubicBezTo>
                <a:cubicBezTo>
                  <a:pt x="402" y="247"/>
                  <a:pt x="402" y="317"/>
                  <a:pt x="402" y="317"/>
                </a:cubicBezTo>
                <a:cubicBezTo>
                  <a:pt x="395" y="320"/>
                  <a:pt x="395" y="320"/>
                  <a:pt x="395" y="320"/>
                </a:cubicBezTo>
                <a:cubicBezTo>
                  <a:pt x="392" y="324"/>
                  <a:pt x="392" y="324"/>
                  <a:pt x="392" y="324"/>
                </a:cubicBezTo>
                <a:cubicBezTo>
                  <a:pt x="391" y="340"/>
                  <a:pt x="391" y="340"/>
                  <a:pt x="391" y="340"/>
                </a:cubicBezTo>
                <a:cubicBezTo>
                  <a:pt x="391" y="340"/>
                  <a:pt x="335" y="347"/>
                  <a:pt x="335" y="364"/>
                </a:cubicBezTo>
                <a:cubicBezTo>
                  <a:pt x="335" y="382"/>
                  <a:pt x="335" y="395"/>
                  <a:pt x="335" y="395"/>
                </a:cubicBezTo>
                <a:cubicBezTo>
                  <a:pt x="335" y="395"/>
                  <a:pt x="334" y="402"/>
                  <a:pt x="345" y="407"/>
                </a:cubicBezTo>
                <a:cubicBezTo>
                  <a:pt x="346" y="468"/>
                  <a:pt x="346" y="468"/>
                  <a:pt x="346" y="468"/>
                </a:cubicBezTo>
                <a:cubicBezTo>
                  <a:pt x="346" y="468"/>
                  <a:pt x="347" y="491"/>
                  <a:pt x="336" y="499"/>
                </a:cubicBezTo>
                <a:cubicBezTo>
                  <a:pt x="324" y="508"/>
                  <a:pt x="306" y="515"/>
                  <a:pt x="288" y="515"/>
                </a:cubicBezTo>
                <a:cubicBezTo>
                  <a:pt x="270" y="515"/>
                  <a:pt x="73" y="517"/>
                  <a:pt x="73" y="517"/>
                </a:cubicBezTo>
                <a:cubicBezTo>
                  <a:pt x="73" y="517"/>
                  <a:pt x="51" y="515"/>
                  <a:pt x="46" y="503"/>
                </a:cubicBezTo>
                <a:cubicBezTo>
                  <a:pt x="42" y="491"/>
                  <a:pt x="33" y="483"/>
                  <a:pt x="33" y="483"/>
                </a:cubicBezTo>
                <a:cubicBezTo>
                  <a:pt x="10" y="480"/>
                  <a:pt x="10" y="480"/>
                  <a:pt x="10" y="480"/>
                </a:cubicBezTo>
              </a:path>
            </a:pathLst>
          </a:custGeom>
          <a:solidFill>
            <a:srgbClr val="FCFCFC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2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48@|5FFC:0|FBC:0|LFC:0|LBC:16777215"/>
          <p:cNvSpPr/>
          <p:nvPr/>
        </p:nvSpPr>
        <p:spPr bwMode="auto">
          <a:xfrm>
            <a:off x="6638419" y="1882848"/>
            <a:ext cx="1537117" cy="1372313"/>
          </a:xfrm>
          <a:custGeom>
            <a:gdLst>
              <a:gd name="T0" fmla="*/ 7 w 956"/>
              <a:gd name="T1" fmla="*/ 734 h 854"/>
              <a:gd name="T2" fmla="*/ 76 w 956"/>
              <a:gd name="T3" fmla="*/ 705 h 854"/>
              <a:gd name="T4" fmla="*/ 353 w 956"/>
              <a:gd name="T5" fmla="*/ 716 h 854"/>
              <a:gd name="T6" fmla="*/ 797 w 956"/>
              <a:gd name="T7" fmla="*/ 766 h 854"/>
              <a:gd name="T8" fmla="*/ 956 w 956"/>
              <a:gd name="T9" fmla="*/ 821 h 854"/>
              <a:gd name="T10" fmla="*/ 883 w 956"/>
              <a:gd name="T11" fmla="*/ 583 h 854"/>
              <a:gd name="T12" fmla="*/ 668 w 956"/>
              <a:gd name="T13" fmla="*/ 516 h 854"/>
              <a:gd name="T14" fmla="*/ 597 w 956"/>
              <a:gd name="T15" fmla="*/ 410 h 854"/>
              <a:gd name="T16" fmla="*/ 559 w 956"/>
              <a:gd name="T17" fmla="*/ 339 h 854"/>
              <a:gd name="T18" fmla="*/ 544 w 956"/>
              <a:gd name="T19" fmla="*/ 311 h 854"/>
              <a:gd name="T20" fmla="*/ 526 w 956"/>
              <a:gd name="T21" fmla="*/ 216 h 854"/>
              <a:gd name="T22" fmla="*/ 536 w 956"/>
              <a:gd name="T23" fmla="*/ 196 h 854"/>
              <a:gd name="T24" fmla="*/ 510 w 956"/>
              <a:gd name="T25" fmla="*/ 166 h 854"/>
              <a:gd name="T26" fmla="*/ 517 w 956"/>
              <a:gd name="T27" fmla="*/ 94 h 854"/>
              <a:gd name="T28" fmla="*/ 533 w 956"/>
              <a:gd name="T29" fmla="*/ 88 h 854"/>
              <a:gd name="T30" fmla="*/ 664 w 956"/>
              <a:gd name="T31" fmla="*/ 86 h 854"/>
              <a:gd name="T32" fmla="*/ 642 w 956"/>
              <a:gd name="T33" fmla="*/ 8 h 854"/>
              <a:gd name="T34" fmla="*/ 525 w 956"/>
              <a:gd name="T35" fmla="*/ 19 h 854"/>
              <a:gd name="T36" fmla="*/ 471 w 956"/>
              <a:gd name="T37" fmla="*/ 1 h 854"/>
              <a:gd name="T38" fmla="*/ 415 w 956"/>
              <a:gd name="T39" fmla="*/ 22 h 854"/>
              <a:gd name="T40" fmla="*/ 293 w 956"/>
              <a:gd name="T41" fmla="*/ 19 h 854"/>
              <a:gd name="T42" fmla="*/ 279 w 956"/>
              <a:gd name="T43" fmla="*/ 96 h 854"/>
              <a:gd name="T44" fmla="*/ 414 w 956"/>
              <a:gd name="T45" fmla="*/ 92 h 854"/>
              <a:gd name="T46" fmla="*/ 431 w 956"/>
              <a:gd name="T47" fmla="*/ 98 h 854"/>
              <a:gd name="T48" fmla="*/ 435 w 956"/>
              <a:gd name="T49" fmla="*/ 169 h 854"/>
              <a:gd name="T50" fmla="*/ 411 w 956"/>
              <a:gd name="T51" fmla="*/ 196 h 854"/>
              <a:gd name="T52" fmla="*/ 421 w 956"/>
              <a:gd name="T53" fmla="*/ 205 h 854"/>
              <a:gd name="T54" fmla="*/ 402 w 956"/>
              <a:gd name="T55" fmla="*/ 234 h 854"/>
              <a:gd name="T56" fmla="*/ 395 w 956"/>
              <a:gd name="T57" fmla="*/ 320 h 854"/>
              <a:gd name="T58" fmla="*/ 391 w 956"/>
              <a:gd name="T59" fmla="*/ 340 h 854"/>
              <a:gd name="T60" fmla="*/ 335 w 956"/>
              <a:gd name="T61" fmla="*/ 395 h 854"/>
              <a:gd name="T62" fmla="*/ 346 w 956"/>
              <a:gd name="T63" fmla="*/ 468 h 854"/>
              <a:gd name="T64" fmla="*/ 288 w 956"/>
              <a:gd name="T65" fmla="*/ 515 h 854"/>
              <a:gd name="T66" fmla="*/ 46 w 956"/>
              <a:gd name="T67" fmla="*/ 503 h 854"/>
              <a:gd name="T68" fmla="*/ 10 w 956"/>
              <a:gd name="T69" fmla="*/ 480 h 85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6" h="854">
                <a:moveTo>
                  <a:pt x="10" y="480"/>
                </a:moveTo>
                <a:cubicBezTo>
                  <a:pt x="10" y="480"/>
                  <a:pt x="0" y="672"/>
                  <a:pt x="7" y="734"/>
                </a:cubicBezTo>
                <a:cubicBezTo>
                  <a:pt x="7" y="734"/>
                  <a:pt x="21" y="743"/>
                  <a:pt x="33" y="736"/>
                </a:cubicBezTo>
                <a:cubicBezTo>
                  <a:pt x="45" y="728"/>
                  <a:pt x="36" y="708"/>
                  <a:pt x="76" y="705"/>
                </a:cubicBezTo>
                <a:cubicBezTo>
                  <a:pt x="115" y="702"/>
                  <a:pt x="265" y="701"/>
                  <a:pt x="265" y="701"/>
                </a:cubicBezTo>
                <a:cubicBezTo>
                  <a:pt x="265" y="701"/>
                  <a:pt x="313" y="699"/>
                  <a:pt x="353" y="716"/>
                </a:cubicBezTo>
                <a:cubicBezTo>
                  <a:pt x="392" y="733"/>
                  <a:pt x="468" y="772"/>
                  <a:pt x="595" y="722"/>
                </a:cubicBezTo>
                <a:cubicBezTo>
                  <a:pt x="723" y="672"/>
                  <a:pt x="789" y="699"/>
                  <a:pt x="797" y="766"/>
                </a:cubicBezTo>
                <a:cubicBezTo>
                  <a:pt x="804" y="833"/>
                  <a:pt x="798" y="821"/>
                  <a:pt x="824" y="828"/>
                </a:cubicBezTo>
                <a:cubicBezTo>
                  <a:pt x="850" y="836"/>
                  <a:pt x="908" y="854"/>
                  <a:pt x="956" y="821"/>
                </a:cubicBezTo>
                <a:cubicBezTo>
                  <a:pt x="955" y="739"/>
                  <a:pt x="955" y="739"/>
                  <a:pt x="955" y="739"/>
                </a:cubicBezTo>
                <a:cubicBezTo>
                  <a:pt x="955" y="739"/>
                  <a:pt x="953" y="642"/>
                  <a:pt x="883" y="583"/>
                </a:cubicBezTo>
                <a:cubicBezTo>
                  <a:pt x="814" y="523"/>
                  <a:pt x="753" y="522"/>
                  <a:pt x="736" y="520"/>
                </a:cubicBezTo>
                <a:cubicBezTo>
                  <a:pt x="720" y="519"/>
                  <a:pt x="668" y="516"/>
                  <a:pt x="668" y="516"/>
                </a:cubicBezTo>
                <a:cubicBezTo>
                  <a:pt x="668" y="516"/>
                  <a:pt x="604" y="513"/>
                  <a:pt x="601" y="466"/>
                </a:cubicBezTo>
                <a:cubicBezTo>
                  <a:pt x="598" y="419"/>
                  <a:pt x="597" y="410"/>
                  <a:pt x="597" y="410"/>
                </a:cubicBezTo>
                <a:cubicBezTo>
                  <a:pt x="597" y="410"/>
                  <a:pt x="614" y="404"/>
                  <a:pt x="614" y="389"/>
                </a:cubicBezTo>
                <a:cubicBezTo>
                  <a:pt x="614" y="373"/>
                  <a:pt x="618" y="346"/>
                  <a:pt x="559" y="339"/>
                </a:cubicBezTo>
                <a:cubicBezTo>
                  <a:pt x="557" y="325"/>
                  <a:pt x="557" y="325"/>
                  <a:pt x="557" y="325"/>
                </a:cubicBezTo>
                <a:cubicBezTo>
                  <a:pt x="544" y="311"/>
                  <a:pt x="544" y="311"/>
                  <a:pt x="544" y="311"/>
                </a:cubicBezTo>
                <a:cubicBezTo>
                  <a:pt x="544" y="228"/>
                  <a:pt x="544" y="228"/>
                  <a:pt x="544" y="228"/>
                </a:cubicBezTo>
                <a:cubicBezTo>
                  <a:pt x="544" y="228"/>
                  <a:pt x="541" y="220"/>
                  <a:pt x="526" y="216"/>
                </a:cubicBezTo>
                <a:cubicBezTo>
                  <a:pt x="526" y="205"/>
                  <a:pt x="526" y="205"/>
                  <a:pt x="526" y="205"/>
                </a:cubicBezTo>
                <a:cubicBezTo>
                  <a:pt x="526" y="205"/>
                  <a:pt x="536" y="205"/>
                  <a:pt x="536" y="196"/>
                </a:cubicBezTo>
                <a:cubicBezTo>
                  <a:pt x="536" y="187"/>
                  <a:pt x="535" y="178"/>
                  <a:pt x="535" y="178"/>
                </a:cubicBezTo>
                <a:cubicBezTo>
                  <a:pt x="535" y="178"/>
                  <a:pt x="524" y="170"/>
                  <a:pt x="510" y="166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511" y="101"/>
                  <a:pt x="514" y="98"/>
                  <a:pt x="517" y="94"/>
                </a:cubicBezTo>
                <a:cubicBezTo>
                  <a:pt x="529" y="94"/>
                  <a:pt x="529" y="94"/>
                  <a:pt x="529" y="94"/>
                </a:cubicBezTo>
                <a:cubicBezTo>
                  <a:pt x="529" y="94"/>
                  <a:pt x="532" y="92"/>
                  <a:pt x="533" y="88"/>
                </a:cubicBezTo>
                <a:cubicBezTo>
                  <a:pt x="649" y="97"/>
                  <a:pt x="649" y="97"/>
                  <a:pt x="649" y="97"/>
                </a:cubicBezTo>
                <a:cubicBezTo>
                  <a:pt x="649" y="97"/>
                  <a:pt x="660" y="99"/>
                  <a:pt x="664" y="86"/>
                </a:cubicBezTo>
                <a:cubicBezTo>
                  <a:pt x="668" y="74"/>
                  <a:pt x="670" y="39"/>
                  <a:pt x="661" y="14"/>
                </a:cubicBezTo>
                <a:cubicBezTo>
                  <a:pt x="661" y="14"/>
                  <a:pt x="660" y="5"/>
                  <a:pt x="642" y="8"/>
                </a:cubicBezTo>
                <a:cubicBezTo>
                  <a:pt x="625" y="10"/>
                  <a:pt x="531" y="24"/>
                  <a:pt x="531" y="24"/>
                </a:cubicBezTo>
                <a:cubicBezTo>
                  <a:pt x="531" y="24"/>
                  <a:pt x="530" y="19"/>
                  <a:pt x="525" y="19"/>
                </a:cubicBezTo>
                <a:cubicBezTo>
                  <a:pt x="519" y="19"/>
                  <a:pt x="514" y="19"/>
                  <a:pt x="514" y="19"/>
                </a:cubicBezTo>
                <a:cubicBezTo>
                  <a:pt x="514" y="19"/>
                  <a:pt x="502" y="2"/>
                  <a:pt x="471" y="1"/>
                </a:cubicBezTo>
                <a:cubicBezTo>
                  <a:pt x="439" y="0"/>
                  <a:pt x="430" y="21"/>
                  <a:pt x="430" y="21"/>
                </a:cubicBezTo>
                <a:cubicBezTo>
                  <a:pt x="415" y="22"/>
                  <a:pt x="415" y="22"/>
                  <a:pt x="415" y="22"/>
                </a:cubicBezTo>
                <a:cubicBezTo>
                  <a:pt x="415" y="22"/>
                  <a:pt x="412" y="25"/>
                  <a:pt x="412" y="28"/>
                </a:cubicBezTo>
                <a:cubicBezTo>
                  <a:pt x="293" y="19"/>
                  <a:pt x="293" y="19"/>
                  <a:pt x="293" y="19"/>
                </a:cubicBezTo>
                <a:cubicBezTo>
                  <a:pt x="293" y="19"/>
                  <a:pt x="281" y="17"/>
                  <a:pt x="278" y="29"/>
                </a:cubicBezTo>
                <a:cubicBezTo>
                  <a:pt x="275" y="41"/>
                  <a:pt x="274" y="77"/>
                  <a:pt x="279" y="96"/>
                </a:cubicBezTo>
                <a:cubicBezTo>
                  <a:pt x="284" y="116"/>
                  <a:pt x="301" y="110"/>
                  <a:pt x="310" y="108"/>
                </a:cubicBezTo>
                <a:cubicBezTo>
                  <a:pt x="320" y="105"/>
                  <a:pt x="414" y="92"/>
                  <a:pt x="414" y="92"/>
                </a:cubicBezTo>
                <a:cubicBezTo>
                  <a:pt x="414" y="92"/>
                  <a:pt x="413" y="98"/>
                  <a:pt x="419" y="98"/>
                </a:cubicBezTo>
                <a:cubicBezTo>
                  <a:pt x="426" y="98"/>
                  <a:pt x="431" y="98"/>
                  <a:pt x="431" y="98"/>
                </a:cubicBezTo>
                <a:cubicBezTo>
                  <a:pt x="431" y="98"/>
                  <a:pt x="433" y="103"/>
                  <a:pt x="435" y="103"/>
                </a:cubicBezTo>
                <a:cubicBezTo>
                  <a:pt x="435" y="169"/>
                  <a:pt x="435" y="169"/>
                  <a:pt x="435" y="169"/>
                </a:cubicBezTo>
                <a:cubicBezTo>
                  <a:pt x="435" y="169"/>
                  <a:pt x="412" y="169"/>
                  <a:pt x="411" y="179"/>
                </a:cubicBezTo>
                <a:cubicBezTo>
                  <a:pt x="411" y="189"/>
                  <a:pt x="411" y="196"/>
                  <a:pt x="411" y="196"/>
                </a:cubicBezTo>
                <a:cubicBezTo>
                  <a:pt x="411" y="196"/>
                  <a:pt x="409" y="200"/>
                  <a:pt x="415" y="202"/>
                </a:cubicBezTo>
                <a:cubicBezTo>
                  <a:pt x="420" y="204"/>
                  <a:pt x="421" y="205"/>
                  <a:pt x="421" y="205"/>
                </a:cubicBezTo>
                <a:cubicBezTo>
                  <a:pt x="421" y="219"/>
                  <a:pt x="421" y="219"/>
                  <a:pt x="421" y="219"/>
                </a:cubicBezTo>
                <a:cubicBezTo>
                  <a:pt x="421" y="219"/>
                  <a:pt x="402" y="221"/>
                  <a:pt x="402" y="234"/>
                </a:cubicBezTo>
                <a:cubicBezTo>
                  <a:pt x="402" y="247"/>
                  <a:pt x="402" y="317"/>
                  <a:pt x="402" y="317"/>
                </a:cubicBezTo>
                <a:cubicBezTo>
                  <a:pt x="395" y="320"/>
                  <a:pt x="395" y="320"/>
                  <a:pt x="395" y="320"/>
                </a:cubicBezTo>
                <a:cubicBezTo>
                  <a:pt x="392" y="324"/>
                  <a:pt x="392" y="324"/>
                  <a:pt x="392" y="324"/>
                </a:cubicBezTo>
                <a:cubicBezTo>
                  <a:pt x="391" y="340"/>
                  <a:pt x="391" y="340"/>
                  <a:pt x="391" y="340"/>
                </a:cubicBezTo>
                <a:cubicBezTo>
                  <a:pt x="391" y="340"/>
                  <a:pt x="335" y="347"/>
                  <a:pt x="335" y="364"/>
                </a:cubicBezTo>
                <a:cubicBezTo>
                  <a:pt x="335" y="382"/>
                  <a:pt x="335" y="395"/>
                  <a:pt x="335" y="395"/>
                </a:cubicBezTo>
                <a:cubicBezTo>
                  <a:pt x="335" y="395"/>
                  <a:pt x="334" y="402"/>
                  <a:pt x="345" y="407"/>
                </a:cubicBezTo>
                <a:cubicBezTo>
                  <a:pt x="346" y="468"/>
                  <a:pt x="346" y="468"/>
                  <a:pt x="346" y="468"/>
                </a:cubicBezTo>
                <a:cubicBezTo>
                  <a:pt x="346" y="468"/>
                  <a:pt x="347" y="491"/>
                  <a:pt x="336" y="499"/>
                </a:cubicBezTo>
                <a:cubicBezTo>
                  <a:pt x="324" y="508"/>
                  <a:pt x="306" y="515"/>
                  <a:pt x="288" y="515"/>
                </a:cubicBezTo>
                <a:cubicBezTo>
                  <a:pt x="270" y="515"/>
                  <a:pt x="73" y="517"/>
                  <a:pt x="73" y="517"/>
                </a:cubicBezTo>
                <a:cubicBezTo>
                  <a:pt x="73" y="517"/>
                  <a:pt x="51" y="515"/>
                  <a:pt x="46" y="503"/>
                </a:cubicBezTo>
                <a:cubicBezTo>
                  <a:pt x="42" y="491"/>
                  <a:pt x="33" y="483"/>
                  <a:pt x="33" y="483"/>
                </a:cubicBezTo>
                <a:cubicBezTo>
                  <a:pt x="10" y="480"/>
                  <a:pt x="10" y="480"/>
                  <a:pt x="10" y="480"/>
                </a:cubicBezTo>
              </a:path>
            </a:pathLst>
          </a:custGeom>
          <a:solidFill>
            <a:srgbClr val="FCFCFC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2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48@|5FFC:0|FBC:0|LFC:0|LBC:16777215"/>
          <p:cNvSpPr/>
          <p:nvPr/>
        </p:nvSpPr>
        <p:spPr bwMode="auto">
          <a:xfrm>
            <a:off x="9035452" y="1882848"/>
            <a:ext cx="1537117" cy="1372313"/>
          </a:xfrm>
          <a:custGeom>
            <a:gdLst>
              <a:gd name="T0" fmla="*/ 7 w 956"/>
              <a:gd name="T1" fmla="*/ 734 h 854"/>
              <a:gd name="T2" fmla="*/ 76 w 956"/>
              <a:gd name="T3" fmla="*/ 705 h 854"/>
              <a:gd name="T4" fmla="*/ 353 w 956"/>
              <a:gd name="T5" fmla="*/ 716 h 854"/>
              <a:gd name="T6" fmla="*/ 797 w 956"/>
              <a:gd name="T7" fmla="*/ 766 h 854"/>
              <a:gd name="T8" fmla="*/ 956 w 956"/>
              <a:gd name="T9" fmla="*/ 821 h 854"/>
              <a:gd name="T10" fmla="*/ 883 w 956"/>
              <a:gd name="T11" fmla="*/ 583 h 854"/>
              <a:gd name="T12" fmla="*/ 668 w 956"/>
              <a:gd name="T13" fmla="*/ 516 h 854"/>
              <a:gd name="T14" fmla="*/ 597 w 956"/>
              <a:gd name="T15" fmla="*/ 410 h 854"/>
              <a:gd name="T16" fmla="*/ 559 w 956"/>
              <a:gd name="T17" fmla="*/ 339 h 854"/>
              <a:gd name="T18" fmla="*/ 544 w 956"/>
              <a:gd name="T19" fmla="*/ 311 h 854"/>
              <a:gd name="T20" fmla="*/ 526 w 956"/>
              <a:gd name="T21" fmla="*/ 216 h 854"/>
              <a:gd name="T22" fmla="*/ 536 w 956"/>
              <a:gd name="T23" fmla="*/ 196 h 854"/>
              <a:gd name="T24" fmla="*/ 510 w 956"/>
              <a:gd name="T25" fmla="*/ 166 h 854"/>
              <a:gd name="T26" fmla="*/ 517 w 956"/>
              <a:gd name="T27" fmla="*/ 94 h 854"/>
              <a:gd name="T28" fmla="*/ 533 w 956"/>
              <a:gd name="T29" fmla="*/ 88 h 854"/>
              <a:gd name="T30" fmla="*/ 664 w 956"/>
              <a:gd name="T31" fmla="*/ 86 h 854"/>
              <a:gd name="T32" fmla="*/ 642 w 956"/>
              <a:gd name="T33" fmla="*/ 8 h 854"/>
              <a:gd name="T34" fmla="*/ 525 w 956"/>
              <a:gd name="T35" fmla="*/ 19 h 854"/>
              <a:gd name="T36" fmla="*/ 471 w 956"/>
              <a:gd name="T37" fmla="*/ 1 h 854"/>
              <a:gd name="T38" fmla="*/ 415 w 956"/>
              <a:gd name="T39" fmla="*/ 22 h 854"/>
              <a:gd name="T40" fmla="*/ 293 w 956"/>
              <a:gd name="T41" fmla="*/ 19 h 854"/>
              <a:gd name="T42" fmla="*/ 279 w 956"/>
              <a:gd name="T43" fmla="*/ 96 h 854"/>
              <a:gd name="T44" fmla="*/ 414 w 956"/>
              <a:gd name="T45" fmla="*/ 92 h 854"/>
              <a:gd name="T46" fmla="*/ 431 w 956"/>
              <a:gd name="T47" fmla="*/ 98 h 854"/>
              <a:gd name="T48" fmla="*/ 435 w 956"/>
              <a:gd name="T49" fmla="*/ 169 h 854"/>
              <a:gd name="T50" fmla="*/ 411 w 956"/>
              <a:gd name="T51" fmla="*/ 196 h 854"/>
              <a:gd name="T52" fmla="*/ 421 w 956"/>
              <a:gd name="T53" fmla="*/ 205 h 854"/>
              <a:gd name="T54" fmla="*/ 402 w 956"/>
              <a:gd name="T55" fmla="*/ 234 h 854"/>
              <a:gd name="T56" fmla="*/ 395 w 956"/>
              <a:gd name="T57" fmla="*/ 320 h 854"/>
              <a:gd name="T58" fmla="*/ 391 w 956"/>
              <a:gd name="T59" fmla="*/ 340 h 854"/>
              <a:gd name="T60" fmla="*/ 335 w 956"/>
              <a:gd name="T61" fmla="*/ 395 h 854"/>
              <a:gd name="T62" fmla="*/ 346 w 956"/>
              <a:gd name="T63" fmla="*/ 468 h 854"/>
              <a:gd name="T64" fmla="*/ 288 w 956"/>
              <a:gd name="T65" fmla="*/ 515 h 854"/>
              <a:gd name="T66" fmla="*/ 46 w 956"/>
              <a:gd name="T67" fmla="*/ 503 h 854"/>
              <a:gd name="T68" fmla="*/ 10 w 956"/>
              <a:gd name="T69" fmla="*/ 480 h 85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6" h="854">
                <a:moveTo>
                  <a:pt x="10" y="480"/>
                </a:moveTo>
                <a:cubicBezTo>
                  <a:pt x="10" y="480"/>
                  <a:pt x="0" y="672"/>
                  <a:pt x="7" y="734"/>
                </a:cubicBezTo>
                <a:cubicBezTo>
                  <a:pt x="7" y="734"/>
                  <a:pt x="21" y="743"/>
                  <a:pt x="33" y="736"/>
                </a:cubicBezTo>
                <a:cubicBezTo>
                  <a:pt x="45" y="728"/>
                  <a:pt x="36" y="708"/>
                  <a:pt x="76" y="705"/>
                </a:cubicBezTo>
                <a:cubicBezTo>
                  <a:pt x="115" y="702"/>
                  <a:pt x="265" y="701"/>
                  <a:pt x="265" y="701"/>
                </a:cubicBezTo>
                <a:cubicBezTo>
                  <a:pt x="265" y="701"/>
                  <a:pt x="313" y="699"/>
                  <a:pt x="353" y="716"/>
                </a:cubicBezTo>
                <a:cubicBezTo>
                  <a:pt x="392" y="733"/>
                  <a:pt x="468" y="772"/>
                  <a:pt x="595" y="722"/>
                </a:cubicBezTo>
                <a:cubicBezTo>
                  <a:pt x="723" y="672"/>
                  <a:pt x="789" y="699"/>
                  <a:pt x="797" y="766"/>
                </a:cubicBezTo>
                <a:cubicBezTo>
                  <a:pt x="804" y="833"/>
                  <a:pt x="798" y="821"/>
                  <a:pt x="824" y="828"/>
                </a:cubicBezTo>
                <a:cubicBezTo>
                  <a:pt x="850" y="836"/>
                  <a:pt x="908" y="854"/>
                  <a:pt x="956" y="821"/>
                </a:cubicBezTo>
                <a:cubicBezTo>
                  <a:pt x="955" y="739"/>
                  <a:pt x="955" y="739"/>
                  <a:pt x="955" y="739"/>
                </a:cubicBezTo>
                <a:cubicBezTo>
                  <a:pt x="955" y="739"/>
                  <a:pt x="953" y="642"/>
                  <a:pt x="883" y="583"/>
                </a:cubicBezTo>
                <a:cubicBezTo>
                  <a:pt x="814" y="523"/>
                  <a:pt x="753" y="522"/>
                  <a:pt x="736" y="520"/>
                </a:cubicBezTo>
                <a:cubicBezTo>
                  <a:pt x="720" y="519"/>
                  <a:pt x="668" y="516"/>
                  <a:pt x="668" y="516"/>
                </a:cubicBezTo>
                <a:cubicBezTo>
                  <a:pt x="668" y="516"/>
                  <a:pt x="604" y="513"/>
                  <a:pt x="601" y="466"/>
                </a:cubicBezTo>
                <a:cubicBezTo>
                  <a:pt x="598" y="419"/>
                  <a:pt x="597" y="410"/>
                  <a:pt x="597" y="410"/>
                </a:cubicBezTo>
                <a:cubicBezTo>
                  <a:pt x="597" y="410"/>
                  <a:pt x="614" y="404"/>
                  <a:pt x="614" y="389"/>
                </a:cubicBezTo>
                <a:cubicBezTo>
                  <a:pt x="614" y="373"/>
                  <a:pt x="618" y="346"/>
                  <a:pt x="559" y="339"/>
                </a:cubicBezTo>
                <a:cubicBezTo>
                  <a:pt x="557" y="325"/>
                  <a:pt x="557" y="325"/>
                  <a:pt x="557" y="325"/>
                </a:cubicBezTo>
                <a:cubicBezTo>
                  <a:pt x="544" y="311"/>
                  <a:pt x="544" y="311"/>
                  <a:pt x="544" y="311"/>
                </a:cubicBezTo>
                <a:cubicBezTo>
                  <a:pt x="544" y="228"/>
                  <a:pt x="544" y="228"/>
                  <a:pt x="544" y="228"/>
                </a:cubicBezTo>
                <a:cubicBezTo>
                  <a:pt x="544" y="228"/>
                  <a:pt x="541" y="220"/>
                  <a:pt x="526" y="216"/>
                </a:cubicBezTo>
                <a:cubicBezTo>
                  <a:pt x="526" y="205"/>
                  <a:pt x="526" y="205"/>
                  <a:pt x="526" y="205"/>
                </a:cubicBezTo>
                <a:cubicBezTo>
                  <a:pt x="526" y="205"/>
                  <a:pt x="536" y="205"/>
                  <a:pt x="536" y="196"/>
                </a:cubicBezTo>
                <a:cubicBezTo>
                  <a:pt x="536" y="187"/>
                  <a:pt x="535" y="178"/>
                  <a:pt x="535" y="178"/>
                </a:cubicBezTo>
                <a:cubicBezTo>
                  <a:pt x="535" y="178"/>
                  <a:pt x="524" y="170"/>
                  <a:pt x="510" y="166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511" y="101"/>
                  <a:pt x="514" y="98"/>
                  <a:pt x="517" y="94"/>
                </a:cubicBezTo>
                <a:cubicBezTo>
                  <a:pt x="529" y="94"/>
                  <a:pt x="529" y="94"/>
                  <a:pt x="529" y="94"/>
                </a:cubicBezTo>
                <a:cubicBezTo>
                  <a:pt x="529" y="94"/>
                  <a:pt x="532" y="92"/>
                  <a:pt x="533" y="88"/>
                </a:cubicBezTo>
                <a:cubicBezTo>
                  <a:pt x="649" y="97"/>
                  <a:pt x="649" y="97"/>
                  <a:pt x="649" y="97"/>
                </a:cubicBezTo>
                <a:cubicBezTo>
                  <a:pt x="649" y="97"/>
                  <a:pt x="660" y="99"/>
                  <a:pt x="664" y="86"/>
                </a:cubicBezTo>
                <a:cubicBezTo>
                  <a:pt x="668" y="74"/>
                  <a:pt x="670" y="39"/>
                  <a:pt x="661" y="14"/>
                </a:cubicBezTo>
                <a:cubicBezTo>
                  <a:pt x="661" y="14"/>
                  <a:pt x="660" y="5"/>
                  <a:pt x="642" y="8"/>
                </a:cubicBezTo>
                <a:cubicBezTo>
                  <a:pt x="625" y="10"/>
                  <a:pt x="531" y="24"/>
                  <a:pt x="531" y="24"/>
                </a:cubicBezTo>
                <a:cubicBezTo>
                  <a:pt x="531" y="24"/>
                  <a:pt x="530" y="19"/>
                  <a:pt x="525" y="19"/>
                </a:cubicBezTo>
                <a:cubicBezTo>
                  <a:pt x="519" y="19"/>
                  <a:pt x="514" y="19"/>
                  <a:pt x="514" y="19"/>
                </a:cubicBezTo>
                <a:cubicBezTo>
                  <a:pt x="514" y="19"/>
                  <a:pt x="502" y="2"/>
                  <a:pt x="471" y="1"/>
                </a:cubicBezTo>
                <a:cubicBezTo>
                  <a:pt x="439" y="0"/>
                  <a:pt x="430" y="21"/>
                  <a:pt x="430" y="21"/>
                </a:cubicBezTo>
                <a:cubicBezTo>
                  <a:pt x="415" y="22"/>
                  <a:pt x="415" y="22"/>
                  <a:pt x="415" y="22"/>
                </a:cubicBezTo>
                <a:cubicBezTo>
                  <a:pt x="415" y="22"/>
                  <a:pt x="412" y="25"/>
                  <a:pt x="412" y="28"/>
                </a:cubicBezTo>
                <a:cubicBezTo>
                  <a:pt x="293" y="19"/>
                  <a:pt x="293" y="19"/>
                  <a:pt x="293" y="19"/>
                </a:cubicBezTo>
                <a:cubicBezTo>
                  <a:pt x="293" y="19"/>
                  <a:pt x="281" y="17"/>
                  <a:pt x="278" y="29"/>
                </a:cubicBezTo>
                <a:cubicBezTo>
                  <a:pt x="275" y="41"/>
                  <a:pt x="274" y="77"/>
                  <a:pt x="279" y="96"/>
                </a:cubicBezTo>
                <a:cubicBezTo>
                  <a:pt x="284" y="116"/>
                  <a:pt x="301" y="110"/>
                  <a:pt x="310" y="108"/>
                </a:cubicBezTo>
                <a:cubicBezTo>
                  <a:pt x="320" y="105"/>
                  <a:pt x="414" y="92"/>
                  <a:pt x="414" y="92"/>
                </a:cubicBezTo>
                <a:cubicBezTo>
                  <a:pt x="414" y="92"/>
                  <a:pt x="413" y="98"/>
                  <a:pt x="419" y="98"/>
                </a:cubicBezTo>
                <a:cubicBezTo>
                  <a:pt x="426" y="98"/>
                  <a:pt x="431" y="98"/>
                  <a:pt x="431" y="98"/>
                </a:cubicBezTo>
                <a:cubicBezTo>
                  <a:pt x="431" y="98"/>
                  <a:pt x="433" y="103"/>
                  <a:pt x="435" y="103"/>
                </a:cubicBezTo>
                <a:cubicBezTo>
                  <a:pt x="435" y="169"/>
                  <a:pt x="435" y="169"/>
                  <a:pt x="435" y="169"/>
                </a:cubicBezTo>
                <a:cubicBezTo>
                  <a:pt x="435" y="169"/>
                  <a:pt x="412" y="169"/>
                  <a:pt x="411" y="179"/>
                </a:cubicBezTo>
                <a:cubicBezTo>
                  <a:pt x="411" y="189"/>
                  <a:pt x="411" y="196"/>
                  <a:pt x="411" y="196"/>
                </a:cubicBezTo>
                <a:cubicBezTo>
                  <a:pt x="411" y="196"/>
                  <a:pt x="409" y="200"/>
                  <a:pt x="415" y="202"/>
                </a:cubicBezTo>
                <a:cubicBezTo>
                  <a:pt x="420" y="204"/>
                  <a:pt x="421" y="205"/>
                  <a:pt x="421" y="205"/>
                </a:cubicBezTo>
                <a:cubicBezTo>
                  <a:pt x="421" y="219"/>
                  <a:pt x="421" y="219"/>
                  <a:pt x="421" y="219"/>
                </a:cubicBezTo>
                <a:cubicBezTo>
                  <a:pt x="421" y="219"/>
                  <a:pt x="402" y="221"/>
                  <a:pt x="402" y="234"/>
                </a:cubicBezTo>
                <a:cubicBezTo>
                  <a:pt x="402" y="247"/>
                  <a:pt x="402" y="317"/>
                  <a:pt x="402" y="317"/>
                </a:cubicBezTo>
                <a:cubicBezTo>
                  <a:pt x="395" y="320"/>
                  <a:pt x="395" y="320"/>
                  <a:pt x="395" y="320"/>
                </a:cubicBezTo>
                <a:cubicBezTo>
                  <a:pt x="392" y="324"/>
                  <a:pt x="392" y="324"/>
                  <a:pt x="392" y="324"/>
                </a:cubicBezTo>
                <a:cubicBezTo>
                  <a:pt x="391" y="340"/>
                  <a:pt x="391" y="340"/>
                  <a:pt x="391" y="340"/>
                </a:cubicBezTo>
                <a:cubicBezTo>
                  <a:pt x="391" y="340"/>
                  <a:pt x="335" y="347"/>
                  <a:pt x="335" y="364"/>
                </a:cubicBezTo>
                <a:cubicBezTo>
                  <a:pt x="335" y="382"/>
                  <a:pt x="335" y="395"/>
                  <a:pt x="335" y="395"/>
                </a:cubicBezTo>
                <a:cubicBezTo>
                  <a:pt x="335" y="395"/>
                  <a:pt x="334" y="402"/>
                  <a:pt x="345" y="407"/>
                </a:cubicBezTo>
                <a:cubicBezTo>
                  <a:pt x="346" y="468"/>
                  <a:pt x="346" y="468"/>
                  <a:pt x="346" y="468"/>
                </a:cubicBezTo>
                <a:cubicBezTo>
                  <a:pt x="346" y="468"/>
                  <a:pt x="347" y="491"/>
                  <a:pt x="336" y="499"/>
                </a:cubicBezTo>
                <a:cubicBezTo>
                  <a:pt x="324" y="508"/>
                  <a:pt x="306" y="515"/>
                  <a:pt x="288" y="515"/>
                </a:cubicBezTo>
                <a:cubicBezTo>
                  <a:pt x="270" y="515"/>
                  <a:pt x="73" y="517"/>
                  <a:pt x="73" y="517"/>
                </a:cubicBezTo>
                <a:cubicBezTo>
                  <a:pt x="73" y="517"/>
                  <a:pt x="51" y="515"/>
                  <a:pt x="46" y="503"/>
                </a:cubicBezTo>
                <a:cubicBezTo>
                  <a:pt x="42" y="491"/>
                  <a:pt x="33" y="483"/>
                  <a:pt x="33" y="483"/>
                </a:cubicBezTo>
                <a:cubicBezTo>
                  <a:pt x="10" y="480"/>
                  <a:pt x="10" y="480"/>
                  <a:pt x="10" y="480"/>
                </a:cubicBezTo>
              </a:path>
            </a:pathLst>
          </a:custGeom>
          <a:solidFill>
            <a:srgbClr val="FCFCFC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2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9" name="图片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43393" r="4262" b="28988"/>
          <a:stretch>
            <a:fillRect/>
          </a:stretch>
        </p:blipFill>
        <p:spPr>
          <a:xfrm>
            <a:off x="0" y="4872492"/>
            <a:ext cx="12206515" cy="1894114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27507" r="4262" b="48472"/>
          <a:stretch>
            <a:fillRect/>
          </a:stretch>
        </p:blipFill>
        <p:spPr>
          <a:xfrm>
            <a:off x="0" y="66335"/>
            <a:ext cx="12206515" cy="1647371"/>
          </a:xfrm>
          <a:prstGeom prst="rect">
            <a:avLst/>
          </a:prstGeom>
        </p:spPr>
      </p:pic>
      <p:sp>
        <p:nvSpPr>
          <p:cNvPr id="34" name="出自【趣你的PPT】(微信:qunideppt)：最优质的PPT资源库"/>
          <p:cNvSpPr/>
          <p:nvPr/>
        </p:nvSpPr>
        <p:spPr>
          <a:xfrm>
            <a:off x="0" y="581025"/>
            <a:ext cx="12192000" cy="5678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出自【趣你的PPT】(微信:qunideppt)：最优质的PPT资源库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出自【趣你的PPT】(微信:qunideppt)：最优质的PPT资源库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9" name="组合 22出自【趣你的PPT】(微信:qunideppt)：最优质的PPT资源库"/>
          <p:cNvGrpSpPr/>
          <p:nvPr/>
        </p:nvGrpSpPr>
        <p:grpSpPr>
          <a:xfrm>
            <a:off x="2787650" y="2844800"/>
            <a:ext cx="7032625" cy="1200150"/>
            <a:chOff x="3051591" y="2844223"/>
            <a:chExt cx="7032210" cy="1200329"/>
          </a:xfrm>
        </p:grpSpPr>
        <p:sp>
          <p:nvSpPr>
            <p:cNvPr id="30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4828893" y="2936786"/>
              <a:ext cx="361803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2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点此添加你的标题</a:t>
              </a:r>
              <a:endParaRPr lang="zh-CN" altLang="en-US" sz="32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3051591" y="2844223"/>
              <a:ext cx="180322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72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72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4828893" y="3547646"/>
              <a:ext cx="525490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 to  add  your  title. Click  to  add  your  title.</a:t>
              </a:r>
              <a:endPara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21出自【趣你的PPT】(微信:qunideppt)：最优质的PPT资源库"/>
          <p:cNvGrpSpPr/>
          <p:nvPr/>
        </p:nvGrpSpPr>
        <p:grpSpPr>
          <a:xfrm>
            <a:off x="2168525" y="2425700"/>
            <a:ext cx="7915275" cy="2073275"/>
            <a:chOff x="3771900" y="2501900"/>
            <a:chExt cx="6362700" cy="2296875"/>
          </a:xfrm>
        </p:grpSpPr>
        <p:grpSp>
          <p:nvGrpSpPr>
            <p:cNvPr id="40" name="组合 20"/>
            <p:cNvGrpSpPr/>
            <p:nvPr/>
          </p:nvGrpSpPr>
          <p:grpSpPr>
            <a:xfrm>
              <a:off x="3771900" y="2501900"/>
              <a:ext cx="6362700" cy="101600"/>
              <a:chOff x="3771900" y="2451100"/>
              <a:chExt cx="6362700" cy="152400"/>
            </a:xfrm>
          </p:grpSpPr>
          <p:cxnSp>
            <p:nvCxnSpPr>
              <p:cNvPr id="65" name="出自【趣你的PPT】(微信:qunideppt)：最优质的PPT资源库"/>
              <p:cNvCxnSpPr/>
              <p:nvPr/>
            </p:nvCxnSpPr>
            <p:spPr>
              <a:xfrm>
                <a:off x="3771900" y="2451100"/>
                <a:ext cx="63627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出自【趣你的PPT】(微信:qunideppt)：最优质的PPT资源库"/>
              <p:cNvCxnSpPr/>
              <p:nvPr/>
            </p:nvCxnSpPr>
            <p:spPr>
              <a:xfrm>
                <a:off x="3771900" y="2604108"/>
                <a:ext cx="63627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组合 61"/>
            <p:cNvGrpSpPr/>
            <p:nvPr/>
          </p:nvGrpSpPr>
          <p:grpSpPr>
            <a:xfrm>
              <a:off x="3771900" y="4697175"/>
              <a:ext cx="6362700" cy="101600"/>
              <a:chOff x="3771900" y="2451100"/>
              <a:chExt cx="6362700" cy="152400"/>
            </a:xfrm>
          </p:grpSpPr>
          <p:cxnSp>
            <p:nvCxnSpPr>
              <p:cNvPr id="63" name="出自【趣你的PPT】(微信:qunideppt)：最优质的PPT资源库"/>
              <p:cNvCxnSpPr/>
              <p:nvPr/>
            </p:nvCxnSpPr>
            <p:spPr>
              <a:xfrm>
                <a:off x="3771900" y="2450492"/>
                <a:ext cx="63627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出自【趣你的PPT】(微信:qunideppt)：最优质的PPT资源库"/>
              <p:cNvCxnSpPr/>
              <p:nvPr/>
            </p:nvCxnSpPr>
            <p:spPr>
              <a:xfrm>
                <a:off x="3771900" y="2603500"/>
                <a:ext cx="63627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4262"/>
          <a:stretch>
            <a:fillRect/>
          </a:stretch>
        </p:blipFill>
        <p:spPr>
          <a:xfrm>
            <a:off x="-14515" y="0"/>
            <a:ext cx="12206515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815" y="0"/>
            <a:ext cx="12206515" cy="68580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14516" y="298450"/>
            <a:ext cx="312965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66485" y="298450"/>
            <a:ext cx="135166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69687" y="391467"/>
            <a:ext cx="3618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点此添加你的标题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937" y="3788983"/>
            <a:ext cx="2078745" cy="1585912"/>
          </a:xfrm>
          <a:prstGeom prst="rect">
            <a:avLst/>
          </a:prstGeom>
          <a:ln>
            <a:solidFill>
              <a:srgbClr val="ADBACA"/>
            </a:solidFill>
          </a:ln>
        </p:spPr>
      </p:pic>
      <p:sp>
        <p:nvSpPr>
          <p:cNvPr id="8" name="矩形 7"/>
          <p:cNvSpPr/>
          <p:nvPr/>
        </p:nvSpPr>
        <p:spPr>
          <a:xfrm>
            <a:off x="6248400" y="1625598"/>
            <a:ext cx="4737100" cy="3959225"/>
          </a:xfrm>
          <a:prstGeom prst="rect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73592">
            <a:off x="1824036" y="2257425"/>
            <a:ext cx="2441885" cy="1633537"/>
          </a:xfrm>
          <a:prstGeom prst="rect">
            <a:avLst/>
          </a:prstGeom>
          <a:ln>
            <a:solidFill>
              <a:srgbClr val="ADBACA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9329">
            <a:off x="3675617" y="2681888"/>
            <a:ext cx="1772057" cy="1519237"/>
          </a:xfrm>
          <a:prstGeom prst="rect">
            <a:avLst/>
          </a:prstGeom>
          <a:ln>
            <a:solidFill>
              <a:srgbClr val="ADBACA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4385">
            <a:off x="3500435" y="3956629"/>
            <a:ext cx="1287283" cy="1250620"/>
          </a:xfrm>
          <a:prstGeom prst="rect">
            <a:avLst/>
          </a:prstGeom>
          <a:ln>
            <a:solidFill>
              <a:srgbClr val="ADBACA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7278646" y="3142652"/>
            <a:ext cx="2926816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7278646" y="267238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4262"/>
          <a:stretch>
            <a:fillRect/>
          </a:stretch>
        </p:blipFill>
        <p:spPr>
          <a:xfrm>
            <a:off x="-14515" y="0"/>
            <a:ext cx="12206515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815" y="0"/>
            <a:ext cx="12206515" cy="68580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14516" y="298450"/>
            <a:ext cx="312965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66485" y="298450"/>
            <a:ext cx="135166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69687" y="391467"/>
            <a:ext cx="3618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点此添加你的标题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51857" y="2856616"/>
            <a:ext cx="4039815" cy="506667"/>
            <a:chOff x="679896" y="3476245"/>
            <a:chExt cx="2787494" cy="506667"/>
          </a:xfrm>
        </p:grpSpPr>
        <p:sp>
          <p:nvSpPr>
            <p:cNvPr id="8" name="TextBox 13@|17FFC:16777215|FBC:16777215|LFC:16777215|LBC:16777215"/>
            <p:cNvSpPr txBox="1"/>
            <p:nvPr/>
          </p:nvSpPr>
          <p:spPr>
            <a:xfrm>
              <a:off x="679896" y="3476245"/>
              <a:ext cx="129528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FEFEF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Box 13@|17FFC:16777215|FBC:16777215|LFC:16777215|LBC:16777215"/>
            <p:cNvSpPr txBox="1"/>
            <p:nvPr/>
          </p:nvSpPr>
          <p:spPr>
            <a:xfrm>
              <a:off x="683977" y="3798246"/>
              <a:ext cx="2783413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FEFEF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51857" y="3846034"/>
            <a:ext cx="4039815" cy="506667"/>
            <a:chOff x="679896" y="4465072"/>
            <a:chExt cx="2787494" cy="506667"/>
          </a:xfrm>
        </p:grpSpPr>
        <p:sp>
          <p:nvSpPr>
            <p:cNvPr id="11" name="TextBox 13@|17FFC:16777215|FBC:16777215|LFC:16777215|LBC:16777215"/>
            <p:cNvSpPr txBox="1"/>
            <p:nvPr/>
          </p:nvSpPr>
          <p:spPr>
            <a:xfrm>
              <a:off x="679896" y="4465072"/>
              <a:ext cx="129528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FEFEF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Box 13@|17FFC:16777215|FBC:16777215|LFC:16777215|LBC:16777215"/>
            <p:cNvSpPr txBox="1"/>
            <p:nvPr/>
          </p:nvSpPr>
          <p:spPr>
            <a:xfrm>
              <a:off x="683977" y="4787073"/>
              <a:ext cx="2783413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FEFEF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51857" y="4835452"/>
            <a:ext cx="4039815" cy="506667"/>
            <a:chOff x="679896" y="5453899"/>
            <a:chExt cx="2787494" cy="506667"/>
          </a:xfrm>
        </p:grpSpPr>
        <p:sp>
          <p:nvSpPr>
            <p:cNvPr id="16" name="TextBox 13@|17FFC:16777215|FBC:16777215|LFC:16777215|LBC:16777215"/>
            <p:cNvSpPr txBox="1"/>
            <p:nvPr/>
          </p:nvSpPr>
          <p:spPr>
            <a:xfrm>
              <a:off x="679896" y="5453899"/>
              <a:ext cx="129528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FEFEF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13@|17FFC:16777215|FBC:16777215|LFC:16777215|LBC:16777215"/>
            <p:cNvSpPr txBox="1"/>
            <p:nvPr/>
          </p:nvSpPr>
          <p:spPr>
            <a:xfrm>
              <a:off x="683977" y="5775900"/>
              <a:ext cx="2783413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FEFEF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TextBox 13@|17FFC:16777215|FBC:16777215|LFC:16777215|LBC:16777215"/>
          <p:cNvSpPr txBox="1"/>
          <p:nvPr/>
        </p:nvSpPr>
        <p:spPr>
          <a:xfrm>
            <a:off x="1051857" y="1867198"/>
            <a:ext cx="187721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@|17FFC:16777215|FBC:16777215|LFC:16777215|LBC:16777215"/>
          <p:cNvSpPr txBox="1"/>
          <p:nvPr/>
        </p:nvSpPr>
        <p:spPr>
          <a:xfrm>
            <a:off x="1057771" y="2189199"/>
            <a:ext cx="4033901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239"/>
          <p:cNvSpPr>
            <a:spLocks noEditPoints="1"/>
          </p:cNvSpPr>
          <p:nvPr/>
        </p:nvSpPr>
        <p:spPr bwMode="auto">
          <a:xfrm>
            <a:off x="8422538" y="1674632"/>
            <a:ext cx="2378075" cy="2378075"/>
          </a:xfrm>
          <a:custGeom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rgbClr val="FCFCFC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 sz="32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240"/>
          <p:cNvSpPr>
            <a:spLocks noEditPoints="1"/>
          </p:cNvSpPr>
          <p:nvPr/>
        </p:nvSpPr>
        <p:spPr bwMode="auto">
          <a:xfrm>
            <a:off x="7543500" y="3675471"/>
            <a:ext cx="2068076" cy="2068075"/>
          </a:xfrm>
          <a:custGeom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FCFCFC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 sz="32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241"/>
          <p:cNvSpPr>
            <a:spLocks noEditPoints="1"/>
          </p:cNvSpPr>
          <p:nvPr/>
        </p:nvSpPr>
        <p:spPr bwMode="auto">
          <a:xfrm>
            <a:off x="6237526" y="3238701"/>
            <a:ext cx="1500452" cy="1500452"/>
          </a:xfrm>
          <a:custGeom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FCFCFC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 sz="32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247"/>
          <p:cNvSpPr>
            <a:spLocks noEditPoints="1"/>
          </p:cNvSpPr>
          <p:nvPr/>
        </p:nvSpPr>
        <p:spPr bwMode="auto">
          <a:xfrm>
            <a:off x="8296557" y="4429944"/>
            <a:ext cx="561962" cy="560546"/>
          </a:xfrm>
          <a:custGeom>
            <a:gdLst>
              <a:gd name="T0" fmla="*/ 250 w 500"/>
              <a:gd name="T1" fmla="*/ 499 h 499"/>
              <a:gd name="T2" fmla="*/ 0 w 500"/>
              <a:gd name="T3" fmla="*/ 249 h 499"/>
              <a:gd name="T4" fmla="*/ 250 w 500"/>
              <a:gd name="T5" fmla="*/ 0 h 499"/>
              <a:gd name="T6" fmla="*/ 500 w 500"/>
              <a:gd name="T7" fmla="*/ 249 h 499"/>
              <a:gd name="T8" fmla="*/ 250 w 500"/>
              <a:gd name="T9" fmla="*/ 499 h 499"/>
              <a:gd name="T10" fmla="*/ 250 w 500"/>
              <a:gd name="T11" fmla="*/ 140 h 499"/>
              <a:gd name="T12" fmla="*/ 140 w 500"/>
              <a:gd name="T13" fmla="*/ 249 h 499"/>
              <a:gd name="T14" fmla="*/ 250 w 500"/>
              <a:gd name="T15" fmla="*/ 359 h 499"/>
              <a:gd name="T16" fmla="*/ 360 w 500"/>
              <a:gd name="T17" fmla="*/ 249 h 499"/>
              <a:gd name="T18" fmla="*/ 250 w 500"/>
              <a:gd name="T19" fmla="*/ 140 h 4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0" h="499">
                <a:moveTo>
                  <a:pt x="250" y="499"/>
                </a:moveTo>
                <a:cubicBezTo>
                  <a:pt x="112" y="499"/>
                  <a:pt x="0" y="387"/>
                  <a:pt x="0" y="249"/>
                </a:cubicBezTo>
                <a:cubicBezTo>
                  <a:pt x="0" y="112"/>
                  <a:pt x="112" y="0"/>
                  <a:pt x="250" y="0"/>
                </a:cubicBezTo>
                <a:cubicBezTo>
                  <a:pt x="388" y="0"/>
                  <a:pt x="500" y="112"/>
                  <a:pt x="500" y="249"/>
                </a:cubicBezTo>
                <a:cubicBezTo>
                  <a:pt x="500" y="387"/>
                  <a:pt x="388" y="499"/>
                  <a:pt x="250" y="499"/>
                </a:cubicBezTo>
                <a:close/>
                <a:moveTo>
                  <a:pt x="250" y="140"/>
                </a:moveTo>
                <a:cubicBezTo>
                  <a:pt x="190" y="140"/>
                  <a:pt x="140" y="189"/>
                  <a:pt x="140" y="249"/>
                </a:cubicBezTo>
                <a:cubicBezTo>
                  <a:pt x="140" y="310"/>
                  <a:pt x="190" y="359"/>
                  <a:pt x="250" y="359"/>
                </a:cubicBezTo>
                <a:cubicBezTo>
                  <a:pt x="311" y="359"/>
                  <a:pt x="360" y="310"/>
                  <a:pt x="360" y="249"/>
                </a:cubicBezTo>
                <a:cubicBezTo>
                  <a:pt x="360" y="189"/>
                  <a:pt x="311" y="140"/>
                  <a:pt x="250" y="140"/>
                </a:cubicBezTo>
                <a:close/>
              </a:path>
            </a:pathLst>
          </a:custGeom>
          <a:solidFill>
            <a:srgbClr val="FCFCFC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 sz="32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248"/>
          <p:cNvSpPr>
            <a:spLocks noEditPoints="1"/>
          </p:cNvSpPr>
          <p:nvPr/>
        </p:nvSpPr>
        <p:spPr bwMode="auto">
          <a:xfrm>
            <a:off x="9301577" y="2540931"/>
            <a:ext cx="644062" cy="646893"/>
          </a:xfrm>
          <a:custGeom>
            <a:gdLst>
              <a:gd name="T0" fmla="*/ 287 w 574"/>
              <a:gd name="T1" fmla="*/ 575 h 575"/>
              <a:gd name="T2" fmla="*/ 0 w 574"/>
              <a:gd name="T3" fmla="*/ 287 h 575"/>
              <a:gd name="T4" fmla="*/ 287 w 574"/>
              <a:gd name="T5" fmla="*/ 0 h 575"/>
              <a:gd name="T6" fmla="*/ 574 w 574"/>
              <a:gd name="T7" fmla="*/ 287 h 575"/>
              <a:gd name="T8" fmla="*/ 287 w 574"/>
              <a:gd name="T9" fmla="*/ 575 h 575"/>
              <a:gd name="T10" fmla="*/ 287 w 574"/>
              <a:gd name="T11" fmla="*/ 160 h 575"/>
              <a:gd name="T12" fmla="*/ 160 w 574"/>
              <a:gd name="T13" fmla="*/ 287 h 575"/>
              <a:gd name="T14" fmla="*/ 287 w 574"/>
              <a:gd name="T15" fmla="*/ 415 h 575"/>
              <a:gd name="T16" fmla="*/ 414 w 574"/>
              <a:gd name="T17" fmla="*/ 287 h 575"/>
              <a:gd name="T18" fmla="*/ 287 w 574"/>
              <a:gd name="T19" fmla="*/ 160 h 5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4" h="575">
                <a:moveTo>
                  <a:pt x="287" y="575"/>
                </a:moveTo>
                <a:cubicBezTo>
                  <a:pt x="129" y="575"/>
                  <a:pt x="0" y="446"/>
                  <a:pt x="0" y="287"/>
                </a:cubicBezTo>
                <a:cubicBezTo>
                  <a:pt x="0" y="129"/>
                  <a:pt x="129" y="0"/>
                  <a:pt x="287" y="0"/>
                </a:cubicBezTo>
                <a:cubicBezTo>
                  <a:pt x="446" y="0"/>
                  <a:pt x="574" y="129"/>
                  <a:pt x="574" y="287"/>
                </a:cubicBezTo>
                <a:cubicBezTo>
                  <a:pt x="574" y="446"/>
                  <a:pt x="446" y="575"/>
                  <a:pt x="287" y="575"/>
                </a:cubicBezTo>
                <a:close/>
                <a:moveTo>
                  <a:pt x="287" y="160"/>
                </a:moveTo>
                <a:cubicBezTo>
                  <a:pt x="217" y="160"/>
                  <a:pt x="160" y="217"/>
                  <a:pt x="160" y="287"/>
                </a:cubicBezTo>
                <a:cubicBezTo>
                  <a:pt x="160" y="358"/>
                  <a:pt x="217" y="415"/>
                  <a:pt x="287" y="415"/>
                </a:cubicBezTo>
                <a:cubicBezTo>
                  <a:pt x="357" y="415"/>
                  <a:pt x="414" y="358"/>
                  <a:pt x="414" y="287"/>
                </a:cubicBezTo>
                <a:cubicBezTo>
                  <a:pt x="414" y="217"/>
                  <a:pt x="357" y="160"/>
                  <a:pt x="287" y="160"/>
                </a:cubicBezTo>
                <a:close/>
              </a:path>
            </a:pathLst>
          </a:custGeom>
          <a:solidFill>
            <a:srgbClr val="FCFCFC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 sz="32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249"/>
          <p:cNvSpPr>
            <a:spLocks noEditPoints="1"/>
          </p:cNvSpPr>
          <p:nvPr/>
        </p:nvSpPr>
        <p:spPr bwMode="auto">
          <a:xfrm>
            <a:off x="6785333" y="3787922"/>
            <a:ext cx="407670" cy="407670"/>
          </a:xfrm>
          <a:custGeom>
            <a:gdLst>
              <a:gd name="T0" fmla="*/ 181 w 363"/>
              <a:gd name="T1" fmla="*/ 363 h 363"/>
              <a:gd name="T2" fmla="*/ 0 w 363"/>
              <a:gd name="T3" fmla="*/ 181 h 363"/>
              <a:gd name="T4" fmla="*/ 181 w 363"/>
              <a:gd name="T5" fmla="*/ 0 h 363"/>
              <a:gd name="T6" fmla="*/ 363 w 363"/>
              <a:gd name="T7" fmla="*/ 181 h 363"/>
              <a:gd name="T8" fmla="*/ 181 w 363"/>
              <a:gd name="T9" fmla="*/ 363 h 363"/>
              <a:gd name="T10" fmla="*/ 181 w 363"/>
              <a:gd name="T11" fmla="*/ 120 h 363"/>
              <a:gd name="T12" fmla="*/ 120 w 363"/>
              <a:gd name="T13" fmla="*/ 181 h 363"/>
              <a:gd name="T14" fmla="*/ 181 w 363"/>
              <a:gd name="T15" fmla="*/ 243 h 363"/>
              <a:gd name="T16" fmla="*/ 243 w 363"/>
              <a:gd name="T17" fmla="*/ 181 h 363"/>
              <a:gd name="T18" fmla="*/ 181 w 363"/>
              <a:gd name="T19" fmla="*/ 120 h 3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3" h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rgbClr val="FCFCFC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 sz="32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241"/>
          <p:cNvSpPr>
            <a:spLocks noEditPoints="1"/>
          </p:cNvSpPr>
          <p:nvPr/>
        </p:nvSpPr>
        <p:spPr bwMode="auto">
          <a:xfrm>
            <a:off x="5669902" y="4471791"/>
            <a:ext cx="1168879" cy="1168879"/>
          </a:xfrm>
          <a:custGeom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FCFCFC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 sz="32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249"/>
          <p:cNvSpPr>
            <a:spLocks noEditPoints="1"/>
          </p:cNvSpPr>
          <p:nvPr/>
        </p:nvSpPr>
        <p:spPr bwMode="auto">
          <a:xfrm>
            <a:off x="6095550" y="4897439"/>
            <a:ext cx="317582" cy="317582"/>
          </a:xfrm>
          <a:custGeom>
            <a:gdLst>
              <a:gd name="T0" fmla="*/ 181 w 363"/>
              <a:gd name="T1" fmla="*/ 363 h 363"/>
              <a:gd name="T2" fmla="*/ 0 w 363"/>
              <a:gd name="T3" fmla="*/ 181 h 363"/>
              <a:gd name="T4" fmla="*/ 181 w 363"/>
              <a:gd name="T5" fmla="*/ 0 h 363"/>
              <a:gd name="T6" fmla="*/ 363 w 363"/>
              <a:gd name="T7" fmla="*/ 181 h 363"/>
              <a:gd name="T8" fmla="*/ 181 w 363"/>
              <a:gd name="T9" fmla="*/ 363 h 363"/>
              <a:gd name="T10" fmla="*/ 181 w 363"/>
              <a:gd name="T11" fmla="*/ 120 h 363"/>
              <a:gd name="T12" fmla="*/ 120 w 363"/>
              <a:gd name="T13" fmla="*/ 181 h 363"/>
              <a:gd name="T14" fmla="*/ 181 w 363"/>
              <a:gd name="T15" fmla="*/ 243 h 363"/>
              <a:gd name="T16" fmla="*/ 243 w 363"/>
              <a:gd name="T17" fmla="*/ 181 h 363"/>
              <a:gd name="T18" fmla="*/ 181 w 363"/>
              <a:gd name="T19" fmla="*/ 120 h 3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3" h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rgbClr val="FCFCFC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 sz="32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858519" y="1352352"/>
            <a:ext cx="2009497" cy="2040138"/>
            <a:chOff x="9093520" y="942806"/>
            <a:chExt cx="2253642" cy="2288006"/>
          </a:xfrm>
          <a:solidFill>
            <a:srgbClr val="ADBACA"/>
          </a:solidFill>
        </p:grpSpPr>
        <p:sp>
          <p:nvSpPr>
            <p:cNvPr id="29" name="Block Arc 40@|1FFC:0|FBC:0|LFC:16777215|LBC:16777215"/>
            <p:cNvSpPr/>
            <p:nvPr/>
          </p:nvSpPr>
          <p:spPr>
            <a:xfrm rot="3340670">
              <a:off x="9076338" y="959988"/>
              <a:ext cx="2288006" cy="2253642"/>
            </a:xfrm>
            <a:prstGeom prst="blockArc">
              <a:avLst>
                <a:gd name="adj1" fmla="val 10800000"/>
                <a:gd name="adj2" fmla="val 17330593"/>
                <a:gd name="adj3" fmla="val 40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Right Triangle 42@|1FFC:0|FBC:0|LFC:16777215|LBC:16777215"/>
            <p:cNvSpPr/>
            <p:nvPr/>
          </p:nvSpPr>
          <p:spPr>
            <a:xfrm rot="18000000">
              <a:off x="11158408" y="1647173"/>
              <a:ext cx="185987" cy="1859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rot="18900000">
            <a:off x="6111907" y="2892237"/>
            <a:ext cx="1513714" cy="1536794"/>
            <a:chOff x="9093514" y="942807"/>
            <a:chExt cx="2253641" cy="2288006"/>
          </a:xfrm>
          <a:solidFill>
            <a:srgbClr val="ADBACA"/>
          </a:solidFill>
        </p:grpSpPr>
        <p:sp>
          <p:nvSpPr>
            <p:cNvPr id="32" name="Block Arc 40@|1FFC:0|FBC:0|LFC:16777215|LBC:16777215"/>
            <p:cNvSpPr/>
            <p:nvPr/>
          </p:nvSpPr>
          <p:spPr>
            <a:xfrm rot="3340670">
              <a:off x="9076332" y="959989"/>
              <a:ext cx="2288006" cy="2253641"/>
            </a:xfrm>
            <a:prstGeom prst="blockArc">
              <a:avLst>
                <a:gd name="adj1" fmla="val 10800000"/>
                <a:gd name="adj2" fmla="val 17330593"/>
                <a:gd name="adj3" fmla="val 40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Right Triangle 42@|1FFC:0|FBC:0|LFC:16777215|LBC:16777215"/>
            <p:cNvSpPr/>
            <p:nvPr/>
          </p:nvSpPr>
          <p:spPr>
            <a:xfrm rot="18000000">
              <a:off x="11158408" y="1647173"/>
              <a:ext cx="185987" cy="1859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4262"/>
          <a:stretch>
            <a:fillRect/>
          </a:stretch>
        </p:blipFill>
        <p:spPr>
          <a:xfrm>
            <a:off x="-14515" y="0"/>
            <a:ext cx="12206515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815" y="0"/>
            <a:ext cx="12206515" cy="68580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14516" y="298450"/>
            <a:ext cx="312965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66485" y="298450"/>
            <a:ext cx="135166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69687" y="391467"/>
            <a:ext cx="3618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点此添加你的标题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1"/>
          <p:cNvSpPr>
            <a:spLocks noChangeArrowheads="1"/>
          </p:cNvSpPr>
          <p:nvPr/>
        </p:nvSpPr>
        <p:spPr bwMode="auto">
          <a:xfrm rot="10800000">
            <a:off x="1878258" y="1512260"/>
            <a:ext cx="2211326" cy="987219"/>
          </a:xfrm>
          <a:custGeom>
            <a:gdLst>
              <a:gd name="T0" fmla="*/ 5874 w 7875"/>
              <a:gd name="T1" fmla="*/ 1811 h 3594"/>
              <a:gd name="T2" fmla="*/ 7874 w 7875"/>
              <a:gd name="T3" fmla="*/ 0 h 3594"/>
              <a:gd name="T4" fmla="*/ 1969 w 7875"/>
              <a:gd name="T5" fmla="*/ 0 h 3594"/>
              <a:gd name="T6" fmla="*/ 0 w 7875"/>
              <a:gd name="T7" fmla="*/ 1811 h 3594"/>
              <a:gd name="T8" fmla="*/ 1969 w 7875"/>
              <a:gd name="T9" fmla="*/ 3593 h 3594"/>
              <a:gd name="T10" fmla="*/ 7874 w 7875"/>
              <a:gd name="T11" fmla="*/ 3593 h 3594"/>
              <a:gd name="T12" fmla="*/ 5874 w 7875"/>
              <a:gd name="T13" fmla="*/ 1811 h 35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75" h="3593">
                <a:moveTo>
                  <a:pt x="5874" y="1811"/>
                </a:moveTo>
                <a:lnTo>
                  <a:pt x="7874" y="0"/>
                </a:lnTo>
                <a:lnTo>
                  <a:pt x="1969" y="0"/>
                </a:lnTo>
                <a:lnTo>
                  <a:pt x="0" y="1811"/>
                </a:lnTo>
                <a:lnTo>
                  <a:pt x="1969" y="3593"/>
                </a:lnTo>
                <a:lnTo>
                  <a:pt x="7874" y="3593"/>
                </a:lnTo>
                <a:lnTo>
                  <a:pt x="5874" y="1811"/>
                </a:lnTo>
              </a:path>
            </a:pathLst>
          </a:custGeom>
          <a:solidFill>
            <a:srgbClr val="FCFCFC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2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334"/>
          <p:cNvGrpSpPr/>
          <p:nvPr/>
        </p:nvGrpSpPr>
        <p:grpSpPr>
          <a:xfrm>
            <a:off x="2643724" y="1773118"/>
            <a:ext cx="685800" cy="450792"/>
            <a:chOff x="3525838" y="4851400"/>
            <a:chExt cx="514350" cy="338138"/>
          </a:xfrm>
          <a:solidFill>
            <a:schemeClr val="bg1"/>
          </a:solidFill>
        </p:grpSpPr>
        <p:sp>
          <p:nvSpPr>
            <p:cNvPr id="9" name="Freeform 307@|5FFC:0|FBC:0|LFC:16777215|LBC:16777215"/>
            <p:cNvSpPr>
              <a:spLocks noChangeArrowheads="1"/>
            </p:cNvSpPr>
            <p:nvPr/>
          </p:nvSpPr>
          <p:spPr bwMode="auto">
            <a:xfrm>
              <a:off x="3525838" y="5133975"/>
              <a:ext cx="514350" cy="55563"/>
            </a:xfrm>
            <a:custGeom>
              <a:gdLst>
                <a:gd name="T0" fmla="*/ 1432 w 1433"/>
                <a:gd name="T1" fmla="*/ 158 h 159"/>
                <a:gd name="T2" fmla="*/ 1343 w 1433"/>
                <a:gd name="T3" fmla="*/ 139 h 159"/>
                <a:gd name="T4" fmla="*/ 1252 w 1433"/>
                <a:gd name="T5" fmla="*/ 121 h 159"/>
                <a:gd name="T6" fmla="*/ 1159 w 1433"/>
                <a:gd name="T7" fmla="*/ 139 h 159"/>
                <a:gd name="T8" fmla="*/ 1074 w 1433"/>
                <a:gd name="T9" fmla="*/ 158 h 159"/>
                <a:gd name="T10" fmla="*/ 986 w 1433"/>
                <a:gd name="T11" fmla="*/ 139 h 159"/>
                <a:gd name="T12" fmla="*/ 894 w 1433"/>
                <a:gd name="T13" fmla="*/ 121 h 159"/>
                <a:gd name="T14" fmla="*/ 803 w 1433"/>
                <a:gd name="T15" fmla="*/ 139 h 159"/>
                <a:gd name="T16" fmla="*/ 714 w 1433"/>
                <a:gd name="T17" fmla="*/ 158 h 159"/>
                <a:gd name="T18" fmla="*/ 629 w 1433"/>
                <a:gd name="T19" fmla="*/ 139 h 159"/>
                <a:gd name="T20" fmla="*/ 537 w 1433"/>
                <a:gd name="T21" fmla="*/ 121 h 159"/>
                <a:gd name="T22" fmla="*/ 446 w 1433"/>
                <a:gd name="T23" fmla="*/ 139 h 159"/>
                <a:gd name="T24" fmla="*/ 357 w 1433"/>
                <a:gd name="T25" fmla="*/ 158 h 159"/>
                <a:gd name="T26" fmla="*/ 272 w 1433"/>
                <a:gd name="T27" fmla="*/ 139 h 159"/>
                <a:gd name="T28" fmla="*/ 180 w 1433"/>
                <a:gd name="T29" fmla="*/ 121 h 159"/>
                <a:gd name="T30" fmla="*/ 92 w 1433"/>
                <a:gd name="T31" fmla="*/ 139 h 159"/>
                <a:gd name="T32" fmla="*/ 0 w 1433"/>
                <a:gd name="T33" fmla="*/ 158 h 159"/>
                <a:gd name="T34" fmla="*/ 0 w 1433"/>
                <a:gd name="T35" fmla="*/ 36 h 159"/>
                <a:gd name="T36" fmla="*/ 92 w 1433"/>
                <a:gd name="T37" fmla="*/ 18 h 159"/>
                <a:gd name="T38" fmla="*/ 180 w 1433"/>
                <a:gd name="T39" fmla="*/ 0 h 159"/>
                <a:gd name="T40" fmla="*/ 272 w 1433"/>
                <a:gd name="T41" fmla="*/ 18 h 159"/>
                <a:gd name="T42" fmla="*/ 361 w 1433"/>
                <a:gd name="T43" fmla="*/ 36 h 159"/>
                <a:gd name="T44" fmla="*/ 446 w 1433"/>
                <a:gd name="T45" fmla="*/ 18 h 159"/>
                <a:gd name="T46" fmla="*/ 537 w 1433"/>
                <a:gd name="T47" fmla="*/ 0 h 159"/>
                <a:gd name="T48" fmla="*/ 629 w 1433"/>
                <a:gd name="T49" fmla="*/ 18 h 159"/>
                <a:gd name="T50" fmla="*/ 718 w 1433"/>
                <a:gd name="T51" fmla="*/ 36 h 159"/>
                <a:gd name="T52" fmla="*/ 803 w 1433"/>
                <a:gd name="T53" fmla="*/ 18 h 159"/>
                <a:gd name="T54" fmla="*/ 894 w 1433"/>
                <a:gd name="T55" fmla="*/ 0 h 159"/>
                <a:gd name="T56" fmla="*/ 986 w 1433"/>
                <a:gd name="T57" fmla="*/ 18 h 159"/>
                <a:gd name="T58" fmla="*/ 1071 w 1433"/>
                <a:gd name="T59" fmla="*/ 36 h 159"/>
                <a:gd name="T60" fmla="*/ 1159 w 1433"/>
                <a:gd name="T61" fmla="*/ 18 h 159"/>
                <a:gd name="T62" fmla="*/ 1252 w 1433"/>
                <a:gd name="T63" fmla="*/ 0 h 159"/>
                <a:gd name="T64" fmla="*/ 1343 w 1433"/>
                <a:gd name="T65" fmla="*/ 18 h 159"/>
                <a:gd name="T66" fmla="*/ 1432 w 1433"/>
                <a:gd name="T67" fmla="*/ 36 h 159"/>
                <a:gd name="T68" fmla="*/ 1432 w 1433"/>
                <a:gd name="T69" fmla="*/ 158 h 1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3" h="159">
                  <a:moveTo>
                    <a:pt x="1432" y="158"/>
                  </a:moveTo>
                  <a:cubicBezTo>
                    <a:pt x="1401" y="158"/>
                    <a:pt x="1370" y="154"/>
                    <a:pt x="1343" y="139"/>
                  </a:cubicBezTo>
                  <a:cubicBezTo>
                    <a:pt x="1313" y="128"/>
                    <a:pt x="1282" y="121"/>
                    <a:pt x="1252" y="121"/>
                  </a:cubicBezTo>
                  <a:cubicBezTo>
                    <a:pt x="1221" y="121"/>
                    <a:pt x="1190" y="128"/>
                    <a:pt x="1159" y="139"/>
                  </a:cubicBezTo>
                  <a:cubicBezTo>
                    <a:pt x="1132" y="154"/>
                    <a:pt x="1105" y="158"/>
                    <a:pt x="1074" y="158"/>
                  </a:cubicBezTo>
                  <a:cubicBezTo>
                    <a:pt x="1041" y="158"/>
                    <a:pt x="1014" y="154"/>
                    <a:pt x="986" y="139"/>
                  </a:cubicBezTo>
                  <a:cubicBezTo>
                    <a:pt x="956" y="128"/>
                    <a:pt x="925" y="121"/>
                    <a:pt x="894" y="121"/>
                  </a:cubicBezTo>
                  <a:cubicBezTo>
                    <a:pt x="860" y="121"/>
                    <a:pt x="833" y="128"/>
                    <a:pt x="803" y="139"/>
                  </a:cubicBezTo>
                  <a:cubicBezTo>
                    <a:pt x="775" y="154"/>
                    <a:pt x="748" y="158"/>
                    <a:pt x="714" y="158"/>
                  </a:cubicBezTo>
                  <a:cubicBezTo>
                    <a:pt x="684" y="158"/>
                    <a:pt x="656" y="154"/>
                    <a:pt x="629" y="139"/>
                  </a:cubicBezTo>
                  <a:cubicBezTo>
                    <a:pt x="598" y="128"/>
                    <a:pt x="568" y="121"/>
                    <a:pt x="537" y="121"/>
                  </a:cubicBezTo>
                  <a:cubicBezTo>
                    <a:pt x="507" y="121"/>
                    <a:pt x="476" y="128"/>
                    <a:pt x="446" y="139"/>
                  </a:cubicBezTo>
                  <a:cubicBezTo>
                    <a:pt x="418" y="154"/>
                    <a:pt x="388" y="158"/>
                    <a:pt x="357" y="158"/>
                  </a:cubicBezTo>
                  <a:cubicBezTo>
                    <a:pt x="326" y="158"/>
                    <a:pt x="299" y="154"/>
                    <a:pt x="272" y="139"/>
                  </a:cubicBezTo>
                  <a:cubicBezTo>
                    <a:pt x="241" y="128"/>
                    <a:pt x="211" y="121"/>
                    <a:pt x="180" y="121"/>
                  </a:cubicBezTo>
                  <a:cubicBezTo>
                    <a:pt x="150" y="121"/>
                    <a:pt x="119" y="128"/>
                    <a:pt x="92" y="139"/>
                  </a:cubicBezTo>
                  <a:cubicBezTo>
                    <a:pt x="61" y="154"/>
                    <a:pt x="30" y="158"/>
                    <a:pt x="0" y="15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0" y="36"/>
                    <a:pt x="61" y="33"/>
                    <a:pt x="92" y="18"/>
                  </a:cubicBezTo>
                  <a:cubicBezTo>
                    <a:pt x="119" y="7"/>
                    <a:pt x="150" y="0"/>
                    <a:pt x="180" y="0"/>
                  </a:cubicBezTo>
                  <a:cubicBezTo>
                    <a:pt x="211" y="0"/>
                    <a:pt x="241" y="7"/>
                    <a:pt x="272" y="18"/>
                  </a:cubicBezTo>
                  <a:cubicBezTo>
                    <a:pt x="299" y="33"/>
                    <a:pt x="330" y="36"/>
                    <a:pt x="361" y="36"/>
                  </a:cubicBezTo>
                  <a:cubicBezTo>
                    <a:pt x="391" y="36"/>
                    <a:pt x="418" y="33"/>
                    <a:pt x="446" y="18"/>
                  </a:cubicBezTo>
                  <a:cubicBezTo>
                    <a:pt x="476" y="7"/>
                    <a:pt x="507" y="0"/>
                    <a:pt x="537" y="0"/>
                  </a:cubicBezTo>
                  <a:cubicBezTo>
                    <a:pt x="568" y="0"/>
                    <a:pt x="598" y="7"/>
                    <a:pt x="629" y="18"/>
                  </a:cubicBezTo>
                  <a:cubicBezTo>
                    <a:pt x="656" y="33"/>
                    <a:pt x="687" y="36"/>
                    <a:pt x="718" y="36"/>
                  </a:cubicBezTo>
                  <a:cubicBezTo>
                    <a:pt x="748" y="36"/>
                    <a:pt x="775" y="33"/>
                    <a:pt x="803" y="18"/>
                  </a:cubicBezTo>
                  <a:cubicBezTo>
                    <a:pt x="833" y="7"/>
                    <a:pt x="864" y="0"/>
                    <a:pt x="894" y="0"/>
                  </a:cubicBezTo>
                  <a:cubicBezTo>
                    <a:pt x="925" y="0"/>
                    <a:pt x="956" y="7"/>
                    <a:pt x="986" y="18"/>
                  </a:cubicBezTo>
                  <a:cubicBezTo>
                    <a:pt x="1014" y="33"/>
                    <a:pt x="1041" y="36"/>
                    <a:pt x="1071" y="36"/>
                  </a:cubicBezTo>
                  <a:cubicBezTo>
                    <a:pt x="1102" y="36"/>
                    <a:pt x="1132" y="33"/>
                    <a:pt x="1159" y="18"/>
                  </a:cubicBezTo>
                  <a:cubicBezTo>
                    <a:pt x="1190" y="7"/>
                    <a:pt x="1221" y="0"/>
                    <a:pt x="1252" y="0"/>
                  </a:cubicBezTo>
                  <a:cubicBezTo>
                    <a:pt x="1285" y="0"/>
                    <a:pt x="1313" y="7"/>
                    <a:pt x="1343" y="18"/>
                  </a:cubicBezTo>
                  <a:cubicBezTo>
                    <a:pt x="1370" y="33"/>
                    <a:pt x="1401" y="36"/>
                    <a:pt x="1432" y="36"/>
                  </a:cubicBezTo>
                  <a:lnTo>
                    <a:pt x="1432" y="15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308@|5FFC:0|FBC:0|LFC:16777215|LBC:16777215"/>
            <p:cNvSpPr>
              <a:spLocks noChangeArrowheads="1"/>
            </p:cNvSpPr>
            <p:nvPr/>
          </p:nvSpPr>
          <p:spPr bwMode="auto">
            <a:xfrm>
              <a:off x="3905250" y="4953000"/>
              <a:ext cx="120650" cy="111125"/>
            </a:xfrm>
            <a:custGeom>
              <a:gdLst>
                <a:gd name="T0" fmla="*/ 170 w 341"/>
                <a:gd name="T1" fmla="*/ 312 h 313"/>
                <a:gd name="T2" fmla="*/ 289 w 341"/>
                <a:gd name="T3" fmla="*/ 268 h 313"/>
                <a:gd name="T4" fmla="*/ 340 w 341"/>
                <a:gd name="T5" fmla="*/ 158 h 313"/>
                <a:gd name="T6" fmla="*/ 289 w 341"/>
                <a:gd name="T7" fmla="*/ 48 h 313"/>
                <a:gd name="T8" fmla="*/ 170 w 341"/>
                <a:gd name="T9" fmla="*/ 0 h 313"/>
                <a:gd name="T10" fmla="*/ 48 w 341"/>
                <a:gd name="T11" fmla="*/ 48 h 313"/>
                <a:gd name="T12" fmla="*/ 0 w 341"/>
                <a:gd name="T13" fmla="*/ 158 h 313"/>
                <a:gd name="T14" fmla="*/ 48 w 341"/>
                <a:gd name="T15" fmla="*/ 268 h 313"/>
                <a:gd name="T16" fmla="*/ 170 w 341"/>
                <a:gd name="T17" fmla="*/ 312 h 3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313">
                  <a:moveTo>
                    <a:pt x="170" y="312"/>
                  </a:moveTo>
                  <a:cubicBezTo>
                    <a:pt x="218" y="312"/>
                    <a:pt x="256" y="298"/>
                    <a:pt x="289" y="268"/>
                  </a:cubicBezTo>
                  <a:cubicBezTo>
                    <a:pt x="323" y="239"/>
                    <a:pt x="340" y="202"/>
                    <a:pt x="340" y="158"/>
                  </a:cubicBezTo>
                  <a:cubicBezTo>
                    <a:pt x="340" y="114"/>
                    <a:pt x="323" y="77"/>
                    <a:pt x="289" y="48"/>
                  </a:cubicBezTo>
                  <a:cubicBezTo>
                    <a:pt x="256" y="14"/>
                    <a:pt x="218" y="0"/>
                    <a:pt x="170" y="0"/>
                  </a:cubicBezTo>
                  <a:cubicBezTo>
                    <a:pt x="123" y="0"/>
                    <a:pt x="82" y="14"/>
                    <a:pt x="48" y="48"/>
                  </a:cubicBezTo>
                  <a:cubicBezTo>
                    <a:pt x="14" y="77"/>
                    <a:pt x="0" y="114"/>
                    <a:pt x="0" y="158"/>
                  </a:cubicBezTo>
                  <a:cubicBezTo>
                    <a:pt x="0" y="202"/>
                    <a:pt x="14" y="239"/>
                    <a:pt x="48" y="268"/>
                  </a:cubicBezTo>
                  <a:cubicBezTo>
                    <a:pt x="78" y="298"/>
                    <a:pt x="119" y="312"/>
                    <a:pt x="170" y="31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309@|5FFC:0|FBC:0|LFC:16777215|LBC:16777215"/>
            <p:cNvSpPr>
              <a:spLocks noChangeArrowheads="1"/>
            </p:cNvSpPr>
            <p:nvPr/>
          </p:nvSpPr>
          <p:spPr bwMode="auto">
            <a:xfrm>
              <a:off x="3609975" y="4851400"/>
              <a:ext cx="371475" cy="257175"/>
            </a:xfrm>
            <a:custGeom>
              <a:gdLst>
                <a:gd name="T0" fmla="*/ 0 w 1035"/>
                <a:gd name="T1" fmla="*/ 687 h 718"/>
                <a:gd name="T2" fmla="*/ 38 w 1035"/>
                <a:gd name="T3" fmla="*/ 699 h 718"/>
                <a:gd name="T4" fmla="*/ 126 w 1035"/>
                <a:gd name="T5" fmla="*/ 717 h 718"/>
                <a:gd name="T6" fmla="*/ 211 w 1035"/>
                <a:gd name="T7" fmla="*/ 699 h 718"/>
                <a:gd name="T8" fmla="*/ 303 w 1035"/>
                <a:gd name="T9" fmla="*/ 677 h 718"/>
                <a:gd name="T10" fmla="*/ 395 w 1035"/>
                <a:gd name="T11" fmla="*/ 699 h 718"/>
                <a:gd name="T12" fmla="*/ 483 w 1035"/>
                <a:gd name="T13" fmla="*/ 717 h 718"/>
                <a:gd name="T14" fmla="*/ 568 w 1035"/>
                <a:gd name="T15" fmla="*/ 699 h 718"/>
                <a:gd name="T16" fmla="*/ 660 w 1035"/>
                <a:gd name="T17" fmla="*/ 677 h 718"/>
                <a:gd name="T18" fmla="*/ 751 w 1035"/>
                <a:gd name="T19" fmla="*/ 699 h 718"/>
                <a:gd name="T20" fmla="*/ 840 w 1035"/>
                <a:gd name="T21" fmla="*/ 717 h 718"/>
                <a:gd name="T22" fmla="*/ 901 w 1035"/>
                <a:gd name="T23" fmla="*/ 706 h 718"/>
                <a:gd name="T24" fmla="*/ 619 w 1035"/>
                <a:gd name="T25" fmla="*/ 236 h 718"/>
                <a:gd name="T26" fmla="*/ 949 w 1035"/>
                <a:gd name="T27" fmla="*/ 177 h 718"/>
                <a:gd name="T28" fmla="*/ 1010 w 1035"/>
                <a:gd name="T29" fmla="*/ 147 h 718"/>
                <a:gd name="T30" fmla="*/ 1034 w 1035"/>
                <a:gd name="T31" fmla="*/ 88 h 718"/>
                <a:gd name="T32" fmla="*/ 1003 w 1035"/>
                <a:gd name="T33" fmla="*/ 26 h 718"/>
                <a:gd name="T34" fmla="*/ 939 w 1035"/>
                <a:gd name="T35" fmla="*/ 0 h 718"/>
                <a:gd name="T36" fmla="*/ 925 w 1035"/>
                <a:gd name="T37" fmla="*/ 4 h 718"/>
                <a:gd name="T38" fmla="*/ 418 w 1035"/>
                <a:gd name="T39" fmla="*/ 85 h 718"/>
                <a:gd name="T40" fmla="*/ 364 w 1035"/>
                <a:gd name="T41" fmla="*/ 129 h 718"/>
                <a:gd name="T42" fmla="*/ 361 w 1035"/>
                <a:gd name="T43" fmla="*/ 202 h 718"/>
                <a:gd name="T44" fmla="*/ 361 w 1035"/>
                <a:gd name="T45" fmla="*/ 206 h 718"/>
                <a:gd name="T46" fmla="*/ 364 w 1035"/>
                <a:gd name="T47" fmla="*/ 210 h 718"/>
                <a:gd name="T48" fmla="*/ 500 w 1035"/>
                <a:gd name="T49" fmla="*/ 434 h 718"/>
                <a:gd name="T50" fmla="*/ 0 w 1035"/>
                <a:gd name="T51" fmla="*/ 687 h 7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35" h="718">
                  <a:moveTo>
                    <a:pt x="0" y="687"/>
                  </a:moveTo>
                  <a:cubicBezTo>
                    <a:pt x="10" y="687"/>
                    <a:pt x="24" y="691"/>
                    <a:pt x="38" y="699"/>
                  </a:cubicBezTo>
                  <a:cubicBezTo>
                    <a:pt x="65" y="709"/>
                    <a:pt x="95" y="717"/>
                    <a:pt x="126" y="717"/>
                  </a:cubicBezTo>
                  <a:cubicBezTo>
                    <a:pt x="156" y="717"/>
                    <a:pt x="183" y="709"/>
                    <a:pt x="211" y="699"/>
                  </a:cubicBezTo>
                  <a:cubicBezTo>
                    <a:pt x="241" y="684"/>
                    <a:pt x="272" y="677"/>
                    <a:pt x="303" y="677"/>
                  </a:cubicBezTo>
                  <a:cubicBezTo>
                    <a:pt x="333" y="677"/>
                    <a:pt x="364" y="684"/>
                    <a:pt x="395" y="699"/>
                  </a:cubicBezTo>
                  <a:cubicBezTo>
                    <a:pt x="422" y="709"/>
                    <a:pt x="452" y="717"/>
                    <a:pt x="483" y="717"/>
                  </a:cubicBezTo>
                  <a:cubicBezTo>
                    <a:pt x="513" y="717"/>
                    <a:pt x="541" y="709"/>
                    <a:pt x="568" y="699"/>
                  </a:cubicBezTo>
                  <a:cubicBezTo>
                    <a:pt x="598" y="684"/>
                    <a:pt x="629" y="677"/>
                    <a:pt x="660" y="677"/>
                  </a:cubicBezTo>
                  <a:cubicBezTo>
                    <a:pt x="690" y="677"/>
                    <a:pt x="721" y="684"/>
                    <a:pt x="751" y="699"/>
                  </a:cubicBezTo>
                  <a:cubicBezTo>
                    <a:pt x="779" y="709"/>
                    <a:pt x="806" y="717"/>
                    <a:pt x="840" y="717"/>
                  </a:cubicBezTo>
                  <a:cubicBezTo>
                    <a:pt x="860" y="717"/>
                    <a:pt x="881" y="713"/>
                    <a:pt x="901" y="706"/>
                  </a:cubicBezTo>
                  <a:cubicBezTo>
                    <a:pt x="619" y="236"/>
                    <a:pt x="619" y="236"/>
                    <a:pt x="619" y="236"/>
                  </a:cubicBezTo>
                  <a:cubicBezTo>
                    <a:pt x="949" y="177"/>
                    <a:pt x="949" y="177"/>
                    <a:pt x="949" y="177"/>
                  </a:cubicBezTo>
                  <a:cubicBezTo>
                    <a:pt x="973" y="173"/>
                    <a:pt x="993" y="166"/>
                    <a:pt x="1010" y="147"/>
                  </a:cubicBezTo>
                  <a:cubicBezTo>
                    <a:pt x="1027" y="132"/>
                    <a:pt x="1034" y="114"/>
                    <a:pt x="1034" y="88"/>
                  </a:cubicBezTo>
                  <a:cubicBezTo>
                    <a:pt x="1034" y="66"/>
                    <a:pt x="1024" y="44"/>
                    <a:pt x="1003" y="26"/>
                  </a:cubicBezTo>
                  <a:cubicBezTo>
                    <a:pt x="986" y="8"/>
                    <a:pt x="962" y="0"/>
                    <a:pt x="939" y="0"/>
                  </a:cubicBezTo>
                  <a:cubicBezTo>
                    <a:pt x="932" y="0"/>
                    <a:pt x="929" y="0"/>
                    <a:pt x="925" y="4"/>
                  </a:cubicBezTo>
                  <a:cubicBezTo>
                    <a:pt x="418" y="85"/>
                    <a:pt x="418" y="85"/>
                    <a:pt x="418" y="85"/>
                  </a:cubicBezTo>
                  <a:cubicBezTo>
                    <a:pt x="395" y="92"/>
                    <a:pt x="378" y="107"/>
                    <a:pt x="364" y="129"/>
                  </a:cubicBezTo>
                  <a:cubicBezTo>
                    <a:pt x="350" y="151"/>
                    <a:pt x="347" y="177"/>
                    <a:pt x="361" y="202"/>
                  </a:cubicBezTo>
                  <a:cubicBezTo>
                    <a:pt x="361" y="206"/>
                    <a:pt x="361" y="206"/>
                    <a:pt x="361" y="206"/>
                  </a:cubicBezTo>
                  <a:cubicBezTo>
                    <a:pt x="364" y="210"/>
                    <a:pt x="364" y="210"/>
                    <a:pt x="364" y="210"/>
                  </a:cubicBezTo>
                  <a:cubicBezTo>
                    <a:pt x="500" y="434"/>
                    <a:pt x="500" y="434"/>
                    <a:pt x="500" y="434"/>
                  </a:cubicBezTo>
                  <a:lnTo>
                    <a:pt x="0" y="68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Freeform 1"/>
          <p:cNvSpPr>
            <a:spLocks noChangeArrowheads="1"/>
          </p:cNvSpPr>
          <p:nvPr/>
        </p:nvSpPr>
        <p:spPr bwMode="auto">
          <a:xfrm rot="10800000">
            <a:off x="1878257" y="2624866"/>
            <a:ext cx="2211326" cy="987219"/>
          </a:xfrm>
          <a:custGeom>
            <a:gdLst>
              <a:gd name="T0" fmla="*/ 5874 w 7875"/>
              <a:gd name="T1" fmla="*/ 1811 h 3594"/>
              <a:gd name="T2" fmla="*/ 7874 w 7875"/>
              <a:gd name="T3" fmla="*/ 0 h 3594"/>
              <a:gd name="T4" fmla="*/ 1969 w 7875"/>
              <a:gd name="T5" fmla="*/ 0 h 3594"/>
              <a:gd name="T6" fmla="*/ 0 w 7875"/>
              <a:gd name="T7" fmla="*/ 1811 h 3594"/>
              <a:gd name="T8" fmla="*/ 1969 w 7875"/>
              <a:gd name="T9" fmla="*/ 3593 h 3594"/>
              <a:gd name="T10" fmla="*/ 7874 w 7875"/>
              <a:gd name="T11" fmla="*/ 3593 h 3594"/>
              <a:gd name="T12" fmla="*/ 5874 w 7875"/>
              <a:gd name="T13" fmla="*/ 1811 h 35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75" h="3593">
                <a:moveTo>
                  <a:pt x="5874" y="1811"/>
                </a:moveTo>
                <a:lnTo>
                  <a:pt x="7874" y="0"/>
                </a:lnTo>
                <a:lnTo>
                  <a:pt x="1969" y="0"/>
                </a:lnTo>
                <a:lnTo>
                  <a:pt x="0" y="1811"/>
                </a:lnTo>
                <a:lnTo>
                  <a:pt x="1969" y="3593"/>
                </a:lnTo>
                <a:lnTo>
                  <a:pt x="7874" y="3593"/>
                </a:lnTo>
                <a:lnTo>
                  <a:pt x="5874" y="1811"/>
                </a:lnTo>
              </a:path>
            </a:pathLst>
          </a:custGeom>
          <a:solidFill>
            <a:srgbClr val="FCFCFC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2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Group 341"/>
          <p:cNvGrpSpPr/>
          <p:nvPr/>
        </p:nvGrpSpPr>
        <p:grpSpPr>
          <a:xfrm>
            <a:off x="2709336" y="2777721"/>
            <a:ext cx="683684" cy="556610"/>
            <a:chOff x="1012825" y="5284788"/>
            <a:chExt cx="512763" cy="417513"/>
          </a:xfrm>
          <a:solidFill>
            <a:schemeClr val="bg1"/>
          </a:solidFill>
        </p:grpSpPr>
        <p:sp>
          <p:nvSpPr>
            <p:cNvPr id="16" name="Freeform 310@|5FFC:0|FBC:0|LFC:16777215|LBC:16777215"/>
            <p:cNvSpPr>
              <a:spLocks noChangeArrowheads="1"/>
            </p:cNvSpPr>
            <p:nvPr/>
          </p:nvSpPr>
          <p:spPr bwMode="auto">
            <a:xfrm>
              <a:off x="1131888" y="5284788"/>
              <a:ext cx="84137" cy="80962"/>
            </a:xfrm>
            <a:custGeom>
              <a:gdLst>
                <a:gd name="T0" fmla="*/ 130 w 236"/>
                <a:gd name="T1" fmla="*/ 224 h 229"/>
                <a:gd name="T2" fmla="*/ 208 w 236"/>
                <a:gd name="T3" fmla="*/ 184 h 229"/>
                <a:gd name="T4" fmla="*/ 232 w 236"/>
                <a:gd name="T5" fmla="*/ 99 h 229"/>
                <a:gd name="T6" fmla="*/ 191 w 236"/>
                <a:gd name="T7" fmla="*/ 30 h 229"/>
                <a:gd name="T8" fmla="*/ 103 w 236"/>
                <a:gd name="T9" fmla="*/ 4 h 229"/>
                <a:gd name="T10" fmla="*/ 28 w 236"/>
                <a:gd name="T11" fmla="*/ 48 h 229"/>
                <a:gd name="T12" fmla="*/ 4 w 236"/>
                <a:gd name="T13" fmla="*/ 129 h 229"/>
                <a:gd name="T14" fmla="*/ 45 w 236"/>
                <a:gd name="T15" fmla="*/ 202 h 229"/>
                <a:gd name="T16" fmla="*/ 130 w 236"/>
                <a:gd name="T17" fmla="*/ 224 h 2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229">
                  <a:moveTo>
                    <a:pt x="130" y="224"/>
                  </a:moveTo>
                  <a:cubicBezTo>
                    <a:pt x="164" y="220"/>
                    <a:pt x="188" y="206"/>
                    <a:pt x="208" y="184"/>
                  </a:cubicBezTo>
                  <a:cubicBezTo>
                    <a:pt x="225" y="158"/>
                    <a:pt x="235" y="132"/>
                    <a:pt x="232" y="99"/>
                  </a:cubicBezTo>
                  <a:cubicBezTo>
                    <a:pt x="228" y="70"/>
                    <a:pt x="215" y="48"/>
                    <a:pt x="191" y="30"/>
                  </a:cubicBezTo>
                  <a:cubicBezTo>
                    <a:pt x="164" y="7"/>
                    <a:pt x="137" y="0"/>
                    <a:pt x="103" y="4"/>
                  </a:cubicBezTo>
                  <a:cubicBezTo>
                    <a:pt x="72" y="7"/>
                    <a:pt x="48" y="22"/>
                    <a:pt x="28" y="48"/>
                  </a:cubicBezTo>
                  <a:cubicBezTo>
                    <a:pt x="7" y="70"/>
                    <a:pt x="0" y="99"/>
                    <a:pt x="4" y="129"/>
                  </a:cubicBezTo>
                  <a:cubicBezTo>
                    <a:pt x="7" y="158"/>
                    <a:pt x="21" y="184"/>
                    <a:pt x="45" y="202"/>
                  </a:cubicBezTo>
                  <a:cubicBezTo>
                    <a:pt x="68" y="220"/>
                    <a:pt x="99" y="228"/>
                    <a:pt x="130" y="22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311@|5FFC:0|FBC:0|LFC:16777215|LBC:16777215"/>
            <p:cNvSpPr>
              <a:spLocks noChangeArrowheads="1"/>
            </p:cNvSpPr>
            <p:nvPr/>
          </p:nvSpPr>
          <p:spPr bwMode="auto">
            <a:xfrm>
              <a:off x="1033463" y="5372100"/>
              <a:ext cx="492125" cy="250826"/>
            </a:xfrm>
            <a:custGeom>
              <a:gdLst>
                <a:gd name="T0" fmla="*/ 1354 w 1372"/>
                <a:gd name="T1" fmla="*/ 493 h 703"/>
                <a:gd name="T2" fmla="*/ 877 w 1372"/>
                <a:gd name="T3" fmla="*/ 265 h 703"/>
                <a:gd name="T4" fmla="*/ 755 w 1372"/>
                <a:gd name="T5" fmla="*/ 118 h 703"/>
                <a:gd name="T6" fmla="*/ 749 w 1372"/>
                <a:gd name="T7" fmla="*/ 114 h 703"/>
                <a:gd name="T8" fmla="*/ 684 w 1372"/>
                <a:gd name="T9" fmla="*/ 118 h 703"/>
                <a:gd name="T10" fmla="*/ 687 w 1372"/>
                <a:gd name="T11" fmla="*/ 162 h 703"/>
                <a:gd name="T12" fmla="*/ 779 w 1372"/>
                <a:gd name="T13" fmla="*/ 269 h 703"/>
                <a:gd name="T14" fmla="*/ 782 w 1372"/>
                <a:gd name="T15" fmla="*/ 272 h 703"/>
                <a:gd name="T16" fmla="*/ 708 w 1372"/>
                <a:gd name="T17" fmla="*/ 430 h 703"/>
                <a:gd name="T18" fmla="*/ 513 w 1372"/>
                <a:gd name="T19" fmla="*/ 386 h 703"/>
                <a:gd name="T20" fmla="*/ 503 w 1372"/>
                <a:gd name="T21" fmla="*/ 320 h 703"/>
                <a:gd name="T22" fmla="*/ 663 w 1372"/>
                <a:gd name="T23" fmla="*/ 298 h 703"/>
                <a:gd name="T24" fmla="*/ 687 w 1372"/>
                <a:gd name="T25" fmla="*/ 294 h 703"/>
                <a:gd name="T26" fmla="*/ 714 w 1372"/>
                <a:gd name="T27" fmla="*/ 262 h 703"/>
                <a:gd name="T28" fmla="*/ 708 w 1372"/>
                <a:gd name="T29" fmla="*/ 225 h 703"/>
                <a:gd name="T30" fmla="*/ 656 w 1372"/>
                <a:gd name="T31" fmla="*/ 195 h 703"/>
                <a:gd name="T32" fmla="*/ 493 w 1372"/>
                <a:gd name="T33" fmla="*/ 217 h 703"/>
                <a:gd name="T34" fmla="*/ 476 w 1372"/>
                <a:gd name="T35" fmla="*/ 103 h 703"/>
                <a:gd name="T36" fmla="*/ 436 w 1372"/>
                <a:gd name="T37" fmla="*/ 26 h 703"/>
                <a:gd name="T38" fmla="*/ 351 w 1372"/>
                <a:gd name="T39" fmla="*/ 4 h 703"/>
                <a:gd name="T40" fmla="*/ 272 w 1372"/>
                <a:gd name="T41" fmla="*/ 48 h 703"/>
                <a:gd name="T42" fmla="*/ 245 w 1372"/>
                <a:gd name="T43" fmla="*/ 126 h 703"/>
                <a:gd name="T44" fmla="*/ 282 w 1372"/>
                <a:gd name="T45" fmla="*/ 393 h 703"/>
                <a:gd name="T46" fmla="*/ 337 w 1372"/>
                <a:gd name="T47" fmla="*/ 475 h 703"/>
                <a:gd name="T48" fmla="*/ 78 w 1372"/>
                <a:gd name="T49" fmla="*/ 500 h 703"/>
                <a:gd name="T50" fmla="*/ 0 w 1372"/>
                <a:gd name="T51" fmla="*/ 691 h 703"/>
                <a:gd name="T52" fmla="*/ 3 w 1372"/>
                <a:gd name="T53" fmla="*/ 691 h 703"/>
                <a:gd name="T54" fmla="*/ 7 w 1372"/>
                <a:gd name="T55" fmla="*/ 688 h 703"/>
                <a:gd name="T56" fmla="*/ 113 w 1372"/>
                <a:gd name="T57" fmla="*/ 666 h 703"/>
                <a:gd name="T58" fmla="*/ 221 w 1372"/>
                <a:gd name="T59" fmla="*/ 688 h 703"/>
                <a:gd name="T60" fmla="*/ 286 w 1372"/>
                <a:gd name="T61" fmla="*/ 702 h 703"/>
                <a:gd name="T62" fmla="*/ 351 w 1372"/>
                <a:gd name="T63" fmla="*/ 688 h 703"/>
                <a:gd name="T64" fmla="*/ 456 w 1372"/>
                <a:gd name="T65" fmla="*/ 666 h 703"/>
                <a:gd name="T66" fmla="*/ 561 w 1372"/>
                <a:gd name="T67" fmla="*/ 688 h 703"/>
                <a:gd name="T68" fmla="*/ 626 w 1372"/>
                <a:gd name="T69" fmla="*/ 702 h 703"/>
                <a:gd name="T70" fmla="*/ 694 w 1372"/>
                <a:gd name="T71" fmla="*/ 688 h 703"/>
                <a:gd name="T72" fmla="*/ 799 w 1372"/>
                <a:gd name="T73" fmla="*/ 666 h 703"/>
                <a:gd name="T74" fmla="*/ 905 w 1372"/>
                <a:gd name="T75" fmla="*/ 688 h 703"/>
                <a:gd name="T76" fmla="*/ 929 w 1372"/>
                <a:gd name="T77" fmla="*/ 695 h 703"/>
                <a:gd name="T78" fmla="*/ 1357 w 1372"/>
                <a:gd name="T79" fmla="*/ 544 h 703"/>
                <a:gd name="T80" fmla="*/ 1371 w 1372"/>
                <a:gd name="T81" fmla="*/ 519 h 703"/>
                <a:gd name="T82" fmla="*/ 1354 w 1372"/>
                <a:gd name="T83" fmla="*/ 493 h 7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72" h="703">
                  <a:moveTo>
                    <a:pt x="1354" y="493"/>
                  </a:moveTo>
                  <a:cubicBezTo>
                    <a:pt x="1037" y="342"/>
                    <a:pt x="877" y="265"/>
                    <a:pt x="877" y="265"/>
                  </a:cubicBezTo>
                  <a:cubicBezTo>
                    <a:pt x="755" y="118"/>
                    <a:pt x="755" y="118"/>
                    <a:pt x="755" y="118"/>
                  </a:cubicBezTo>
                  <a:cubicBezTo>
                    <a:pt x="749" y="114"/>
                    <a:pt x="749" y="114"/>
                    <a:pt x="749" y="114"/>
                  </a:cubicBezTo>
                  <a:cubicBezTo>
                    <a:pt x="735" y="103"/>
                    <a:pt x="711" y="103"/>
                    <a:pt x="684" y="118"/>
                  </a:cubicBezTo>
                  <a:cubicBezTo>
                    <a:pt x="684" y="144"/>
                    <a:pt x="687" y="158"/>
                    <a:pt x="687" y="162"/>
                  </a:cubicBezTo>
                  <a:cubicBezTo>
                    <a:pt x="779" y="269"/>
                    <a:pt x="779" y="269"/>
                    <a:pt x="779" y="269"/>
                  </a:cubicBezTo>
                  <a:cubicBezTo>
                    <a:pt x="782" y="272"/>
                    <a:pt x="782" y="272"/>
                    <a:pt x="782" y="272"/>
                  </a:cubicBezTo>
                  <a:cubicBezTo>
                    <a:pt x="708" y="430"/>
                    <a:pt x="708" y="430"/>
                    <a:pt x="708" y="430"/>
                  </a:cubicBezTo>
                  <a:cubicBezTo>
                    <a:pt x="513" y="386"/>
                    <a:pt x="513" y="386"/>
                    <a:pt x="513" y="386"/>
                  </a:cubicBezTo>
                  <a:cubicBezTo>
                    <a:pt x="503" y="320"/>
                    <a:pt x="503" y="320"/>
                    <a:pt x="503" y="320"/>
                  </a:cubicBezTo>
                  <a:cubicBezTo>
                    <a:pt x="663" y="298"/>
                    <a:pt x="663" y="298"/>
                    <a:pt x="663" y="298"/>
                  </a:cubicBezTo>
                  <a:cubicBezTo>
                    <a:pt x="674" y="298"/>
                    <a:pt x="680" y="298"/>
                    <a:pt x="687" y="294"/>
                  </a:cubicBezTo>
                  <a:cubicBezTo>
                    <a:pt x="701" y="287"/>
                    <a:pt x="708" y="276"/>
                    <a:pt x="714" y="262"/>
                  </a:cubicBezTo>
                  <a:cubicBezTo>
                    <a:pt x="718" y="250"/>
                    <a:pt x="718" y="236"/>
                    <a:pt x="708" y="225"/>
                  </a:cubicBezTo>
                  <a:cubicBezTo>
                    <a:pt x="697" y="203"/>
                    <a:pt x="680" y="195"/>
                    <a:pt x="656" y="195"/>
                  </a:cubicBezTo>
                  <a:cubicBezTo>
                    <a:pt x="493" y="217"/>
                    <a:pt x="493" y="217"/>
                    <a:pt x="493" y="217"/>
                  </a:cubicBezTo>
                  <a:cubicBezTo>
                    <a:pt x="476" y="103"/>
                    <a:pt x="476" y="103"/>
                    <a:pt x="476" y="103"/>
                  </a:cubicBezTo>
                  <a:cubicBezTo>
                    <a:pt x="473" y="70"/>
                    <a:pt x="459" y="48"/>
                    <a:pt x="436" y="26"/>
                  </a:cubicBezTo>
                  <a:cubicBezTo>
                    <a:pt x="408" y="8"/>
                    <a:pt x="381" y="0"/>
                    <a:pt x="351" y="4"/>
                  </a:cubicBezTo>
                  <a:cubicBezTo>
                    <a:pt x="316" y="8"/>
                    <a:pt x="293" y="22"/>
                    <a:pt x="272" y="48"/>
                  </a:cubicBezTo>
                  <a:cubicBezTo>
                    <a:pt x="252" y="70"/>
                    <a:pt x="242" y="96"/>
                    <a:pt x="245" y="126"/>
                  </a:cubicBezTo>
                  <a:cubicBezTo>
                    <a:pt x="282" y="393"/>
                    <a:pt x="282" y="393"/>
                    <a:pt x="282" y="393"/>
                  </a:cubicBezTo>
                  <a:cubicBezTo>
                    <a:pt x="286" y="427"/>
                    <a:pt x="303" y="456"/>
                    <a:pt x="337" y="475"/>
                  </a:cubicBezTo>
                  <a:cubicBezTo>
                    <a:pt x="78" y="500"/>
                    <a:pt x="78" y="500"/>
                    <a:pt x="78" y="500"/>
                  </a:cubicBezTo>
                  <a:cubicBezTo>
                    <a:pt x="0" y="691"/>
                    <a:pt x="0" y="691"/>
                    <a:pt x="0" y="691"/>
                  </a:cubicBezTo>
                  <a:cubicBezTo>
                    <a:pt x="3" y="691"/>
                    <a:pt x="3" y="691"/>
                    <a:pt x="3" y="691"/>
                  </a:cubicBezTo>
                  <a:cubicBezTo>
                    <a:pt x="3" y="688"/>
                    <a:pt x="7" y="688"/>
                    <a:pt x="7" y="688"/>
                  </a:cubicBezTo>
                  <a:cubicBezTo>
                    <a:pt x="41" y="673"/>
                    <a:pt x="75" y="666"/>
                    <a:pt x="113" y="666"/>
                  </a:cubicBezTo>
                  <a:cubicBezTo>
                    <a:pt x="150" y="666"/>
                    <a:pt x="187" y="673"/>
                    <a:pt x="221" y="688"/>
                  </a:cubicBezTo>
                  <a:cubicBezTo>
                    <a:pt x="238" y="699"/>
                    <a:pt x="262" y="702"/>
                    <a:pt x="286" y="702"/>
                  </a:cubicBezTo>
                  <a:cubicBezTo>
                    <a:pt x="306" y="702"/>
                    <a:pt x="330" y="699"/>
                    <a:pt x="351" y="688"/>
                  </a:cubicBezTo>
                  <a:cubicBezTo>
                    <a:pt x="384" y="673"/>
                    <a:pt x="418" y="666"/>
                    <a:pt x="456" y="666"/>
                  </a:cubicBezTo>
                  <a:cubicBezTo>
                    <a:pt x="493" y="666"/>
                    <a:pt x="527" y="673"/>
                    <a:pt x="561" y="688"/>
                  </a:cubicBezTo>
                  <a:cubicBezTo>
                    <a:pt x="582" y="699"/>
                    <a:pt x="606" y="702"/>
                    <a:pt x="626" y="702"/>
                  </a:cubicBezTo>
                  <a:cubicBezTo>
                    <a:pt x="650" y="702"/>
                    <a:pt x="674" y="699"/>
                    <a:pt x="694" y="688"/>
                  </a:cubicBezTo>
                  <a:cubicBezTo>
                    <a:pt x="728" y="673"/>
                    <a:pt x="762" y="666"/>
                    <a:pt x="799" y="666"/>
                  </a:cubicBezTo>
                  <a:cubicBezTo>
                    <a:pt x="837" y="666"/>
                    <a:pt x="871" y="673"/>
                    <a:pt x="905" y="688"/>
                  </a:cubicBezTo>
                  <a:cubicBezTo>
                    <a:pt x="929" y="695"/>
                    <a:pt x="929" y="695"/>
                    <a:pt x="929" y="695"/>
                  </a:cubicBezTo>
                  <a:cubicBezTo>
                    <a:pt x="1167" y="636"/>
                    <a:pt x="1310" y="589"/>
                    <a:pt x="1357" y="544"/>
                  </a:cubicBezTo>
                  <a:cubicBezTo>
                    <a:pt x="1367" y="537"/>
                    <a:pt x="1371" y="529"/>
                    <a:pt x="1371" y="519"/>
                  </a:cubicBezTo>
                  <a:cubicBezTo>
                    <a:pt x="1371" y="507"/>
                    <a:pt x="1364" y="500"/>
                    <a:pt x="1354" y="4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312@|5FFC:0|FBC:0|LFC:16777215|LBC:16777215"/>
            <p:cNvSpPr>
              <a:spLocks noChangeArrowheads="1"/>
            </p:cNvSpPr>
            <p:nvPr/>
          </p:nvSpPr>
          <p:spPr bwMode="auto">
            <a:xfrm>
              <a:off x="1012825" y="5649914"/>
              <a:ext cx="490538" cy="52387"/>
            </a:xfrm>
            <a:custGeom>
              <a:gdLst>
                <a:gd name="T0" fmla="*/ 0 w 1368"/>
                <a:gd name="T1" fmla="*/ 150 h 151"/>
                <a:gd name="T2" fmla="*/ 85 w 1368"/>
                <a:gd name="T3" fmla="*/ 136 h 151"/>
                <a:gd name="T4" fmla="*/ 174 w 1368"/>
                <a:gd name="T5" fmla="*/ 118 h 151"/>
                <a:gd name="T6" fmla="*/ 259 w 1368"/>
                <a:gd name="T7" fmla="*/ 136 h 151"/>
                <a:gd name="T8" fmla="*/ 344 w 1368"/>
                <a:gd name="T9" fmla="*/ 150 h 151"/>
                <a:gd name="T10" fmla="*/ 426 w 1368"/>
                <a:gd name="T11" fmla="*/ 136 h 151"/>
                <a:gd name="T12" fmla="*/ 514 w 1368"/>
                <a:gd name="T13" fmla="*/ 118 h 151"/>
                <a:gd name="T14" fmla="*/ 602 w 1368"/>
                <a:gd name="T15" fmla="*/ 136 h 151"/>
                <a:gd name="T16" fmla="*/ 684 w 1368"/>
                <a:gd name="T17" fmla="*/ 150 h 151"/>
                <a:gd name="T18" fmla="*/ 769 w 1368"/>
                <a:gd name="T19" fmla="*/ 136 h 151"/>
                <a:gd name="T20" fmla="*/ 857 w 1368"/>
                <a:gd name="T21" fmla="*/ 118 h 151"/>
                <a:gd name="T22" fmla="*/ 942 w 1368"/>
                <a:gd name="T23" fmla="*/ 136 h 151"/>
                <a:gd name="T24" fmla="*/ 1027 w 1368"/>
                <a:gd name="T25" fmla="*/ 150 h 151"/>
                <a:gd name="T26" fmla="*/ 1112 w 1368"/>
                <a:gd name="T27" fmla="*/ 136 h 151"/>
                <a:gd name="T28" fmla="*/ 1201 w 1368"/>
                <a:gd name="T29" fmla="*/ 118 h 151"/>
                <a:gd name="T30" fmla="*/ 1286 w 1368"/>
                <a:gd name="T31" fmla="*/ 136 h 151"/>
                <a:gd name="T32" fmla="*/ 1367 w 1368"/>
                <a:gd name="T33" fmla="*/ 150 h 151"/>
                <a:gd name="T34" fmla="*/ 1367 w 1368"/>
                <a:gd name="T35" fmla="*/ 33 h 151"/>
                <a:gd name="T36" fmla="*/ 1286 w 1368"/>
                <a:gd name="T37" fmla="*/ 14 h 151"/>
                <a:gd name="T38" fmla="*/ 1201 w 1368"/>
                <a:gd name="T39" fmla="*/ 0 h 151"/>
                <a:gd name="T40" fmla="*/ 1112 w 1368"/>
                <a:gd name="T41" fmla="*/ 14 h 151"/>
                <a:gd name="T42" fmla="*/ 1027 w 1368"/>
                <a:gd name="T43" fmla="*/ 33 h 151"/>
                <a:gd name="T44" fmla="*/ 942 w 1368"/>
                <a:gd name="T45" fmla="*/ 14 h 151"/>
                <a:gd name="T46" fmla="*/ 857 w 1368"/>
                <a:gd name="T47" fmla="*/ 0 h 151"/>
                <a:gd name="T48" fmla="*/ 769 w 1368"/>
                <a:gd name="T49" fmla="*/ 14 h 151"/>
                <a:gd name="T50" fmla="*/ 684 w 1368"/>
                <a:gd name="T51" fmla="*/ 33 h 151"/>
                <a:gd name="T52" fmla="*/ 602 w 1368"/>
                <a:gd name="T53" fmla="*/ 14 h 151"/>
                <a:gd name="T54" fmla="*/ 514 w 1368"/>
                <a:gd name="T55" fmla="*/ 0 h 151"/>
                <a:gd name="T56" fmla="*/ 426 w 1368"/>
                <a:gd name="T57" fmla="*/ 14 h 151"/>
                <a:gd name="T58" fmla="*/ 344 w 1368"/>
                <a:gd name="T59" fmla="*/ 33 h 151"/>
                <a:gd name="T60" fmla="*/ 259 w 1368"/>
                <a:gd name="T61" fmla="*/ 14 h 151"/>
                <a:gd name="T62" fmla="*/ 171 w 1368"/>
                <a:gd name="T63" fmla="*/ 0 h 151"/>
                <a:gd name="T64" fmla="*/ 85 w 1368"/>
                <a:gd name="T65" fmla="*/ 14 h 151"/>
                <a:gd name="T66" fmla="*/ 0 w 1368"/>
                <a:gd name="T67" fmla="*/ 33 h 151"/>
                <a:gd name="T68" fmla="*/ 0 w 1368"/>
                <a:gd name="T69" fmla="*/ 150 h 1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68" h="151">
                  <a:moveTo>
                    <a:pt x="0" y="150"/>
                  </a:moveTo>
                  <a:cubicBezTo>
                    <a:pt x="28" y="150"/>
                    <a:pt x="58" y="147"/>
                    <a:pt x="85" y="136"/>
                  </a:cubicBezTo>
                  <a:cubicBezTo>
                    <a:pt x="113" y="125"/>
                    <a:pt x="143" y="118"/>
                    <a:pt x="174" y="118"/>
                  </a:cubicBezTo>
                  <a:cubicBezTo>
                    <a:pt x="201" y="118"/>
                    <a:pt x="231" y="125"/>
                    <a:pt x="259" y="136"/>
                  </a:cubicBezTo>
                  <a:cubicBezTo>
                    <a:pt x="286" y="147"/>
                    <a:pt x="313" y="150"/>
                    <a:pt x="344" y="150"/>
                  </a:cubicBezTo>
                  <a:cubicBezTo>
                    <a:pt x="371" y="150"/>
                    <a:pt x="398" y="147"/>
                    <a:pt x="426" y="136"/>
                  </a:cubicBezTo>
                  <a:cubicBezTo>
                    <a:pt x="456" y="125"/>
                    <a:pt x="486" y="118"/>
                    <a:pt x="514" y="118"/>
                  </a:cubicBezTo>
                  <a:cubicBezTo>
                    <a:pt x="544" y="118"/>
                    <a:pt x="575" y="125"/>
                    <a:pt x="602" y="136"/>
                  </a:cubicBezTo>
                  <a:cubicBezTo>
                    <a:pt x="629" y="147"/>
                    <a:pt x="656" y="150"/>
                    <a:pt x="684" y="150"/>
                  </a:cubicBezTo>
                  <a:cubicBezTo>
                    <a:pt x="714" y="150"/>
                    <a:pt x="741" y="147"/>
                    <a:pt x="769" y="136"/>
                  </a:cubicBezTo>
                  <a:cubicBezTo>
                    <a:pt x="796" y="125"/>
                    <a:pt x="826" y="118"/>
                    <a:pt x="857" y="118"/>
                  </a:cubicBezTo>
                  <a:cubicBezTo>
                    <a:pt x="888" y="118"/>
                    <a:pt x="915" y="125"/>
                    <a:pt x="942" y="136"/>
                  </a:cubicBezTo>
                  <a:cubicBezTo>
                    <a:pt x="969" y="147"/>
                    <a:pt x="1000" y="150"/>
                    <a:pt x="1027" y="150"/>
                  </a:cubicBezTo>
                  <a:cubicBezTo>
                    <a:pt x="1058" y="150"/>
                    <a:pt x="1085" y="147"/>
                    <a:pt x="1112" y="136"/>
                  </a:cubicBezTo>
                  <a:cubicBezTo>
                    <a:pt x="1143" y="125"/>
                    <a:pt x="1170" y="118"/>
                    <a:pt x="1201" y="118"/>
                  </a:cubicBezTo>
                  <a:cubicBezTo>
                    <a:pt x="1228" y="118"/>
                    <a:pt x="1259" y="125"/>
                    <a:pt x="1286" y="136"/>
                  </a:cubicBezTo>
                  <a:cubicBezTo>
                    <a:pt x="1313" y="147"/>
                    <a:pt x="1340" y="150"/>
                    <a:pt x="1367" y="150"/>
                  </a:cubicBezTo>
                  <a:cubicBezTo>
                    <a:pt x="1367" y="33"/>
                    <a:pt x="1367" y="33"/>
                    <a:pt x="1367" y="33"/>
                  </a:cubicBezTo>
                  <a:cubicBezTo>
                    <a:pt x="1340" y="33"/>
                    <a:pt x="1313" y="26"/>
                    <a:pt x="1286" y="14"/>
                  </a:cubicBezTo>
                  <a:cubicBezTo>
                    <a:pt x="1259" y="4"/>
                    <a:pt x="1231" y="0"/>
                    <a:pt x="1201" y="0"/>
                  </a:cubicBezTo>
                  <a:cubicBezTo>
                    <a:pt x="1167" y="0"/>
                    <a:pt x="1139" y="4"/>
                    <a:pt x="1112" y="14"/>
                  </a:cubicBezTo>
                  <a:cubicBezTo>
                    <a:pt x="1085" y="26"/>
                    <a:pt x="1058" y="33"/>
                    <a:pt x="1027" y="33"/>
                  </a:cubicBezTo>
                  <a:cubicBezTo>
                    <a:pt x="1000" y="33"/>
                    <a:pt x="969" y="26"/>
                    <a:pt x="942" y="14"/>
                  </a:cubicBezTo>
                  <a:cubicBezTo>
                    <a:pt x="915" y="4"/>
                    <a:pt x="888" y="0"/>
                    <a:pt x="857" y="0"/>
                  </a:cubicBezTo>
                  <a:cubicBezTo>
                    <a:pt x="826" y="0"/>
                    <a:pt x="796" y="4"/>
                    <a:pt x="769" y="14"/>
                  </a:cubicBezTo>
                  <a:cubicBezTo>
                    <a:pt x="741" y="26"/>
                    <a:pt x="714" y="33"/>
                    <a:pt x="684" y="33"/>
                  </a:cubicBezTo>
                  <a:cubicBezTo>
                    <a:pt x="656" y="33"/>
                    <a:pt x="629" y="26"/>
                    <a:pt x="602" y="14"/>
                  </a:cubicBezTo>
                  <a:cubicBezTo>
                    <a:pt x="575" y="4"/>
                    <a:pt x="544" y="0"/>
                    <a:pt x="514" y="0"/>
                  </a:cubicBezTo>
                  <a:cubicBezTo>
                    <a:pt x="483" y="0"/>
                    <a:pt x="453" y="4"/>
                    <a:pt x="426" y="14"/>
                  </a:cubicBezTo>
                  <a:cubicBezTo>
                    <a:pt x="398" y="26"/>
                    <a:pt x="371" y="33"/>
                    <a:pt x="344" y="33"/>
                  </a:cubicBezTo>
                  <a:cubicBezTo>
                    <a:pt x="313" y="33"/>
                    <a:pt x="286" y="26"/>
                    <a:pt x="259" y="14"/>
                  </a:cubicBezTo>
                  <a:cubicBezTo>
                    <a:pt x="231" y="4"/>
                    <a:pt x="201" y="0"/>
                    <a:pt x="171" y="0"/>
                  </a:cubicBezTo>
                  <a:cubicBezTo>
                    <a:pt x="140" y="0"/>
                    <a:pt x="109" y="4"/>
                    <a:pt x="85" y="14"/>
                  </a:cubicBezTo>
                  <a:cubicBezTo>
                    <a:pt x="58" y="26"/>
                    <a:pt x="28" y="33"/>
                    <a:pt x="0" y="33"/>
                  </a:cubicBezTo>
                  <a:lnTo>
                    <a:pt x="0" y="15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Freeform 1"/>
          <p:cNvSpPr>
            <a:spLocks noChangeArrowheads="1"/>
          </p:cNvSpPr>
          <p:nvPr/>
        </p:nvSpPr>
        <p:spPr bwMode="auto">
          <a:xfrm rot="10800000">
            <a:off x="1878258" y="3724227"/>
            <a:ext cx="2211326" cy="987219"/>
          </a:xfrm>
          <a:custGeom>
            <a:gdLst>
              <a:gd name="T0" fmla="*/ 5874 w 7875"/>
              <a:gd name="T1" fmla="*/ 1811 h 3594"/>
              <a:gd name="T2" fmla="*/ 7874 w 7875"/>
              <a:gd name="T3" fmla="*/ 0 h 3594"/>
              <a:gd name="T4" fmla="*/ 1969 w 7875"/>
              <a:gd name="T5" fmla="*/ 0 h 3594"/>
              <a:gd name="T6" fmla="*/ 0 w 7875"/>
              <a:gd name="T7" fmla="*/ 1811 h 3594"/>
              <a:gd name="T8" fmla="*/ 1969 w 7875"/>
              <a:gd name="T9" fmla="*/ 3593 h 3594"/>
              <a:gd name="T10" fmla="*/ 7874 w 7875"/>
              <a:gd name="T11" fmla="*/ 3593 h 3594"/>
              <a:gd name="T12" fmla="*/ 5874 w 7875"/>
              <a:gd name="T13" fmla="*/ 1811 h 35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75" h="3593">
                <a:moveTo>
                  <a:pt x="5874" y="1811"/>
                </a:moveTo>
                <a:lnTo>
                  <a:pt x="7874" y="0"/>
                </a:lnTo>
                <a:lnTo>
                  <a:pt x="1969" y="0"/>
                </a:lnTo>
                <a:lnTo>
                  <a:pt x="0" y="1811"/>
                </a:lnTo>
                <a:lnTo>
                  <a:pt x="1969" y="3593"/>
                </a:lnTo>
                <a:lnTo>
                  <a:pt x="7874" y="3593"/>
                </a:lnTo>
                <a:lnTo>
                  <a:pt x="5874" y="1811"/>
                </a:lnTo>
              </a:path>
            </a:pathLst>
          </a:custGeom>
          <a:solidFill>
            <a:srgbClr val="FCFCFC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2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Group 343"/>
          <p:cNvGrpSpPr/>
          <p:nvPr/>
        </p:nvGrpSpPr>
        <p:grpSpPr>
          <a:xfrm>
            <a:off x="2708637" y="3896465"/>
            <a:ext cx="683683" cy="579891"/>
            <a:chOff x="3049588" y="5934075"/>
            <a:chExt cx="512762" cy="434975"/>
          </a:xfrm>
          <a:solidFill>
            <a:schemeClr val="bg1"/>
          </a:solidFill>
        </p:grpSpPr>
        <p:sp>
          <p:nvSpPr>
            <p:cNvPr id="21" name="Freeform 328@|5FFC:0|FBC:0|LFC:16777215|LBC:16777215"/>
            <p:cNvSpPr>
              <a:spLocks noChangeArrowheads="1"/>
            </p:cNvSpPr>
            <p:nvPr/>
          </p:nvSpPr>
          <p:spPr bwMode="auto">
            <a:xfrm>
              <a:off x="3217863" y="5934075"/>
              <a:ext cx="114300" cy="85725"/>
            </a:xfrm>
            <a:custGeom>
              <a:gdLst>
                <a:gd name="T0" fmla="*/ 71 w 321"/>
                <a:gd name="T1" fmla="*/ 191 h 243"/>
                <a:gd name="T2" fmla="*/ 82 w 321"/>
                <a:gd name="T3" fmla="*/ 202 h 243"/>
                <a:gd name="T4" fmla="*/ 170 w 321"/>
                <a:gd name="T5" fmla="*/ 242 h 243"/>
                <a:gd name="T6" fmla="*/ 248 w 321"/>
                <a:gd name="T7" fmla="*/ 213 h 243"/>
                <a:gd name="T8" fmla="*/ 282 w 321"/>
                <a:gd name="T9" fmla="*/ 143 h 243"/>
                <a:gd name="T10" fmla="*/ 279 w 321"/>
                <a:gd name="T11" fmla="*/ 110 h 243"/>
                <a:gd name="T12" fmla="*/ 320 w 321"/>
                <a:gd name="T13" fmla="*/ 110 h 243"/>
                <a:gd name="T14" fmla="*/ 262 w 321"/>
                <a:gd name="T15" fmla="*/ 29 h 243"/>
                <a:gd name="T16" fmla="*/ 163 w 321"/>
                <a:gd name="T17" fmla="*/ 0 h 243"/>
                <a:gd name="T18" fmla="*/ 47 w 321"/>
                <a:gd name="T19" fmla="*/ 44 h 243"/>
                <a:gd name="T20" fmla="*/ 0 w 321"/>
                <a:gd name="T21" fmla="*/ 151 h 243"/>
                <a:gd name="T22" fmla="*/ 3 w 321"/>
                <a:gd name="T23" fmla="*/ 191 h 243"/>
                <a:gd name="T24" fmla="*/ 71 w 321"/>
                <a:gd name="T25" fmla="*/ 191 h 2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1" h="243">
                  <a:moveTo>
                    <a:pt x="71" y="191"/>
                  </a:moveTo>
                  <a:cubicBezTo>
                    <a:pt x="82" y="202"/>
                    <a:pt x="82" y="202"/>
                    <a:pt x="82" y="202"/>
                  </a:cubicBezTo>
                  <a:cubicBezTo>
                    <a:pt x="102" y="228"/>
                    <a:pt x="133" y="242"/>
                    <a:pt x="170" y="242"/>
                  </a:cubicBezTo>
                  <a:cubicBezTo>
                    <a:pt x="200" y="242"/>
                    <a:pt x="228" y="232"/>
                    <a:pt x="248" y="213"/>
                  </a:cubicBezTo>
                  <a:cubicBezTo>
                    <a:pt x="268" y="195"/>
                    <a:pt x="282" y="173"/>
                    <a:pt x="282" y="143"/>
                  </a:cubicBezTo>
                  <a:cubicBezTo>
                    <a:pt x="282" y="121"/>
                    <a:pt x="279" y="110"/>
                    <a:pt x="279" y="110"/>
                  </a:cubicBezTo>
                  <a:cubicBezTo>
                    <a:pt x="320" y="110"/>
                    <a:pt x="320" y="110"/>
                    <a:pt x="320" y="110"/>
                  </a:cubicBezTo>
                  <a:cubicBezTo>
                    <a:pt x="309" y="77"/>
                    <a:pt x="292" y="51"/>
                    <a:pt x="262" y="29"/>
                  </a:cubicBezTo>
                  <a:cubicBezTo>
                    <a:pt x="231" y="11"/>
                    <a:pt x="197" y="0"/>
                    <a:pt x="163" y="0"/>
                  </a:cubicBezTo>
                  <a:cubicBezTo>
                    <a:pt x="115" y="0"/>
                    <a:pt x="78" y="15"/>
                    <a:pt x="47" y="44"/>
                  </a:cubicBezTo>
                  <a:cubicBezTo>
                    <a:pt x="13" y="73"/>
                    <a:pt x="0" y="110"/>
                    <a:pt x="0" y="151"/>
                  </a:cubicBezTo>
                  <a:cubicBezTo>
                    <a:pt x="0" y="151"/>
                    <a:pt x="0" y="165"/>
                    <a:pt x="3" y="191"/>
                  </a:cubicBezTo>
                  <a:lnTo>
                    <a:pt x="71" y="19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329@|5FFC:0|FBC:0|LFC:16777215|LBC:16777215"/>
            <p:cNvSpPr>
              <a:spLocks noChangeArrowheads="1"/>
            </p:cNvSpPr>
            <p:nvPr/>
          </p:nvSpPr>
          <p:spPr bwMode="auto">
            <a:xfrm>
              <a:off x="3306763" y="6157913"/>
              <a:ext cx="109537" cy="136525"/>
            </a:xfrm>
            <a:custGeom>
              <a:gdLst>
                <a:gd name="T0" fmla="*/ 245 w 307"/>
                <a:gd name="T1" fmla="*/ 0 h 383"/>
                <a:gd name="T2" fmla="*/ 0 w 307"/>
                <a:gd name="T3" fmla="*/ 63 h 383"/>
                <a:gd name="T4" fmla="*/ 0 w 307"/>
                <a:gd name="T5" fmla="*/ 382 h 383"/>
                <a:gd name="T6" fmla="*/ 68 w 307"/>
                <a:gd name="T7" fmla="*/ 353 h 383"/>
                <a:gd name="T8" fmla="*/ 306 w 307"/>
                <a:gd name="T9" fmla="*/ 110 h 383"/>
                <a:gd name="T10" fmla="*/ 245 w 307"/>
                <a:gd name="T11" fmla="*/ 0 h 3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383">
                  <a:moveTo>
                    <a:pt x="245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28" y="382"/>
                    <a:pt x="48" y="371"/>
                    <a:pt x="68" y="353"/>
                  </a:cubicBezTo>
                  <a:cubicBezTo>
                    <a:pt x="306" y="110"/>
                    <a:pt x="306" y="110"/>
                    <a:pt x="306" y="110"/>
                  </a:cubicBezTo>
                  <a:lnTo>
                    <a:pt x="24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30@|5FFC:0|FBC:0|LFC:16777215|LBC:16777215"/>
            <p:cNvSpPr>
              <a:spLocks noChangeArrowheads="1"/>
            </p:cNvSpPr>
            <p:nvPr/>
          </p:nvSpPr>
          <p:spPr bwMode="auto">
            <a:xfrm>
              <a:off x="3135313" y="6015038"/>
              <a:ext cx="234950" cy="288925"/>
            </a:xfrm>
            <a:custGeom>
              <a:gdLst>
                <a:gd name="T0" fmla="*/ 394 w 657"/>
                <a:gd name="T1" fmla="*/ 257 h 809"/>
                <a:gd name="T2" fmla="*/ 442 w 657"/>
                <a:gd name="T3" fmla="*/ 283 h 809"/>
                <a:gd name="T4" fmla="*/ 602 w 657"/>
                <a:gd name="T5" fmla="*/ 283 h 809"/>
                <a:gd name="T6" fmla="*/ 646 w 657"/>
                <a:gd name="T7" fmla="*/ 264 h 809"/>
                <a:gd name="T8" fmla="*/ 646 w 657"/>
                <a:gd name="T9" fmla="*/ 232 h 809"/>
                <a:gd name="T10" fmla="*/ 602 w 657"/>
                <a:gd name="T11" fmla="*/ 213 h 809"/>
                <a:gd name="T12" fmla="*/ 473 w 657"/>
                <a:gd name="T13" fmla="*/ 213 h 809"/>
                <a:gd name="T14" fmla="*/ 340 w 657"/>
                <a:gd name="T15" fmla="*/ 26 h 809"/>
                <a:gd name="T16" fmla="*/ 275 w 657"/>
                <a:gd name="T17" fmla="*/ 0 h 809"/>
                <a:gd name="T18" fmla="*/ 208 w 657"/>
                <a:gd name="T19" fmla="*/ 26 h 809"/>
                <a:gd name="T20" fmla="*/ 14 w 657"/>
                <a:gd name="T21" fmla="*/ 294 h 809"/>
                <a:gd name="T22" fmla="*/ 0 w 657"/>
                <a:gd name="T23" fmla="*/ 334 h 809"/>
                <a:gd name="T24" fmla="*/ 37 w 657"/>
                <a:gd name="T25" fmla="*/ 400 h 809"/>
                <a:gd name="T26" fmla="*/ 299 w 657"/>
                <a:gd name="T27" fmla="*/ 529 h 809"/>
                <a:gd name="T28" fmla="*/ 299 w 657"/>
                <a:gd name="T29" fmla="*/ 749 h 809"/>
                <a:gd name="T30" fmla="*/ 316 w 657"/>
                <a:gd name="T31" fmla="*/ 790 h 809"/>
                <a:gd name="T32" fmla="*/ 357 w 657"/>
                <a:gd name="T33" fmla="*/ 808 h 809"/>
                <a:gd name="T34" fmla="*/ 401 w 657"/>
                <a:gd name="T35" fmla="*/ 790 h 809"/>
                <a:gd name="T36" fmla="*/ 418 w 657"/>
                <a:gd name="T37" fmla="*/ 749 h 809"/>
                <a:gd name="T38" fmla="*/ 418 w 657"/>
                <a:gd name="T39" fmla="*/ 474 h 809"/>
                <a:gd name="T40" fmla="*/ 374 w 657"/>
                <a:gd name="T41" fmla="*/ 408 h 809"/>
                <a:gd name="T42" fmla="*/ 214 w 657"/>
                <a:gd name="T43" fmla="*/ 331 h 809"/>
                <a:gd name="T44" fmla="*/ 333 w 657"/>
                <a:gd name="T45" fmla="*/ 169 h 809"/>
                <a:gd name="T46" fmla="*/ 394 w 657"/>
                <a:gd name="T47" fmla="*/ 257 h 8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7" h="809">
                  <a:moveTo>
                    <a:pt x="394" y="257"/>
                  </a:moveTo>
                  <a:cubicBezTo>
                    <a:pt x="408" y="272"/>
                    <a:pt x="422" y="283"/>
                    <a:pt x="442" y="283"/>
                  </a:cubicBezTo>
                  <a:cubicBezTo>
                    <a:pt x="602" y="283"/>
                    <a:pt x="602" y="283"/>
                    <a:pt x="602" y="283"/>
                  </a:cubicBezTo>
                  <a:cubicBezTo>
                    <a:pt x="622" y="283"/>
                    <a:pt x="639" y="279"/>
                    <a:pt x="646" y="264"/>
                  </a:cubicBezTo>
                  <a:cubicBezTo>
                    <a:pt x="656" y="254"/>
                    <a:pt x="656" y="242"/>
                    <a:pt x="646" y="232"/>
                  </a:cubicBezTo>
                  <a:cubicBezTo>
                    <a:pt x="639" y="220"/>
                    <a:pt x="622" y="213"/>
                    <a:pt x="602" y="213"/>
                  </a:cubicBezTo>
                  <a:cubicBezTo>
                    <a:pt x="473" y="213"/>
                    <a:pt x="473" y="213"/>
                    <a:pt x="473" y="213"/>
                  </a:cubicBezTo>
                  <a:cubicBezTo>
                    <a:pt x="340" y="26"/>
                    <a:pt x="340" y="26"/>
                    <a:pt x="340" y="26"/>
                  </a:cubicBezTo>
                  <a:cubicBezTo>
                    <a:pt x="323" y="11"/>
                    <a:pt x="303" y="0"/>
                    <a:pt x="275" y="0"/>
                  </a:cubicBezTo>
                  <a:cubicBezTo>
                    <a:pt x="248" y="0"/>
                    <a:pt x="224" y="11"/>
                    <a:pt x="208" y="26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3" y="309"/>
                    <a:pt x="0" y="320"/>
                    <a:pt x="0" y="334"/>
                  </a:cubicBezTo>
                  <a:cubicBezTo>
                    <a:pt x="0" y="364"/>
                    <a:pt x="14" y="382"/>
                    <a:pt x="37" y="400"/>
                  </a:cubicBezTo>
                  <a:cubicBezTo>
                    <a:pt x="299" y="529"/>
                    <a:pt x="299" y="529"/>
                    <a:pt x="299" y="529"/>
                  </a:cubicBezTo>
                  <a:cubicBezTo>
                    <a:pt x="299" y="749"/>
                    <a:pt x="299" y="749"/>
                    <a:pt x="299" y="749"/>
                  </a:cubicBezTo>
                  <a:cubicBezTo>
                    <a:pt x="299" y="768"/>
                    <a:pt x="306" y="779"/>
                    <a:pt x="316" y="790"/>
                  </a:cubicBezTo>
                  <a:cubicBezTo>
                    <a:pt x="326" y="801"/>
                    <a:pt x="340" y="808"/>
                    <a:pt x="357" y="808"/>
                  </a:cubicBezTo>
                  <a:cubicBezTo>
                    <a:pt x="374" y="808"/>
                    <a:pt x="391" y="801"/>
                    <a:pt x="401" y="790"/>
                  </a:cubicBezTo>
                  <a:cubicBezTo>
                    <a:pt x="411" y="779"/>
                    <a:pt x="418" y="768"/>
                    <a:pt x="418" y="749"/>
                  </a:cubicBezTo>
                  <a:cubicBezTo>
                    <a:pt x="418" y="474"/>
                    <a:pt x="418" y="474"/>
                    <a:pt x="418" y="474"/>
                  </a:cubicBezTo>
                  <a:cubicBezTo>
                    <a:pt x="425" y="445"/>
                    <a:pt x="411" y="422"/>
                    <a:pt x="374" y="408"/>
                  </a:cubicBezTo>
                  <a:cubicBezTo>
                    <a:pt x="214" y="331"/>
                    <a:pt x="214" y="331"/>
                    <a:pt x="214" y="331"/>
                  </a:cubicBezTo>
                  <a:cubicBezTo>
                    <a:pt x="333" y="169"/>
                    <a:pt x="333" y="169"/>
                    <a:pt x="333" y="169"/>
                  </a:cubicBezTo>
                  <a:lnTo>
                    <a:pt x="394" y="25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331@|5FFC:0|FBC:0|LFC:16777215|LBC:16777215"/>
            <p:cNvSpPr>
              <a:spLocks noChangeArrowheads="1"/>
            </p:cNvSpPr>
            <p:nvPr/>
          </p:nvSpPr>
          <p:spPr bwMode="auto">
            <a:xfrm>
              <a:off x="3441700" y="6142038"/>
              <a:ext cx="71438" cy="22225"/>
            </a:xfrm>
            <a:custGeom>
              <a:gdLst>
                <a:gd name="T0" fmla="*/ 109 w 205"/>
                <a:gd name="T1" fmla="*/ 37 h 67"/>
                <a:gd name="T2" fmla="*/ 184 w 205"/>
                <a:gd name="T3" fmla="*/ 55 h 67"/>
                <a:gd name="T4" fmla="*/ 190 w 205"/>
                <a:gd name="T5" fmla="*/ 55 h 67"/>
                <a:gd name="T6" fmla="*/ 204 w 205"/>
                <a:gd name="T7" fmla="*/ 41 h 67"/>
                <a:gd name="T8" fmla="*/ 200 w 205"/>
                <a:gd name="T9" fmla="*/ 33 h 67"/>
                <a:gd name="T10" fmla="*/ 95 w 205"/>
                <a:gd name="T11" fmla="*/ 0 h 67"/>
                <a:gd name="T12" fmla="*/ 0 w 205"/>
                <a:gd name="T13" fmla="*/ 15 h 67"/>
                <a:gd name="T14" fmla="*/ 30 w 205"/>
                <a:gd name="T15" fmla="*/ 66 h 67"/>
                <a:gd name="T16" fmla="*/ 109 w 205"/>
                <a:gd name="T17" fmla="*/ 37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67">
                  <a:moveTo>
                    <a:pt x="109" y="37"/>
                  </a:moveTo>
                  <a:cubicBezTo>
                    <a:pt x="129" y="37"/>
                    <a:pt x="156" y="44"/>
                    <a:pt x="184" y="55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200" y="55"/>
                    <a:pt x="204" y="51"/>
                    <a:pt x="204" y="41"/>
                  </a:cubicBezTo>
                  <a:cubicBezTo>
                    <a:pt x="204" y="37"/>
                    <a:pt x="204" y="37"/>
                    <a:pt x="200" y="33"/>
                  </a:cubicBezTo>
                  <a:cubicBezTo>
                    <a:pt x="173" y="11"/>
                    <a:pt x="136" y="0"/>
                    <a:pt x="95" y="0"/>
                  </a:cubicBezTo>
                  <a:cubicBezTo>
                    <a:pt x="78" y="0"/>
                    <a:pt x="44" y="4"/>
                    <a:pt x="0" y="15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54" y="48"/>
                    <a:pt x="82" y="37"/>
                    <a:pt x="109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332@|5FFC:0|FBC:0|LFC:16777215|LBC:16777215"/>
            <p:cNvSpPr>
              <a:spLocks noChangeArrowheads="1"/>
            </p:cNvSpPr>
            <p:nvPr/>
          </p:nvSpPr>
          <p:spPr bwMode="auto">
            <a:xfrm>
              <a:off x="3049588" y="6161088"/>
              <a:ext cx="173037" cy="74612"/>
            </a:xfrm>
            <a:custGeom>
              <a:gdLst>
                <a:gd name="T0" fmla="*/ 211 w 487"/>
                <a:gd name="T1" fmla="*/ 18 h 211"/>
                <a:gd name="T2" fmla="*/ 115 w 487"/>
                <a:gd name="T3" fmla="*/ 0 h 211"/>
                <a:gd name="T4" fmla="*/ 7 w 487"/>
                <a:gd name="T5" fmla="*/ 37 h 211"/>
                <a:gd name="T6" fmla="*/ 0 w 487"/>
                <a:gd name="T7" fmla="*/ 44 h 211"/>
                <a:gd name="T8" fmla="*/ 13 w 487"/>
                <a:gd name="T9" fmla="*/ 59 h 211"/>
                <a:gd name="T10" fmla="*/ 20 w 487"/>
                <a:gd name="T11" fmla="*/ 59 h 211"/>
                <a:gd name="T12" fmla="*/ 98 w 487"/>
                <a:gd name="T13" fmla="*/ 41 h 211"/>
                <a:gd name="T14" fmla="*/ 173 w 487"/>
                <a:gd name="T15" fmla="*/ 55 h 211"/>
                <a:gd name="T16" fmla="*/ 486 w 487"/>
                <a:gd name="T17" fmla="*/ 210 h 211"/>
                <a:gd name="T18" fmla="*/ 483 w 487"/>
                <a:gd name="T19" fmla="*/ 155 h 211"/>
                <a:gd name="T20" fmla="*/ 211 w 487"/>
                <a:gd name="T21" fmla="*/ 18 h 2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7" h="211">
                  <a:moveTo>
                    <a:pt x="211" y="18"/>
                  </a:moveTo>
                  <a:cubicBezTo>
                    <a:pt x="180" y="8"/>
                    <a:pt x="150" y="0"/>
                    <a:pt x="115" y="0"/>
                  </a:cubicBezTo>
                  <a:cubicBezTo>
                    <a:pt x="71" y="0"/>
                    <a:pt x="34" y="15"/>
                    <a:pt x="7" y="37"/>
                  </a:cubicBezTo>
                  <a:cubicBezTo>
                    <a:pt x="3" y="37"/>
                    <a:pt x="0" y="41"/>
                    <a:pt x="0" y="44"/>
                  </a:cubicBezTo>
                  <a:cubicBezTo>
                    <a:pt x="0" y="55"/>
                    <a:pt x="7" y="59"/>
                    <a:pt x="13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51" y="44"/>
                    <a:pt x="75" y="41"/>
                    <a:pt x="98" y="41"/>
                  </a:cubicBezTo>
                  <a:cubicBezTo>
                    <a:pt x="125" y="41"/>
                    <a:pt x="150" y="44"/>
                    <a:pt x="173" y="55"/>
                  </a:cubicBezTo>
                  <a:cubicBezTo>
                    <a:pt x="486" y="210"/>
                    <a:pt x="486" y="210"/>
                    <a:pt x="486" y="210"/>
                  </a:cubicBezTo>
                  <a:cubicBezTo>
                    <a:pt x="483" y="155"/>
                    <a:pt x="483" y="155"/>
                    <a:pt x="483" y="155"/>
                  </a:cubicBezTo>
                  <a:lnTo>
                    <a:pt x="211" y="1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333@|5FFC:0|FBC:0|LFC:16777215|LBC:16777215"/>
            <p:cNvSpPr>
              <a:spLocks noChangeArrowheads="1"/>
            </p:cNvSpPr>
            <p:nvPr/>
          </p:nvSpPr>
          <p:spPr bwMode="auto">
            <a:xfrm>
              <a:off x="3049588" y="6219825"/>
              <a:ext cx="166687" cy="149225"/>
            </a:xfrm>
            <a:custGeom>
              <a:gdLst>
                <a:gd name="T0" fmla="*/ 231 w 467"/>
                <a:gd name="T1" fmla="*/ 0 h 420"/>
                <a:gd name="T2" fmla="*/ 68 w 467"/>
                <a:gd name="T3" fmla="*/ 62 h 420"/>
                <a:gd name="T4" fmla="*/ 0 w 467"/>
                <a:gd name="T5" fmla="*/ 213 h 420"/>
                <a:gd name="T6" fmla="*/ 68 w 467"/>
                <a:gd name="T7" fmla="*/ 360 h 420"/>
                <a:gd name="T8" fmla="*/ 231 w 467"/>
                <a:gd name="T9" fmla="*/ 419 h 420"/>
                <a:gd name="T10" fmla="*/ 398 w 467"/>
                <a:gd name="T11" fmla="*/ 360 h 420"/>
                <a:gd name="T12" fmla="*/ 466 w 467"/>
                <a:gd name="T13" fmla="*/ 213 h 420"/>
                <a:gd name="T14" fmla="*/ 398 w 467"/>
                <a:gd name="T15" fmla="*/ 62 h 420"/>
                <a:gd name="T16" fmla="*/ 231 w 467"/>
                <a:gd name="T17" fmla="*/ 0 h 420"/>
                <a:gd name="T18" fmla="*/ 347 w 467"/>
                <a:gd name="T19" fmla="*/ 316 h 420"/>
                <a:gd name="T20" fmla="*/ 231 w 467"/>
                <a:gd name="T21" fmla="*/ 356 h 420"/>
                <a:gd name="T22" fmla="*/ 119 w 467"/>
                <a:gd name="T23" fmla="*/ 316 h 420"/>
                <a:gd name="T24" fmla="*/ 71 w 467"/>
                <a:gd name="T25" fmla="*/ 213 h 420"/>
                <a:gd name="T26" fmla="*/ 119 w 467"/>
                <a:gd name="T27" fmla="*/ 110 h 420"/>
                <a:gd name="T28" fmla="*/ 231 w 467"/>
                <a:gd name="T29" fmla="*/ 66 h 420"/>
                <a:gd name="T30" fmla="*/ 347 w 467"/>
                <a:gd name="T31" fmla="*/ 110 h 420"/>
                <a:gd name="T32" fmla="*/ 394 w 467"/>
                <a:gd name="T33" fmla="*/ 213 h 420"/>
                <a:gd name="T34" fmla="*/ 347 w 467"/>
                <a:gd name="T35" fmla="*/ 316 h 4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7" h="420">
                  <a:moveTo>
                    <a:pt x="231" y="0"/>
                  </a:moveTo>
                  <a:cubicBezTo>
                    <a:pt x="170" y="0"/>
                    <a:pt x="112" y="22"/>
                    <a:pt x="68" y="62"/>
                  </a:cubicBezTo>
                  <a:cubicBezTo>
                    <a:pt x="24" y="106"/>
                    <a:pt x="0" y="154"/>
                    <a:pt x="0" y="213"/>
                  </a:cubicBezTo>
                  <a:cubicBezTo>
                    <a:pt x="0" y="268"/>
                    <a:pt x="24" y="319"/>
                    <a:pt x="68" y="360"/>
                  </a:cubicBezTo>
                  <a:cubicBezTo>
                    <a:pt x="112" y="400"/>
                    <a:pt x="170" y="419"/>
                    <a:pt x="231" y="419"/>
                  </a:cubicBezTo>
                  <a:cubicBezTo>
                    <a:pt x="296" y="419"/>
                    <a:pt x="350" y="400"/>
                    <a:pt x="398" y="360"/>
                  </a:cubicBezTo>
                  <a:cubicBezTo>
                    <a:pt x="442" y="319"/>
                    <a:pt x="466" y="268"/>
                    <a:pt x="466" y="213"/>
                  </a:cubicBezTo>
                  <a:cubicBezTo>
                    <a:pt x="466" y="154"/>
                    <a:pt x="442" y="106"/>
                    <a:pt x="398" y="62"/>
                  </a:cubicBezTo>
                  <a:cubicBezTo>
                    <a:pt x="350" y="22"/>
                    <a:pt x="296" y="0"/>
                    <a:pt x="231" y="0"/>
                  </a:cubicBezTo>
                  <a:close/>
                  <a:moveTo>
                    <a:pt x="347" y="316"/>
                  </a:moveTo>
                  <a:cubicBezTo>
                    <a:pt x="316" y="345"/>
                    <a:pt x="275" y="356"/>
                    <a:pt x="231" y="356"/>
                  </a:cubicBezTo>
                  <a:cubicBezTo>
                    <a:pt x="187" y="356"/>
                    <a:pt x="150" y="345"/>
                    <a:pt x="119" y="316"/>
                  </a:cubicBezTo>
                  <a:cubicBezTo>
                    <a:pt x="88" y="286"/>
                    <a:pt x="71" y="253"/>
                    <a:pt x="71" y="213"/>
                  </a:cubicBezTo>
                  <a:cubicBezTo>
                    <a:pt x="71" y="172"/>
                    <a:pt x="88" y="139"/>
                    <a:pt x="119" y="110"/>
                  </a:cubicBezTo>
                  <a:cubicBezTo>
                    <a:pt x="150" y="81"/>
                    <a:pt x="187" y="66"/>
                    <a:pt x="231" y="66"/>
                  </a:cubicBezTo>
                  <a:cubicBezTo>
                    <a:pt x="275" y="66"/>
                    <a:pt x="316" y="81"/>
                    <a:pt x="347" y="110"/>
                  </a:cubicBezTo>
                  <a:cubicBezTo>
                    <a:pt x="377" y="139"/>
                    <a:pt x="394" y="172"/>
                    <a:pt x="394" y="213"/>
                  </a:cubicBezTo>
                  <a:cubicBezTo>
                    <a:pt x="394" y="253"/>
                    <a:pt x="377" y="286"/>
                    <a:pt x="347" y="31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334@|5FFC:0|FBC:0|LFC:16777215|LBC:16777215"/>
            <p:cNvSpPr>
              <a:spLocks noChangeArrowheads="1"/>
            </p:cNvSpPr>
            <p:nvPr/>
          </p:nvSpPr>
          <p:spPr bwMode="auto">
            <a:xfrm>
              <a:off x="3397250" y="6219825"/>
              <a:ext cx="165100" cy="149225"/>
            </a:xfrm>
            <a:custGeom>
              <a:gdLst>
                <a:gd name="T0" fmla="*/ 395 w 464"/>
                <a:gd name="T1" fmla="*/ 62 h 420"/>
                <a:gd name="T2" fmla="*/ 231 w 464"/>
                <a:gd name="T3" fmla="*/ 0 h 420"/>
                <a:gd name="T4" fmla="*/ 68 w 464"/>
                <a:gd name="T5" fmla="*/ 62 h 420"/>
                <a:gd name="T6" fmla="*/ 0 w 464"/>
                <a:gd name="T7" fmla="*/ 213 h 420"/>
                <a:gd name="T8" fmla="*/ 68 w 464"/>
                <a:gd name="T9" fmla="*/ 360 h 420"/>
                <a:gd name="T10" fmla="*/ 231 w 464"/>
                <a:gd name="T11" fmla="*/ 419 h 420"/>
                <a:gd name="T12" fmla="*/ 395 w 464"/>
                <a:gd name="T13" fmla="*/ 360 h 420"/>
                <a:gd name="T14" fmla="*/ 463 w 464"/>
                <a:gd name="T15" fmla="*/ 213 h 420"/>
                <a:gd name="T16" fmla="*/ 395 w 464"/>
                <a:gd name="T17" fmla="*/ 62 h 420"/>
                <a:gd name="T18" fmla="*/ 343 w 464"/>
                <a:gd name="T19" fmla="*/ 316 h 420"/>
                <a:gd name="T20" fmla="*/ 231 w 464"/>
                <a:gd name="T21" fmla="*/ 356 h 420"/>
                <a:gd name="T22" fmla="*/ 116 w 464"/>
                <a:gd name="T23" fmla="*/ 316 h 420"/>
                <a:gd name="T24" fmla="*/ 68 w 464"/>
                <a:gd name="T25" fmla="*/ 213 h 420"/>
                <a:gd name="T26" fmla="*/ 116 w 464"/>
                <a:gd name="T27" fmla="*/ 110 h 420"/>
                <a:gd name="T28" fmla="*/ 231 w 464"/>
                <a:gd name="T29" fmla="*/ 66 h 420"/>
                <a:gd name="T30" fmla="*/ 343 w 464"/>
                <a:gd name="T31" fmla="*/ 110 h 420"/>
                <a:gd name="T32" fmla="*/ 391 w 464"/>
                <a:gd name="T33" fmla="*/ 213 h 420"/>
                <a:gd name="T34" fmla="*/ 343 w 464"/>
                <a:gd name="T35" fmla="*/ 316 h 4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3" h="420">
                  <a:moveTo>
                    <a:pt x="395" y="62"/>
                  </a:moveTo>
                  <a:cubicBezTo>
                    <a:pt x="351" y="22"/>
                    <a:pt x="296" y="0"/>
                    <a:pt x="231" y="0"/>
                  </a:cubicBezTo>
                  <a:cubicBezTo>
                    <a:pt x="167" y="0"/>
                    <a:pt x="112" y="22"/>
                    <a:pt x="68" y="62"/>
                  </a:cubicBezTo>
                  <a:cubicBezTo>
                    <a:pt x="20" y="106"/>
                    <a:pt x="0" y="154"/>
                    <a:pt x="0" y="213"/>
                  </a:cubicBezTo>
                  <a:cubicBezTo>
                    <a:pt x="0" y="268"/>
                    <a:pt x="20" y="319"/>
                    <a:pt x="68" y="360"/>
                  </a:cubicBezTo>
                  <a:cubicBezTo>
                    <a:pt x="112" y="400"/>
                    <a:pt x="167" y="419"/>
                    <a:pt x="231" y="419"/>
                  </a:cubicBezTo>
                  <a:cubicBezTo>
                    <a:pt x="296" y="419"/>
                    <a:pt x="351" y="400"/>
                    <a:pt x="395" y="360"/>
                  </a:cubicBezTo>
                  <a:cubicBezTo>
                    <a:pt x="442" y="319"/>
                    <a:pt x="463" y="268"/>
                    <a:pt x="463" y="213"/>
                  </a:cubicBezTo>
                  <a:cubicBezTo>
                    <a:pt x="463" y="154"/>
                    <a:pt x="442" y="106"/>
                    <a:pt x="395" y="62"/>
                  </a:cubicBezTo>
                  <a:close/>
                  <a:moveTo>
                    <a:pt x="343" y="316"/>
                  </a:moveTo>
                  <a:cubicBezTo>
                    <a:pt x="313" y="345"/>
                    <a:pt x="275" y="356"/>
                    <a:pt x="231" y="356"/>
                  </a:cubicBezTo>
                  <a:cubicBezTo>
                    <a:pt x="187" y="356"/>
                    <a:pt x="150" y="345"/>
                    <a:pt x="116" y="316"/>
                  </a:cubicBezTo>
                  <a:cubicBezTo>
                    <a:pt x="85" y="286"/>
                    <a:pt x="68" y="253"/>
                    <a:pt x="68" y="213"/>
                  </a:cubicBezTo>
                  <a:cubicBezTo>
                    <a:pt x="68" y="172"/>
                    <a:pt x="85" y="139"/>
                    <a:pt x="116" y="110"/>
                  </a:cubicBezTo>
                  <a:cubicBezTo>
                    <a:pt x="150" y="81"/>
                    <a:pt x="187" y="66"/>
                    <a:pt x="231" y="66"/>
                  </a:cubicBezTo>
                  <a:cubicBezTo>
                    <a:pt x="275" y="66"/>
                    <a:pt x="313" y="81"/>
                    <a:pt x="343" y="110"/>
                  </a:cubicBezTo>
                  <a:cubicBezTo>
                    <a:pt x="378" y="139"/>
                    <a:pt x="391" y="172"/>
                    <a:pt x="391" y="213"/>
                  </a:cubicBezTo>
                  <a:cubicBezTo>
                    <a:pt x="391" y="253"/>
                    <a:pt x="378" y="286"/>
                    <a:pt x="343" y="31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335@|5FFC:0|FBC:0|LFC:16777215|LBC:16777215"/>
            <p:cNvSpPr>
              <a:spLocks noChangeArrowheads="1"/>
            </p:cNvSpPr>
            <p:nvPr/>
          </p:nvSpPr>
          <p:spPr bwMode="auto">
            <a:xfrm>
              <a:off x="3357563" y="6121400"/>
              <a:ext cx="103187" cy="92075"/>
            </a:xfrm>
            <a:custGeom>
              <a:gdLst>
                <a:gd name="T0" fmla="*/ 0 w 290"/>
                <a:gd name="T1" fmla="*/ 26 h 262"/>
                <a:gd name="T2" fmla="*/ 27 w 290"/>
                <a:gd name="T3" fmla="*/ 48 h 262"/>
                <a:gd name="T4" fmla="*/ 98 w 290"/>
                <a:gd name="T5" fmla="*/ 48 h 262"/>
                <a:gd name="T6" fmla="*/ 133 w 290"/>
                <a:gd name="T7" fmla="*/ 66 h 262"/>
                <a:gd name="T8" fmla="*/ 235 w 290"/>
                <a:gd name="T9" fmla="*/ 261 h 262"/>
                <a:gd name="T10" fmla="*/ 289 w 290"/>
                <a:gd name="T11" fmla="*/ 242 h 262"/>
                <a:gd name="T12" fmla="*/ 173 w 290"/>
                <a:gd name="T13" fmla="*/ 40 h 262"/>
                <a:gd name="T14" fmla="*/ 98 w 290"/>
                <a:gd name="T15" fmla="*/ 0 h 262"/>
                <a:gd name="T16" fmla="*/ 27 w 290"/>
                <a:gd name="T17" fmla="*/ 0 h 262"/>
                <a:gd name="T18" fmla="*/ 0 w 290"/>
                <a:gd name="T19" fmla="*/ 26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262">
                  <a:moveTo>
                    <a:pt x="0" y="26"/>
                  </a:moveTo>
                  <a:cubicBezTo>
                    <a:pt x="0" y="40"/>
                    <a:pt x="10" y="48"/>
                    <a:pt x="27" y="48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115" y="48"/>
                    <a:pt x="126" y="51"/>
                    <a:pt x="133" y="66"/>
                  </a:cubicBezTo>
                  <a:cubicBezTo>
                    <a:pt x="235" y="261"/>
                    <a:pt x="235" y="261"/>
                    <a:pt x="235" y="261"/>
                  </a:cubicBezTo>
                  <a:cubicBezTo>
                    <a:pt x="289" y="242"/>
                    <a:pt x="289" y="242"/>
                    <a:pt x="289" y="242"/>
                  </a:cubicBezTo>
                  <a:cubicBezTo>
                    <a:pt x="173" y="40"/>
                    <a:pt x="173" y="40"/>
                    <a:pt x="173" y="40"/>
                  </a:cubicBezTo>
                  <a:cubicBezTo>
                    <a:pt x="160" y="14"/>
                    <a:pt x="133" y="0"/>
                    <a:pt x="9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0" y="0"/>
                    <a:pt x="0" y="7"/>
                    <a:pt x="0" y="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Freeform 1"/>
          <p:cNvSpPr>
            <a:spLocks noChangeArrowheads="1"/>
          </p:cNvSpPr>
          <p:nvPr/>
        </p:nvSpPr>
        <p:spPr bwMode="auto">
          <a:xfrm rot="10800000">
            <a:off x="1878258" y="4836833"/>
            <a:ext cx="2211326" cy="987219"/>
          </a:xfrm>
          <a:custGeom>
            <a:gdLst>
              <a:gd name="T0" fmla="*/ 5874 w 7875"/>
              <a:gd name="T1" fmla="*/ 1811 h 3594"/>
              <a:gd name="T2" fmla="*/ 7874 w 7875"/>
              <a:gd name="T3" fmla="*/ 0 h 3594"/>
              <a:gd name="T4" fmla="*/ 1969 w 7875"/>
              <a:gd name="T5" fmla="*/ 0 h 3594"/>
              <a:gd name="T6" fmla="*/ 0 w 7875"/>
              <a:gd name="T7" fmla="*/ 1811 h 3594"/>
              <a:gd name="T8" fmla="*/ 1969 w 7875"/>
              <a:gd name="T9" fmla="*/ 3593 h 3594"/>
              <a:gd name="T10" fmla="*/ 7874 w 7875"/>
              <a:gd name="T11" fmla="*/ 3593 h 3594"/>
              <a:gd name="T12" fmla="*/ 5874 w 7875"/>
              <a:gd name="T13" fmla="*/ 1811 h 35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75" h="3593">
                <a:moveTo>
                  <a:pt x="5874" y="1811"/>
                </a:moveTo>
                <a:lnTo>
                  <a:pt x="7874" y="0"/>
                </a:lnTo>
                <a:lnTo>
                  <a:pt x="1969" y="0"/>
                </a:lnTo>
                <a:lnTo>
                  <a:pt x="0" y="1811"/>
                </a:lnTo>
                <a:lnTo>
                  <a:pt x="1969" y="3593"/>
                </a:lnTo>
                <a:lnTo>
                  <a:pt x="7874" y="3593"/>
                </a:lnTo>
                <a:lnTo>
                  <a:pt x="5874" y="1811"/>
                </a:lnTo>
              </a:path>
            </a:pathLst>
          </a:custGeom>
          <a:solidFill>
            <a:srgbClr val="FCFCFC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2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" name="Group 103"/>
          <p:cNvGrpSpPr/>
          <p:nvPr/>
        </p:nvGrpSpPr>
        <p:grpSpPr>
          <a:xfrm>
            <a:off x="2642967" y="4976317"/>
            <a:ext cx="656167" cy="613754"/>
            <a:chOff x="2030413" y="5360988"/>
            <a:chExt cx="492125" cy="460375"/>
          </a:xfrm>
          <a:solidFill>
            <a:schemeClr val="bg1"/>
          </a:solidFill>
        </p:grpSpPr>
        <p:sp>
          <p:nvSpPr>
            <p:cNvPr id="31" name="Freeform 313@|5FFC:0|FBC:0|LFC:16777215|LBC:16777215"/>
            <p:cNvSpPr>
              <a:spLocks noChangeArrowheads="1"/>
            </p:cNvSpPr>
            <p:nvPr/>
          </p:nvSpPr>
          <p:spPr bwMode="auto">
            <a:xfrm>
              <a:off x="2379663" y="5378450"/>
              <a:ext cx="80962" cy="73025"/>
            </a:xfrm>
            <a:custGeom>
              <a:gdLst>
                <a:gd name="T0" fmla="*/ 116 w 229"/>
                <a:gd name="T1" fmla="*/ 206 h 207"/>
                <a:gd name="T2" fmla="*/ 197 w 229"/>
                <a:gd name="T3" fmla="*/ 177 h 207"/>
                <a:gd name="T4" fmla="*/ 228 w 229"/>
                <a:gd name="T5" fmla="*/ 103 h 207"/>
                <a:gd name="T6" fmla="*/ 197 w 229"/>
                <a:gd name="T7" fmla="*/ 29 h 207"/>
                <a:gd name="T8" fmla="*/ 116 w 229"/>
                <a:gd name="T9" fmla="*/ 0 h 207"/>
                <a:gd name="T10" fmla="*/ 34 w 229"/>
                <a:gd name="T11" fmla="*/ 29 h 207"/>
                <a:gd name="T12" fmla="*/ 0 w 229"/>
                <a:gd name="T13" fmla="*/ 103 h 207"/>
                <a:gd name="T14" fmla="*/ 34 w 229"/>
                <a:gd name="T15" fmla="*/ 177 h 207"/>
                <a:gd name="T16" fmla="*/ 116 w 229"/>
                <a:gd name="T17" fmla="*/ 206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06">
                  <a:moveTo>
                    <a:pt x="116" y="206"/>
                  </a:moveTo>
                  <a:cubicBezTo>
                    <a:pt x="146" y="206"/>
                    <a:pt x="173" y="199"/>
                    <a:pt x="197" y="177"/>
                  </a:cubicBezTo>
                  <a:cubicBezTo>
                    <a:pt x="218" y="155"/>
                    <a:pt x="228" y="132"/>
                    <a:pt x="228" y="103"/>
                  </a:cubicBezTo>
                  <a:cubicBezTo>
                    <a:pt x="228" y="73"/>
                    <a:pt x="218" y="48"/>
                    <a:pt x="197" y="29"/>
                  </a:cubicBezTo>
                  <a:cubicBezTo>
                    <a:pt x="173" y="11"/>
                    <a:pt x="146" y="0"/>
                    <a:pt x="116" y="0"/>
                  </a:cubicBezTo>
                  <a:cubicBezTo>
                    <a:pt x="82" y="0"/>
                    <a:pt x="55" y="11"/>
                    <a:pt x="34" y="29"/>
                  </a:cubicBezTo>
                  <a:cubicBezTo>
                    <a:pt x="10" y="48"/>
                    <a:pt x="0" y="73"/>
                    <a:pt x="0" y="103"/>
                  </a:cubicBezTo>
                  <a:cubicBezTo>
                    <a:pt x="0" y="132"/>
                    <a:pt x="10" y="155"/>
                    <a:pt x="34" y="177"/>
                  </a:cubicBezTo>
                  <a:cubicBezTo>
                    <a:pt x="55" y="199"/>
                    <a:pt x="82" y="206"/>
                    <a:pt x="116" y="20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314@|5FFC:0|FBC:0|LFC:16777215|LBC:16777215"/>
            <p:cNvSpPr>
              <a:spLocks noChangeArrowheads="1"/>
            </p:cNvSpPr>
            <p:nvPr/>
          </p:nvSpPr>
          <p:spPr bwMode="auto">
            <a:xfrm>
              <a:off x="2030413" y="5360988"/>
              <a:ext cx="492125" cy="460375"/>
            </a:xfrm>
            <a:custGeom>
              <a:gdLst>
                <a:gd name="T0" fmla="*/ 1275 w 1371"/>
                <a:gd name="T1" fmla="*/ 621 h 1284"/>
                <a:gd name="T2" fmla="*/ 1316 w 1371"/>
                <a:gd name="T3" fmla="*/ 636 h 1284"/>
                <a:gd name="T4" fmla="*/ 1353 w 1371"/>
                <a:gd name="T5" fmla="*/ 621 h 1284"/>
                <a:gd name="T6" fmla="*/ 1370 w 1371"/>
                <a:gd name="T7" fmla="*/ 584 h 1284"/>
                <a:gd name="T8" fmla="*/ 1350 w 1371"/>
                <a:gd name="T9" fmla="*/ 548 h 1284"/>
                <a:gd name="T10" fmla="*/ 1027 w 1371"/>
                <a:gd name="T11" fmla="*/ 279 h 1284"/>
                <a:gd name="T12" fmla="*/ 993 w 1371"/>
                <a:gd name="T13" fmla="*/ 253 h 1284"/>
                <a:gd name="T14" fmla="*/ 741 w 1371"/>
                <a:gd name="T15" fmla="*/ 172 h 1284"/>
                <a:gd name="T16" fmla="*/ 626 w 1371"/>
                <a:gd name="T17" fmla="*/ 22 h 1284"/>
                <a:gd name="T18" fmla="*/ 588 w 1371"/>
                <a:gd name="T19" fmla="*/ 3 h 1284"/>
                <a:gd name="T20" fmla="*/ 547 w 1371"/>
                <a:gd name="T21" fmla="*/ 11 h 1284"/>
                <a:gd name="T22" fmla="*/ 527 w 1371"/>
                <a:gd name="T23" fmla="*/ 44 h 1284"/>
                <a:gd name="T24" fmla="*/ 537 w 1371"/>
                <a:gd name="T25" fmla="*/ 77 h 1284"/>
                <a:gd name="T26" fmla="*/ 653 w 1371"/>
                <a:gd name="T27" fmla="*/ 231 h 1284"/>
                <a:gd name="T28" fmla="*/ 673 w 1371"/>
                <a:gd name="T29" fmla="*/ 246 h 1284"/>
                <a:gd name="T30" fmla="*/ 806 w 1371"/>
                <a:gd name="T31" fmla="*/ 294 h 1284"/>
                <a:gd name="T32" fmla="*/ 585 w 1371"/>
                <a:gd name="T33" fmla="*/ 400 h 1284"/>
                <a:gd name="T34" fmla="*/ 523 w 1371"/>
                <a:gd name="T35" fmla="*/ 474 h 1284"/>
                <a:gd name="T36" fmla="*/ 527 w 1371"/>
                <a:gd name="T37" fmla="*/ 661 h 1284"/>
                <a:gd name="T38" fmla="*/ 323 w 1371"/>
                <a:gd name="T39" fmla="*/ 746 h 1284"/>
                <a:gd name="T40" fmla="*/ 282 w 1371"/>
                <a:gd name="T41" fmla="*/ 801 h 1284"/>
                <a:gd name="T42" fmla="*/ 295 w 1371"/>
                <a:gd name="T43" fmla="*/ 841 h 1284"/>
                <a:gd name="T44" fmla="*/ 183 w 1371"/>
                <a:gd name="T45" fmla="*/ 805 h 1284"/>
                <a:gd name="T46" fmla="*/ 142 w 1371"/>
                <a:gd name="T47" fmla="*/ 761 h 1284"/>
                <a:gd name="T48" fmla="*/ 105 w 1371"/>
                <a:gd name="T49" fmla="*/ 724 h 1284"/>
                <a:gd name="T50" fmla="*/ 51 w 1371"/>
                <a:gd name="T51" fmla="*/ 720 h 1284"/>
                <a:gd name="T52" fmla="*/ 10 w 1371"/>
                <a:gd name="T53" fmla="*/ 753 h 1284"/>
                <a:gd name="T54" fmla="*/ 3 w 1371"/>
                <a:gd name="T55" fmla="*/ 805 h 1284"/>
                <a:gd name="T56" fmla="*/ 133 w 1371"/>
                <a:gd name="T57" fmla="*/ 926 h 1284"/>
                <a:gd name="T58" fmla="*/ 1092 w 1371"/>
                <a:gd name="T59" fmla="*/ 1261 h 1284"/>
                <a:gd name="T60" fmla="*/ 1279 w 1371"/>
                <a:gd name="T61" fmla="*/ 1246 h 1284"/>
                <a:gd name="T62" fmla="*/ 1312 w 1371"/>
                <a:gd name="T63" fmla="*/ 1205 h 1284"/>
                <a:gd name="T64" fmla="*/ 1306 w 1371"/>
                <a:gd name="T65" fmla="*/ 1157 h 1284"/>
                <a:gd name="T66" fmla="*/ 1262 w 1371"/>
                <a:gd name="T67" fmla="*/ 1128 h 1284"/>
                <a:gd name="T68" fmla="*/ 1207 w 1371"/>
                <a:gd name="T69" fmla="*/ 1135 h 1284"/>
                <a:gd name="T70" fmla="*/ 1142 w 1371"/>
                <a:gd name="T71" fmla="*/ 1135 h 1284"/>
                <a:gd name="T72" fmla="*/ 904 w 1371"/>
                <a:gd name="T73" fmla="*/ 1055 h 1284"/>
                <a:gd name="T74" fmla="*/ 952 w 1371"/>
                <a:gd name="T75" fmla="*/ 1003 h 1284"/>
                <a:gd name="T76" fmla="*/ 989 w 1371"/>
                <a:gd name="T77" fmla="*/ 727 h 1284"/>
                <a:gd name="T78" fmla="*/ 989 w 1371"/>
                <a:gd name="T79" fmla="*/ 720 h 1284"/>
                <a:gd name="T80" fmla="*/ 969 w 1371"/>
                <a:gd name="T81" fmla="*/ 672 h 1284"/>
                <a:gd name="T82" fmla="*/ 806 w 1371"/>
                <a:gd name="T83" fmla="*/ 540 h 1284"/>
                <a:gd name="T84" fmla="*/ 1051 w 1371"/>
                <a:gd name="T85" fmla="*/ 434 h 1284"/>
                <a:gd name="T86" fmla="*/ 1275 w 1371"/>
                <a:gd name="T87" fmla="*/ 621 h 1284"/>
                <a:gd name="T88" fmla="*/ 843 w 1371"/>
                <a:gd name="T89" fmla="*/ 742 h 1284"/>
                <a:gd name="T90" fmla="*/ 813 w 1371"/>
                <a:gd name="T91" fmla="*/ 985 h 1284"/>
                <a:gd name="T92" fmla="*/ 813 w 1371"/>
                <a:gd name="T93" fmla="*/ 988 h 1284"/>
                <a:gd name="T94" fmla="*/ 813 w 1371"/>
                <a:gd name="T95" fmla="*/ 992 h 1284"/>
                <a:gd name="T96" fmla="*/ 823 w 1371"/>
                <a:gd name="T97" fmla="*/ 1025 h 1284"/>
                <a:gd name="T98" fmla="*/ 367 w 1371"/>
                <a:gd name="T99" fmla="*/ 867 h 1284"/>
                <a:gd name="T100" fmla="*/ 384 w 1371"/>
                <a:gd name="T101" fmla="*/ 863 h 1284"/>
                <a:gd name="T102" fmla="*/ 636 w 1371"/>
                <a:gd name="T103" fmla="*/ 757 h 1284"/>
                <a:gd name="T104" fmla="*/ 670 w 1371"/>
                <a:gd name="T105" fmla="*/ 716 h 1284"/>
                <a:gd name="T106" fmla="*/ 670 w 1371"/>
                <a:gd name="T107" fmla="*/ 599 h 1284"/>
                <a:gd name="T108" fmla="*/ 843 w 1371"/>
                <a:gd name="T109" fmla="*/ 742 h 12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71" h="1284">
                  <a:moveTo>
                    <a:pt x="1275" y="621"/>
                  </a:moveTo>
                  <a:cubicBezTo>
                    <a:pt x="1285" y="628"/>
                    <a:pt x="1299" y="636"/>
                    <a:pt x="1316" y="636"/>
                  </a:cubicBezTo>
                  <a:cubicBezTo>
                    <a:pt x="1329" y="636"/>
                    <a:pt x="1343" y="628"/>
                    <a:pt x="1353" y="621"/>
                  </a:cubicBezTo>
                  <a:cubicBezTo>
                    <a:pt x="1364" y="610"/>
                    <a:pt x="1370" y="599"/>
                    <a:pt x="1370" y="584"/>
                  </a:cubicBezTo>
                  <a:cubicBezTo>
                    <a:pt x="1370" y="570"/>
                    <a:pt x="1364" y="558"/>
                    <a:pt x="1350" y="548"/>
                  </a:cubicBezTo>
                  <a:cubicBezTo>
                    <a:pt x="1027" y="279"/>
                    <a:pt x="1027" y="279"/>
                    <a:pt x="1027" y="279"/>
                  </a:cubicBezTo>
                  <a:cubicBezTo>
                    <a:pt x="1016" y="268"/>
                    <a:pt x="1006" y="257"/>
                    <a:pt x="993" y="253"/>
                  </a:cubicBezTo>
                  <a:cubicBezTo>
                    <a:pt x="741" y="172"/>
                    <a:pt x="741" y="172"/>
                    <a:pt x="741" y="172"/>
                  </a:cubicBezTo>
                  <a:cubicBezTo>
                    <a:pt x="626" y="22"/>
                    <a:pt x="626" y="22"/>
                    <a:pt x="626" y="22"/>
                  </a:cubicBezTo>
                  <a:cubicBezTo>
                    <a:pt x="615" y="11"/>
                    <a:pt x="605" y="3"/>
                    <a:pt x="588" y="3"/>
                  </a:cubicBezTo>
                  <a:cubicBezTo>
                    <a:pt x="574" y="0"/>
                    <a:pt x="561" y="3"/>
                    <a:pt x="547" y="11"/>
                  </a:cubicBezTo>
                  <a:cubicBezTo>
                    <a:pt x="537" y="18"/>
                    <a:pt x="530" y="33"/>
                    <a:pt x="527" y="44"/>
                  </a:cubicBezTo>
                  <a:cubicBezTo>
                    <a:pt x="527" y="55"/>
                    <a:pt x="530" y="66"/>
                    <a:pt x="537" y="77"/>
                  </a:cubicBezTo>
                  <a:cubicBezTo>
                    <a:pt x="653" y="231"/>
                    <a:pt x="653" y="231"/>
                    <a:pt x="653" y="231"/>
                  </a:cubicBezTo>
                  <a:cubicBezTo>
                    <a:pt x="660" y="239"/>
                    <a:pt x="666" y="242"/>
                    <a:pt x="673" y="246"/>
                  </a:cubicBezTo>
                  <a:cubicBezTo>
                    <a:pt x="806" y="294"/>
                    <a:pt x="806" y="294"/>
                    <a:pt x="806" y="294"/>
                  </a:cubicBezTo>
                  <a:cubicBezTo>
                    <a:pt x="585" y="400"/>
                    <a:pt x="585" y="400"/>
                    <a:pt x="585" y="400"/>
                  </a:cubicBezTo>
                  <a:cubicBezTo>
                    <a:pt x="554" y="415"/>
                    <a:pt x="534" y="441"/>
                    <a:pt x="523" y="474"/>
                  </a:cubicBezTo>
                  <a:cubicBezTo>
                    <a:pt x="527" y="661"/>
                    <a:pt x="527" y="661"/>
                    <a:pt x="527" y="661"/>
                  </a:cubicBezTo>
                  <a:cubicBezTo>
                    <a:pt x="323" y="746"/>
                    <a:pt x="323" y="746"/>
                    <a:pt x="323" y="746"/>
                  </a:cubicBezTo>
                  <a:cubicBezTo>
                    <a:pt x="295" y="757"/>
                    <a:pt x="282" y="775"/>
                    <a:pt x="282" y="801"/>
                  </a:cubicBezTo>
                  <a:cubicBezTo>
                    <a:pt x="282" y="815"/>
                    <a:pt x="285" y="830"/>
                    <a:pt x="295" y="841"/>
                  </a:cubicBezTo>
                  <a:cubicBezTo>
                    <a:pt x="183" y="805"/>
                    <a:pt x="183" y="805"/>
                    <a:pt x="183" y="805"/>
                  </a:cubicBezTo>
                  <a:cubicBezTo>
                    <a:pt x="163" y="798"/>
                    <a:pt x="146" y="783"/>
                    <a:pt x="142" y="761"/>
                  </a:cubicBezTo>
                  <a:cubicBezTo>
                    <a:pt x="133" y="742"/>
                    <a:pt x="122" y="731"/>
                    <a:pt x="105" y="724"/>
                  </a:cubicBezTo>
                  <a:cubicBezTo>
                    <a:pt x="85" y="713"/>
                    <a:pt x="68" y="713"/>
                    <a:pt x="51" y="720"/>
                  </a:cubicBezTo>
                  <a:cubicBezTo>
                    <a:pt x="30" y="727"/>
                    <a:pt x="17" y="738"/>
                    <a:pt x="10" y="753"/>
                  </a:cubicBezTo>
                  <a:cubicBezTo>
                    <a:pt x="0" y="768"/>
                    <a:pt x="0" y="786"/>
                    <a:pt x="3" y="805"/>
                  </a:cubicBezTo>
                  <a:cubicBezTo>
                    <a:pt x="27" y="863"/>
                    <a:pt x="68" y="904"/>
                    <a:pt x="133" y="926"/>
                  </a:cubicBezTo>
                  <a:cubicBezTo>
                    <a:pt x="1092" y="1261"/>
                    <a:pt x="1092" y="1261"/>
                    <a:pt x="1092" y="1261"/>
                  </a:cubicBezTo>
                  <a:cubicBezTo>
                    <a:pt x="1156" y="1283"/>
                    <a:pt x="1221" y="1279"/>
                    <a:pt x="1279" y="1246"/>
                  </a:cubicBezTo>
                  <a:cubicBezTo>
                    <a:pt x="1295" y="1238"/>
                    <a:pt x="1306" y="1224"/>
                    <a:pt x="1312" y="1205"/>
                  </a:cubicBezTo>
                  <a:cubicBezTo>
                    <a:pt x="1320" y="1190"/>
                    <a:pt x="1316" y="1172"/>
                    <a:pt x="1306" y="1157"/>
                  </a:cubicBezTo>
                  <a:cubicBezTo>
                    <a:pt x="1295" y="1142"/>
                    <a:pt x="1279" y="1132"/>
                    <a:pt x="1262" y="1128"/>
                  </a:cubicBezTo>
                  <a:cubicBezTo>
                    <a:pt x="1244" y="1124"/>
                    <a:pt x="1224" y="1124"/>
                    <a:pt x="1207" y="1135"/>
                  </a:cubicBezTo>
                  <a:cubicBezTo>
                    <a:pt x="1187" y="1147"/>
                    <a:pt x="1166" y="1147"/>
                    <a:pt x="1142" y="1135"/>
                  </a:cubicBezTo>
                  <a:cubicBezTo>
                    <a:pt x="904" y="1055"/>
                    <a:pt x="904" y="1055"/>
                    <a:pt x="904" y="1055"/>
                  </a:cubicBezTo>
                  <a:cubicBezTo>
                    <a:pt x="931" y="1047"/>
                    <a:pt x="949" y="1029"/>
                    <a:pt x="952" y="1003"/>
                  </a:cubicBezTo>
                  <a:cubicBezTo>
                    <a:pt x="989" y="727"/>
                    <a:pt x="989" y="727"/>
                    <a:pt x="989" y="727"/>
                  </a:cubicBezTo>
                  <a:cubicBezTo>
                    <a:pt x="989" y="720"/>
                    <a:pt x="989" y="720"/>
                    <a:pt x="989" y="720"/>
                  </a:cubicBezTo>
                  <a:cubicBezTo>
                    <a:pt x="993" y="702"/>
                    <a:pt x="986" y="684"/>
                    <a:pt x="969" y="672"/>
                  </a:cubicBezTo>
                  <a:cubicBezTo>
                    <a:pt x="806" y="540"/>
                    <a:pt x="806" y="540"/>
                    <a:pt x="806" y="540"/>
                  </a:cubicBezTo>
                  <a:cubicBezTo>
                    <a:pt x="1051" y="434"/>
                    <a:pt x="1051" y="434"/>
                    <a:pt x="1051" y="434"/>
                  </a:cubicBezTo>
                  <a:lnTo>
                    <a:pt x="1275" y="621"/>
                  </a:lnTo>
                  <a:close/>
                  <a:moveTo>
                    <a:pt x="843" y="742"/>
                  </a:moveTo>
                  <a:cubicBezTo>
                    <a:pt x="813" y="985"/>
                    <a:pt x="813" y="985"/>
                    <a:pt x="813" y="985"/>
                  </a:cubicBezTo>
                  <a:cubicBezTo>
                    <a:pt x="813" y="988"/>
                    <a:pt x="813" y="988"/>
                    <a:pt x="813" y="988"/>
                  </a:cubicBezTo>
                  <a:cubicBezTo>
                    <a:pt x="813" y="992"/>
                    <a:pt x="813" y="992"/>
                    <a:pt x="813" y="992"/>
                  </a:cubicBezTo>
                  <a:cubicBezTo>
                    <a:pt x="809" y="1003"/>
                    <a:pt x="813" y="1014"/>
                    <a:pt x="823" y="1025"/>
                  </a:cubicBezTo>
                  <a:cubicBezTo>
                    <a:pt x="367" y="867"/>
                    <a:pt x="367" y="867"/>
                    <a:pt x="367" y="867"/>
                  </a:cubicBezTo>
                  <a:cubicBezTo>
                    <a:pt x="374" y="867"/>
                    <a:pt x="377" y="867"/>
                    <a:pt x="384" y="863"/>
                  </a:cubicBezTo>
                  <a:cubicBezTo>
                    <a:pt x="636" y="757"/>
                    <a:pt x="636" y="757"/>
                    <a:pt x="636" y="757"/>
                  </a:cubicBezTo>
                  <a:cubicBezTo>
                    <a:pt x="656" y="750"/>
                    <a:pt x="666" y="735"/>
                    <a:pt x="670" y="716"/>
                  </a:cubicBezTo>
                  <a:cubicBezTo>
                    <a:pt x="670" y="599"/>
                    <a:pt x="670" y="599"/>
                    <a:pt x="670" y="599"/>
                  </a:cubicBezTo>
                  <a:lnTo>
                    <a:pt x="843" y="74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394201" y="1677250"/>
            <a:ext cx="6100715" cy="799915"/>
            <a:chOff x="4470401" y="2150408"/>
            <a:chExt cx="6100715" cy="799915"/>
          </a:xfrm>
        </p:grpSpPr>
        <p:sp>
          <p:nvSpPr>
            <p:cNvPr id="34" name="Rectangle 35@|1FFC:16777215|FBC:16777215|LFC:16777215|LBC:16777215"/>
            <p:cNvSpPr/>
            <p:nvPr/>
          </p:nvSpPr>
          <p:spPr>
            <a:xfrm>
              <a:off x="4470401" y="2455572"/>
              <a:ext cx="6100715" cy="49475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>
                  <a:solidFill>
                    <a:srgbClr val="FEFEF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</a:t>
              </a:r>
              <a:endParaRPr lang="en-US" altLang="zh-CN" sz="140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TextBox 13@|17FFC:16777215|FBC:16777215|LFC:16777215|LBC:16777215"/>
            <p:cNvSpPr txBox="1"/>
            <p:nvPr/>
          </p:nvSpPr>
          <p:spPr>
            <a:xfrm>
              <a:off x="4470401" y="2150408"/>
              <a:ext cx="1294333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FEFEF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394201" y="2789857"/>
            <a:ext cx="6100715" cy="799915"/>
            <a:chOff x="4470401" y="2150408"/>
            <a:chExt cx="6100715" cy="799915"/>
          </a:xfrm>
        </p:grpSpPr>
        <p:sp>
          <p:nvSpPr>
            <p:cNvPr id="37" name="Rectangle 44@|1FFC:16777215|FBC:16777215|LFC:16777215|LBC:16777215"/>
            <p:cNvSpPr/>
            <p:nvPr/>
          </p:nvSpPr>
          <p:spPr>
            <a:xfrm>
              <a:off x="4470401" y="2455572"/>
              <a:ext cx="6100715" cy="49475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>
                  <a:solidFill>
                    <a:srgbClr val="FEFEF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</a:t>
              </a:r>
              <a:endParaRPr lang="en-US" altLang="zh-CN" sz="140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TextBox 13@|17FFC:16777215|FBC:16777215|LFC:16777215|LBC:16777215"/>
            <p:cNvSpPr txBox="1"/>
            <p:nvPr/>
          </p:nvSpPr>
          <p:spPr>
            <a:xfrm>
              <a:off x="4470401" y="2150408"/>
              <a:ext cx="1294333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FEFEF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394201" y="3887465"/>
            <a:ext cx="6100715" cy="799915"/>
            <a:chOff x="4470401" y="2150408"/>
            <a:chExt cx="6100715" cy="799915"/>
          </a:xfrm>
        </p:grpSpPr>
        <p:sp>
          <p:nvSpPr>
            <p:cNvPr id="40" name="Rectangle 51@|1FFC:16777215|FBC:16777215|LFC:16777215|LBC:16777215"/>
            <p:cNvSpPr/>
            <p:nvPr/>
          </p:nvSpPr>
          <p:spPr>
            <a:xfrm>
              <a:off x="4470401" y="2455572"/>
              <a:ext cx="6100715" cy="49475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>
                  <a:solidFill>
                    <a:srgbClr val="FEFEF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</a:t>
              </a:r>
              <a:endParaRPr lang="en-US" altLang="zh-CN" sz="140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TextBox 13@|17FFC:16777215|FBC:16777215|LFC:16777215|LBC:16777215"/>
            <p:cNvSpPr txBox="1"/>
            <p:nvPr/>
          </p:nvSpPr>
          <p:spPr>
            <a:xfrm>
              <a:off x="4470401" y="2150408"/>
              <a:ext cx="1294333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FEFEF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394201" y="4999597"/>
            <a:ext cx="6100715" cy="799915"/>
            <a:chOff x="4470401" y="2150408"/>
            <a:chExt cx="6100715" cy="799915"/>
          </a:xfrm>
        </p:grpSpPr>
        <p:sp>
          <p:nvSpPr>
            <p:cNvPr id="43" name="Rectangle 54@|1FFC:16777215|FBC:16777215|LFC:16777215|LBC:16777215"/>
            <p:cNvSpPr/>
            <p:nvPr/>
          </p:nvSpPr>
          <p:spPr>
            <a:xfrm>
              <a:off x="4470401" y="2455572"/>
              <a:ext cx="6100715" cy="49475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>
                  <a:solidFill>
                    <a:srgbClr val="FEFEF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</a:t>
              </a:r>
              <a:endParaRPr lang="en-US" altLang="zh-CN" sz="140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Box 13@|17FFC:16777215|FBC:16777215|LFC:16777215|LBC:16777215"/>
            <p:cNvSpPr txBox="1"/>
            <p:nvPr/>
          </p:nvSpPr>
          <p:spPr>
            <a:xfrm>
              <a:off x="4470401" y="2150408"/>
              <a:ext cx="1294333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FEFEF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4262"/>
          <a:stretch>
            <a:fillRect/>
          </a:stretch>
        </p:blipFill>
        <p:spPr>
          <a:xfrm>
            <a:off x="-14515" y="0"/>
            <a:ext cx="12206515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815" y="0"/>
            <a:ext cx="12206515" cy="68580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14516" y="298450"/>
            <a:ext cx="312965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66485" y="298450"/>
            <a:ext cx="135166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69687" y="391467"/>
            <a:ext cx="3618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点此添加你的标题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858" y="2200657"/>
            <a:ext cx="2282251" cy="1736161"/>
          </a:xfrm>
          <a:prstGeom prst="rect">
            <a:avLst/>
          </a:prstGeom>
        </p:spPr>
      </p:pic>
      <p:sp>
        <p:nvSpPr>
          <p:cNvPr id="8" name="TextBox 15"/>
          <p:cNvSpPr txBox="1"/>
          <p:nvPr/>
        </p:nvSpPr>
        <p:spPr>
          <a:xfrm>
            <a:off x="783541" y="4261812"/>
            <a:ext cx="759571" cy="1446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FDFDFD"/>
                </a:solidFill>
                <a:latin typeface="TitilliumText22L Lt" pitchFamily="50" charset="0"/>
              </a:rPr>
              <a:t>”</a:t>
            </a:r>
            <a:endParaRPr lang="en-US" sz="8800" b="1">
              <a:solidFill>
                <a:srgbClr val="FDFDFD"/>
              </a:solidFill>
              <a:latin typeface="TitilliumText22L Lt" pitchFamily="50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2681" y="2200658"/>
            <a:ext cx="2252312" cy="17361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1502" y="2200657"/>
            <a:ext cx="2252311" cy="17361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797" y="2200657"/>
            <a:ext cx="2228332" cy="173616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226053" y="3528339"/>
            <a:ext cx="2234615" cy="414599"/>
          </a:xfrm>
          <a:prstGeom prst="rect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34797" y="3553941"/>
            <a:ext cx="2234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600" b="1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399042" y="3521578"/>
            <a:ext cx="2254772" cy="414599"/>
          </a:xfrm>
          <a:prstGeom prst="rect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71808" y="3553941"/>
            <a:ext cx="2234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600" b="1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02173" y="3531359"/>
            <a:ext cx="2241452" cy="414599"/>
          </a:xfrm>
          <a:prstGeom prst="rect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61619" y="3563722"/>
            <a:ext cx="2234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600" b="1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992857" y="3531359"/>
            <a:ext cx="2282006" cy="414599"/>
          </a:xfrm>
          <a:prstGeom prst="rect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000322" y="3553941"/>
            <a:ext cx="2227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600" b="1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62811" y="4546580"/>
            <a:ext cx="2206601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5"/>
          <p:cNvSpPr txBox="1"/>
          <p:nvPr/>
        </p:nvSpPr>
        <p:spPr>
          <a:xfrm>
            <a:off x="3460668" y="4261812"/>
            <a:ext cx="759571" cy="1446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FDFDFD"/>
                </a:solidFill>
                <a:latin typeface="TitilliumText22L Lt" pitchFamily="50" charset="0"/>
              </a:rPr>
              <a:t>”</a:t>
            </a:r>
            <a:endParaRPr lang="en-US" sz="8800" b="1">
              <a:solidFill>
                <a:srgbClr val="FDFDFD"/>
              </a:solidFill>
              <a:latin typeface="TitilliumText22L Lt" pitchFamily="50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939938" y="4546580"/>
            <a:ext cx="2206601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5"/>
          <p:cNvSpPr txBox="1"/>
          <p:nvPr/>
        </p:nvSpPr>
        <p:spPr>
          <a:xfrm>
            <a:off x="5920552" y="4261812"/>
            <a:ext cx="759571" cy="1446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FDFDFD"/>
                </a:solidFill>
                <a:latin typeface="TitilliumText22L Lt" pitchFamily="50" charset="0"/>
              </a:rPr>
              <a:t>”</a:t>
            </a:r>
            <a:endParaRPr lang="en-US" sz="8800" b="1">
              <a:solidFill>
                <a:srgbClr val="FDFDFD"/>
              </a:solidFill>
              <a:latin typeface="TitilliumText22L Lt" pitchFamily="50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399822" y="4546580"/>
            <a:ext cx="2206601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8588992" y="4261812"/>
            <a:ext cx="759571" cy="1446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FDFDFD"/>
                </a:solidFill>
                <a:latin typeface="TitilliumText22L Lt" pitchFamily="50" charset="0"/>
              </a:rPr>
              <a:t>”</a:t>
            </a:r>
            <a:endParaRPr lang="en-US" sz="8800" b="1">
              <a:solidFill>
                <a:srgbClr val="FDFDFD"/>
              </a:solidFill>
              <a:latin typeface="TitilliumText22L Lt" pitchFamily="50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068262" y="4546580"/>
            <a:ext cx="2206601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9" name="图片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43393" r="4262" b="28988"/>
          <a:stretch>
            <a:fillRect/>
          </a:stretch>
        </p:blipFill>
        <p:spPr>
          <a:xfrm>
            <a:off x="0" y="4872492"/>
            <a:ext cx="12206515" cy="1894114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27507" r="4262" b="48472"/>
          <a:stretch>
            <a:fillRect/>
          </a:stretch>
        </p:blipFill>
        <p:spPr>
          <a:xfrm>
            <a:off x="0" y="66335"/>
            <a:ext cx="12206515" cy="1647371"/>
          </a:xfrm>
          <a:prstGeom prst="rect">
            <a:avLst/>
          </a:prstGeom>
        </p:spPr>
      </p:pic>
      <p:sp>
        <p:nvSpPr>
          <p:cNvPr id="34" name="出自【趣你的PPT】(微信:qunideppt)：最优质的PPT资源库"/>
          <p:cNvSpPr/>
          <p:nvPr/>
        </p:nvSpPr>
        <p:spPr>
          <a:xfrm>
            <a:off x="0" y="581025"/>
            <a:ext cx="12192000" cy="5678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6" t="45628" r="63441" b="41632"/>
          <a:stretch>
            <a:fillRect/>
          </a:stretch>
        </p:blipFill>
        <p:spPr>
          <a:xfrm>
            <a:off x="1920875" y="3995397"/>
            <a:ext cx="461964" cy="466726"/>
          </a:xfrm>
          <a:custGeom>
            <a:gdLst>
              <a:gd name="connsiteX0" fmla="*/ 230982 w 461964"/>
              <a:gd name="connsiteY0" fmla="*/ 0 h 466726"/>
              <a:gd name="connsiteX1" fmla="*/ 461964 w 461964"/>
              <a:gd name="connsiteY1" fmla="*/ 233363 h 466726"/>
              <a:gd name="connsiteX2" fmla="*/ 230982 w 461964"/>
              <a:gd name="connsiteY2" fmla="*/ 466726 h 466726"/>
              <a:gd name="connsiteX3" fmla="*/ 0 w 461964"/>
              <a:gd name="connsiteY3" fmla="*/ 233363 h 466726"/>
              <a:gd name="connsiteX4" fmla="*/ 230982 w 461964"/>
              <a:gd name="connsiteY4" fmla="*/ 0 h 4667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964" h="466725">
                <a:moveTo>
                  <a:pt x="230982" y="0"/>
                </a:moveTo>
                <a:cubicBezTo>
                  <a:pt x="358550" y="0"/>
                  <a:pt x="461964" y="104480"/>
                  <a:pt x="461964" y="233363"/>
                </a:cubicBezTo>
                <a:cubicBezTo>
                  <a:pt x="461964" y="362246"/>
                  <a:pt x="358550" y="466726"/>
                  <a:pt x="230982" y="466726"/>
                </a:cubicBezTo>
                <a:cubicBezTo>
                  <a:pt x="103414" y="466726"/>
                  <a:pt x="0" y="362246"/>
                  <a:pt x="0" y="233363"/>
                </a:cubicBezTo>
                <a:cubicBezTo>
                  <a:pt x="0" y="104480"/>
                  <a:pt x="103414" y="0"/>
                  <a:pt x="230982" y="0"/>
                </a:cubicBezTo>
                <a:close/>
              </a:path>
            </a:pathLst>
          </a:custGeom>
        </p:spPr>
      </p:pic>
      <p:sp>
        <p:nvSpPr>
          <p:cNvPr id="35" name="出自【趣你的PPT】(微信:qunideppt)：最优质的PPT资源库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出自【趣你的PPT】(微信:qunideppt)：最优质的PPT资源库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1290638" y="3375025"/>
            <a:ext cx="2949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1765300" y="2389188"/>
            <a:ext cx="2001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出自【趣你的PPT】(微信:qunideppt)：最优质的PPT资源库"/>
          <p:cNvSpPr/>
          <p:nvPr/>
        </p:nvSpPr>
        <p:spPr bwMode="auto">
          <a:xfrm>
            <a:off x="2444750" y="3965575"/>
            <a:ext cx="1165225" cy="503238"/>
          </a:xfrm>
          <a:custGeom>
            <a:gdLst>
              <a:gd name="T0" fmla="*/ 167 w 681"/>
              <a:gd name="T1" fmla="*/ 305 h 291"/>
              <a:gd name="T2" fmla="*/ 241 w 681"/>
              <a:gd name="T3" fmla="*/ 285 h 291"/>
              <a:gd name="T4" fmla="*/ 311 w 681"/>
              <a:gd name="T5" fmla="*/ 245 h 291"/>
              <a:gd name="T6" fmla="*/ 387 w 681"/>
              <a:gd name="T7" fmla="*/ 233 h 291"/>
              <a:gd name="T8" fmla="*/ 452 w 681"/>
              <a:gd name="T9" fmla="*/ 263 h 291"/>
              <a:gd name="T10" fmla="*/ 610 w 681"/>
              <a:gd name="T11" fmla="*/ 298 h 291"/>
              <a:gd name="T12" fmla="*/ 704 w 681"/>
              <a:gd name="T13" fmla="*/ 202 h 291"/>
              <a:gd name="T14" fmla="*/ 550 w 681"/>
              <a:gd name="T15" fmla="*/ 12 h 291"/>
              <a:gd name="T16" fmla="*/ 462 w 681"/>
              <a:gd name="T17" fmla="*/ 48 h 291"/>
              <a:gd name="T18" fmla="*/ 398 w 681"/>
              <a:gd name="T19" fmla="*/ 81 h 291"/>
              <a:gd name="T20" fmla="*/ 321 w 681"/>
              <a:gd name="T21" fmla="*/ 76 h 291"/>
              <a:gd name="T22" fmla="*/ 255 w 681"/>
              <a:gd name="T23" fmla="*/ 38 h 291"/>
              <a:gd name="T24" fmla="*/ 116 w 681"/>
              <a:gd name="T25" fmla="*/ 21 h 291"/>
              <a:gd name="T26" fmla="*/ 28 w 681"/>
              <a:gd name="T27" fmla="*/ 115 h 291"/>
              <a:gd name="T28" fmla="*/ 167 w 681"/>
              <a:gd name="T29" fmla="*/ 305 h 291"/>
              <a:gd name="T30" fmla="*/ 167 w 681"/>
              <a:gd name="T31" fmla="*/ 305 h 2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81" h="291">
                <a:moveTo>
                  <a:pt x="155" y="280"/>
                </a:moveTo>
                <a:cubicBezTo>
                  <a:pt x="180" y="280"/>
                  <a:pt x="201" y="272"/>
                  <a:pt x="224" y="262"/>
                </a:cubicBezTo>
                <a:cubicBezTo>
                  <a:pt x="247" y="251"/>
                  <a:pt x="266" y="235"/>
                  <a:pt x="289" y="225"/>
                </a:cubicBezTo>
                <a:cubicBezTo>
                  <a:pt x="311" y="214"/>
                  <a:pt x="335" y="211"/>
                  <a:pt x="359" y="214"/>
                </a:cubicBezTo>
                <a:cubicBezTo>
                  <a:pt x="381" y="218"/>
                  <a:pt x="400" y="229"/>
                  <a:pt x="419" y="241"/>
                </a:cubicBezTo>
                <a:cubicBezTo>
                  <a:pt x="464" y="269"/>
                  <a:pt x="513" y="291"/>
                  <a:pt x="566" y="274"/>
                </a:cubicBezTo>
                <a:cubicBezTo>
                  <a:pt x="607" y="260"/>
                  <a:pt x="640" y="226"/>
                  <a:pt x="653" y="185"/>
                </a:cubicBezTo>
                <a:cubicBezTo>
                  <a:pt x="681" y="94"/>
                  <a:pt x="604" y="0"/>
                  <a:pt x="510" y="11"/>
                </a:cubicBezTo>
                <a:cubicBezTo>
                  <a:pt x="481" y="15"/>
                  <a:pt x="453" y="28"/>
                  <a:pt x="429" y="44"/>
                </a:cubicBezTo>
                <a:cubicBezTo>
                  <a:pt x="410" y="56"/>
                  <a:pt x="391" y="69"/>
                  <a:pt x="369" y="74"/>
                </a:cubicBezTo>
                <a:cubicBezTo>
                  <a:pt x="346" y="80"/>
                  <a:pt x="321" y="79"/>
                  <a:pt x="298" y="70"/>
                </a:cubicBezTo>
                <a:cubicBezTo>
                  <a:pt x="276" y="62"/>
                  <a:pt x="257" y="47"/>
                  <a:pt x="237" y="35"/>
                </a:cubicBezTo>
                <a:cubicBezTo>
                  <a:pt x="198" y="12"/>
                  <a:pt x="151" y="3"/>
                  <a:pt x="108" y="19"/>
                </a:cubicBezTo>
                <a:cubicBezTo>
                  <a:pt x="69" y="33"/>
                  <a:pt x="38" y="66"/>
                  <a:pt x="26" y="106"/>
                </a:cubicBezTo>
                <a:cubicBezTo>
                  <a:pt x="0" y="191"/>
                  <a:pt x="65" y="280"/>
                  <a:pt x="155" y="280"/>
                </a:cubicBezTo>
                <a:cubicBezTo>
                  <a:pt x="162" y="280"/>
                  <a:pt x="80" y="280"/>
                  <a:pt x="155" y="2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6072188" y="1366838"/>
            <a:ext cx="3057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点此添加你的标题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6072188" y="1860550"/>
            <a:ext cx="4829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 to  add  your  title. Click  to  add  your  title.</a:t>
            </a:r>
            <a:endParaRPr lang="zh-CN" altLang="en-US" sz="12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出自【趣你的PPT】(微信:qunideppt)：最优质的PPT资源库"/>
          <p:cNvSpPr/>
          <p:nvPr/>
        </p:nvSpPr>
        <p:spPr>
          <a:xfrm>
            <a:off x="5199063" y="1366838"/>
            <a:ext cx="769937" cy="76993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4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053013" y="1458913"/>
            <a:ext cx="10620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6072188" y="2486025"/>
            <a:ext cx="3057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点此添加你的标题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6072188" y="2978150"/>
            <a:ext cx="4829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 to  add  your  title. Click  to  add  your  title.</a:t>
            </a:r>
            <a:endParaRPr lang="zh-CN" altLang="en-US" sz="12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出自【趣你的PPT】(微信:qunideppt)：最优质的PPT资源库"/>
          <p:cNvSpPr/>
          <p:nvPr/>
        </p:nvSpPr>
        <p:spPr>
          <a:xfrm>
            <a:off x="5199063" y="2486025"/>
            <a:ext cx="769937" cy="7683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48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053013" y="2578100"/>
            <a:ext cx="1062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6072188" y="3603625"/>
            <a:ext cx="305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点此添加你的标题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6072188" y="4095750"/>
            <a:ext cx="4829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 to  add  your  title. Click  to  add  your  title.</a:t>
            </a:r>
            <a:endParaRPr lang="zh-CN" altLang="en-US" sz="12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出自【趣你的PPT】(微信:qunideppt)：最优质的PPT资源库"/>
          <p:cNvSpPr/>
          <p:nvPr/>
        </p:nvSpPr>
        <p:spPr>
          <a:xfrm>
            <a:off x="5199063" y="3603625"/>
            <a:ext cx="769937" cy="7683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52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053013" y="3695700"/>
            <a:ext cx="1062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6072188" y="4721225"/>
            <a:ext cx="305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点此添加你的标题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6072188" y="5213350"/>
            <a:ext cx="4829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 to  add  your  title. Click  to  add  your  title.</a:t>
            </a:r>
            <a:endParaRPr lang="zh-CN" altLang="en-US" sz="12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出自【趣你的PPT】(微信:qunideppt)：最优质的PPT资源库"/>
          <p:cNvSpPr/>
          <p:nvPr/>
        </p:nvSpPr>
        <p:spPr>
          <a:xfrm>
            <a:off x="5199063" y="4721225"/>
            <a:ext cx="769937" cy="7699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56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053013" y="4813300"/>
            <a:ext cx="10620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7" name="出自【趣你的PPT】(微信:qunideppt)：最优质的PPT资源库"/>
          <p:cNvCxnSpPr/>
          <p:nvPr/>
        </p:nvCxnSpPr>
        <p:spPr>
          <a:xfrm flipH="1">
            <a:off x="4408488" y="1366838"/>
            <a:ext cx="0" cy="412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出自【趣你的PPT】(微信:qunideppt)：最优质的PPT资源库"/>
          <p:cNvCxnSpPr/>
          <p:nvPr/>
        </p:nvCxnSpPr>
        <p:spPr>
          <a:xfrm flipH="1">
            <a:off x="4511675" y="1366838"/>
            <a:ext cx="0" cy="412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9" name="图片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43393" r="4262" b="28988"/>
          <a:stretch>
            <a:fillRect/>
          </a:stretch>
        </p:blipFill>
        <p:spPr>
          <a:xfrm>
            <a:off x="0" y="4872492"/>
            <a:ext cx="12206515" cy="1894114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27507" r="4262" b="48472"/>
          <a:stretch>
            <a:fillRect/>
          </a:stretch>
        </p:blipFill>
        <p:spPr>
          <a:xfrm>
            <a:off x="0" y="66335"/>
            <a:ext cx="12206515" cy="1647371"/>
          </a:xfrm>
          <a:prstGeom prst="rect">
            <a:avLst/>
          </a:prstGeom>
        </p:spPr>
      </p:pic>
      <p:sp>
        <p:nvSpPr>
          <p:cNvPr id="34" name="出自【趣你的PPT】(微信:qunideppt)：最优质的PPT资源库"/>
          <p:cNvSpPr/>
          <p:nvPr/>
        </p:nvSpPr>
        <p:spPr>
          <a:xfrm>
            <a:off x="0" y="581025"/>
            <a:ext cx="12192000" cy="5678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出自【趣你的PPT】(微信:qunideppt)：最优质的PPT资源库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出自【趣你的PPT】(微信:qunideppt)：最优质的PPT资源库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9" name="组合 22出自【趣你的PPT】(微信:qunideppt)：最优质的PPT资源库"/>
          <p:cNvGrpSpPr/>
          <p:nvPr/>
        </p:nvGrpSpPr>
        <p:grpSpPr>
          <a:xfrm>
            <a:off x="2787650" y="2844800"/>
            <a:ext cx="7032625" cy="1200150"/>
            <a:chOff x="3051591" y="2844223"/>
            <a:chExt cx="7032210" cy="1200329"/>
          </a:xfrm>
        </p:grpSpPr>
        <p:sp>
          <p:nvSpPr>
            <p:cNvPr id="30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4828893" y="2936786"/>
              <a:ext cx="361803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2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点此添加你的标题</a:t>
              </a:r>
              <a:endParaRPr lang="zh-CN" altLang="en-US" sz="32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3051591" y="2844223"/>
              <a:ext cx="180322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72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72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4828893" y="3547646"/>
              <a:ext cx="525490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 to  add  your  title. Click  to  add  your  title.</a:t>
              </a:r>
              <a:endPara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21出自【趣你的PPT】(微信:qunideppt)：最优质的PPT资源库"/>
          <p:cNvGrpSpPr/>
          <p:nvPr/>
        </p:nvGrpSpPr>
        <p:grpSpPr>
          <a:xfrm>
            <a:off x="2168525" y="2425700"/>
            <a:ext cx="7915275" cy="2073275"/>
            <a:chOff x="3771900" y="2501900"/>
            <a:chExt cx="6362700" cy="2296875"/>
          </a:xfrm>
        </p:grpSpPr>
        <p:grpSp>
          <p:nvGrpSpPr>
            <p:cNvPr id="40" name="组合 20"/>
            <p:cNvGrpSpPr/>
            <p:nvPr/>
          </p:nvGrpSpPr>
          <p:grpSpPr>
            <a:xfrm>
              <a:off x="3771900" y="2501900"/>
              <a:ext cx="6362700" cy="101600"/>
              <a:chOff x="3771900" y="2451100"/>
              <a:chExt cx="6362700" cy="152400"/>
            </a:xfrm>
          </p:grpSpPr>
          <p:cxnSp>
            <p:nvCxnSpPr>
              <p:cNvPr id="65" name="出自【趣你的PPT】(微信:qunideppt)：最优质的PPT资源库"/>
              <p:cNvCxnSpPr/>
              <p:nvPr/>
            </p:nvCxnSpPr>
            <p:spPr>
              <a:xfrm>
                <a:off x="3771900" y="2451100"/>
                <a:ext cx="63627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出自【趣你的PPT】(微信:qunideppt)：最优质的PPT资源库"/>
              <p:cNvCxnSpPr/>
              <p:nvPr/>
            </p:nvCxnSpPr>
            <p:spPr>
              <a:xfrm>
                <a:off x="3771900" y="2604108"/>
                <a:ext cx="63627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组合 61"/>
            <p:cNvGrpSpPr/>
            <p:nvPr/>
          </p:nvGrpSpPr>
          <p:grpSpPr>
            <a:xfrm>
              <a:off x="3771900" y="4697175"/>
              <a:ext cx="6362700" cy="101600"/>
              <a:chOff x="3771900" y="2451100"/>
              <a:chExt cx="6362700" cy="152400"/>
            </a:xfrm>
          </p:grpSpPr>
          <p:cxnSp>
            <p:nvCxnSpPr>
              <p:cNvPr id="63" name="出自【趣你的PPT】(微信:qunideppt)：最优质的PPT资源库"/>
              <p:cNvCxnSpPr/>
              <p:nvPr/>
            </p:nvCxnSpPr>
            <p:spPr>
              <a:xfrm>
                <a:off x="3771900" y="2450492"/>
                <a:ext cx="63627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出自【趣你的PPT】(微信:qunideppt)：最优质的PPT资源库"/>
              <p:cNvCxnSpPr/>
              <p:nvPr/>
            </p:nvCxnSpPr>
            <p:spPr>
              <a:xfrm>
                <a:off x="3771900" y="2603500"/>
                <a:ext cx="63627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4262"/>
          <a:stretch>
            <a:fillRect/>
          </a:stretch>
        </p:blipFill>
        <p:spPr>
          <a:xfrm>
            <a:off x="-14515" y="0"/>
            <a:ext cx="12206515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815" y="0"/>
            <a:ext cx="12206515" cy="68580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14516" y="298450"/>
            <a:ext cx="312965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66485" y="298450"/>
            <a:ext cx="135166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69687" y="391467"/>
            <a:ext cx="3618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点此添加你的标题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b="18806"/>
          <a:stretch>
            <a:fillRect/>
          </a:stretch>
        </p:blipFill>
        <p:spPr>
          <a:xfrm>
            <a:off x="1629881" y="1709429"/>
            <a:ext cx="3795661" cy="3903972"/>
          </a:xfrm>
          <a:prstGeom prst="rect">
            <a:avLst/>
          </a:prstGeom>
        </p:spPr>
      </p:pic>
      <p:sp>
        <p:nvSpPr>
          <p:cNvPr id="8" name="圆角矩形 16"/>
          <p:cNvSpPr/>
          <p:nvPr/>
        </p:nvSpPr>
        <p:spPr>
          <a:xfrm>
            <a:off x="6305870" y="1943512"/>
            <a:ext cx="4590731" cy="1475753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639245" y="2271099"/>
            <a:ext cx="3923980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32"/>
          <p:cNvSpPr/>
          <p:nvPr/>
        </p:nvSpPr>
        <p:spPr>
          <a:xfrm>
            <a:off x="6305869" y="4153355"/>
            <a:ext cx="4590731" cy="1475753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639244" y="4480942"/>
            <a:ext cx="3923980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35"/>
          <p:cNvSpPr/>
          <p:nvPr/>
        </p:nvSpPr>
        <p:spPr>
          <a:xfrm>
            <a:off x="6961476" y="1709429"/>
            <a:ext cx="3279515" cy="462161"/>
          </a:xfrm>
          <a:prstGeom prst="roundRect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92722" y="1759227"/>
            <a:ext cx="279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圆角矩形 37"/>
          <p:cNvSpPr/>
          <p:nvPr/>
        </p:nvSpPr>
        <p:spPr>
          <a:xfrm>
            <a:off x="6961476" y="3960579"/>
            <a:ext cx="3279515" cy="462161"/>
          </a:xfrm>
          <a:prstGeom prst="roundRect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73672" y="4012857"/>
            <a:ext cx="279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4262"/>
          <a:stretch>
            <a:fillRect/>
          </a:stretch>
        </p:blipFill>
        <p:spPr>
          <a:xfrm>
            <a:off x="-14515" y="0"/>
            <a:ext cx="12206515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815" y="0"/>
            <a:ext cx="12206515" cy="68580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14516" y="298450"/>
            <a:ext cx="312965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66485" y="298450"/>
            <a:ext cx="135166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69687" y="391467"/>
            <a:ext cx="3618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点此添加你的标题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19"/>
          <p:cNvSpPr/>
          <p:nvPr/>
        </p:nvSpPr>
        <p:spPr>
          <a:xfrm>
            <a:off x="4493678" y="2298039"/>
            <a:ext cx="3059705" cy="3777640"/>
          </a:xfrm>
          <a:custGeom>
            <a:gdLst>
              <a:gd name="connsiteX0" fmla="*/ 1743740 w 3742661"/>
              <a:gd name="connsiteY0" fmla="*/ 4476307 h 4476307"/>
              <a:gd name="connsiteX1" fmla="*/ 1796903 w 3742661"/>
              <a:gd name="connsiteY1" fmla="*/ 3785190 h 4476307"/>
              <a:gd name="connsiteX2" fmla="*/ 1307805 w 3742661"/>
              <a:gd name="connsiteY2" fmla="*/ 3381153 h 4476307"/>
              <a:gd name="connsiteX3" fmla="*/ 31898 w 3742661"/>
              <a:gd name="connsiteY3" fmla="*/ 2945218 h 4476307"/>
              <a:gd name="connsiteX4" fmla="*/ 1127052 w 3742661"/>
              <a:gd name="connsiteY4" fmla="*/ 3242930 h 4476307"/>
              <a:gd name="connsiteX5" fmla="*/ 393405 w 3742661"/>
              <a:gd name="connsiteY5" fmla="*/ 2456121 h 4476307"/>
              <a:gd name="connsiteX6" fmla="*/ 1775638 w 3742661"/>
              <a:gd name="connsiteY6" fmla="*/ 3519376 h 4476307"/>
              <a:gd name="connsiteX7" fmla="*/ 1679945 w 3742661"/>
              <a:gd name="connsiteY7" fmla="*/ 2392325 h 4476307"/>
              <a:gd name="connsiteX8" fmla="*/ 0 w 3742661"/>
              <a:gd name="connsiteY8" fmla="*/ 754911 h 4476307"/>
              <a:gd name="connsiteX9" fmla="*/ 988828 w 3742661"/>
              <a:gd name="connsiteY9" fmla="*/ 1924493 h 4476307"/>
              <a:gd name="connsiteX10" fmla="*/ 1137684 w 3742661"/>
              <a:gd name="connsiteY10" fmla="*/ 861237 h 4476307"/>
              <a:gd name="connsiteX11" fmla="*/ 1222745 w 3742661"/>
              <a:gd name="connsiteY11" fmla="*/ 2062716 h 4476307"/>
              <a:gd name="connsiteX12" fmla="*/ 1690577 w 3742661"/>
              <a:gd name="connsiteY12" fmla="*/ 2190307 h 4476307"/>
              <a:gd name="connsiteX13" fmla="*/ 1956391 w 3742661"/>
              <a:gd name="connsiteY13" fmla="*/ 0 h 4476307"/>
              <a:gd name="connsiteX14" fmla="*/ 2083982 w 3742661"/>
              <a:gd name="connsiteY14" fmla="*/ 978195 h 4476307"/>
              <a:gd name="connsiteX15" fmla="*/ 1881963 w 3742661"/>
              <a:gd name="connsiteY15" fmla="*/ 2232837 h 4476307"/>
              <a:gd name="connsiteX16" fmla="*/ 2041452 w 3742661"/>
              <a:gd name="connsiteY16" fmla="*/ 3030279 h 4476307"/>
              <a:gd name="connsiteX17" fmla="*/ 2647507 w 3742661"/>
              <a:gd name="connsiteY17" fmla="*/ 2519916 h 4476307"/>
              <a:gd name="connsiteX18" fmla="*/ 2849526 w 3742661"/>
              <a:gd name="connsiteY18" fmla="*/ 1307804 h 4476307"/>
              <a:gd name="connsiteX19" fmla="*/ 2838893 w 3742661"/>
              <a:gd name="connsiteY19" fmla="*/ 2371060 h 4476307"/>
              <a:gd name="connsiteX20" fmla="*/ 3742661 w 3742661"/>
              <a:gd name="connsiteY20" fmla="*/ 1148316 h 4476307"/>
              <a:gd name="connsiteX21" fmla="*/ 2222205 w 3742661"/>
              <a:gd name="connsiteY21" fmla="*/ 3370521 h 4476307"/>
              <a:gd name="connsiteX22" fmla="*/ 2169042 w 3742661"/>
              <a:gd name="connsiteY22" fmla="*/ 3817088 h 4476307"/>
              <a:gd name="connsiteX23" fmla="*/ 3317358 w 3742661"/>
              <a:gd name="connsiteY23" fmla="*/ 3094074 h 4476307"/>
              <a:gd name="connsiteX24" fmla="*/ 2190307 w 3742661"/>
              <a:gd name="connsiteY24" fmla="*/ 4051004 h 4476307"/>
              <a:gd name="connsiteX25" fmla="*/ 2232838 w 3742661"/>
              <a:gd name="connsiteY25" fmla="*/ 4476307 h 4476307"/>
              <a:gd name="connsiteX26" fmla="*/ 1743740 w 3742661"/>
              <a:gd name="connsiteY26" fmla="*/ 4476307 h 4476307"/>
              <a:gd name="connsiteX0-1" fmla="*/ 1743740 w 3742661"/>
              <a:gd name="connsiteY0-2" fmla="*/ 4492350 h 4492350"/>
              <a:gd name="connsiteX1-3" fmla="*/ 1796903 w 3742661"/>
              <a:gd name="connsiteY1-4" fmla="*/ 3785190 h 4492350"/>
              <a:gd name="connsiteX2-5" fmla="*/ 1307805 w 3742661"/>
              <a:gd name="connsiteY2-6" fmla="*/ 3381153 h 4492350"/>
              <a:gd name="connsiteX3-7" fmla="*/ 31898 w 3742661"/>
              <a:gd name="connsiteY3-8" fmla="*/ 2945218 h 4492350"/>
              <a:gd name="connsiteX4-9" fmla="*/ 1127052 w 3742661"/>
              <a:gd name="connsiteY4-10" fmla="*/ 3242930 h 4492350"/>
              <a:gd name="connsiteX5-11" fmla="*/ 393405 w 3742661"/>
              <a:gd name="connsiteY5-12" fmla="*/ 2456121 h 4492350"/>
              <a:gd name="connsiteX6-13" fmla="*/ 1775638 w 3742661"/>
              <a:gd name="connsiteY6-14" fmla="*/ 3519376 h 4492350"/>
              <a:gd name="connsiteX7-15" fmla="*/ 1679945 w 3742661"/>
              <a:gd name="connsiteY7-16" fmla="*/ 2392325 h 4492350"/>
              <a:gd name="connsiteX8-17" fmla="*/ 0 w 3742661"/>
              <a:gd name="connsiteY8-18" fmla="*/ 754911 h 4492350"/>
              <a:gd name="connsiteX9-19" fmla="*/ 988828 w 3742661"/>
              <a:gd name="connsiteY9-20" fmla="*/ 1924493 h 4492350"/>
              <a:gd name="connsiteX10-21" fmla="*/ 1137684 w 3742661"/>
              <a:gd name="connsiteY10-22" fmla="*/ 861237 h 4492350"/>
              <a:gd name="connsiteX11-23" fmla="*/ 1222745 w 3742661"/>
              <a:gd name="connsiteY11-24" fmla="*/ 2062716 h 4492350"/>
              <a:gd name="connsiteX12-25" fmla="*/ 1690577 w 3742661"/>
              <a:gd name="connsiteY12-26" fmla="*/ 2190307 h 4492350"/>
              <a:gd name="connsiteX13-27" fmla="*/ 1956391 w 3742661"/>
              <a:gd name="connsiteY13-28" fmla="*/ 0 h 4492350"/>
              <a:gd name="connsiteX14-29" fmla="*/ 2083982 w 3742661"/>
              <a:gd name="connsiteY14-30" fmla="*/ 978195 h 4492350"/>
              <a:gd name="connsiteX15-31" fmla="*/ 1881963 w 3742661"/>
              <a:gd name="connsiteY15-32" fmla="*/ 2232837 h 4492350"/>
              <a:gd name="connsiteX16-33" fmla="*/ 2041452 w 3742661"/>
              <a:gd name="connsiteY16-34" fmla="*/ 3030279 h 4492350"/>
              <a:gd name="connsiteX17-35" fmla="*/ 2647507 w 3742661"/>
              <a:gd name="connsiteY17-36" fmla="*/ 2519916 h 4492350"/>
              <a:gd name="connsiteX18-37" fmla="*/ 2849526 w 3742661"/>
              <a:gd name="connsiteY18-38" fmla="*/ 1307804 h 4492350"/>
              <a:gd name="connsiteX19-39" fmla="*/ 2838893 w 3742661"/>
              <a:gd name="connsiteY19-40" fmla="*/ 2371060 h 4492350"/>
              <a:gd name="connsiteX20-41" fmla="*/ 3742661 w 3742661"/>
              <a:gd name="connsiteY20-42" fmla="*/ 1148316 h 4492350"/>
              <a:gd name="connsiteX21-43" fmla="*/ 2222205 w 3742661"/>
              <a:gd name="connsiteY21-44" fmla="*/ 3370521 h 4492350"/>
              <a:gd name="connsiteX22-45" fmla="*/ 2169042 w 3742661"/>
              <a:gd name="connsiteY22-46" fmla="*/ 3817088 h 4492350"/>
              <a:gd name="connsiteX23-47" fmla="*/ 3317358 w 3742661"/>
              <a:gd name="connsiteY23-48" fmla="*/ 3094074 h 4492350"/>
              <a:gd name="connsiteX24-49" fmla="*/ 2190307 w 3742661"/>
              <a:gd name="connsiteY24-50" fmla="*/ 4051004 h 4492350"/>
              <a:gd name="connsiteX25-51" fmla="*/ 2232838 w 3742661"/>
              <a:gd name="connsiteY25-52" fmla="*/ 4476307 h 4492350"/>
              <a:gd name="connsiteX26-53" fmla="*/ 1743740 w 3742661"/>
              <a:gd name="connsiteY26-54" fmla="*/ 4492350 h 4492350"/>
              <a:gd name="connsiteX0-55" fmla="*/ 1743740 w 3742661"/>
              <a:gd name="connsiteY0-56" fmla="*/ 4492350 h 4492350"/>
              <a:gd name="connsiteX1-57" fmla="*/ 1796903 w 3742661"/>
              <a:gd name="connsiteY1-58" fmla="*/ 3785190 h 4492350"/>
              <a:gd name="connsiteX2-59" fmla="*/ 1307805 w 3742661"/>
              <a:gd name="connsiteY2-60" fmla="*/ 3381153 h 4492350"/>
              <a:gd name="connsiteX3-61" fmla="*/ 31898 w 3742661"/>
              <a:gd name="connsiteY3-62" fmla="*/ 2945218 h 4492350"/>
              <a:gd name="connsiteX4-63" fmla="*/ 1127052 w 3742661"/>
              <a:gd name="connsiteY4-64" fmla="*/ 3242930 h 4492350"/>
              <a:gd name="connsiteX5-65" fmla="*/ 393405 w 3742661"/>
              <a:gd name="connsiteY5-66" fmla="*/ 2456121 h 4492350"/>
              <a:gd name="connsiteX6-67" fmla="*/ 1775638 w 3742661"/>
              <a:gd name="connsiteY6-68" fmla="*/ 3519376 h 4492350"/>
              <a:gd name="connsiteX7-69" fmla="*/ 1679945 w 3742661"/>
              <a:gd name="connsiteY7-70" fmla="*/ 2392325 h 4492350"/>
              <a:gd name="connsiteX8-71" fmla="*/ 0 w 3742661"/>
              <a:gd name="connsiteY8-72" fmla="*/ 754911 h 4492350"/>
              <a:gd name="connsiteX9-73" fmla="*/ 988828 w 3742661"/>
              <a:gd name="connsiteY9-74" fmla="*/ 1924493 h 4492350"/>
              <a:gd name="connsiteX10-75" fmla="*/ 1137684 w 3742661"/>
              <a:gd name="connsiteY10-76" fmla="*/ 861237 h 4492350"/>
              <a:gd name="connsiteX11-77" fmla="*/ 1222745 w 3742661"/>
              <a:gd name="connsiteY11-78" fmla="*/ 2062716 h 4492350"/>
              <a:gd name="connsiteX12-79" fmla="*/ 1690577 w 3742661"/>
              <a:gd name="connsiteY12-80" fmla="*/ 2190307 h 4492350"/>
              <a:gd name="connsiteX13-81" fmla="*/ 1956391 w 3742661"/>
              <a:gd name="connsiteY13-82" fmla="*/ 0 h 4492350"/>
              <a:gd name="connsiteX14-83" fmla="*/ 2083982 w 3742661"/>
              <a:gd name="connsiteY14-84" fmla="*/ 978195 h 4492350"/>
              <a:gd name="connsiteX15-85" fmla="*/ 1881963 w 3742661"/>
              <a:gd name="connsiteY15-86" fmla="*/ 2232837 h 4492350"/>
              <a:gd name="connsiteX16-87" fmla="*/ 2041452 w 3742661"/>
              <a:gd name="connsiteY16-88" fmla="*/ 3030279 h 4492350"/>
              <a:gd name="connsiteX17-89" fmla="*/ 2647507 w 3742661"/>
              <a:gd name="connsiteY17-90" fmla="*/ 2519916 h 4492350"/>
              <a:gd name="connsiteX18-91" fmla="*/ 2849526 w 3742661"/>
              <a:gd name="connsiteY18-92" fmla="*/ 1307804 h 4492350"/>
              <a:gd name="connsiteX19-93" fmla="*/ 2838893 w 3742661"/>
              <a:gd name="connsiteY19-94" fmla="*/ 2371060 h 4492350"/>
              <a:gd name="connsiteX20-95" fmla="*/ 3742661 w 3742661"/>
              <a:gd name="connsiteY20-96" fmla="*/ 1148316 h 4492350"/>
              <a:gd name="connsiteX21-97" fmla="*/ 2222205 w 3742661"/>
              <a:gd name="connsiteY21-98" fmla="*/ 3370521 h 4492350"/>
              <a:gd name="connsiteX22-99" fmla="*/ 2169042 w 3742661"/>
              <a:gd name="connsiteY22-100" fmla="*/ 3817088 h 4492350"/>
              <a:gd name="connsiteX23-101" fmla="*/ 3317358 w 3742661"/>
              <a:gd name="connsiteY23-102" fmla="*/ 3094074 h 4492350"/>
              <a:gd name="connsiteX24-103" fmla="*/ 2190307 w 3742661"/>
              <a:gd name="connsiteY24-104" fmla="*/ 4051004 h 4492350"/>
              <a:gd name="connsiteX25-105" fmla="*/ 2232838 w 3742661"/>
              <a:gd name="connsiteY25-106" fmla="*/ 4476307 h 4492350"/>
              <a:gd name="connsiteX26-107" fmla="*/ 2218194 w 3742661"/>
              <a:gd name="connsiteY26-108" fmla="*/ 4491415 h 4492350"/>
              <a:gd name="connsiteX27" fmla="*/ 1743740 w 3742661"/>
              <a:gd name="connsiteY27" fmla="*/ 4492350 h 4492350"/>
              <a:gd name="connsiteX0-109" fmla="*/ 1743740 w 3742661"/>
              <a:gd name="connsiteY0-110" fmla="*/ 4492350 h 4492350"/>
              <a:gd name="connsiteX1-111" fmla="*/ 1796903 w 3742661"/>
              <a:gd name="connsiteY1-112" fmla="*/ 3785190 h 4492350"/>
              <a:gd name="connsiteX2-113" fmla="*/ 1307805 w 3742661"/>
              <a:gd name="connsiteY2-114" fmla="*/ 3381153 h 4492350"/>
              <a:gd name="connsiteX3-115" fmla="*/ 31898 w 3742661"/>
              <a:gd name="connsiteY3-116" fmla="*/ 2945218 h 4492350"/>
              <a:gd name="connsiteX4-117" fmla="*/ 1127052 w 3742661"/>
              <a:gd name="connsiteY4-118" fmla="*/ 3242930 h 4492350"/>
              <a:gd name="connsiteX5-119" fmla="*/ 393405 w 3742661"/>
              <a:gd name="connsiteY5-120" fmla="*/ 2456121 h 4492350"/>
              <a:gd name="connsiteX6-121" fmla="*/ 1775638 w 3742661"/>
              <a:gd name="connsiteY6-122" fmla="*/ 3519376 h 4492350"/>
              <a:gd name="connsiteX7-123" fmla="*/ 1679945 w 3742661"/>
              <a:gd name="connsiteY7-124" fmla="*/ 2392325 h 4492350"/>
              <a:gd name="connsiteX8-125" fmla="*/ 0 w 3742661"/>
              <a:gd name="connsiteY8-126" fmla="*/ 754911 h 4492350"/>
              <a:gd name="connsiteX9-127" fmla="*/ 988828 w 3742661"/>
              <a:gd name="connsiteY9-128" fmla="*/ 1924493 h 4492350"/>
              <a:gd name="connsiteX10-129" fmla="*/ 1137684 w 3742661"/>
              <a:gd name="connsiteY10-130" fmla="*/ 861237 h 4492350"/>
              <a:gd name="connsiteX11-131" fmla="*/ 1222745 w 3742661"/>
              <a:gd name="connsiteY11-132" fmla="*/ 2062716 h 4492350"/>
              <a:gd name="connsiteX12-133" fmla="*/ 1690577 w 3742661"/>
              <a:gd name="connsiteY12-134" fmla="*/ 2190307 h 4492350"/>
              <a:gd name="connsiteX13-135" fmla="*/ 1956391 w 3742661"/>
              <a:gd name="connsiteY13-136" fmla="*/ 0 h 4492350"/>
              <a:gd name="connsiteX14-137" fmla="*/ 2083982 w 3742661"/>
              <a:gd name="connsiteY14-138" fmla="*/ 978195 h 4492350"/>
              <a:gd name="connsiteX15-139" fmla="*/ 1881963 w 3742661"/>
              <a:gd name="connsiteY15-140" fmla="*/ 2232837 h 4492350"/>
              <a:gd name="connsiteX16-141" fmla="*/ 2041452 w 3742661"/>
              <a:gd name="connsiteY16-142" fmla="*/ 3030279 h 4492350"/>
              <a:gd name="connsiteX17-143" fmla="*/ 2647507 w 3742661"/>
              <a:gd name="connsiteY17-144" fmla="*/ 2519916 h 4492350"/>
              <a:gd name="connsiteX18-145" fmla="*/ 2849526 w 3742661"/>
              <a:gd name="connsiteY18-146" fmla="*/ 1307804 h 4492350"/>
              <a:gd name="connsiteX19-147" fmla="*/ 2838893 w 3742661"/>
              <a:gd name="connsiteY19-148" fmla="*/ 2371060 h 4492350"/>
              <a:gd name="connsiteX20-149" fmla="*/ 3742661 w 3742661"/>
              <a:gd name="connsiteY20-150" fmla="*/ 1148316 h 4492350"/>
              <a:gd name="connsiteX21-151" fmla="*/ 2222205 w 3742661"/>
              <a:gd name="connsiteY21-152" fmla="*/ 3370521 h 4492350"/>
              <a:gd name="connsiteX22-153" fmla="*/ 2169042 w 3742661"/>
              <a:gd name="connsiteY22-154" fmla="*/ 3817088 h 4492350"/>
              <a:gd name="connsiteX23-155" fmla="*/ 3317358 w 3742661"/>
              <a:gd name="connsiteY23-156" fmla="*/ 3094074 h 4492350"/>
              <a:gd name="connsiteX24-157" fmla="*/ 2190307 w 3742661"/>
              <a:gd name="connsiteY24-158" fmla="*/ 4051004 h 4492350"/>
              <a:gd name="connsiteX25-159" fmla="*/ 2232838 w 3742661"/>
              <a:gd name="connsiteY25-160" fmla="*/ 4476307 h 4492350"/>
              <a:gd name="connsiteX26-161" fmla="*/ 2218194 w 3742661"/>
              <a:gd name="connsiteY26-162" fmla="*/ 4491415 h 4492350"/>
              <a:gd name="connsiteX27-163" fmla="*/ 1743740 w 3742661"/>
              <a:gd name="connsiteY27-164" fmla="*/ 4492350 h 4492350"/>
              <a:gd name="connsiteX0-165" fmla="*/ 1743740 w 3742661"/>
              <a:gd name="connsiteY0-166" fmla="*/ 4492350 h 4492350"/>
              <a:gd name="connsiteX1-167" fmla="*/ 1796903 w 3742661"/>
              <a:gd name="connsiteY1-168" fmla="*/ 3785190 h 4492350"/>
              <a:gd name="connsiteX2-169" fmla="*/ 1307805 w 3742661"/>
              <a:gd name="connsiteY2-170" fmla="*/ 3381153 h 4492350"/>
              <a:gd name="connsiteX3-171" fmla="*/ 31898 w 3742661"/>
              <a:gd name="connsiteY3-172" fmla="*/ 2945218 h 4492350"/>
              <a:gd name="connsiteX4-173" fmla="*/ 1127052 w 3742661"/>
              <a:gd name="connsiteY4-174" fmla="*/ 3242930 h 4492350"/>
              <a:gd name="connsiteX5-175" fmla="*/ 393405 w 3742661"/>
              <a:gd name="connsiteY5-176" fmla="*/ 2456121 h 4492350"/>
              <a:gd name="connsiteX6-177" fmla="*/ 1775638 w 3742661"/>
              <a:gd name="connsiteY6-178" fmla="*/ 3519376 h 4492350"/>
              <a:gd name="connsiteX7-179" fmla="*/ 1679945 w 3742661"/>
              <a:gd name="connsiteY7-180" fmla="*/ 2392325 h 4492350"/>
              <a:gd name="connsiteX8-181" fmla="*/ 0 w 3742661"/>
              <a:gd name="connsiteY8-182" fmla="*/ 754911 h 4492350"/>
              <a:gd name="connsiteX9-183" fmla="*/ 988828 w 3742661"/>
              <a:gd name="connsiteY9-184" fmla="*/ 1924493 h 4492350"/>
              <a:gd name="connsiteX10-185" fmla="*/ 1137684 w 3742661"/>
              <a:gd name="connsiteY10-186" fmla="*/ 861237 h 4492350"/>
              <a:gd name="connsiteX11-187" fmla="*/ 1222745 w 3742661"/>
              <a:gd name="connsiteY11-188" fmla="*/ 2062716 h 4492350"/>
              <a:gd name="connsiteX12-189" fmla="*/ 1690577 w 3742661"/>
              <a:gd name="connsiteY12-190" fmla="*/ 2190307 h 4492350"/>
              <a:gd name="connsiteX13-191" fmla="*/ 1956391 w 3742661"/>
              <a:gd name="connsiteY13-192" fmla="*/ 0 h 4492350"/>
              <a:gd name="connsiteX14-193" fmla="*/ 2083982 w 3742661"/>
              <a:gd name="connsiteY14-194" fmla="*/ 978195 h 4492350"/>
              <a:gd name="connsiteX15-195" fmla="*/ 1881963 w 3742661"/>
              <a:gd name="connsiteY15-196" fmla="*/ 2232837 h 4492350"/>
              <a:gd name="connsiteX16-197" fmla="*/ 2041452 w 3742661"/>
              <a:gd name="connsiteY16-198" fmla="*/ 3030279 h 4492350"/>
              <a:gd name="connsiteX17-199" fmla="*/ 2647507 w 3742661"/>
              <a:gd name="connsiteY17-200" fmla="*/ 2519916 h 4492350"/>
              <a:gd name="connsiteX18-201" fmla="*/ 2849526 w 3742661"/>
              <a:gd name="connsiteY18-202" fmla="*/ 1307804 h 4492350"/>
              <a:gd name="connsiteX19-203" fmla="*/ 2838893 w 3742661"/>
              <a:gd name="connsiteY19-204" fmla="*/ 2371060 h 4492350"/>
              <a:gd name="connsiteX20-205" fmla="*/ 3742661 w 3742661"/>
              <a:gd name="connsiteY20-206" fmla="*/ 1148316 h 4492350"/>
              <a:gd name="connsiteX21-207" fmla="*/ 2222205 w 3742661"/>
              <a:gd name="connsiteY21-208" fmla="*/ 3370521 h 4492350"/>
              <a:gd name="connsiteX22-209" fmla="*/ 2169042 w 3742661"/>
              <a:gd name="connsiteY22-210" fmla="*/ 3817088 h 4492350"/>
              <a:gd name="connsiteX23-211" fmla="*/ 3317358 w 3742661"/>
              <a:gd name="connsiteY23-212" fmla="*/ 3094074 h 4492350"/>
              <a:gd name="connsiteX24-213" fmla="*/ 2190307 w 3742661"/>
              <a:gd name="connsiteY24-214" fmla="*/ 4051004 h 4492350"/>
              <a:gd name="connsiteX25-215" fmla="*/ 2232838 w 3742661"/>
              <a:gd name="connsiteY25-216" fmla="*/ 4476307 h 4492350"/>
              <a:gd name="connsiteX26-217" fmla="*/ 2218194 w 3742661"/>
              <a:gd name="connsiteY26-218" fmla="*/ 4491415 h 4492350"/>
              <a:gd name="connsiteX27-219" fmla="*/ 1743740 w 3742661"/>
              <a:gd name="connsiteY27-220" fmla="*/ 4492350 h 4492350"/>
              <a:gd name="connsiteX0-221" fmla="*/ 1743740 w 3742661"/>
              <a:gd name="connsiteY0-222" fmla="*/ 4492350 h 4492350"/>
              <a:gd name="connsiteX1-223" fmla="*/ 1796903 w 3742661"/>
              <a:gd name="connsiteY1-224" fmla="*/ 3785190 h 4492350"/>
              <a:gd name="connsiteX2-225" fmla="*/ 1307805 w 3742661"/>
              <a:gd name="connsiteY2-226" fmla="*/ 3381153 h 4492350"/>
              <a:gd name="connsiteX3-227" fmla="*/ 31898 w 3742661"/>
              <a:gd name="connsiteY3-228" fmla="*/ 2945218 h 4492350"/>
              <a:gd name="connsiteX4-229" fmla="*/ 1127052 w 3742661"/>
              <a:gd name="connsiteY4-230" fmla="*/ 3242930 h 4492350"/>
              <a:gd name="connsiteX5-231" fmla="*/ 393405 w 3742661"/>
              <a:gd name="connsiteY5-232" fmla="*/ 2456121 h 4492350"/>
              <a:gd name="connsiteX6-233" fmla="*/ 1775638 w 3742661"/>
              <a:gd name="connsiteY6-234" fmla="*/ 3519376 h 4492350"/>
              <a:gd name="connsiteX7-235" fmla="*/ 1679945 w 3742661"/>
              <a:gd name="connsiteY7-236" fmla="*/ 2392325 h 4492350"/>
              <a:gd name="connsiteX8-237" fmla="*/ 0 w 3742661"/>
              <a:gd name="connsiteY8-238" fmla="*/ 754911 h 4492350"/>
              <a:gd name="connsiteX9-239" fmla="*/ 988828 w 3742661"/>
              <a:gd name="connsiteY9-240" fmla="*/ 1924493 h 4492350"/>
              <a:gd name="connsiteX10-241" fmla="*/ 1137684 w 3742661"/>
              <a:gd name="connsiteY10-242" fmla="*/ 861237 h 4492350"/>
              <a:gd name="connsiteX11-243" fmla="*/ 1222745 w 3742661"/>
              <a:gd name="connsiteY11-244" fmla="*/ 2062716 h 4492350"/>
              <a:gd name="connsiteX12-245" fmla="*/ 1690577 w 3742661"/>
              <a:gd name="connsiteY12-246" fmla="*/ 2190307 h 4492350"/>
              <a:gd name="connsiteX13-247" fmla="*/ 1956391 w 3742661"/>
              <a:gd name="connsiteY13-248" fmla="*/ 0 h 4492350"/>
              <a:gd name="connsiteX14-249" fmla="*/ 2083982 w 3742661"/>
              <a:gd name="connsiteY14-250" fmla="*/ 978195 h 4492350"/>
              <a:gd name="connsiteX15-251" fmla="*/ 1881963 w 3742661"/>
              <a:gd name="connsiteY15-252" fmla="*/ 2232837 h 4492350"/>
              <a:gd name="connsiteX16-253" fmla="*/ 2041452 w 3742661"/>
              <a:gd name="connsiteY16-254" fmla="*/ 3030279 h 4492350"/>
              <a:gd name="connsiteX17-255" fmla="*/ 2647507 w 3742661"/>
              <a:gd name="connsiteY17-256" fmla="*/ 2519916 h 4492350"/>
              <a:gd name="connsiteX18-257" fmla="*/ 2849526 w 3742661"/>
              <a:gd name="connsiteY18-258" fmla="*/ 1307804 h 4492350"/>
              <a:gd name="connsiteX19-259" fmla="*/ 2838893 w 3742661"/>
              <a:gd name="connsiteY19-260" fmla="*/ 2371060 h 4492350"/>
              <a:gd name="connsiteX20-261" fmla="*/ 3742661 w 3742661"/>
              <a:gd name="connsiteY20-262" fmla="*/ 1148316 h 4492350"/>
              <a:gd name="connsiteX21-263" fmla="*/ 2222205 w 3742661"/>
              <a:gd name="connsiteY21-264" fmla="*/ 3370521 h 4492350"/>
              <a:gd name="connsiteX22-265" fmla="*/ 2169042 w 3742661"/>
              <a:gd name="connsiteY22-266" fmla="*/ 3817088 h 4492350"/>
              <a:gd name="connsiteX23-267" fmla="*/ 3317358 w 3742661"/>
              <a:gd name="connsiteY23-268" fmla="*/ 3094074 h 4492350"/>
              <a:gd name="connsiteX24-269" fmla="*/ 2190307 w 3742661"/>
              <a:gd name="connsiteY24-270" fmla="*/ 4051004 h 4492350"/>
              <a:gd name="connsiteX25-271" fmla="*/ 2232838 w 3742661"/>
              <a:gd name="connsiteY25-272" fmla="*/ 4476307 h 4492350"/>
              <a:gd name="connsiteX26-273" fmla="*/ 2218194 w 3742661"/>
              <a:gd name="connsiteY26-274" fmla="*/ 4491415 h 4492350"/>
              <a:gd name="connsiteX27-275" fmla="*/ 1743740 w 3742661"/>
              <a:gd name="connsiteY27-276" fmla="*/ 4492350 h 4492350"/>
              <a:gd name="connsiteX0-277" fmla="*/ 1743740 w 3742661"/>
              <a:gd name="connsiteY0-278" fmla="*/ 4492350 h 4492350"/>
              <a:gd name="connsiteX1-279" fmla="*/ 1796903 w 3742661"/>
              <a:gd name="connsiteY1-280" fmla="*/ 3785190 h 4492350"/>
              <a:gd name="connsiteX2-281" fmla="*/ 1307805 w 3742661"/>
              <a:gd name="connsiteY2-282" fmla="*/ 3381153 h 4492350"/>
              <a:gd name="connsiteX3-283" fmla="*/ 31898 w 3742661"/>
              <a:gd name="connsiteY3-284" fmla="*/ 2945218 h 4492350"/>
              <a:gd name="connsiteX4-285" fmla="*/ 1127052 w 3742661"/>
              <a:gd name="connsiteY4-286" fmla="*/ 3242930 h 4492350"/>
              <a:gd name="connsiteX5-287" fmla="*/ 393405 w 3742661"/>
              <a:gd name="connsiteY5-288" fmla="*/ 2456121 h 4492350"/>
              <a:gd name="connsiteX6-289" fmla="*/ 1775638 w 3742661"/>
              <a:gd name="connsiteY6-290" fmla="*/ 3519376 h 4492350"/>
              <a:gd name="connsiteX7-291" fmla="*/ 1679945 w 3742661"/>
              <a:gd name="connsiteY7-292" fmla="*/ 2392325 h 4492350"/>
              <a:gd name="connsiteX8-293" fmla="*/ 0 w 3742661"/>
              <a:gd name="connsiteY8-294" fmla="*/ 754911 h 4492350"/>
              <a:gd name="connsiteX9-295" fmla="*/ 988828 w 3742661"/>
              <a:gd name="connsiteY9-296" fmla="*/ 1924493 h 4492350"/>
              <a:gd name="connsiteX10-297" fmla="*/ 1137684 w 3742661"/>
              <a:gd name="connsiteY10-298" fmla="*/ 861237 h 4492350"/>
              <a:gd name="connsiteX11-299" fmla="*/ 1222745 w 3742661"/>
              <a:gd name="connsiteY11-300" fmla="*/ 2062716 h 4492350"/>
              <a:gd name="connsiteX12-301" fmla="*/ 1690577 w 3742661"/>
              <a:gd name="connsiteY12-302" fmla="*/ 2190307 h 4492350"/>
              <a:gd name="connsiteX13-303" fmla="*/ 1956391 w 3742661"/>
              <a:gd name="connsiteY13-304" fmla="*/ 0 h 4492350"/>
              <a:gd name="connsiteX14-305" fmla="*/ 2083982 w 3742661"/>
              <a:gd name="connsiteY14-306" fmla="*/ 978195 h 4492350"/>
              <a:gd name="connsiteX15-307" fmla="*/ 1881963 w 3742661"/>
              <a:gd name="connsiteY15-308" fmla="*/ 2232837 h 4492350"/>
              <a:gd name="connsiteX16-309" fmla="*/ 2041452 w 3742661"/>
              <a:gd name="connsiteY16-310" fmla="*/ 3030279 h 4492350"/>
              <a:gd name="connsiteX17-311" fmla="*/ 2647507 w 3742661"/>
              <a:gd name="connsiteY17-312" fmla="*/ 2519916 h 4492350"/>
              <a:gd name="connsiteX18-313" fmla="*/ 2849526 w 3742661"/>
              <a:gd name="connsiteY18-314" fmla="*/ 1307804 h 4492350"/>
              <a:gd name="connsiteX19-315" fmla="*/ 2838893 w 3742661"/>
              <a:gd name="connsiteY19-316" fmla="*/ 2371060 h 4492350"/>
              <a:gd name="connsiteX20-317" fmla="*/ 3742661 w 3742661"/>
              <a:gd name="connsiteY20-318" fmla="*/ 1148316 h 4492350"/>
              <a:gd name="connsiteX21-319" fmla="*/ 2222205 w 3742661"/>
              <a:gd name="connsiteY21-320" fmla="*/ 3370521 h 4492350"/>
              <a:gd name="connsiteX22-321" fmla="*/ 2169042 w 3742661"/>
              <a:gd name="connsiteY22-322" fmla="*/ 3817088 h 4492350"/>
              <a:gd name="connsiteX23-323" fmla="*/ 3317358 w 3742661"/>
              <a:gd name="connsiteY23-324" fmla="*/ 3094074 h 4492350"/>
              <a:gd name="connsiteX24-325" fmla="*/ 2194317 w 3742661"/>
              <a:gd name="connsiteY24-326" fmla="*/ 4030951 h 4492350"/>
              <a:gd name="connsiteX25-327" fmla="*/ 2232838 w 3742661"/>
              <a:gd name="connsiteY25-328" fmla="*/ 4476307 h 4492350"/>
              <a:gd name="connsiteX26-329" fmla="*/ 2218194 w 3742661"/>
              <a:gd name="connsiteY26-330" fmla="*/ 4491415 h 4492350"/>
              <a:gd name="connsiteX27-331" fmla="*/ 1743740 w 3742661"/>
              <a:gd name="connsiteY27-332" fmla="*/ 4492350 h 4492350"/>
              <a:gd name="connsiteX0-333" fmla="*/ 1743740 w 3742661"/>
              <a:gd name="connsiteY0-334" fmla="*/ 4492350 h 4492350"/>
              <a:gd name="connsiteX1-335" fmla="*/ 1796903 w 3742661"/>
              <a:gd name="connsiteY1-336" fmla="*/ 3785190 h 4492350"/>
              <a:gd name="connsiteX2-337" fmla="*/ 1307805 w 3742661"/>
              <a:gd name="connsiteY2-338" fmla="*/ 3381153 h 4492350"/>
              <a:gd name="connsiteX3-339" fmla="*/ 31898 w 3742661"/>
              <a:gd name="connsiteY3-340" fmla="*/ 2945218 h 4492350"/>
              <a:gd name="connsiteX4-341" fmla="*/ 1127052 w 3742661"/>
              <a:gd name="connsiteY4-342" fmla="*/ 3242930 h 4492350"/>
              <a:gd name="connsiteX5-343" fmla="*/ 393405 w 3742661"/>
              <a:gd name="connsiteY5-344" fmla="*/ 2456121 h 4492350"/>
              <a:gd name="connsiteX6-345" fmla="*/ 1775638 w 3742661"/>
              <a:gd name="connsiteY6-346" fmla="*/ 3519376 h 4492350"/>
              <a:gd name="connsiteX7-347" fmla="*/ 1679945 w 3742661"/>
              <a:gd name="connsiteY7-348" fmla="*/ 2392325 h 4492350"/>
              <a:gd name="connsiteX8-349" fmla="*/ 0 w 3742661"/>
              <a:gd name="connsiteY8-350" fmla="*/ 754911 h 4492350"/>
              <a:gd name="connsiteX9-351" fmla="*/ 988828 w 3742661"/>
              <a:gd name="connsiteY9-352" fmla="*/ 1924493 h 4492350"/>
              <a:gd name="connsiteX10-353" fmla="*/ 1137684 w 3742661"/>
              <a:gd name="connsiteY10-354" fmla="*/ 861237 h 4492350"/>
              <a:gd name="connsiteX11-355" fmla="*/ 1222745 w 3742661"/>
              <a:gd name="connsiteY11-356" fmla="*/ 2062716 h 4492350"/>
              <a:gd name="connsiteX12-357" fmla="*/ 1690577 w 3742661"/>
              <a:gd name="connsiteY12-358" fmla="*/ 2190307 h 4492350"/>
              <a:gd name="connsiteX13-359" fmla="*/ 1956391 w 3742661"/>
              <a:gd name="connsiteY13-360" fmla="*/ 0 h 4492350"/>
              <a:gd name="connsiteX14-361" fmla="*/ 2083982 w 3742661"/>
              <a:gd name="connsiteY14-362" fmla="*/ 978195 h 4492350"/>
              <a:gd name="connsiteX15-363" fmla="*/ 1881963 w 3742661"/>
              <a:gd name="connsiteY15-364" fmla="*/ 2232837 h 4492350"/>
              <a:gd name="connsiteX16-365" fmla="*/ 2041452 w 3742661"/>
              <a:gd name="connsiteY16-366" fmla="*/ 3030279 h 4492350"/>
              <a:gd name="connsiteX17-367" fmla="*/ 2647507 w 3742661"/>
              <a:gd name="connsiteY17-368" fmla="*/ 2519916 h 4492350"/>
              <a:gd name="connsiteX18-369" fmla="*/ 2849526 w 3742661"/>
              <a:gd name="connsiteY18-370" fmla="*/ 1307804 h 4492350"/>
              <a:gd name="connsiteX19-371" fmla="*/ 2838893 w 3742661"/>
              <a:gd name="connsiteY19-372" fmla="*/ 2371060 h 4492350"/>
              <a:gd name="connsiteX20-373" fmla="*/ 3742661 w 3742661"/>
              <a:gd name="connsiteY20-374" fmla="*/ 1148316 h 4492350"/>
              <a:gd name="connsiteX21-375" fmla="*/ 2222205 w 3742661"/>
              <a:gd name="connsiteY21-376" fmla="*/ 3370521 h 4492350"/>
              <a:gd name="connsiteX22-377" fmla="*/ 2169042 w 3742661"/>
              <a:gd name="connsiteY22-378" fmla="*/ 3817088 h 4492350"/>
              <a:gd name="connsiteX23-379" fmla="*/ 3317358 w 3742661"/>
              <a:gd name="connsiteY23-380" fmla="*/ 3094074 h 4492350"/>
              <a:gd name="connsiteX24-381" fmla="*/ 2194317 w 3742661"/>
              <a:gd name="connsiteY24-382" fmla="*/ 4030951 h 4492350"/>
              <a:gd name="connsiteX25-383" fmla="*/ 2232838 w 3742661"/>
              <a:gd name="connsiteY25-384" fmla="*/ 4476307 h 4492350"/>
              <a:gd name="connsiteX26-385" fmla="*/ 2218194 w 3742661"/>
              <a:gd name="connsiteY26-386" fmla="*/ 4491415 h 4492350"/>
              <a:gd name="connsiteX27-387" fmla="*/ 1743740 w 3742661"/>
              <a:gd name="connsiteY27-388" fmla="*/ 4492350 h 4492350"/>
              <a:gd name="connsiteX0-389" fmla="*/ 1743740 w 3742661"/>
              <a:gd name="connsiteY0-390" fmla="*/ 4492350 h 4492350"/>
              <a:gd name="connsiteX1-391" fmla="*/ 1796903 w 3742661"/>
              <a:gd name="connsiteY1-392" fmla="*/ 3785190 h 4492350"/>
              <a:gd name="connsiteX2-393" fmla="*/ 1307805 w 3742661"/>
              <a:gd name="connsiteY2-394" fmla="*/ 3381153 h 4492350"/>
              <a:gd name="connsiteX3-395" fmla="*/ 31898 w 3742661"/>
              <a:gd name="connsiteY3-396" fmla="*/ 2945218 h 4492350"/>
              <a:gd name="connsiteX4-397" fmla="*/ 1127052 w 3742661"/>
              <a:gd name="connsiteY4-398" fmla="*/ 3242930 h 4492350"/>
              <a:gd name="connsiteX5-399" fmla="*/ 393405 w 3742661"/>
              <a:gd name="connsiteY5-400" fmla="*/ 2456121 h 4492350"/>
              <a:gd name="connsiteX6-401" fmla="*/ 1775638 w 3742661"/>
              <a:gd name="connsiteY6-402" fmla="*/ 3519376 h 4492350"/>
              <a:gd name="connsiteX7-403" fmla="*/ 1679945 w 3742661"/>
              <a:gd name="connsiteY7-404" fmla="*/ 2392325 h 4492350"/>
              <a:gd name="connsiteX8-405" fmla="*/ 0 w 3742661"/>
              <a:gd name="connsiteY8-406" fmla="*/ 754911 h 4492350"/>
              <a:gd name="connsiteX9-407" fmla="*/ 988828 w 3742661"/>
              <a:gd name="connsiteY9-408" fmla="*/ 1924493 h 4492350"/>
              <a:gd name="connsiteX10-409" fmla="*/ 1137684 w 3742661"/>
              <a:gd name="connsiteY10-410" fmla="*/ 861237 h 4492350"/>
              <a:gd name="connsiteX11-411" fmla="*/ 1222745 w 3742661"/>
              <a:gd name="connsiteY11-412" fmla="*/ 2062716 h 4492350"/>
              <a:gd name="connsiteX12-413" fmla="*/ 1690577 w 3742661"/>
              <a:gd name="connsiteY12-414" fmla="*/ 2190307 h 4492350"/>
              <a:gd name="connsiteX13-415" fmla="*/ 1956391 w 3742661"/>
              <a:gd name="connsiteY13-416" fmla="*/ 0 h 4492350"/>
              <a:gd name="connsiteX14-417" fmla="*/ 2083982 w 3742661"/>
              <a:gd name="connsiteY14-418" fmla="*/ 978195 h 4492350"/>
              <a:gd name="connsiteX15-419" fmla="*/ 1881963 w 3742661"/>
              <a:gd name="connsiteY15-420" fmla="*/ 2232837 h 4492350"/>
              <a:gd name="connsiteX16-421" fmla="*/ 2041452 w 3742661"/>
              <a:gd name="connsiteY16-422" fmla="*/ 3030279 h 4492350"/>
              <a:gd name="connsiteX17-423" fmla="*/ 2647507 w 3742661"/>
              <a:gd name="connsiteY17-424" fmla="*/ 2519916 h 4492350"/>
              <a:gd name="connsiteX18-425" fmla="*/ 2849526 w 3742661"/>
              <a:gd name="connsiteY18-426" fmla="*/ 1307804 h 4492350"/>
              <a:gd name="connsiteX19-427" fmla="*/ 2838893 w 3742661"/>
              <a:gd name="connsiteY19-428" fmla="*/ 2371060 h 4492350"/>
              <a:gd name="connsiteX20-429" fmla="*/ 3742661 w 3742661"/>
              <a:gd name="connsiteY20-430" fmla="*/ 1148316 h 4492350"/>
              <a:gd name="connsiteX21-431" fmla="*/ 2222205 w 3742661"/>
              <a:gd name="connsiteY21-432" fmla="*/ 3370521 h 4492350"/>
              <a:gd name="connsiteX22-433" fmla="*/ 2169042 w 3742661"/>
              <a:gd name="connsiteY22-434" fmla="*/ 3817088 h 4492350"/>
              <a:gd name="connsiteX23-435" fmla="*/ 3317358 w 3742661"/>
              <a:gd name="connsiteY23-436" fmla="*/ 3094074 h 4492350"/>
              <a:gd name="connsiteX24-437" fmla="*/ 2194317 w 3742661"/>
              <a:gd name="connsiteY24-438" fmla="*/ 4030951 h 4492350"/>
              <a:gd name="connsiteX25-439" fmla="*/ 2232838 w 3742661"/>
              <a:gd name="connsiteY25-440" fmla="*/ 4476307 h 4492350"/>
              <a:gd name="connsiteX26-441" fmla="*/ 2218194 w 3742661"/>
              <a:gd name="connsiteY26-442" fmla="*/ 4491415 h 4492350"/>
              <a:gd name="connsiteX27-443" fmla="*/ 1743740 w 3742661"/>
              <a:gd name="connsiteY27-444" fmla="*/ 4492350 h 4492350"/>
              <a:gd name="connsiteX0-445" fmla="*/ 1743740 w 3742661"/>
              <a:gd name="connsiteY0-446" fmla="*/ 4492350 h 4492350"/>
              <a:gd name="connsiteX1-447" fmla="*/ 1796903 w 3742661"/>
              <a:gd name="connsiteY1-448" fmla="*/ 3785190 h 4492350"/>
              <a:gd name="connsiteX2-449" fmla="*/ 1307805 w 3742661"/>
              <a:gd name="connsiteY2-450" fmla="*/ 3381153 h 4492350"/>
              <a:gd name="connsiteX3-451" fmla="*/ 31898 w 3742661"/>
              <a:gd name="connsiteY3-452" fmla="*/ 2945218 h 4492350"/>
              <a:gd name="connsiteX4-453" fmla="*/ 1127052 w 3742661"/>
              <a:gd name="connsiteY4-454" fmla="*/ 3242930 h 4492350"/>
              <a:gd name="connsiteX5-455" fmla="*/ 393405 w 3742661"/>
              <a:gd name="connsiteY5-456" fmla="*/ 2456121 h 4492350"/>
              <a:gd name="connsiteX6-457" fmla="*/ 1775638 w 3742661"/>
              <a:gd name="connsiteY6-458" fmla="*/ 3519376 h 4492350"/>
              <a:gd name="connsiteX7-459" fmla="*/ 1679945 w 3742661"/>
              <a:gd name="connsiteY7-460" fmla="*/ 2392325 h 4492350"/>
              <a:gd name="connsiteX8-461" fmla="*/ 0 w 3742661"/>
              <a:gd name="connsiteY8-462" fmla="*/ 754911 h 4492350"/>
              <a:gd name="connsiteX9-463" fmla="*/ 988828 w 3742661"/>
              <a:gd name="connsiteY9-464" fmla="*/ 1924493 h 4492350"/>
              <a:gd name="connsiteX10-465" fmla="*/ 1137684 w 3742661"/>
              <a:gd name="connsiteY10-466" fmla="*/ 861237 h 4492350"/>
              <a:gd name="connsiteX11-467" fmla="*/ 1222745 w 3742661"/>
              <a:gd name="connsiteY11-468" fmla="*/ 2062716 h 4492350"/>
              <a:gd name="connsiteX12-469" fmla="*/ 1690577 w 3742661"/>
              <a:gd name="connsiteY12-470" fmla="*/ 2190307 h 4492350"/>
              <a:gd name="connsiteX13-471" fmla="*/ 1956391 w 3742661"/>
              <a:gd name="connsiteY13-472" fmla="*/ 0 h 4492350"/>
              <a:gd name="connsiteX14-473" fmla="*/ 2083982 w 3742661"/>
              <a:gd name="connsiteY14-474" fmla="*/ 978195 h 4492350"/>
              <a:gd name="connsiteX15-475" fmla="*/ 1881963 w 3742661"/>
              <a:gd name="connsiteY15-476" fmla="*/ 2232837 h 4492350"/>
              <a:gd name="connsiteX16-477" fmla="*/ 2041452 w 3742661"/>
              <a:gd name="connsiteY16-478" fmla="*/ 3030279 h 4492350"/>
              <a:gd name="connsiteX17-479" fmla="*/ 2647507 w 3742661"/>
              <a:gd name="connsiteY17-480" fmla="*/ 2519916 h 4492350"/>
              <a:gd name="connsiteX18-481" fmla="*/ 2849526 w 3742661"/>
              <a:gd name="connsiteY18-482" fmla="*/ 1307804 h 4492350"/>
              <a:gd name="connsiteX19-483" fmla="*/ 2838893 w 3742661"/>
              <a:gd name="connsiteY19-484" fmla="*/ 2371060 h 4492350"/>
              <a:gd name="connsiteX20-485" fmla="*/ 3742661 w 3742661"/>
              <a:gd name="connsiteY20-486" fmla="*/ 1148316 h 4492350"/>
              <a:gd name="connsiteX21-487" fmla="*/ 2222205 w 3742661"/>
              <a:gd name="connsiteY21-488" fmla="*/ 3370521 h 4492350"/>
              <a:gd name="connsiteX22-489" fmla="*/ 2169042 w 3742661"/>
              <a:gd name="connsiteY22-490" fmla="*/ 3817088 h 4492350"/>
              <a:gd name="connsiteX23-491" fmla="*/ 3317358 w 3742661"/>
              <a:gd name="connsiteY23-492" fmla="*/ 3094074 h 4492350"/>
              <a:gd name="connsiteX24-493" fmla="*/ 2194317 w 3742661"/>
              <a:gd name="connsiteY24-494" fmla="*/ 4030951 h 4492350"/>
              <a:gd name="connsiteX25-495" fmla="*/ 2232838 w 3742661"/>
              <a:gd name="connsiteY25-496" fmla="*/ 4476307 h 4492350"/>
              <a:gd name="connsiteX26-497" fmla="*/ 2218194 w 3742661"/>
              <a:gd name="connsiteY26-498" fmla="*/ 4491415 h 4492350"/>
              <a:gd name="connsiteX27-499" fmla="*/ 1743740 w 3742661"/>
              <a:gd name="connsiteY27-500" fmla="*/ 4492350 h 4492350"/>
              <a:gd name="connsiteX0-501" fmla="*/ 1743740 w 3742661"/>
              <a:gd name="connsiteY0-502" fmla="*/ 4492350 h 4492350"/>
              <a:gd name="connsiteX1-503" fmla="*/ 1796903 w 3742661"/>
              <a:gd name="connsiteY1-504" fmla="*/ 3785190 h 4492350"/>
              <a:gd name="connsiteX2-505" fmla="*/ 1307805 w 3742661"/>
              <a:gd name="connsiteY2-506" fmla="*/ 3381153 h 4492350"/>
              <a:gd name="connsiteX3-507" fmla="*/ 31898 w 3742661"/>
              <a:gd name="connsiteY3-508" fmla="*/ 2945218 h 4492350"/>
              <a:gd name="connsiteX4-509" fmla="*/ 1127052 w 3742661"/>
              <a:gd name="connsiteY4-510" fmla="*/ 3242930 h 4492350"/>
              <a:gd name="connsiteX5-511" fmla="*/ 393405 w 3742661"/>
              <a:gd name="connsiteY5-512" fmla="*/ 2456121 h 4492350"/>
              <a:gd name="connsiteX6-513" fmla="*/ 1775638 w 3742661"/>
              <a:gd name="connsiteY6-514" fmla="*/ 3519376 h 4492350"/>
              <a:gd name="connsiteX7-515" fmla="*/ 1679945 w 3742661"/>
              <a:gd name="connsiteY7-516" fmla="*/ 2392325 h 4492350"/>
              <a:gd name="connsiteX8-517" fmla="*/ 0 w 3742661"/>
              <a:gd name="connsiteY8-518" fmla="*/ 754911 h 4492350"/>
              <a:gd name="connsiteX9-519" fmla="*/ 988828 w 3742661"/>
              <a:gd name="connsiteY9-520" fmla="*/ 1924493 h 4492350"/>
              <a:gd name="connsiteX10-521" fmla="*/ 1137684 w 3742661"/>
              <a:gd name="connsiteY10-522" fmla="*/ 861237 h 4492350"/>
              <a:gd name="connsiteX11-523" fmla="*/ 1222745 w 3742661"/>
              <a:gd name="connsiteY11-524" fmla="*/ 2062716 h 4492350"/>
              <a:gd name="connsiteX12-525" fmla="*/ 1690577 w 3742661"/>
              <a:gd name="connsiteY12-526" fmla="*/ 2190307 h 4492350"/>
              <a:gd name="connsiteX13-527" fmla="*/ 1956391 w 3742661"/>
              <a:gd name="connsiteY13-528" fmla="*/ 0 h 4492350"/>
              <a:gd name="connsiteX14-529" fmla="*/ 2083982 w 3742661"/>
              <a:gd name="connsiteY14-530" fmla="*/ 978195 h 4492350"/>
              <a:gd name="connsiteX15-531" fmla="*/ 1881963 w 3742661"/>
              <a:gd name="connsiteY15-532" fmla="*/ 2232837 h 4492350"/>
              <a:gd name="connsiteX16-533" fmla="*/ 2041452 w 3742661"/>
              <a:gd name="connsiteY16-534" fmla="*/ 3030279 h 4492350"/>
              <a:gd name="connsiteX17-535" fmla="*/ 2647507 w 3742661"/>
              <a:gd name="connsiteY17-536" fmla="*/ 2519916 h 4492350"/>
              <a:gd name="connsiteX18-537" fmla="*/ 2849526 w 3742661"/>
              <a:gd name="connsiteY18-538" fmla="*/ 1307804 h 4492350"/>
              <a:gd name="connsiteX19-539" fmla="*/ 2838893 w 3742661"/>
              <a:gd name="connsiteY19-540" fmla="*/ 2371060 h 4492350"/>
              <a:gd name="connsiteX20-541" fmla="*/ 3742661 w 3742661"/>
              <a:gd name="connsiteY20-542" fmla="*/ 1148316 h 4492350"/>
              <a:gd name="connsiteX21-543" fmla="*/ 2222205 w 3742661"/>
              <a:gd name="connsiteY21-544" fmla="*/ 3370521 h 4492350"/>
              <a:gd name="connsiteX22-545" fmla="*/ 2169042 w 3742661"/>
              <a:gd name="connsiteY22-546" fmla="*/ 3817088 h 4492350"/>
              <a:gd name="connsiteX23-547" fmla="*/ 3317358 w 3742661"/>
              <a:gd name="connsiteY23-548" fmla="*/ 3094074 h 4492350"/>
              <a:gd name="connsiteX24-549" fmla="*/ 2194317 w 3742661"/>
              <a:gd name="connsiteY24-550" fmla="*/ 4030951 h 4492350"/>
              <a:gd name="connsiteX25-551" fmla="*/ 2232838 w 3742661"/>
              <a:gd name="connsiteY25-552" fmla="*/ 4476307 h 4492350"/>
              <a:gd name="connsiteX26-553" fmla="*/ 2218194 w 3742661"/>
              <a:gd name="connsiteY26-554" fmla="*/ 4491415 h 4492350"/>
              <a:gd name="connsiteX27-555" fmla="*/ 1743740 w 3742661"/>
              <a:gd name="connsiteY27-556" fmla="*/ 4492350 h 4492350"/>
              <a:gd name="connsiteX0-557" fmla="*/ 1743740 w 3742661"/>
              <a:gd name="connsiteY0-558" fmla="*/ 4492350 h 4492350"/>
              <a:gd name="connsiteX1-559" fmla="*/ 1796903 w 3742661"/>
              <a:gd name="connsiteY1-560" fmla="*/ 3785190 h 4492350"/>
              <a:gd name="connsiteX2-561" fmla="*/ 1307805 w 3742661"/>
              <a:gd name="connsiteY2-562" fmla="*/ 3381153 h 4492350"/>
              <a:gd name="connsiteX3-563" fmla="*/ 31898 w 3742661"/>
              <a:gd name="connsiteY3-564" fmla="*/ 2945218 h 4492350"/>
              <a:gd name="connsiteX4-565" fmla="*/ 1127052 w 3742661"/>
              <a:gd name="connsiteY4-566" fmla="*/ 3242930 h 4492350"/>
              <a:gd name="connsiteX5-567" fmla="*/ 393405 w 3742661"/>
              <a:gd name="connsiteY5-568" fmla="*/ 2456121 h 4492350"/>
              <a:gd name="connsiteX6-569" fmla="*/ 1775638 w 3742661"/>
              <a:gd name="connsiteY6-570" fmla="*/ 3519376 h 4492350"/>
              <a:gd name="connsiteX7-571" fmla="*/ 1679945 w 3742661"/>
              <a:gd name="connsiteY7-572" fmla="*/ 2392325 h 4492350"/>
              <a:gd name="connsiteX8-573" fmla="*/ 0 w 3742661"/>
              <a:gd name="connsiteY8-574" fmla="*/ 754911 h 4492350"/>
              <a:gd name="connsiteX9-575" fmla="*/ 988828 w 3742661"/>
              <a:gd name="connsiteY9-576" fmla="*/ 1924493 h 4492350"/>
              <a:gd name="connsiteX10-577" fmla="*/ 1137684 w 3742661"/>
              <a:gd name="connsiteY10-578" fmla="*/ 861237 h 4492350"/>
              <a:gd name="connsiteX11-579" fmla="*/ 1222745 w 3742661"/>
              <a:gd name="connsiteY11-580" fmla="*/ 2062716 h 4492350"/>
              <a:gd name="connsiteX12-581" fmla="*/ 1690577 w 3742661"/>
              <a:gd name="connsiteY12-582" fmla="*/ 2190307 h 4492350"/>
              <a:gd name="connsiteX13-583" fmla="*/ 1956391 w 3742661"/>
              <a:gd name="connsiteY13-584" fmla="*/ 0 h 4492350"/>
              <a:gd name="connsiteX14-585" fmla="*/ 2083982 w 3742661"/>
              <a:gd name="connsiteY14-586" fmla="*/ 978195 h 4492350"/>
              <a:gd name="connsiteX15-587" fmla="*/ 1881963 w 3742661"/>
              <a:gd name="connsiteY15-588" fmla="*/ 2232837 h 4492350"/>
              <a:gd name="connsiteX16-589" fmla="*/ 2041452 w 3742661"/>
              <a:gd name="connsiteY16-590" fmla="*/ 3030279 h 4492350"/>
              <a:gd name="connsiteX17-591" fmla="*/ 2647507 w 3742661"/>
              <a:gd name="connsiteY17-592" fmla="*/ 2519916 h 4492350"/>
              <a:gd name="connsiteX18-593" fmla="*/ 2849526 w 3742661"/>
              <a:gd name="connsiteY18-594" fmla="*/ 1307804 h 4492350"/>
              <a:gd name="connsiteX19-595" fmla="*/ 2838893 w 3742661"/>
              <a:gd name="connsiteY19-596" fmla="*/ 2371060 h 4492350"/>
              <a:gd name="connsiteX20-597" fmla="*/ 3742661 w 3742661"/>
              <a:gd name="connsiteY20-598" fmla="*/ 1148316 h 4492350"/>
              <a:gd name="connsiteX21-599" fmla="*/ 2222205 w 3742661"/>
              <a:gd name="connsiteY21-600" fmla="*/ 3370521 h 4492350"/>
              <a:gd name="connsiteX22-601" fmla="*/ 2169042 w 3742661"/>
              <a:gd name="connsiteY22-602" fmla="*/ 3817088 h 4492350"/>
              <a:gd name="connsiteX23-603" fmla="*/ 3317358 w 3742661"/>
              <a:gd name="connsiteY23-604" fmla="*/ 3094074 h 4492350"/>
              <a:gd name="connsiteX24-605" fmla="*/ 2194317 w 3742661"/>
              <a:gd name="connsiteY24-606" fmla="*/ 4030951 h 4492350"/>
              <a:gd name="connsiteX25-607" fmla="*/ 2232838 w 3742661"/>
              <a:gd name="connsiteY25-608" fmla="*/ 4476307 h 4492350"/>
              <a:gd name="connsiteX26-609" fmla="*/ 2218194 w 3742661"/>
              <a:gd name="connsiteY26-610" fmla="*/ 4491415 h 4492350"/>
              <a:gd name="connsiteX27-611" fmla="*/ 1743740 w 3742661"/>
              <a:gd name="connsiteY27-612" fmla="*/ 4492350 h 4492350"/>
              <a:gd name="connsiteX0-613" fmla="*/ 1743740 w 3742661"/>
              <a:gd name="connsiteY0-614" fmla="*/ 4492350 h 4492350"/>
              <a:gd name="connsiteX1-615" fmla="*/ 1796903 w 3742661"/>
              <a:gd name="connsiteY1-616" fmla="*/ 3785190 h 4492350"/>
              <a:gd name="connsiteX2-617" fmla="*/ 1307805 w 3742661"/>
              <a:gd name="connsiteY2-618" fmla="*/ 3381153 h 4492350"/>
              <a:gd name="connsiteX3-619" fmla="*/ 31898 w 3742661"/>
              <a:gd name="connsiteY3-620" fmla="*/ 2945218 h 4492350"/>
              <a:gd name="connsiteX4-621" fmla="*/ 1127052 w 3742661"/>
              <a:gd name="connsiteY4-622" fmla="*/ 3242930 h 4492350"/>
              <a:gd name="connsiteX5-623" fmla="*/ 393405 w 3742661"/>
              <a:gd name="connsiteY5-624" fmla="*/ 2456121 h 4492350"/>
              <a:gd name="connsiteX6-625" fmla="*/ 1775638 w 3742661"/>
              <a:gd name="connsiteY6-626" fmla="*/ 3519376 h 4492350"/>
              <a:gd name="connsiteX7-627" fmla="*/ 1679945 w 3742661"/>
              <a:gd name="connsiteY7-628" fmla="*/ 2392325 h 4492350"/>
              <a:gd name="connsiteX8-629" fmla="*/ 0 w 3742661"/>
              <a:gd name="connsiteY8-630" fmla="*/ 754911 h 4492350"/>
              <a:gd name="connsiteX9-631" fmla="*/ 988828 w 3742661"/>
              <a:gd name="connsiteY9-632" fmla="*/ 1924493 h 4492350"/>
              <a:gd name="connsiteX10-633" fmla="*/ 1137684 w 3742661"/>
              <a:gd name="connsiteY10-634" fmla="*/ 861237 h 4492350"/>
              <a:gd name="connsiteX11-635" fmla="*/ 1222745 w 3742661"/>
              <a:gd name="connsiteY11-636" fmla="*/ 2062716 h 4492350"/>
              <a:gd name="connsiteX12-637" fmla="*/ 1690577 w 3742661"/>
              <a:gd name="connsiteY12-638" fmla="*/ 2190307 h 4492350"/>
              <a:gd name="connsiteX13-639" fmla="*/ 1956391 w 3742661"/>
              <a:gd name="connsiteY13-640" fmla="*/ 0 h 4492350"/>
              <a:gd name="connsiteX14-641" fmla="*/ 2083982 w 3742661"/>
              <a:gd name="connsiteY14-642" fmla="*/ 978195 h 4492350"/>
              <a:gd name="connsiteX15-643" fmla="*/ 1881963 w 3742661"/>
              <a:gd name="connsiteY15-644" fmla="*/ 2232837 h 4492350"/>
              <a:gd name="connsiteX16-645" fmla="*/ 2041452 w 3742661"/>
              <a:gd name="connsiteY16-646" fmla="*/ 3030279 h 4492350"/>
              <a:gd name="connsiteX17-647" fmla="*/ 2647507 w 3742661"/>
              <a:gd name="connsiteY17-648" fmla="*/ 2519916 h 4492350"/>
              <a:gd name="connsiteX18-649" fmla="*/ 2849526 w 3742661"/>
              <a:gd name="connsiteY18-650" fmla="*/ 1307804 h 4492350"/>
              <a:gd name="connsiteX19-651" fmla="*/ 2838893 w 3742661"/>
              <a:gd name="connsiteY19-652" fmla="*/ 2371060 h 4492350"/>
              <a:gd name="connsiteX20-653" fmla="*/ 3742661 w 3742661"/>
              <a:gd name="connsiteY20-654" fmla="*/ 1148316 h 4492350"/>
              <a:gd name="connsiteX21-655" fmla="*/ 2222205 w 3742661"/>
              <a:gd name="connsiteY21-656" fmla="*/ 3370521 h 4492350"/>
              <a:gd name="connsiteX22-657" fmla="*/ 2169042 w 3742661"/>
              <a:gd name="connsiteY22-658" fmla="*/ 3817088 h 4492350"/>
              <a:gd name="connsiteX23-659" fmla="*/ 3317358 w 3742661"/>
              <a:gd name="connsiteY23-660" fmla="*/ 3094074 h 4492350"/>
              <a:gd name="connsiteX24-661" fmla="*/ 2194317 w 3742661"/>
              <a:gd name="connsiteY24-662" fmla="*/ 4030951 h 4492350"/>
              <a:gd name="connsiteX25-663" fmla="*/ 2232838 w 3742661"/>
              <a:gd name="connsiteY25-664" fmla="*/ 4476307 h 4492350"/>
              <a:gd name="connsiteX26-665" fmla="*/ 2218194 w 3742661"/>
              <a:gd name="connsiteY26-666" fmla="*/ 4491415 h 4492350"/>
              <a:gd name="connsiteX27-667" fmla="*/ 1743740 w 3742661"/>
              <a:gd name="connsiteY27-668" fmla="*/ 4492350 h 4492350"/>
              <a:gd name="connsiteX0-669" fmla="*/ 1743740 w 3742661"/>
              <a:gd name="connsiteY0-670" fmla="*/ 4492350 h 4492350"/>
              <a:gd name="connsiteX1-671" fmla="*/ 1796903 w 3742661"/>
              <a:gd name="connsiteY1-672" fmla="*/ 3785190 h 4492350"/>
              <a:gd name="connsiteX2-673" fmla="*/ 1307805 w 3742661"/>
              <a:gd name="connsiteY2-674" fmla="*/ 3381153 h 4492350"/>
              <a:gd name="connsiteX3-675" fmla="*/ 31898 w 3742661"/>
              <a:gd name="connsiteY3-676" fmla="*/ 2945218 h 4492350"/>
              <a:gd name="connsiteX4-677" fmla="*/ 1127052 w 3742661"/>
              <a:gd name="connsiteY4-678" fmla="*/ 3242930 h 4492350"/>
              <a:gd name="connsiteX5-679" fmla="*/ 393405 w 3742661"/>
              <a:gd name="connsiteY5-680" fmla="*/ 2456121 h 4492350"/>
              <a:gd name="connsiteX6-681" fmla="*/ 1775638 w 3742661"/>
              <a:gd name="connsiteY6-682" fmla="*/ 3519376 h 4492350"/>
              <a:gd name="connsiteX7-683" fmla="*/ 1679945 w 3742661"/>
              <a:gd name="connsiteY7-684" fmla="*/ 2392325 h 4492350"/>
              <a:gd name="connsiteX8-685" fmla="*/ 0 w 3742661"/>
              <a:gd name="connsiteY8-686" fmla="*/ 754911 h 4492350"/>
              <a:gd name="connsiteX9-687" fmla="*/ 988828 w 3742661"/>
              <a:gd name="connsiteY9-688" fmla="*/ 1924493 h 4492350"/>
              <a:gd name="connsiteX10-689" fmla="*/ 1137684 w 3742661"/>
              <a:gd name="connsiteY10-690" fmla="*/ 861237 h 4492350"/>
              <a:gd name="connsiteX11-691" fmla="*/ 1222745 w 3742661"/>
              <a:gd name="connsiteY11-692" fmla="*/ 2062716 h 4492350"/>
              <a:gd name="connsiteX12-693" fmla="*/ 1690577 w 3742661"/>
              <a:gd name="connsiteY12-694" fmla="*/ 2190307 h 4492350"/>
              <a:gd name="connsiteX13-695" fmla="*/ 1956391 w 3742661"/>
              <a:gd name="connsiteY13-696" fmla="*/ 0 h 4492350"/>
              <a:gd name="connsiteX14-697" fmla="*/ 2083982 w 3742661"/>
              <a:gd name="connsiteY14-698" fmla="*/ 978195 h 4492350"/>
              <a:gd name="connsiteX15-699" fmla="*/ 1881963 w 3742661"/>
              <a:gd name="connsiteY15-700" fmla="*/ 2232837 h 4492350"/>
              <a:gd name="connsiteX16-701" fmla="*/ 2041452 w 3742661"/>
              <a:gd name="connsiteY16-702" fmla="*/ 3030279 h 4492350"/>
              <a:gd name="connsiteX17-703" fmla="*/ 2647507 w 3742661"/>
              <a:gd name="connsiteY17-704" fmla="*/ 2519916 h 4492350"/>
              <a:gd name="connsiteX18-705" fmla="*/ 2849526 w 3742661"/>
              <a:gd name="connsiteY18-706" fmla="*/ 1307804 h 4492350"/>
              <a:gd name="connsiteX19-707" fmla="*/ 2838893 w 3742661"/>
              <a:gd name="connsiteY19-708" fmla="*/ 2371060 h 4492350"/>
              <a:gd name="connsiteX20-709" fmla="*/ 3742661 w 3742661"/>
              <a:gd name="connsiteY20-710" fmla="*/ 1148316 h 4492350"/>
              <a:gd name="connsiteX21-711" fmla="*/ 2222205 w 3742661"/>
              <a:gd name="connsiteY21-712" fmla="*/ 3370521 h 4492350"/>
              <a:gd name="connsiteX22-713" fmla="*/ 2169042 w 3742661"/>
              <a:gd name="connsiteY22-714" fmla="*/ 3817088 h 4492350"/>
              <a:gd name="connsiteX23-715" fmla="*/ 3317358 w 3742661"/>
              <a:gd name="connsiteY23-716" fmla="*/ 3094074 h 4492350"/>
              <a:gd name="connsiteX24-717" fmla="*/ 2194317 w 3742661"/>
              <a:gd name="connsiteY24-718" fmla="*/ 4030951 h 4492350"/>
              <a:gd name="connsiteX25-719" fmla="*/ 2232838 w 3742661"/>
              <a:gd name="connsiteY25-720" fmla="*/ 4476307 h 4492350"/>
              <a:gd name="connsiteX26-721" fmla="*/ 2218194 w 3742661"/>
              <a:gd name="connsiteY26-722" fmla="*/ 4491415 h 4492350"/>
              <a:gd name="connsiteX27-723" fmla="*/ 1743740 w 3742661"/>
              <a:gd name="connsiteY27-724" fmla="*/ 4492350 h 4492350"/>
              <a:gd name="connsiteX0-725" fmla="*/ 1743740 w 3742661"/>
              <a:gd name="connsiteY0-726" fmla="*/ 4492350 h 4492350"/>
              <a:gd name="connsiteX1-727" fmla="*/ 1796903 w 3742661"/>
              <a:gd name="connsiteY1-728" fmla="*/ 3785190 h 4492350"/>
              <a:gd name="connsiteX2-729" fmla="*/ 1307805 w 3742661"/>
              <a:gd name="connsiteY2-730" fmla="*/ 3381153 h 4492350"/>
              <a:gd name="connsiteX3-731" fmla="*/ 31898 w 3742661"/>
              <a:gd name="connsiteY3-732" fmla="*/ 2945218 h 4492350"/>
              <a:gd name="connsiteX4-733" fmla="*/ 1127052 w 3742661"/>
              <a:gd name="connsiteY4-734" fmla="*/ 3242930 h 4492350"/>
              <a:gd name="connsiteX5-735" fmla="*/ 393405 w 3742661"/>
              <a:gd name="connsiteY5-736" fmla="*/ 2456121 h 4492350"/>
              <a:gd name="connsiteX6-737" fmla="*/ 1775638 w 3742661"/>
              <a:gd name="connsiteY6-738" fmla="*/ 3519376 h 4492350"/>
              <a:gd name="connsiteX7-739" fmla="*/ 1679945 w 3742661"/>
              <a:gd name="connsiteY7-740" fmla="*/ 2392325 h 4492350"/>
              <a:gd name="connsiteX8-741" fmla="*/ 0 w 3742661"/>
              <a:gd name="connsiteY8-742" fmla="*/ 754911 h 4492350"/>
              <a:gd name="connsiteX9-743" fmla="*/ 988828 w 3742661"/>
              <a:gd name="connsiteY9-744" fmla="*/ 1924493 h 4492350"/>
              <a:gd name="connsiteX10-745" fmla="*/ 1137684 w 3742661"/>
              <a:gd name="connsiteY10-746" fmla="*/ 861237 h 4492350"/>
              <a:gd name="connsiteX11-747" fmla="*/ 1222745 w 3742661"/>
              <a:gd name="connsiteY11-748" fmla="*/ 2062716 h 4492350"/>
              <a:gd name="connsiteX12-749" fmla="*/ 1690577 w 3742661"/>
              <a:gd name="connsiteY12-750" fmla="*/ 2190307 h 4492350"/>
              <a:gd name="connsiteX13-751" fmla="*/ 1956391 w 3742661"/>
              <a:gd name="connsiteY13-752" fmla="*/ 0 h 4492350"/>
              <a:gd name="connsiteX14-753" fmla="*/ 2083982 w 3742661"/>
              <a:gd name="connsiteY14-754" fmla="*/ 978195 h 4492350"/>
              <a:gd name="connsiteX15-755" fmla="*/ 1881963 w 3742661"/>
              <a:gd name="connsiteY15-756" fmla="*/ 2232837 h 4492350"/>
              <a:gd name="connsiteX16-757" fmla="*/ 2041452 w 3742661"/>
              <a:gd name="connsiteY16-758" fmla="*/ 3030279 h 4492350"/>
              <a:gd name="connsiteX17-759" fmla="*/ 2647507 w 3742661"/>
              <a:gd name="connsiteY17-760" fmla="*/ 2519916 h 4492350"/>
              <a:gd name="connsiteX18-761" fmla="*/ 2849526 w 3742661"/>
              <a:gd name="connsiteY18-762" fmla="*/ 1307804 h 4492350"/>
              <a:gd name="connsiteX19-763" fmla="*/ 2838893 w 3742661"/>
              <a:gd name="connsiteY19-764" fmla="*/ 2371060 h 4492350"/>
              <a:gd name="connsiteX20-765" fmla="*/ 3742661 w 3742661"/>
              <a:gd name="connsiteY20-766" fmla="*/ 1148316 h 4492350"/>
              <a:gd name="connsiteX21-767" fmla="*/ 2222205 w 3742661"/>
              <a:gd name="connsiteY21-768" fmla="*/ 3370521 h 4492350"/>
              <a:gd name="connsiteX22-769" fmla="*/ 2169042 w 3742661"/>
              <a:gd name="connsiteY22-770" fmla="*/ 3817088 h 4492350"/>
              <a:gd name="connsiteX23-771" fmla="*/ 3317358 w 3742661"/>
              <a:gd name="connsiteY23-772" fmla="*/ 3094074 h 4492350"/>
              <a:gd name="connsiteX24-773" fmla="*/ 2194317 w 3742661"/>
              <a:gd name="connsiteY24-774" fmla="*/ 4030951 h 4492350"/>
              <a:gd name="connsiteX25-775" fmla="*/ 2232838 w 3742661"/>
              <a:gd name="connsiteY25-776" fmla="*/ 4476307 h 4492350"/>
              <a:gd name="connsiteX26-777" fmla="*/ 2218194 w 3742661"/>
              <a:gd name="connsiteY26-778" fmla="*/ 4491415 h 4492350"/>
              <a:gd name="connsiteX27-779" fmla="*/ 1743740 w 3742661"/>
              <a:gd name="connsiteY27-780" fmla="*/ 4492350 h 4492350"/>
              <a:gd name="connsiteX0-781" fmla="*/ 1743740 w 3742661"/>
              <a:gd name="connsiteY0-782" fmla="*/ 4492350 h 4492350"/>
              <a:gd name="connsiteX1-783" fmla="*/ 1796903 w 3742661"/>
              <a:gd name="connsiteY1-784" fmla="*/ 3785190 h 4492350"/>
              <a:gd name="connsiteX2-785" fmla="*/ 1307805 w 3742661"/>
              <a:gd name="connsiteY2-786" fmla="*/ 3381153 h 4492350"/>
              <a:gd name="connsiteX3-787" fmla="*/ 31898 w 3742661"/>
              <a:gd name="connsiteY3-788" fmla="*/ 2945218 h 4492350"/>
              <a:gd name="connsiteX4-789" fmla="*/ 1127052 w 3742661"/>
              <a:gd name="connsiteY4-790" fmla="*/ 3242930 h 4492350"/>
              <a:gd name="connsiteX5-791" fmla="*/ 393405 w 3742661"/>
              <a:gd name="connsiteY5-792" fmla="*/ 2456121 h 4492350"/>
              <a:gd name="connsiteX6-793" fmla="*/ 1775638 w 3742661"/>
              <a:gd name="connsiteY6-794" fmla="*/ 3519376 h 4492350"/>
              <a:gd name="connsiteX7-795" fmla="*/ 1679945 w 3742661"/>
              <a:gd name="connsiteY7-796" fmla="*/ 2392325 h 4492350"/>
              <a:gd name="connsiteX8-797" fmla="*/ 0 w 3742661"/>
              <a:gd name="connsiteY8-798" fmla="*/ 754911 h 4492350"/>
              <a:gd name="connsiteX9-799" fmla="*/ 988828 w 3742661"/>
              <a:gd name="connsiteY9-800" fmla="*/ 1924493 h 4492350"/>
              <a:gd name="connsiteX10-801" fmla="*/ 1137684 w 3742661"/>
              <a:gd name="connsiteY10-802" fmla="*/ 861237 h 4492350"/>
              <a:gd name="connsiteX11-803" fmla="*/ 1222745 w 3742661"/>
              <a:gd name="connsiteY11-804" fmla="*/ 2062716 h 4492350"/>
              <a:gd name="connsiteX12-805" fmla="*/ 1690577 w 3742661"/>
              <a:gd name="connsiteY12-806" fmla="*/ 2190307 h 4492350"/>
              <a:gd name="connsiteX13-807" fmla="*/ 1956391 w 3742661"/>
              <a:gd name="connsiteY13-808" fmla="*/ 0 h 4492350"/>
              <a:gd name="connsiteX14-809" fmla="*/ 2083982 w 3742661"/>
              <a:gd name="connsiteY14-810" fmla="*/ 978195 h 4492350"/>
              <a:gd name="connsiteX15-811" fmla="*/ 1881963 w 3742661"/>
              <a:gd name="connsiteY15-812" fmla="*/ 2232837 h 4492350"/>
              <a:gd name="connsiteX16-813" fmla="*/ 2041452 w 3742661"/>
              <a:gd name="connsiteY16-814" fmla="*/ 3030279 h 4492350"/>
              <a:gd name="connsiteX17-815" fmla="*/ 2647507 w 3742661"/>
              <a:gd name="connsiteY17-816" fmla="*/ 2519916 h 4492350"/>
              <a:gd name="connsiteX18-817" fmla="*/ 2849526 w 3742661"/>
              <a:gd name="connsiteY18-818" fmla="*/ 1307804 h 4492350"/>
              <a:gd name="connsiteX19-819" fmla="*/ 2838893 w 3742661"/>
              <a:gd name="connsiteY19-820" fmla="*/ 2371060 h 4492350"/>
              <a:gd name="connsiteX20-821" fmla="*/ 3742661 w 3742661"/>
              <a:gd name="connsiteY20-822" fmla="*/ 1148316 h 4492350"/>
              <a:gd name="connsiteX21-823" fmla="*/ 2222205 w 3742661"/>
              <a:gd name="connsiteY21-824" fmla="*/ 3370521 h 4492350"/>
              <a:gd name="connsiteX22-825" fmla="*/ 2169042 w 3742661"/>
              <a:gd name="connsiteY22-826" fmla="*/ 3817088 h 4492350"/>
              <a:gd name="connsiteX23-827" fmla="*/ 3317358 w 3742661"/>
              <a:gd name="connsiteY23-828" fmla="*/ 3094074 h 4492350"/>
              <a:gd name="connsiteX24-829" fmla="*/ 2194317 w 3742661"/>
              <a:gd name="connsiteY24-830" fmla="*/ 4030951 h 4492350"/>
              <a:gd name="connsiteX25-831" fmla="*/ 2232838 w 3742661"/>
              <a:gd name="connsiteY25-832" fmla="*/ 4476307 h 4492350"/>
              <a:gd name="connsiteX26-833" fmla="*/ 2218194 w 3742661"/>
              <a:gd name="connsiteY26-834" fmla="*/ 4491415 h 4492350"/>
              <a:gd name="connsiteX27-835" fmla="*/ 1743740 w 3742661"/>
              <a:gd name="connsiteY27-836" fmla="*/ 4492350 h 4492350"/>
              <a:gd name="connsiteX0-837" fmla="*/ 1743740 w 3742661"/>
              <a:gd name="connsiteY0-838" fmla="*/ 4492350 h 4492350"/>
              <a:gd name="connsiteX1-839" fmla="*/ 1796903 w 3742661"/>
              <a:gd name="connsiteY1-840" fmla="*/ 3785190 h 4492350"/>
              <a:gd name="connsiteX2-841" fmla="*/ 1307805 w 3742661"/>
              <a:gd name="connsiteY2-842" fmla="*/ 3381153 h 4492350"/>
              <a:gd name="connsiteX3-843" fmla="*/ 31898 w 3742661"/>
              <a:gd name="connsiteY3-844" fmla="*/ 2945218 h 4492350"/>
              <a:gd name="connsiteX4-845" fmla="*/ 1127052 w 3742661"/>
              <a:gd name="connsiteY4-846" fmla="*/ 3242930 h 4492350"/>
              <a:gd name="connsiteX5-847" fmla="*/ 393405 w 3742661"/>
              <a:gd name="connsiteY5-848" fmla="*/ 2456121 h 4492350"/>
              <a:gd name="connsiteX6-849" fmla="*/ 1775638 w 3742661"/>
              <a:gd name="connsiteY6-850" fmla="*/ 3519376 h 4492350"/>
              <a:gd name="connsiteX7-851" fmla="*/ 1679945 w 3742661"/>
              <a:gd name="connsiteY7-852" fmla="*/ 2392325 h 4492350"/>
              <a:gd name="connsiteX8-853" fmla="*/ 0 w 3742661"/>
              <a:gd name="connsiteY8-854" fmla="*/ 754911 h 4492350"/>
              <a:gd name="connsiteX9-855" fmla="*/ 988828 w 3742661"/>
              <a:gd name="connsiteY9-856" fmla="*/ 1924493 h 4492350"/>
              <a:gd name="connsiteX10-857" fmla="*/ 1137684 w 3742661"/>
              <a:gd name="connsiteY10-858" fmla="*/ 861237 h 4492350"/>
              <a:gd name="connsiteX11-859" fmla="*/ 1222745 w 3742661"/>
              <a:gd name="connsiteY11-860" fmla="*/ 2062716 h 4492350"/>
              <a:gd name="connsiteX12-861" fmla="*/ 1690577 w 3742661"/>
              <a:gd name="connsiteY12-862" fmla="*/ 2190307 h 4492350"/>
              <a:gd name="connsiteX13-863" fmla="*/ 1956391 w 3742661"/>
              <a:gd name="connsiteY13-864" fmla="*/ 0 h 4492350"/>
              <a:gd name="connsiteX14-865" fmla="*/ 2083982 w 3742661"/>
              <a:gd name="connsiteY14-866" fmla="*/ 978195 h 4492350"/>
              <a:gd name="connsiteX15-867" fmla="*/ 1881963 w 3742661"/>
              <a:gd name="connsiteY15-868" fmla="*/ 2232837 h 4492350"/>
              <a:gd name="connsiteX16-869" fmla="*/ 2041452 w 3742661"/>
              <a:gd name="connsiteY16-870" fmla="*/ 3030279 h 4492350"/>
              <a:gd name="connsiteX17-871" fmla="*/ 2647507 w 3742661"/>
              <a:gd name="connsiteY17-872" fmla="*/ 2519916 h 4492350"/>
              <a:gd name="connsiteX18-873" fmla="*/ 2849526 w 3742661"/>
              <a:gd name="connsiteY18-874" fmla="*/ 1307804 h 4492350"/>
              <a:gd name="connsiteX19-875" fmla="*/ 2838893 w 3742661"/>
              <a:gd name="connsiteY19-876" fmla="*/ 2371060 h 4492350"/>
              <a:gd name="connsiteX20-877" fmla="*/ 3742661 w 3742661"/>
              <a:gd name="connsiteY20-878" fmla="*/ 1148316 h 4492350"/>
              <a:gd name="connsiteX21-879" fmla="*/ 2222205 w 3742661"/>
              <a:gd name="connsiteY21-880" fmla="*/ 3370521 h 4492350"/>
              <a:gd name="connsiteX22-881" fmla="*/ 2169042 w 3742661"/>
              <a:gd name="connsiteY22-882" fmla="*/ 3817088 h 4492350"/>
              <a:gd name="connsiteX23-883" fmla="*/ 3317358 w 3742661"/>
              <a:gd name="connsiteY23-884" fmla="*/ 3094074 h 4492350"/>
              <a:gd name="connsiteX24-885" fmla="*/ 2194317 w 3742661"/>
              <a:gd name="connsiteY24-886" fmla="*/ 4030951 h 4492350"/>
              <a:gd name="connsiteX25-887" fmla="*/ 2232838 w 3742661"/>
              <a:gd name="connsiteY25-888" fmla="*/ 4476307 h 4492350"/>
              <a:gd name="connsiteX26-889" fmla="*/ 2218194 w 3742661"/>
              <a:gd name="connsiteY26-890" fmla="*/ 4491415 h 4492350"/>
              <a:gd name="connsiteX27-891" fmla="*/ 1743740 w 3742661"/>
              <a:gd name="connsiteY27-892" fmla="*/ 4492350 h 4492350"/>
              <a:gd name="connsiteX0-893" fmla="*/ 1743740 w 3742661"/>
              <a:gd name="connsiteY0-894" fmla="*/ 4492350 h 4492350"/>
              <a:gd name="connsiteX1-895" fmla="*/ 1796903 w 3742661"/>
              <a:gd name="connsiteY1-896" fmla="*/ 3785190 h 4492350"/>
              <a:gd name="connsiteX2-897" fmla="*/ 1307805 w 3742661"/>
              <a:gd name="connsiteY2-898" fmla="*/ 3381153 h 4492350"/>
              <a:gd name="connsiteX3-899" fmla="*/ 31898 w 3742661"/>
              <a:gd name="connsiteY3-900" fmla="*/ 2945218 h 4492350"/>
              <a:gd name="connsiteX4-901" fmla="*/ 1127052 w 3742661"/>
              <a:gd name="connsiteY4-902" fmla="*/ 3242930 h 4492350"/>
              <a:gd name="connsiteX5-903" fmla="*/ 393405 w 3742661"/>
              <a:gd name="connsiteY5-904" fmla="*/ 2456121 h 4492350"/>
              <a:gd name="connsiteX6-905" fmla="*/ 1775638 w 3742661"/>
              <a:gd name="connsiteY6-906" fmla="*/ 3519376 h 4492350"/>
              <a:gd name="connsiteX7-907" fmla="*/ 1679945 w 3742661"/>
              <a:gd name="connsiteY7-908" fmla="*/ 2392325 h 4492350"/>
              <a:gd name="connsiteX8-909" fmla="*/ 0 w 3742661"/>
              <a:gd name="connsiteY8-910" fmla="*/ 754911 h 4492350"/>
              <a:gd name="connsiteX9-911" fmla="*/ 988828 w 3742661"/>
              <a:gd name="connsiteY9-912" fmla="*/ 1924493 h 4492350"/>
              <a:gd name="connsiteX10-913" fmla="*/ 1137684 w 3742661"/>
              <a:gd name="connsiteY10-914" fmla="*/ 861237 h 4492350"/>
              <a:gd name="connsiteX11-915" fmla="*/ 1222745 w 3742661"/>
              <a:gd name="connsiteY11-916" fmla="*/ 2062716 h 4492350"/>
              <a:gd name="connsiteX12-917" fmla="*/ 1690577 w 3742661"/>
              <a:gd name="connsiteY12-918" fmla="*/ 2190307 h 4492350"/>
              <a:gd name="connsiteX13-919" fmla="*/ 1956391 w 3742661"/>
              <a:gd name="connsiteY13-920" fmla="*/ 0 h 4492350"/>
              <a:gd name="connsiteX14-921" fmla="*/ 2083982 w 3742661"/>
              <a:gd name="connsiteY14-922" fmla="*/ 978195 h 4492350"/>
              <a:gd name="connsiteX15-923" fmla="*/ 1881963 w 3742661"/>
              <a:gd name="connsiteY15-924" fmla="*/ 2232837 h 4492350"/>
              <a:gd name="connsiteX16-925" fmla="*/ 2041452 w 3742661"/>
              <a:gd name="connsiteY16-926" fmla="*/ 3030279 h 4492350"/>
              <a:gd name="connsiteX17-927" fmla="*/ 2647507 w 3742661"/>
              <a:gd name="connsiteY17-928" fmla="*/ 2519916 h 4492350"/>
              <a:gd name="connsiteX18-929" fmla="*/ 2849526 w 3742661"/>
              <a:gd name="connsiteY18-930" fmla="*/ 1307804 h 4492350"/>
              <a:gd name="connsiteX19-931" fmla="*/ 2838893 w 3742661"/>
              <a:gd name="connsiteY19-932" fmla="*/ 2371060 h 4492350"/>
              <a:gd name="connsiteX20-933" fmla="*/ 3742661 w 3742661"/>
              <a:gd name="connsiteY20-934" fmla="*/ 1148316 h 4492350"/>
              <a:gd name="connsiteX21-935" fmla="*/ 2222205 w 3742661"/>
              <a:gd name="connsiteY21-936" fmla="*/ 3370521 h 4492350"/>
              <a:gd name="connsiteX22-937" fmla="*/ 2169042 w 3742661"/>
              <a:gd name="connsiteY22-938" fmla="*/ 3817088 h 4492350"/>
              <a:gd name="connsiteX23-939" fmla="*/ 3317358 w 3742661"/>
              <a:gd name="connsiteY23-940" fmla="*/ 3094074 h 4492350"/>
              <a:gd name="connsiteX24-941" fmla="*/ 2194317 w 3742661"/>
              <a:gd name="connsiteY24-942" fmla="*/ 4030951 h 4492350"/>
              <a:gd name="connsiteX25-943" fmla="*/ 2232838 w 3742661"/>
              <a:gd name="connsiteY25-944" fmla="*/ 4476307 h 4492350"/>
              <a:gd name="connsiteX26-945" fmla="*/ 2218194 w 3742661"/>
              <a:gd name="connsiteY26-946" fmla="*/ 4491415 h 4492350"/>
              <a:gd name="connsiteX27-947" fmla="*/ 1743740 w 3742661"/>
              <a:gd name="connsiteY27-948" fmla="*/ 4492350 h 4492350"/>
              <a:gd name="connsiteX0-949" fmla="*/ 1743740 w 3742661"/>
              <a:gd name="connsiteY0-950" fmla="*/ 4492350 h 4492350"/>
              <a:gd name="connsiteX1-951" fmla="*/ 1796903 w 3742661"/>
              <a:gd name="connsiteY1-952" fmla="*/ 3785190 h 4492350"/>
              <a:gd name="connsiteX2-953" fmla="*/ 1307805 w 3742661"/>
              <a:gd name="connsiteY2-954" fmla="*/ 3381153 h 4492350"/>
              <a:gd name="connsiteX3-955" fmla="*/ 31898 w 3742661"/>
              <a:gd name="connsiteY3-956" fmla="*/ 2945218 h 4492350"/>
              <a:gd name="connsiteX4-957" fmla="*/ 1127052 w 3742661"/>
              <a:gd name="connsiteY4-958" fmla="*/ 3242930 h 4492350"/>
              <a:gd name="connsiteX5-959" fmla="*/ 393405 w 3742661"/>
              <a:gd name="connsiteY5-960" fmla="*/ 2456121 h 4492350"/>
              <a:gd name="connsiteX6-961" fmla="*/ 1775638 w 3742661"/>
              <a:gd name="connsiteY6-962" fmla="*/ 3519376 h 4492350"/>
              <a:gd name="connsiteX7-963" fmla="*/ 1679945 w 3742661"/>
              <a:gd name="connsiteY7-964" fmla="*/ 2392325 h 4492350"/>
              <a:gd name="connsiteX8-965" fmla="*/ 0 w 3742661"/>
              <a:gd name="connsiteY8-966" fmla="*/ 754911 h 4492350"/>
              <a:gd name="connsiteX9-967" fmla="*/ 988828 w 3742661"/>
              <a:gd name="connsiteY9-968" fmla="*/ 1924493 h 4492350"/>
              <a:gd name="connsiteX10-969" fmla="*/ 1137684 w 3742661"/>
              <a:gd name="connsiteY10-970" fmla="*/ 861237 h 4492350"/>
              <a:gd name="connsiteX11-971" fmla="*/ 1222745 w 3742661"/>
              <a:gd name="connsiteY11-972" fmla="*/ 2062716 h 4492350"/>
              <a:gd name="connsiteX12-973" fmla="*/ 1690577 w 3742661"/>
              <a:gd name="connsiteY12-974" fmla="*/ 2190307 h 4492350"/>
              <a:gd name="connsiteX13-975" fmla="*/ 1956391 w 3742661"/>
              <a:gd name="connsiteY13-976" fmla="*/ 0 h 4492350"/>
              <a:gd name="connsiteX14-977" fmla="*/ 2083982 w 3742661"/>
              <a:gd name="connsiteY14-978" fmla="*/ 978195 h 4492350"/>
              <a:gd name="connsiteX15-979" fmla="*/ 1881963 w 3742661"/>
              <a:gd name="connsiteY15-980" fmla="*/ 2232837 h 4492350"/>
              <a:gd name="connsiteX16-981" fmla="*/ 2041452 w 3742661"/>
              <a:gd name="connsiteY16-982" fmla="*/ 3030279 h 4492350"/>
              <a:gd name="connsiteX17-983" fmla="*/ 2647507 w 3742661"/>
              <a:gd name="connsiteY17-984" fmla="*/ 2519916 h 4492350"/>
              <a:gd name="connsiteX18-985" fmla="*/ 2849526 w 3742661"/>
              <a:gd name="connsiteY18-986" fmla="*/ 1307804 h 4492350"/>
              <a:gd name="connsiteX19-987" fmla="*/ 2838893 w 3742661"/>
              <a:gd name="connsiteY19-988" fmla="*/ 2371060 h 4492350"/>
              <a:gd name="connsiteX20-989" fmla="*/ 3742661 w 3742661"/>
              <a:gd name="connsiteY20-990" fmla="*/ 1148316 h 4492350"/>
              <a:gd name="connsiteX21-991" fmla="*/ 2222205 w 3742661"/>
              <a:gd name="connsiteY21-992" fmla="*/ 3370521 h 4492350"/>
              <a:gd name="connsiteX22-993" fmla="*/ 2169042 w 3742661"/>
              <a:gd name="connsiteY22-994" fmla="*/ 3817088 h 4492350"/>
              <a:gd name="connsiteX23-995" fmla="*/ 3317358 w 3742661"/>
              <a:gd name="connsiteY23-996" fmla="*/ 3094074 h 4492350"/>
              <a:gd name="connsiteX24-997" fmla="*/ 2194317 w 3742661"/>
              <a:gd name="connsiteY24-998" fmla="*/ 4030951 h 4492350"/>
              <a:gd name="connsiteX25-999" fmla="*/ 2232838 w 3742661"/>
              <a:gd name="connsiteY25-1000" fmla="*/ 4476307 h 4492350"/>
              <a:gd name="connsiteX26-1001" fmla="*/ 2218194 w 3742661"/>
              <a:gd name="connsiteY26-1002" fmla="*/ 4491415 h 4492350"/>
              <a:gd name="connsiteX27-1003" fmla="*/ 1743740 w 3742661"/>
              <a:gd name="connsiteY27-1004" fmla="*/ 4492350 h 4492350"/>
              <a:gd name="connsiteX0-1005" fmla="*/ 1743740 w 3742661"/>
              <a:gd name="connsiteY0-1006" fmla="*/ 4492350 h 4492350"/>
              <a:gd name="connsiteX1-1007" fmla="*/ 1796903 w 3742661"/>
              <a:gd name="connsiteY1-1008" fmla="*/ 3785190 h 4492350"/>
              <a:gd name="connsiteX2-1009" fmla="*/ 1307805 w 3742661"/>
              <a:gd name="connsiteY2-1010" fmla="*/ 3381153 h 4492350"/>
              <a:gd name="connsiteX3-1011" fmla="*/ 31898 w 3742661"/>
              <a:gd name="connsiteY3-1012" fmla="*/ 2945218 h 4492350"/>
              <a:gd name="connsiteX4-1013" fmla="*/ 1127052 w 3742661"/>
              <a:gd name="connsiteY4-1014" fmla="*/ 3242930 h 4492350"/>
              <a:gd name="connsiteX5-1015" fmla="*/ 393405 w 3742661"/>
              <a:gd name="connsiteY5-1016" fmla="*/ 2456121 h 4492350"/>
              <a:gd name="connsiteX6-1017" fmla="*/ 1775638 w 3742661"/>
              <a:gd name="connsiteY6-1018" fmla="*/ 3519376 h 4492350"/>
              <a:gd name="connsiteX7-1019" fmla="*/ 1679945 w 3742661"/>
              <a:gd name="connsiteY7-1020" fmla="*/ 2392325 h 4492350"/>
              <a:gd name="connsiteX8-1021" fmla="*/ 0 w 3742661"/>
              <a:gd name="connsiteY8-1022" fmla="*/ 754911 h 4492350"/>
              <a:gd name="connsiteX9-1023" fmla="*/ 988828 w 3742661"/>
              <a:gd name="connsiteY9-1024" fmla="*/ 1924493 h 4492350"/>
              <a:gd name="connsiteX10-1025" fmla="*/ 1137684 w 3742661"/>
              <a:gd name="connsiteY10-1026" fmla="*/ 861237 h 4492350"/>
              <a:gd name="connsiteX11-1027" fmla="*/ 1222745 w 3742661"/>
              <a:gd name="connsiteY11-1028" fmla="*/ 2062716 h 4492350"/>
              <a:gd name="connsiteX12-1029" fmla="*/ 1690577 w 3742661"/>
              <a:gd name="connsiteY12-1030" fmla="*/ 2190307 h 4492350"/>
              <a:gd name="connsiteX13-1031" fmla="*/ 1956391 w 3742661"/>
              <a:gd name="connsiteY13-1032" fmla="*/ 0 h 4492350"/>
              <a:gd name="connsiteX14-1033" fmla="*/ 2083982 w 3742661"/>
              <a:gd name="connsiteY14-1034" fmla="*/ 978195 h 4492350"/>
              <a:gd name="connsiteX15-1035" fmla="*/ 1881963 w 3742661"/>
              <a:gd name="connsiteY15-1036" fmla="*/ 2232837 h 4492350"/>
              <a:gd name="connsiteX16-1037" fmla="*/ 2057494 w 3742661"/>
              <a:gd name="connsiteY16-1038" fmla="*/ 3046321 h 4492350"/>
              <a:gd name="connsiteX17-1039" fmla="*/ 2647507 w 3742661"/>
              <a:gd name="connsiteY17-1040" fmla="*/ 2519916 h 4492350"/>
              <a:gd name="connsiteX18-1041" fmla="*/ 2849526 w 3742661"/>
              <a:gd name="connsiteY18-1042" fmla="*/ 1307804 h 4492350"/>
              <a:gd name="connsiteX19-1043" fmla="*/ 2838893 w 3742661"/>
              <a:gd name="connsiteY19-1044" fmla="*/ 2371060 h 4492350"/>
              <a:gd name="connsiteX20-1045" fmla="*/ 3742661 w 3742661"/>
              <a:gd name="connsiteY20-1046" fmla="*/ 1148316 h 4492350"/>
              <a:gd name="connsiteX21-1047" fmla="*/ 2222205 w 3742661"/>
              <a:gd name="connsiteY21-1048" fmla="*/ 3370521 h 4492350"/>
              <a:gd name="connsiteX22-1049" fmla="*/ 2169042 w 3742661"/>
              <a:gd name="connsiteY22-1050" fmla="*/ 3817088 h 4492350"/>
              <a:gd name="connsiteX23-1051" fmla="*/ 3317358 w 3742661"/>
              <a:gd name="connsiteY23-1052" fmla="*/ 3094074 h 4492350"/>
              <a:gd name="connsiteX24-1053" fmla="*/ 2194317 w 3742661"/>
              <a:gd name="connsiteY24-1054" fmla="*/ 4030951 h 4492350"/>
              <a:gd name="connsiteX25-1055" fmla="*/ 2232838 w 3742661"/>
              <a:gd name="connsiteY25-1056" fmla="*/ 4476307 h 4492350"/>
              <a:gd name="connsiteX26-1057" fmla="*/ 2218194 w 3742661"/>
              <a:gd name="connsiteY26-1058" fmla="*/ 4491415 h 4492350"/>
              <a:gd name="connsiteX27-1059" fmla="*/ 1743740 w 3742661"/>
              <a:gd name="connsiteY27-1060" fmla="*/ 4492350 h 4492350"/>
              <a:gd name="connsiteX0-1061" fmla="*/ 1743740 w 3742661"/>
              <a:gd name="connsiteY0-1062" fmla="*/ 4492350 h 4492350"/>
              <a:gd name="connsiteX1-1063" fmla="*/ 1796903 w 3742661"/>
              <a:gd name="connsiteY1-1064" fmla="*/ 3785190 h 4492350"/>
              <a:gd name="connsiteX2-1065" fmla="*/ 1307805 w 3742661"/>
              <a:gd name="connsiteY2-1066" fmla="*/ 3381153 h 4492350"/>
              <a:gd name="connsiteX3-1067" fmla="*/ 31898 w 3742661"/>
              <a:gd name="connsiteY3-1068" fmla="*/ 2945218 h 4492350"/>
              <a:gd name="connsiteX4-1069" fmla="*/ 1127052 w 3742661"/>
              <a:gd name="connsiteY4-1070" fmla="*/ 3242930 h 4492350"/>
              <a:gd name="connsiteX5-1071" fmla="*/ 393405 w 3742661"/>
              <a:gd name="connsiteY5-1072" fmla="*/ 2456121 h 4492350"/>
              <a:gd name="connsiteX6-1073" fmla="*/ 1775638 w 3742661"/>
              <a:gd name="connsiteY6-1074" fmla="*/ 3519376 h 4492350"/>
              <a:gd name="connsiteX7-1075" fmla="*/ 1679945 w 3742661"/>
              <a:gd name="connsiteY7-1076" fmla="*/ 2392325 h 4492350"/>
              <a:gd name="connsiteX8-1077" fmla="*/ 0 w 3742661"/>
              <a:gd name="connsiteY8-1078" fmla="*/ 754911 h 4492350"/>
              <a:gd name="connsiteX9-1079" fmla="*/ 988828 w 3742661"/>
              <a:gd name="connsiteY9-1080" fmla="*/ 1924493 h 4492350"/>
              <a:gd name="connsiteX10-1081" fmla="*/ 1137684 w 3742661"/>
              <a:gd name="connsiteY10-1082" fmla="*/ 861237 h 4492350"/>
              <a:gd name="connsiteX11-1083" fmla="*/ 1222745 w 3742661"/>
              <a:gd name="connsiteY11-1084" fmla="*/ 2062716 h 4492350"/>
              <a:gd name="connsiteX12-1085" fmla="*/ 1690577 w 3742661"/>
              <a:gd name="connsiteY12-1086" fmla="*/ 2190307 h 4492350"/>
              <a:gd name="connsiteX13-1087" fmla="*/ 1956391 w 3742661"/>
              <a:gd name="connsiteY13-1088" fmla="*/ 0 h 4492350"/>
              <a:gd name="connsiteX14-1089" fmla="*/ 2083982 w 3742661"/>
              <a:gd name="connsiteY14-1090" fmla="*/ 978195 h 4492350"/>
              <a:gd name="connsiteX15-1091" fmla="*/ 1881963 w 3742661"/>
              <a:gd name="connsiteY15-1092" fmla="*/ 2232837 h 4492350"/>
              <a:gd name="connsiteX16-1093" fmla="*/ 2057494 w 3742661"/>
              <a:gd name="connsiteY16-1094" fmla="*/ 3046321 h 4492350"/>
              <a:gd name="connsiteX17-1095" fmla="*/ 2647507 w 3742661"/>
              <a:gd name="connsiteY17-1096" fmla="*/ 2519916 h 4492350"/>
              <a:gd name="connsiteX18-1097" fmla="*/ 2849526 w 3742661"/>
              <a:gd name="connsiteY18-1098" fmla="*/ 1307804 h 4492350"/>
              <a:gd name="connsiteX19-1099" fmla="*/ 2838893 w 3742661"/>
              <a:gd name="connsiteY19-1100" fmla="*/ 2371060 h 4492350"/>
              <a:gd name="connsiteX20-1101" fmla="*/ 3742661 w 3742661"/>
              <a:gd name="connsiteY20-1102" fmla="*/ 1148316 h 4492350"/>
              <a:gd name="connsiteX21-1103" fmla="*/ 2222205 w 3742661"/>
              <a:gd name="connsiteY21-1104" fmla="*/ 3370521 h 4492350"/>
              <a:gd name="connsiteX22-1105" fmla="*/ 2169042 w 3742661"/>
              <a:gd name="connsiteY22-1106" fmla="*/ 3817088 h 4492350"/>
              <a:gd name="connsiteX23-1107" fmla="*/ 3317358 w 3742661"/>
              <a:gd name="connsiteY23-1108" fmla="*/ 3094074 h 4492350"/>
              <a:gd name="connsiteX24-1109" fmla="*/ 2194317 w 3742661"/>
              <a:gd name="connsiteY24-1110" fmla="*/ 4030951 h 4492350"/>
              <a:gd name="connsiteX25-1111" fmla="*/ 2232838 w 3742661"/>
              <a:gd name="connsiteY25-1112" fmla="*/ 4476307 h 4492350"/>
              <a:gd name="connsiteX26-1113" fmla="*/ 2218194 w 3742661"/>
              <a:gd name="connsiteY26-1114" fmla="*/ 4491415 h 4492350"/>
              <a:gd name="connsiteX27-1115" fmla="*/ 1743740 w 3742661"/>
              <a:gd name="connsiteY27-1116" fmla="*/ 4492350 h 4492350"/>
              <a:gd name="connsiteX0-1117" fmla="*/ 1743740 w 3742661"/>
              <a:gd name="connsiteY0-1118" fmla="*/ 4492350 h 4492350"/>
              <a:gd name="connsiteX1-1119" fmla="*/ 1796903 w 3742661"/>
              <a:gd name="connsiteY1-1120" fmla="*/ 3785190 h 4492350"/>
              <a:gd name="connsiteX2-1121" fmla="*/ 1307805 w 3742661"/>
              <a:gd name="connsiteY2-1122" fmla="*/ 3381153 h 4492350"/>
              <a:gd name="connsiteX3-1123" fmla="*/ 31898 w 3742661"/>
              <a:gd name="connsiteY3-1124" fmla="*/ 2945218 h 4492350"/>
              <a:gd name="connsiteX4-1125" fmla="*/ 1127052 w 3742661"/>
              <a:gd name="connsiteY4-1126" fmla="*/ 3242930 h 4492350"/>
              <a:gd name="connsiteX5-1127" fmla="*/ 393405 w 3742661"/>
              <a:gd name="connsiteY5-1128" fmla="*/ 2456121 h 4492350"/>
              <a:gd name="connsiteX6-1129" fmla="*/ 1775638 w 3742661"/>
              <a:gd name="connsiteY6-1130" fmla="*/ 3519376 h 4492350"/>
              <a:gd name="connsiteX7-1131" fmla="*/ 1679945 w 3742661"/>
              <a:gd name="connsiteY7-1132" fmla="*/ 2392325 h 4492350"/>
              <a:gd name="connsiteX8-1133" fmla="*/ 0 w 3742661"/>
              <a:gd name="connsiteY8-1134" fmla="*/ 754911 h 4492350"/>
              <a:gd name="connsiteX9-1135" fmla="*/ 988828 w 3742661"/>
              <a:gd name="connsiteY9-1136" fmla="*/ 1924493 h 4492350"/>
              <a:gd name="connsiteX10-1137" fmla="*/ 1137684 w 3742661"/>
              <a:gd name="connsiteY10-1138" fmla="*/ 861237 h 4492350"/>
              <a:gd name="connsiteX11-1139" fmla="*/ 1222745 w 3742661"/>
              <a:gd name="connsiteY11-1140" fmla="*/ 2062716 h 4492350"/>
              <a:gd name="connsiteX12-1141" fmla="*/ 1690577 w 3742661"/>
              <a:gd name="connsiteY12-1142" fmla="*/ 2190307 h 4492350"/>
              <a:gd name="connsiteX13-1143" fmla="*/ 1956391 w 3742661"/>
              <a:gd name="connsiteY13-1144" fmla="*/ 0 h 4492350"/>
              <a:gd name="connsiteX14-1145" fmla="*/ 2083982 w 3742661"/>
              <a:gd name="connsiteY14-1146" fmla="*/ 978195 h 4492350"/>
              <a:gd name="connsiteX15-1147" fmla="*/ 1881963 w 3742661"/>
              <a:gd name="connsiteY15-1148" fmla="*/ 2232837 h 4492350"/>
              <a:gd name="connsiteX16-1149" fmla="*/ 2057494 w 3742661"/>
              <a:gd name="connsiteY16-1150" fmla="*/ 3046321 h 4492350"/>
              <a:gd name="connsiteX17-1151" fmla="*/ 2647507 w 3742661"/>
              <a:gd name="connsiteY17-1152" fmla="*/ 2519916 h 4492350"/>
              <a:gd name="connsiteX18-1153" fmla="*/ 2849526 w 3742661"/>
              <a:gd name="connsiteY18-1154" fmla="*/ 1307804 h 4492350"/>
              <a:gd name="connsiteX19-1155" fmla="*/ 2838893 w 3742661"/>
              <a:gd name="connsiteY19-1156" fmla="*/ 2371060 h 4492350"/>
              <a:gd name="connsiteX20-1157" fmla="*/ 3742661 w 3742661"/>
              <a:gd name="connsiteY20-1158" fmla="*/ 1148316 h 4492350"/>
              <a:gd name="connsiteX21-1159" fmla="*/ 2222205 w 3742661"/>
              <a:gd name="connsiteY21-1160" fmla="*/ 3370521 h 4492350"/>
              <a:gd name="connsiteX22-1161" fmla="*/ 2169042 w 3742661"/>
              <a:gd name="connsiteY22-1162" fmla="*/ 3817088 h 4492350"/>
              <a:gd name="connsiteX23-1163" fmla="*/ 3317358 w 3742661"/>
              <a:gd name="connsiteY23-1164" fmla="*/ 3094074 h 4492350"/>
              <a:gd name="connsiteX24-1165" fmla="*/ 2194317 w 3742661"/>
              <a:gd name="connsiteY24-1166" fmla="*/ 4030951 h 4492350"/>
              <a:gd name="connsiteX25-1167" fmla="*/ 2232838 w 3742661"/>
              <a:gd name="connsiteY25-1168" fmla="*/ 4476307 h 4492350"/>
              <a:gd name="connsiteX26-1169" fmla="*/ 2218194 w 3742661"/>
              <a:gd name="connsiteY26-1170" fmla="*/ 4491415 h 4492350"/>
              <a:gd name="connsiteX27-1171" fmla="*/ 1743740 w 3742661"/>
              <a:gd name="connsiteY27-1172" fmla="*/ 4492350 h 4492350"/>
              <a:gd name="connsiteX0-1173" fmla="*/ 1743740 w 3742661"/>
              <a:gd name="connsiteY0-1174" fmla="*/ 4492350 h 4492350"/>
              <a:gd name="connsiteX1-1175" fmla="*/ 1796903 w 3742661"/>
              <a:gd name="connsiteY1-1176" fmla="*/ 3785190 h 4492350"/>
              <a:gd name="connsiteX2-1177" fmla="*/ 1307805 w 3742661"/>
              <a:gd name="connsiteY2-1178" fmla="*/ 3381153 h 4492350"/>
              <a:gd name="connsiteX3-1179" fmla="*/ 31898 w 3742661"/>
              <a:gd name="connsiteY3-1180" fmla="*/ 2945218 h 4492350"/>
              <a:gd name="connsiteX4-1181" fmla="*/ 1127052 w 3742661"/>
              <a:gd name="connsiteY4-1182" fmla="*/ 3242930 h 4492350"/>
              <a:gd name="connsiteX5-1183" fmla="*/ 393405 w 3742661"/>
              <a:gd name="connsiteY5-1184" fmla="*/ 2456121 h 4492350"/>
              <a:gd name="connsiteX6-1185" fmla="*/ 1775638 w 3742661"/>
              <a:gd name="connsiteY6-1186" fmla="*/ 3519376 h 4492350"/>
              <a:gd name="connsiteX7-1187" fmla="*/ 1679945 w 3742661"/>
              <a:gd name="connsiteY7-1188" fmla="*/ 2392325 h 4492350"/>
              <a:gd name="connsiteX8-1189" fmla="*/ 0 w 3742661"/>
              <a:gd name="connsiteY8-1190" fmla="*/ 754911 h 4492350"/>
              <a:gd name="connsiteX9-1191" fmla="*/ 988828 w 3742661"/>
              <a:gd name="connsiteY9-1192" fmla="*/ 1924493 h 4492350"/>
              <a:gd name="connsiteX10-1193" fmla="*/ 1137684 w 3742661"/>
              <a:gd name="connsiteY10-1194" fmla="*/ 861237 h 4492350"/>
              <a:gd name="connsiteX11-1195" fmla="*/ 1222745 w 3742661"/>
              <a:gd name="connsiteY11-1196" fmla="*/ 2062716 h 4492350"/>
              <a:gd name="connsiteX12-1197" fmla="*/ 1690577 w 3742661"/>
              <a:gd name="connsiteY12-1198" fmla="*/ 2190307 h 4492350"/>
              <a:gd name="connsiteX13-1199" fmla="*/ 1956391 w 3742661"/>
              <a:gd name="connsiteY13-1200" fmla="*/ 0 h 4492350"/>
              <a:gd name="connsiteX14-1201" fmla="*/ 2083982 w 3742661"/>
              <a:gd name="connsiteY14-1202" fmla="*/ 978195 h 4492350"/>
              <a:gd name="connsiteX15-1203" fmla="*/ 1881963 w 3742661"/>
              <a:gd name="connsiteY15-1204" fmla="*/ 2232837 h 4492350"/>
              <a:gd name="connsiteX16-1205" fmla="*/ 2057494 w 3742661"/>
              <a:gd name="connsiteY16-1206" fmla="*/ 3046321 h 4492350"/>
              <a:gd name="connsiteX17-1207" fmla="*/ 2647507 w 3742661"/>
              <a:gd name="connsiteY17-1208" fmla="*/ 2519916 h 4492350"/>
              <a:gd name="connsiteX18-1209" fmla="*/ 2913694 w 3742661"/>
              <a:gd name="connsiteY18-1210" fmla="*/ 1291762 h 4492350"/>
              <a:gd name="connsiteX19-1211" fmla="*/ 2838893 w 3742661"/>
              <a:gd name="connsiteY19-1212" fmla="*/ 2371060 h 4492350"/>
              <a:gd name="connsiteX20-1213" fmla="*/ 3742661 w 3742661"/>
              <a:gd name="connsiteY20-1214" fmla="*/ 1148316 h 4492350"/>
              <a:gd name="connsiteX21-1215" fmla="*/ 2222205 w 3742661"/>
              <a:gd name="connsiteY21-1216" fmla="*/ 3370521 h 4492350"/>
              <a:gd name="connsiteX22-1217" fmla="*/ 2169042 w 3742661"/>
              <a:gd name="connsiteY22-1218" fmla="*/ 3817088 h 4492350"/>
              <a:gd name="connsiteX23-1219" fmla="*/ 3317358 w 3742661"/>
              <a:gd name="connsiteY23-1220" fmla="*/ 3094074 h 4492350"/>
              <a:gd name="connsiteX24-1221" fmla="*/ 2194317 w 3742661"/>
              <a:gd name="connsiteY24-1222" fmla="*/ 4030951 h 4492350"/>
              <a:gd name="connsiteX25-1223" fmla="*/ 2232838 w 3742661"/>
              <a:gd name="connsiteY25-1224" fmla="*/ 4476307 h 4492350"/>
              <a:gd name="connsiteX26-1225" fmla="*/ 2218194 w 3742661"/>
              <a:gd name="connsiteY26-1226" fmla="*/ 4491415 h 4492350"/>
              <a:gd name="connsiteX27-1227" fmla="*/ 1743740 w 3742661"/>
              <a:gd name="connsiteY27-1228" fmla="*/ 4492350 h 4492350"/>
              <a:gd name="connsiteX0-1229" fmla="*/ 1743740 w 3742661"/>
              <a:gd name="connsiteY0-1230" fmla="*/ 4492350 h 4492350"/>
              <a:gd name="connsiteX1-1231" fmla="*/ 1796903 w 3742661"/>
              <a:gd name="connsiteY1-1232" fmla="*/ 3785190 h 4492350"/>
              <a:gd name="connsiteX2-1233" fmla="*/ 1307805 w 3742661"/>
              <a:gd name="connsiteY2-1234" fmla="*/ 3381153 h 4492350"/>
              <a:gd name="connsiteX3-1235" fmla="*/ 31898 w 3742661"/>
              <a:gd name="connsiteY3-1236" fmla="*/ 2945218 h 4492350"/>
              <a:gd name="connsiteX4-1237" fmla="*/ 1127052 w 3742661"/>
              <a:gd name="connsiteY4-1238" fmla="*/ 3242930 h 4492350"/>
              <a:gd name="connsiteX5-1239" fmla="*/ 393405 w 3742661"/>
              <a:gd name="connsiteY5-1240" fmla="*/ 2456121 h 4492350"/>
              <a:gd name="connsiteX6-1241" fmla="*/ 1775638 w 3742661"/>
              <a:gd name="connsiteY6-1242" fmla="*/ 3519376 h 4492350"/>
              <a:gd name="connsiteX7-1243" fmla="*/ 1679945 w 3742661"/>
              <a:gd name="connsiteY7-1244" fmla="*/ 2392325 h 4492350"/>
              <a:gd name="connsiteX8-1245" fmla="*/ 0 w 3742661"/>
              <a:gd name="connsiteY8-1246" fmla="*/ 754911 h 4492350"/>
              <a:gd name="connsiteX9-1247" fmla="*/ 988828 w 3742661"/>
              <a:gd name="connsiteY9-1248" fmla="*/ 1924493 h 4492350"/>
              <a:gd name="connsiteX10-1249" fmla="*/ 1137684 w 3742661"/>
              <a:gd name="connsiteY10-1250" fmla="*/ 861237 h 4492350"/>
              <a:gd name="connsiteX11-1251" fmla="*/ 1222745 w 3742661"/>
              <a:gd name="connsiteY11-1252" fmla="*/ 2062716 h 4492350"/>
              <a:gd name="connsiteX12-1253" fmla="*/ 1690577 w 3742661"/>
              <a:gd name="connsiteY12-1254" fmla="*/ 2190307 h 4492350"/>
              <a:gd name="connsiteX13-1255" fmla="*/ 1956391 w 3742661"/>
              <a:gd name="connsiteY13-1256" fmla="*/ 0 h 4492350"/>
              <a:gd name="connsiteX14-1257" fmla="*/ 2083982 w 3742661"/>
              <a:gd name="connsiteY14-1258" fmla="*/ 978195 h 4492350"/>
              <a:gd name="connsiteX15-1259" fmla="*/ 1881963 w 3742661"/>
              <a:gd name="connsiteY15-1260" fmla="*/ 2232837 h 4492350"/>
              <a:gd name="connsiteX16-1261" fmla="*/ 2057494 w 3742661"/>
              <a:gd name="connsiteY16-1262" fmla="*/ 3046321 h 4492350"/>
              <a:gd name="connsiteX17-1263" fmla="*/ 2647507 w 3742661"/>
              <a:gd name="connsiteY17-1264" fmla="*/ 2519916 h 4492350"/>
              <a:gd name="connsiteX18-1265" fmla="*/ 2913694 w 3742661"/>
              <a:gd name="connsiteY18-1266" fmla="*/ 1291762 h 4492350"/>
              <a:gd name="connsiteX19-1267" fmla="*/ 2838893 w 3742661"/>
              <a:gd name="connsiteY19-1268" fmla="*/ 2371060 h 4492350"/>
              <a:gd name="connsiteX20-1269" fmla="*/ 3742661 w 3742661"/>
              <a:gd name="connsiteY20-1270" fmla="*/ 1148316 h 4492350"/>
              <a:gd name="connsiteX21-1271" fmla="*/ 2222205 w 3742661"/>
              <a:gd name="connsiteY21-1272" fmla="*/ 3370521 h 4492350"/>
              <a:gd name="connsiteX22-1273" fmla="*/ 2169042 w 3742661"/>
              <a:gd name="connsiteY22-1274" fmla="*/ 3817088 h 4492350"/>
              <a:gd name="connsiteX23-1275" fmla="*/ 3317358 w 3742661"/>
              <a:gd name="connsiteY23-1276" fmla="*/ 3094074 h 4492350"/>
              <a:gd name="connsiteX24-1277" fmla="*/ 2194317 w 3742661"/>
              <a:gd name="connsiteY24-1278" fmla="*/ 4030951 h 4492350"/>
              <a:gd name="connsiteX25-1279" fmla="*/ 2232838 w 3742661"/>
              <a:gd name="connsiteY25-1280" fmla="*/ 4476307 h 4492350"/>
              <a:gd name="connsiteX26-1281" fmla="*/ 2218194 w 3742661"/>
              <a:gd name="connsiteY26-1282" fmla="*/ 4491415 h 4492350"/>
              <a:gd name="connsiteX27-1283" fmla="*/ 1743740 w 3742661"/>
              <a:gd name="connsiteY27-1284" fmla="*/ 4492350 h 4492350"/>
              <a:gd name="connsiteX0-1285" fmla="*/ 1743740 w 3742661"/>
              <a:gd name="connsiteY0-1286" fmla="*/ 4492350 h 4492350"/>
              <a:gd name="connsiteX1-1287" fmla="*/ 1796903 w 3742661"/>
              <a:gd name="connsiteY1-1288" fmla="*/ 3785190 h 4492350"/>
              <a:gd name="connsiteX2-1289" fmla="*/ 1307805 w 3742661"/>
              <a:gd name="connsiteY2-1290" fmla="*/ 3381153 h 4492350"/>
              <a:gd name="connsiteX3-1291" fmla="*/ 31898 w 3742661"/>
              <a:gd name="connsiteY3-1292" fmla="*/ 2945218 h 4492350"/>
              <a:gd name="connsiteX4-1293" fmla="*/ 1127052 w 3742661"/>
              <a:gd name="connsiteY4-1294" fmla="*/ 3242930 h 4492350"/>
              <a:gd name="connsiteX5-1295" fmla="*/ 393405 w 3742661"/>
              <a:gd name="connsiteY5-1296" fmla="*/ 2456121 h 4492350"/>
              <a:gd name="connsiteX6-1297" fmla="*/ 1775638 w 3742661"/>
              <a:gd name="connsiteY6-1298" fmla="*/ 3519376 h 4492350"/>
              <a:gd name="connsiteX7-1299" fmla="*/ 1679945 w 3742661"/>
              <a:gd name="connsiteY7-1300" fmla="*/ 2392325 h 4492350"/>
              <a:gd name="connsiteX8-1301" fmla="*/ 0 w 3742661"/>
              <a:gd name="connsiteY8-1302" fmla="*/ 754911 h 4492350"/>
              <a:gd name="connsiteX9-1303" fmla="*/ 988828 w 3742661"/>
              <a:gd name="connsiteY9-1304" fmla="*/ 1924493 h 4492350"/>
              <a:gd name="connsiteX10-1305" fmla="*/ 1137684 w 3742661"/>
              <a:gd name="connsiteY10-1306" fmla="*/ 861237 h 4492350"/>
              <a:gd name="connsiteX11-1307" fmla="*/ 1222745 w 3742661"/>
              <a:gd name="connsiteY11-1308" fmla="*/ 2062716 h 4492350"/>
              <a:gd name="connsiteX12-1309" fmla="*/ 1690577 w 3742661"/>
              <a:gd name="connsiteY12-1310" fmla="*/ 2190307 h 4492350"/>
              <a:gd name="connsiteX13-1311" fmla="*/ 1956391 w 3742661"/>
              <a:gd name="connsiteY13-1312" fmla="*/ 0 h 4492350"/>
              <a:gd name="connsiteX14-1313" fmla="*/ 2083982 w 3742661"/>
              <a:gd name="connsiteY14-1314" fmla="*/ 978195 h 4492350"/>
              <a:gd name="connsiteX15-1315" fmla="*/ 1881963 w 3742661"/>
              <a:gd name="connsiteY15-1316" fmla="*/ 2232837 h 4492350"/>
              <a:gd name="connsiteX16-1317" fmla="*/ 2057494 w 3742661"/>
              <a:gd name="connsiteY16-1318" fmla="*/ 3046321 h 4492350"/>
              <a:gd name="connsiteX17-1319" fmla="*/ 2647507 w 3742661"/>
              <a:gd name="connsiteY17-1320" fmla="*/ 2519916 h 4492350"/>
              <a:gd name="connsiteX18-1321" fmla="*/ 2913694 w 3742661"/>
              <a:gd name="connsiteY18-1322" fmla="*/ 1291762 h 4492350"/>
              <a:gd name="connsiteX19-1323" fmla="*/ 2838893 w 3742661"/>
              <a:gd name="connsiteY19-1324" fmla="*/ 2371060 h 4492350"/>
              <a:gd name="connsiteX20-1325" fmla="*/ 3742661 w 3742661"/>
              <a:gd name="connsiteY20-1326" fmla="*/ 1148316 h 4492350"/>
              <a:gd name="connsiteX21-1327" fmla="*/ 2222205 w 3742661"/>
              <a:gd name="connsiteY21-1328" fmla="*/ 3370521 h 4492350"/>
              <a:gd name="connsiteX22-1329" fmla="*/ 2169042 w 3742661"/>
              <a:gd name="connsiteY22-1330" fmla="*/ 3817088 h 4492350"/>
              <a:gd name="connsiteX23-1331" fmla="*/ 3317358 w 3742661"/>
              <a:gd name="connsiteY23-1332" fmla="*/ 3094074 h 4492350"/>
              <a:gd name="connsiteX24-1333" fmla="*/ 2194317 w 3742661"/>
              <a:gd name="connsiteY24-1334" fmla="*/ 4030951 h 4492350"/>
              <a:gd name="connsiteX25-1335" fmla="*/ 2232838 w 3742661"/>
              <a:gd name="connsiteY25-1336" fmla="*/ 4476307 h 4492350"/>
              <a:gd name="connsiteX26-1337" fmla="*/ 2218194 w 3742661"/>
              <a:gd name="connsiteY26-1338" fmla="*/ 4491415 h 4492350"/>
              <a:gd name="connsiteX27-1339" fmla="*/ 1743740 w 3742661"/>
              <a:gd name="connsiteY27-1340" fmla="*/ 4492350 h 4492350"/>
              <a:gd name="connsiteX0-1341" fmla="*/ 1743740 w 3742661"/>
              <a:gd name="connsiteY0-1342" fmla="*/ 4492350 h 4492350"/>
              <a:gd name="connsiteX1-1343" fmla="*/ 1796903 w 3742661"/>
              <a:gd name="connsiteY1-1344" fmla="*/ 3785190 h 4492350"/>
              <a:gd name="connsiteX2-1345" fmla="*/ 1307805 w 3742661"/>
              <a:gd name="connsiteY2-1346" fmla="*/ 3381153 h 4492350"/>
              <a:gd name="connsiteX3-1347" fmla="*/ 31898 w 3742661"/>
              <a:gd name="connsiteY3-1348" fmla="*/ 2945218 h 4492350"/>
              <a:gd name="connsiteX4-1349" fmla="*/ 1127052 w 3742661"/>
              <a:gd name="connsiteY4-1350" fmla="*/ 3242930 h 4492350"/>
              <a:gd name="connsiteX5-1351" fmla="*/ 393405 w 3742661"/>
              <a:gd name="connsiteY5-1352" fmla="*/ 2456121 h 4492350"/>
              <a:gd name="connsiteX6-1353" fmla="*/ 1775638 w 3742661"/>
              <a:gd name="connsiteY6-1354" fmla="*/ 3519376 h 4492350"/>
              <a:gd name="connsiteX7-1355" fmla="*/ 1679945 w 3742661"/>
              <a:gd name="connsiteY7-1356" fmla="*/ 2392325 h 4492350"/>
              <a:gd name="connsiteX8-1357" fmla="*/ 0 w 3742661"/>
              <a:gd name="connsiteY8-1358" fmla="*/ 754911 h 4492350"/>
              <a:gd name="connsiteX9-1359" fmla="*/ 988828 w 3742661"/>
              <a:gd name="connsiteY9-1360" fmla="*/ 1924493 h 4492350"/>
              <a:gd name="connsiteX10-1361" fmla="*/ 1137684 w 3742661"/>
              <a:gd name="connsiteY10-1362" fmla="*/ 861237 h 4492350"/>
              <a:gd name="connsiteX11-1363" fmla="*/ 1222745 w 3742661"/>
              <a:gd name="connsiteY11-1364" fmla="*/ 2062716 h 4492350"/>
              <a:gd name="connsiteX12-1365" fmla="*/ 1690577 w 3742661"/>
              <a:gd name="connsiteY12-1366" fmla="*/ 2190307 h 4492350"/>
              <a:gd name="connsiteX13-1367" fmla="*/ 1956391 w 3742661"/>
              <a:gd name="connsiteY13-1368" fmla="*/ 0 h 4492350"/>
              <a:gd name="connsiteX14-1369" fmla="*/ 2083982 w 3742661"/>
              <a:gd name="connsiteY14-1370" fmla="*/ 978195 h 4492350"/>
              <a:gd name="connsiteX15-1371" fmla="*/ 1881963 w 3742661"/>
              <a:gd name="connsiteY15-1372" fmla="*/ 2232837 h 4492350"/>
              <a:gd name="connsiteX16-1373" fmla="*/ 2057494 w 3742661"/>
              <a:gd name="connsiteY16-1374" fmla="*/ 3046321 h 4492350"/>
              <a:gd name="connsiteX17-1375" fmla="*/ 2647507 w 3742661"/>
              <a:gd name="connsiteY17-1376" fmla="*/ 2519916 h 4492350"/>
              <a:gd name="connsiteX18-1377" fmla="*/ 2913694 w 3742661"/>
              <a:gd name="connsiteY18-1378" fmla="*/ 1291762 h 4492350"/>
              <a:gd name="connsiteX19-1379" fmla="*/ 2806809 w 3742661"/>
              <a:gd name="connsiteY19-1380" fmla="*/ 2383091 h 4492350"/>
              <a:gd name="connsiteX20-1381" fmla="*/ 3742661 w 3742661"/>
              <a:gd name="connsiteY20-1382" fmla="*/ 1148316 h 4492350"/>
              <a:gd name="connsiteX21-1383" fmla="*/ 2222205 w 3742661"/>
              <a:gd name="connsiteY21-1384" fmla="*/ 3370521 h 4492350"/>
              <a:gd name="connsiteX22-1385" fmla="*/ 2169042 w 3742661"/>
              <a:gd name="connsiteY22-1386" fmla="*/ 3817088 h 4492350"/>
              <a:gd name="connsiteX23-1387" fmla="*/ 3317358 w 3742661"/>
              <a:gd name="connsiteY23-1388" fmla="*/ 3094074 h 4492350"/>
              <a:gd name="connsiteX24-1389" fmla="*/ 2194317 w 3742661"/>
              <a:gd name="connsiteY24-1390" fmla="*/ 4030951 h 4492350"/>
              <a:gd name="connsiteX25-1391" fmla="*/ 2232838 w 3742661"/>
              <a:gd name="connsiteY25-1392" fmla="*/ 4476307 h 4492350"/>
              <a:gd name="connsiteX26-1393" fmla="*/ 2218194 w 3742661"/>
              <a:gd name="connsiteY26-1394" fmla="*/ 4491415 h 4492350"/>
              <a:gd name="connsiteX27-1395" fmla="*/ 1743740 w 3742661"/>
              <a:gd name="connsiteY27-1396" fmla="*/ 4492350 h 4492350"/>
              <a:gd name="connsiteX0-1397" fmla="*/ 1743740 w 3742661"/>
              <a:gd name="connsiteY0-1398" fmla="*/ 4492350 h 4492350"/>
              <a:gd name="connsiteX1-1399" fmla="*/ 1796903 w 3742661"/>
              <a:gd name="connsiteY1-1400" fmla="*/ 3785190 h 4492350"/>
              <a:gd name="connsiteX2-1401" fmla="*/ 1307805 w 3742661"/>
              <a:gd name="connsiteY2-1402" fmla="*/ 3381153 h 4492350"/>
              <a:gd name="connsiteX3-1403" fmla="*/ 31898 w 3742661"/>
              <a:gd name="connsiteY3-1404" fmla="*/ 2945218 h 4492350"/>
              <a:gd name="connsiteX4-1405" fmla="*/ 1127052 w 3742661"/>
              <a:gd name="connsiteY4-1406" fmla="*/ 3242930 h 4492350"/>
              <a:gd name="connsiteX5-1407" fmla="*/ 393405 w 3742661"/>
              <a:gd name="connsiteY5-1408" fmla="*/ 2456121 h 4492350"/>
              <a:gd name="connsiteX6-1409" fmla="*/ 1775638 w 3742661"/>
              <a:gd name="connsiteY6-1410" fmla="*/ 3519376 h 4492350"/>
              <a:gd name="connsiteX7-1411" fmla="*/ 1679945 w 3742661"/>
              <a:gd name="connsiteY7-1412" fmla="*/ 2392325 h 4492350"/>
              <a:gd name="connsiteX8-1413" fmla="*/ 0 w 3742661"/>
              <a:gd name="connsiteY8-1414" fmla="*/ 754911 h 4492350"/>
              <a:gd name="connsiteX9-1415" fmla="*/ 988828 w 3742661"/>
              <a:gd name="connsiteY9-1416" fmla="*/ 1924493 h 4492350"/>
              <a:gd name="connsiteX10-1417" fmla="*/ 1137684 w 3742661"/>
              <a:gd name="connsiteY10-1418" fmla="*/ 861237 h 4492350"/>
              <a:gd name="connsiteX11-1419" fmla="*/ 1222745 w 3742661"/>
              <a:gd name="connsiteY11-1420" fmla="*/ 2062716 h 4492350"/>
              <a:gd name="connsiteX12-1421" fmla="*/ 1690577 w 3742661"/>
              <a:gd name="connsiteY12-1422" fmla="*/ 2190307 h 4492350"/>
              <a:gd name="connsiteX13-1423" fmla="*/ 1956391 w 3742661"/>
              <a:gd name="connsiteY13-1424" fmla="*/ 0 h 4492350"/>
              <a:gd name="connsiteX14-1425" fmla="*/ 2083982 w 3742661"/>
              <a:gd name="connsiteY14-1426" fmla="*/ 978195 h 4492350"/>
              <a:gd name="connsiteX15-1427" fmla="*/ 1881963 w 3742661"/>
              <a:gd name="connsiteY15-1428" fmla="*/ 2232837 h 4492350"/>
              <a:gd name="connsiteX16-1429" fmla="*/ 2057494 w 3742661"/>
              <a:gd name="connsiteY16-1430" fmla="*/ 3046321 h 4492350"/>
              <a:gd name="connsiteX17-1431" fmla="*/ 2647507 w 3742661"/>
              <a:gd name="connsiteY17-1432" fmla="*/ 2519916 h 4492350"/>
              <a:gd name="connsiteX18-1433" fmla="*/ 2913694 w 3742661"/>
              <a:gd name="connsiteY18-1434" fmla="*/ 1291762 h 4492350"/>
              <a:gd name="connsiteX19-1435" fmla="*/ 2806809 w 3742661"/>
              <a:gd name="connsiteY19-1436" fmla="*/ 2383091 h 4492350"/>
              <a:gd name="connsiteX20-1437" fmla="*/ 3742661 w 3742661"/>
              <a:gd name="connsiteY20-1438" fmla="*/ 1148316 h 4492350"/>
              <a:gd name="connsiteX21-1439" fmla="*/ 2222205 w 3742661"/>
              <a:gd name="connsiteY21-1440" fmla="*/ 3370521 h 4492350"/>
              <a:gd name="connsiteX22-1441" fmla="*/ 2169042 w 3742661"/>
              <a:gd name="connsiteY22-1442" fmla="*/ 3817088 h 4492350"/>
              <a:gd name="connsiteX23-1443" fmla="*/ 3317358 w 3742661"/>
              <a:gd name="connsiteY23-1444" fmla="*/ 3094074 h 4492350"/>
              <a:gd name="connsiteX24-1445" fmla="*/ 2194317 w 3742661"/>
              <a:gd name="connsiteY24-1446" fmla="*/ 4030951 h 4492350"/>
              <a:gd name="connsiteX25-1447" fmla="*/ 2232838 w 3742661"/>
              <a:gd name="connsiteY25-1448" fmla="*/ 4476307 h 4492350"/>
              <a:gd name="connsiteX26-1449" fmla="*/ 2218194 w 3742661"/>
              <a:gd name="connsiteY26-1450" fmla="*/ 4491415 h 4492350"/>
              <a:gd name="connsiteX27-1451" fmla="*/ 1743740 w 3742661"/>
              <a:gd name="connsiteY27-1452" fmla="*/ 4492350 h 4492350"/>
              <a:gd name="connsiteX0-1453" fmla="*/ 1743740 w 3742661"/>
              <a:gd name="connsiteY0-1454" fmla="*/ 4492350 h 4492350"/>
              <a:gd name="connsiteX1-1455" fmla="*/ 1796903 w 3742661"/>
              <a:gd name="connsiteY1-1456" fmla="*/ 3785190 h 4492350"/>
              <a:gd name="connsiteX2-1457" fmla="*/ 1307805 w 3742661"/>
              <a:gd name="connsiteY2-1458" fmla="*/ 3381153 h 4492350"/>
              <a:gd name="connsiteX3-1459" fmla="*/ 31898 w 3742661"/>
              <a:gd name="connsiteY3-1460" fmla="*/ 2945218 h 4492350"/>
              <a:gd name="connsiteX4-1461" fmla="*/ 1127052 w 3742661"/>
              <a:gd name="connsiteY4-1462" fmla="*/ 3242930 h 4492350"/>
              <a:gd name="connsiteX5-1463" fmla="*/ 393405 w 3742661"/>
              <a:gd name="connsiteY5-1464" fmla="*/ 2456121 h 4492350"/>
              <a:gd name="connsiteX6-1465" fmla="*/ 1775638 w 3742661"/>
              <a:gd name="connsiteY6-1466" fmla="*/ 3519376 h 4492350"/>
              <a:gd name="connsiteX7-1467" fmla="*/ 1679945 w 3742661"/>
              <a:gd name="connsiteY7-1468" fmla="*/ 2392325 h 4492350"/>
              <a:gd name="connsiteX8-1469" fmla="*/ 0 w 3742661"/>
              <a:gd name="connsiteY8-1470" fmla="*/ 754911 h 4492350"/>
              <a:gd name="connsiteX9-1471" fmla="*/ 988828 w 3742661"/>
              <a:gd name="connsiteY9-1472" fmla="*/ 1924493 h 4492350"/>
              <a:gd name="connsiteX10-1473" fmla="*/ 1137684 w 3742661"/>
              <a:gd name="connsiteY10-1474" fmla="*/ 861237 h 4492350"/>
              <a:gd name="connsiteX11-1475" fmla="*/ 1222745 w 3742661"/>
              <a:gd name="connsiteY11-1476" fmla="*/ 2062716 h 4492350"/>
              <a:gd name="connsiteX12-1477" fmla="*/ 1690577 w 3742661"/>
              <a:gd name="connsiteY12-1478" fmla="*/ 2190307 h 4492350"/>
              <a:gd name="connsiteX13-1479" fmla="*/ 1956391 w 3742661"/>
              <a:gd name="connsiteY13-1480" fmla="*/ 0 h 4492350"/>
              <a:gd name="connsiteX14-1481" fmla="*/ 2083982 w 3742661"/>
              <a:gd name="connsiteY14-1482" fmla="*/ 978195 h 4492350"/>
              <a:gd name="connsiteX15-1483" fmla="*/ 1881963 w 3742661"/>
              <a:gd name="connsiteY15-1484" fmla="*/ 2232837 h 4492350"/>
              <a:gd name="connsiteX16-1485" fmla="*/ 2057494 w 3742661"/>
              <a:gd name="connsiteY16-1486" fmla="*/ 3046321 h 4492350"/>
              <a:gd name="connsiteX17-1487" fmla="*/ 2647507 w 3742661"/>
              <a:gd name="connsiteY17-1488" fmla="*/ 2519916 h 4492350"/>
              <a:gd name="connsiteX18-1489" fmla="*/ 2913694 w 3742661"/>
              <a:gd name="connsiteY18-1490" fmla="*/ 1291762 h 4492350"/>
              <a:gd name="connsiteX19-1491" fmla="*/ 2806809 w 3742661"/>
              <a:gd name="connsiteY19-1492" fmla="*/ 2383091 h 4492350"/>
              <a:gd name="connsiteX20-1493" fmla="*/ 3742661 w 3742661"/>
              <a:gd name="connsiteY20-1494" fmla="*/ 1148316 h 4492350"/>
              <a:gd name="connsiteX21-1495" fmla="*/ 2222205 w 3742661"/>
              <a:gd name="connsiteY21-1496" fmla="*/ 3370521 h 4492350"/>
              <a:gd name="connsiteX22-1497" fmla="*/ 2169042 w 3742661"/>
              <a:gd name="connsiteY22-1498" fmla="*/ 3817088 h 4492350"/>
              <a:gd name="connsiteX23-1499" fmla="*/ 3317358 w 3742661"/>
              <a:gd name="connsiteY23-1500" fmla="*/ 3094074 h 4492350"/>
              <a:gd name="connsiteX24-1501" fmla="*/ 2194317 w 3742661"/>
              <a:gd name="connsiteY24-1502" fmla="*/ 4030951 h 4492350"/>
              <a:gd name="connsiteX25-1503" fmla="*/ 2232838 w 3742661"/>
              <a:gd name="connsiteY25-1504" fmla="*/ 4476307 h 4492350"/>
              <a:gd name="connsiteX26-1505" fmla="*/ 2218194 w 3742661"/>
              <a:gd name="connsiteY26-1506" fmla="*/ 4491415 h 4492350"/>
              <a:gd name="connsiteX27-1507" fmla="*/ 1743740 w 3742661"/>
              <a:gd name="connsiteY27-1508" fmla="*/ 4492350 h 4492350"/>
              <a:gd name="connsiteX0-1509" fmla="*/ 1743740 w 3742661"/>
              <a:gd name="connsiteY0-1510" fmla="*/ 4492350 h 4492350"/>
              <a:gd name="connsiteX1-1511" fmla="*/ 1796903 w 3742661"/>
              <a:gd name="connsiteY1-1512" fmla="*/ 3785190 h 4492350"/>
              <a:gd name="connsiteX2-1513" fmla="*/ 1307805 w 3742661"/>
              <a:gd name="connsiteY2-1514" fmla="*/ 3381153 h 4492350"/>
              <a:gd name="connsiteX3-1515" fmla="*/ 31898 w 3742661"/>
              <a:gd name="connsiteY3-1516" fmla="*/ 2945218 h 4492350"/>
              <a:gd name="connsiteX4-1517" fmla="*/ 1127052 w 3742661"/>
              <a:gd name="connsiteY4-1518" fmla="*/ 3242930 h 4492350"/>
              <a:gd name="connsiteX5-1519" fmla="*/ 393405 w 3742661"/>
              <a:gd name="connsiteY5-1520" fmla="*/ 2456121 h 4492350"/>
              <a:gd name="connsiteX6-1521" fmla="*/ 1775638 w 3742661"/>
              <a:gd name="connsiteY6-1522" fmla="*/ 3519376 h 4492350"/>
              <a:gd name="connsiteX7-1523" fmla="*/ 1679945 w 3742661"/>
              <a:gd name="connsiteY7-1524" fmla="*/ 2392325 h 4492350"/>
              <a:gd name="connsiteX8-1525" fmla="*/ 0 w 3742661"/>
              <a:gd name="connsiteY8-1526" fmla="*/ 754911 h 4492350"/>
              <a:gd name="connsiteX9-1527" fmla="*/ 988828 w 3742661"/>
              <a:gd name="connsiteY9-1528" fmla="*/ 1924493 h 4492350"/>
              <a:gd name="connsiteX10-1529" fmla="*/ 1137684 w 3742661"/>
              <a:gd name="connsiteY10-1530" fmla="*/ 861237 h 4492350"/>
              <a:gd name="connsiteX11-1531" fmla="*/ 1222745 w 3742661"/>
              <a:gd name="connsiteY11-1532" fmla="*/ 2062716 h 4492350"/>
              <a:gd name="connsiteX12-1533" fmla="*/ 1690577 w 3742661"/>
              <a:gd name="connsiteY12-1534" fmla="*/ 2190307 h 4492350"/>
              <a:gd name="connsiteX13-1535" fmla="*/ 1956391 w 3742661"/>
              <a:gd name="connsiteY13-1536" fmla="*/ 0 h 4492350"/>
              <a:gd name="connsiteX14-1537" fmla="*/ 2083982 w 3742661"/>
              <a:gd name="connsiteY14-1538" fmla="*/ 978195 h 4492350"/>
              <a:gd name="connsiteX15-1539" fmla="*/ 1881963 w 3742661"/>
              <a:gd name="connsiteY15-1540" fmla="*/ 2232837 h 4492350"/>
              <a:gd name="connsiteX16-1541" fmla="*/ 2057494 w 3742661"/>
              <a:gd name="connsiteY16-1542" fmla="*/ 3046321 h 4492350"/>
              <a:gd name="connsiteX17-1543" fmla="*/ 2647507 w 3742661"/>
              <a:gd name="connsiteY17-1544" fmla="*/ 2519916 h 4492350"/>
              <a:gd name="connsiteX18-1545" fmla="*/ 2913694 w 3742661"/>
              <a:gd name="connsiteY18-1546" fmla="*/ 1291762 h 4492350"/>
              <a:gd name="connsiteX19-1547" fmla="*/ 2806809 w 3742661"/>
              <a:gd name="connsiteY19-1548" fmla="*/ 2383091 h 4492350"/>
              <a:gd name="connsiteX20-1549" fmla="*/ 3742661 w 3742661"/>
              <a:gd name="connsiteY20-1550" fmla="*/ 1148316 h 4492350"/>
              <a:gd name="connsiteX21-1551" fmla="*/ 2222205 w 3742661"/>
              <a:gd name="connsiteY21-1552" fmla="*/ 3370521 h 4492350"/>
              <a:gd name="connsiteX22-1553" fmla="*/ 2169042 w 3742661"/>
              <a:gd name="connsiteY22-1554" fmla="*/ 3817088 h 4492350"/>
              <a:gd name="connsiteX23-1555" fmla="*/ 3317358 w 3742661"/>
              <a:gd name="connsiteY23-1556" fmla="*/ 3094074 h 4492350"/>
              <a:gd name="connsiteX24-1557" fmla="*/ 2194317 w 3742661"/>
              <a:gd name="connsiteY24-1558" fmla="*/ 4030951 h 4492350"/>
              <a:gd name="connsiteX25-1559" fmla="*/ 2232838 w 3742661"/>
              <a:gd name="connsiteY25-1560" fmla="*/ 4476307 h 4492350"/>
              <a:gd name="connsiteX26-1561" fmla="*/ 2218194 w 3742661"/>
              <a:gd name="connsiteY26-1562" fmla="*/ 4491415 h 4492350"/>
              <a:gd name="connsiteX27-1563" fmla="*/ 1743740 w 3742661"/>
              <a:gd name="connsiteY27-1564" fmla="*/ 4492350 h 4492350"/>
              <a:gd name="connsiteX0-1565" fmla="*/ 1743740 w 3742661"/>
              <a:gd name="connsiteY0-1566" fmla="*/ 4492350 h 4492350"/>
              <a:gd name="connsiteX1-1567" fmla="*/ 1796903 w 3742661"/>
              <a:gd name="connsiteY1-1568" fmla="*/ 3785190 h 4492350"/>
              <a:gd name="connsiteX2-1569" fmla="*/ 1307805 w 3742661"/>
              <a:gd name="connsiteY2-1570" fmla="*/ 3381153 h 4492350"/>
              <a:gd name="connsiteX3-1571" fmla="*/ 31898 w 3742661"/>
              <a:gd name="connsiteY3-1572" fmla="*/ 2945218 h 4492350"/>
              <a:gd name="connsiteX4-1573" fmla="*/ 1127052 w 3742661"/>
              <a:gd name="connsiteY4-1574" fmla="*/ 3242930 h 4492350"/>
              <a:gd name="connsiteX5-1575" fmla="*/ 393405 w 3742661"/>
              <a:gd name="connsiteY5-1576" fmla="*/ 2456121 h 4492350"/>
              <a:gd name="connsiteX6-1577" fmla="*/ 1775638 w 3742661"/>
              <a:gd name="connsiteY6-1578" fmla="*/ 3519376 h 4492350"/>
              <a:gd name="connsiteX7-1579" fmla="*/ 1679945 w 3742661"/>
              <a:gd name="connsiteY7-1580" fmla="*/ 2392325 h 4492350"/>
              <a:gd name="connsiteX8-1581" fmla="*/ 0 w 3742661"/>
              <a:gd name="connsiteY8-1582" fmla="*/ 754911 h 4492350"/>
              <a:gd name="connsiteX9-1583" fmla="*/ 988828 w 3742661"/>
              <a:gd name="connsiteY9-1584" fmla="*/ 1924493 h 4492350"/>
              <a:gd name="connsiteX10-1585" fmla="*/ 1137684 w 3742661"/>
              <a:gd name="connsiteY10-1586" fmla="*/ 861237 h 4492350"/>
              <a:gd name="connsiteX11-1587" fmla="*/ 1222745 w 3742661"/>
              <a:gd name="connsiteY11-1588" fmla="*/ 2062716 h 4492350"/>
              <a:gd name="connsiteX12-1589" fmla="*/ 1690577 w 3742661"/>
              <a:gd name="connsiteY12-1590" fmla="*/ 2190307 h 4492350"/>
              <a:gd name="connsiteX13-1591" fmla="*/ 1956391 w 3742661"/>
              <a:gd name="connsiteY13-1592" fmla="*/ 0 h 4492350"/>
              <a:gd name="connsiteX14-1593" fmla="*/ 2083982 w 3742661"/>
              <a:gd name="connsiteY14-1594" fmla="*/ 978195 h 4492350"/>
              <a:gd name="connsiteX15-1595" fmla="*/ 1881963 w 3742661"/>
              <a:gd name="connsiteY15-1596" fmla="*/ 2232837 h 4492350"/>
              <a:gd name="connsiteX16-1597" fmla="*/ 2057494 w 3742661"/>
              <a:gd name="connsiteY16-1598" fmla="*/ 3046321 h 4492350"/>
              <a:gd name="connsiteX17-1599" fmla="*/ 2647507 w 3742661"/>
              <a:gd name="connsiteY17-1600" fmla="*/ 2519916 h 4492350"/>
              <a:gd name="connsiteX18-1601" fmla="*/ 2913694 w 3742661"/>
              <a:gd name="connsiteY18-1602" fmla="*/ 1291762 h 4492350"/>
              <a:gd name="connsiteX19-1603" fmla="*/ 2806809 w 3742661"/>
              <a:gd name="connsiteY19-1604" fmla="*/ 2383091 h 4492350"/>
              <a:gd name="connsiteX20-1605" fmla="*/ 3742661 w 3742661"/>
              <a:gd name="connsiteY20-1606" fmla="*/ 1148316 h 4492350"/>
              <a:gd name="connsiteX21-1607" fmla="*/ 2222205 w 3742661"/>
              <a:gd name="connsiteY21-1608" fmla="*/ 3370521 h 4492350"/>
              <a:gd name="connsiteX22-1609" fmla="*/ 2169042 w 3742661"/>
              <a:gd name="connsiteY22-1610" fmla="*/ 3817088 h 4492350"/>
              <a:gd name="connsiteX23-1611" fmla="*/ 3317358 w 3742661"/>
              <a:gd name="connsiteY23-1612" fmla="*/ 3094074 h 4492350"/>
              <a:gd name="connsiteX24-1613" fmla="*/ 2194317 w 3742661"/>
              <a:gd name="connsiteY24-1614" fmla="*/ 4030951 h 4492350"/>
              <a:gd name="connsiteX25-1615" fmla="*/ 2232838 w 3742661"/>
              <a:gd name="connsiteY25-1616" fmla="*/ 4476307 h 4492350"/>
              <a:gd name="connsiteX26-1617" fmla="*/ 2218194 w 3742661"/>
              <a:gd name="connsiteY26-1618" fmla="*/ 4491415 h 4492350"/>
              <a:gd name="connsiteX27-1619" fmla="*/ 1743740 w 3742661"/>
              <a:gd name="connsiteY27-1620" fmla="*/ 4492350 h 4492350"/>
              <a:gd name="connsiteX0-1621" fmla="*/ 1743740 w 3718598"/>
              <a:gd name="connsiteY0-1622" fmla="*/ 4492350 h 4492350"/>
              <a:gd name="connsiteX1-1623" fmla="*/ 1796903 w 3718598"/>
              <a:gd name="connsiteY1-1624" fmla="*/ 3785190 h 4492350"/>
              <a:gd name="connsiteX2-1625" fmla="*/ 1307805 w 3718598"/>
              <a:gd name="connsiteY2-1626" fmla="*/ 3381153 h 4492350"/>
              <a:gd name="connsiteX3-1627" fmla="*/ 31898 w 3718598"/>
              <a:gd name="connsiteY3-1628" fmla="*/ 2945218 h 4492350"/>
              <a:gd name="connsiteX4-1629" fmla="*/ 1127052 w 3718598"/>
              <a:gd name="connsiteY4-1630" fmla="*/ 3242930 h 4492350"/>
              <a:gd name="connsiteX5-1631" fmla="*/ 393405 w 3718598"/>
              <a:gd name="connsiteY5-1632" fmla="*/ 2456121 h 4492350"/>
              <a:gd name="connsiteX6-1633" fmla="*/ 1775638 w 3718598"/>
              <a:gd name="connsiteY6-1634" fmla="*/ 3519376 h 4492350"/>
              <a:gd name="connsiteX7-1635" fmla="*/ 1679945 w 3718598"/>
              <a:gd name="connsiteY7-1636" fmla="*/ 2392325 h 4492350"/>
              <a:gd name="connsiteX8-1637" fmla="*/ 0 w 3718598"/>
              <a:gd name="connsiteY8-1638" fmla="*/ 754911 h 4492350"/>
              <a:gd name="connsiteX9-1639" fmla="*/ 988828 w 3718598"/>
              <a:gd name="connsiteY9-1640" fmla="*/ 1924493 h 4492350"/>
              <a:gd name="connsiteX10-1641" fmla="*/ 1137684 w 3718598"/>
              <a:gd name="connsiteY10-1642" fmla="*/ 861237 h 4492350"/>
              <a:gd name="connsiteX11-1643" fmla="*/ 1222745 w 3718598"/>
              <a:gd name="connsiteY11-1644" fmla="*/ 2062716 h 4492350"/>
              <a:gd name="connsiteX12-1645" fmla="*/ 1690577 w 3718598"/>
              <a:gd name="connsiteY12-1646" fmla="*/ 2190307 h 4492350"/>
              <a:gd name="connsiteX13-1647" fmla="*/ 1956391 w 3718598"/>
              <a:gd name="connsiteY13-1648" fmla="*/ 0 h 4492350"/>
              <a:gd name="connsiteX14-1649" fmla="*/ 2083982 w 3718598"/>
              <a:gd name="connsiteY14-1650" fmla="*/ 978195 h 4492350"/>
              <a:gd name="connsiteX15-1651" fmla="*/ 1881963 w 3718598"/>
              <a:gd name="connsiteY15-1652" fmla="*/ 2232837 h 4492350"/>
              <a:gd name="connsiteX16-1653" fmla="*/ 2057494 w 3718598"/>
              <a:gd name="connsiteY16-1654" fmla="*/ 3046321 h 4492350"/>
              <a:gd name="connsiteX17-1655" fmla="*/ 2647507 w 3718598"/>
              <a:gd name="connsiteY17-1656" fmla="*/ 2519916 h 4492350"/>
              <a:gd name="connsiteX18-1657" fmla="*/ 2913694 w 3718598"/>
              <a:gd name="connsiteY18-1658" fmla="*/ 1291762 h 4492350"/>
              <a:gd name="connsiteX19-1659" fmla="*/ 2806809 w 3718598"/>
              <a:gd name="connsiteY19-1660" fmla="*/ 2383091 h 4492350"/>
              <a:gd name="connsiteX20-1661" fmla="*/ 3718598 w 3718598"/>
              <a:gd name="connsiteY20-1662" fmla="*/ 1120242 h 4492350"/>
              <a:gd name="connsiteX21-1663" fmla="*/ 2222205 w 3718598"/>
              <a:gd name="connsiteY21-1664" fmla="*/ 3370521 h 4492350"/>
              <a:gd name="connsiteX22-1665" fmla="*/ 2169042 w 3718598"/>
              <a:gd name="connsiteY22-1666" fmla="*/ 3817088 h 4492350"/>
              <a:gd name="connsiteX23-1667" fmla="*/ 3317358 w 3718598"/>
              <a:gd name="connsiteY23-1668" fmla="*/ 3094074 h 4492350"/>
              <a:gd name="connsiteX24-1669" fmla="*/ 2194317 w 3718598"/>
              <a:gd name="connsiteY24-1670" fmla="*/ 4030951 h 4492350"/>
              <a:gd name="connsiteX25-1671" fmla="*/ 2232838 w 3718598"/>
              <a:gd name="connsiteY25-1672" fmla="*/ 4476307 h 4492350"/>
              <a:gd name="connsiteX26-1673" fmla="*/ 2218194 w 3718598"/>
              <a:gd name="connsiteY26-1674" fmla="*/ 4491415 h 4492350"/>
              <a:gd name="connsiteX27-1675" fmla="*/ 1743740 w 3718598"/>
              <a:gd name="connsiteY27-1676" fmla="*/ 4492350 h 4492350"/>
              <a:gd name="connsiteX0-1677" fmla="*/ 1743740 w 3718598"/>
              <a:gd name="connsiteY0-1678" fmla="*/ 4492350 h 4492350"/>
              <a:gd name="connsiteX1-1679" fmla="*/ 1796903 w 3718598"/>
              <a:gd name="connsiteY1-1680" fmla="*/ 3785190 h 4492350"/>
              <a:gd name="connsiteX2-1681" fmla="*/ 1307805 w 3718598"/>
              <a:gd name="connsiteY2-1682" fmla="*/ 3381153 h 4492350"/>
              <a:gd name="connsiteX3-1683" fmla="*/ 31898 w 3718598"/>
              <a:gd name="connsiteY3-1684" fmla="*/ 2945218 h 4492350"/>
              <a:gd name="connsiteX4-1685" fmla="*/ 1127052 w 3718598"/>
              <a:gd name="connsiteY4-1686" fmla="*/ 3242930 h 4492350"/>
              <a:gd name="connsiteX5-1687" fmla="*/ 393405 w 3718598"/>
              <a:gd name="connsiteY5-1688" fmla="*/ 2456121 h 4492350"/>
              <a:gd name="connsiteX6-1689" fmla="*/ 1775638 w 3718598"/>
              <a:gd name="connsiteY6-1690" fmla="*/ 3519376 h 4492350"/>
              <a:gd name="connsiteX7-1691" fmla="*/ 1679945 w 3718598"/>
              <a:gd name="connsiteY7-1692" fmla="*/ 2392325 h 4492350"/>
              <a:gd name="connsiteX8-1693" fmla="*/ 0 w 3718598"/>
              <a:gd name="connsiteY8-1694" fmla="*/ 754911 h 4492350"/>
              <a:gd name="connsiteX9-1695" fmla="*/ 988828 w 3718598"/>
              <a:gd name="connsiteY9-1696" fmla="*/ 1924493 h 4492350"/>
              <a:gd name="connsiteX10-1697" fmla="*/ 1137684 w 3718598"/>
              <a:gd name="connsiteY10-1698" fmla="*/ 861237 h 4492350"/>
              <a:gd name="connsiteX11-1699" fmla="*/ 1222745 w 3718598"/>
              <a:gd name="connsiteY11-1700" fmla="*/ 2062716 h 4492350"/>
              <a:gd name="connsiteX12-1701" fmla="*/ 1690577 w 3718598"/>
              <a:gd name="connsiteY12-1702" fmla="*/ 2190307 h 4492350"/>
              <a:gd name="connsiteX13-1703" fmla="*/ 1956391 w 3718598"/>
              <a:gd name="connsiteY13-1704" fmla="*/ 0 h 4492350"/>
              <a:gd name="connsiteX14-1705" fmla="*/ 2083982 w 3718598"/>
              <a:gd name="connsiteY14-1706" fmla="*/ 978195 h 4492350"/>
              <a:gd name="connsiteX15-1707" fmla="*/ 1881963 w 3718598"/>
              <a:gd name="connsiteY15-1708" fmla="*/ 2232837 h 4492350"/>
              <a:gd name="connsiteX16-1709" fmla="*/ 2057494 w 3718598"/>
              <a:gd name="connsiteY16-1710" fmla="*/ 3046321 h 4492350"/>
              <a:gd name="connsiteX17-1711" fmla="*/ 2647507 w 3718598"/>
              <a:gd name="connsiteY17-1712" fmla="*/ 2519916 h 4492350"/>
              <a:gd name="connsiteX18-1713" fmla="*/ 2913694 w 3718598"/>
              <a:gd name="connsiteY18-1714" fmla="*/ 1291762 h 4492350"/>
              <a:gd name="connsiteX19-1715" fmla="*/ 2806809 w 3718598"/>
              <a:gd name="connsiteY19-1716" fmla="*/ 2383091 h 4492350"/>
              <a:gd name="connsiteX20-1717" fmla="*/ 3718598 w 3718598"/>
              <a:gd name="connsiteY20-1718" fmla="*/ 1120242 h 4492350"/>
              <a:gd name="connsiteX21-1719" fmla="*/ 2222205 w 3718598"/>
              <a:gd name="connsiteY21-1720" fmla="*/ 3370521 h 4492350"/>
              <a:gd name="connsiteX22-1721" fmla="*/ 2169042 w 3718598"/>
              <a:gd name="connsiteY22-1722" fmla="*/ 3817088 h 4492350"/>
              <a:gd name="connsiteX23-1723" fmla="*/ 3317358 w 3718598"/>
              <a:gd name="connsiteY23-1724" fmla="*/ 3094074 h 4492350"/>
              <a:gd name="connsiteX24-1725" fmla="*/ 2194317 w 3718598"/>
              <a:gd name="connsiteY24-1726" fmla="*/ 4030951 h 4492350"/>
              <a:gd name="connsiteX25-1727" fmla="*/ 2232838 w 3718598"/>
              <a:gd name="connsiteY25-1728" fmla="*/ 4476307 h 4492350"/>
              <a:gd name="connsiteX26-1729" fmla="*/ 2218194 w 3718598"/>
              <a:gd name="connsiteY26-1730" fmla="*/ 4491415 h 4492350"/>
              <a:gd name="connsiteX27-1731" fmla="*/ 1743740 w 3718598"/>
              <a:gd name="connsiteY27-1732" fmla="*/ 4492350 h 4492350"/>
              <a:gd name="connsiteX0-1733" fmla="*/ 1743740 w 3718598"/>
              <a:gd name="connsiteY0-1734" fmla="*/ 4492350 h 4492350"/>
              <a:gd name="connsiteX1-1735" fmla="*/ 1796903 w 3718598"/>
              <a:gd name="connsiteY1-1736" fmla="*/ 3785190 h 4492350"/>
              <a:gd name="connsiteX2-1737" fmla="*/ 1307805 w 3718598"/>
              <a:gd name="connsiteY2-1738" fmla="*/ 3381153 h 4492350"/>
              <a:gd name="connsiteX3-1739" fmla="*/ 31898 w 3718598"/>
              <a:gd name="connsiteY3-1740" fmla="*/ 2945218 h 4492350"/>
              <a:gd name="connsiteX4-1741" fmla="*/ 1127052 w 3718598"/>
              <a:gd name="connsiteY4-1742" fmla="*/ 3242930 h 4492350"/>
              <a:gd name="connsiteX5-1743" fmla="*/ 393405 w 3718598"/>
              <a:gd name="connsiteY5-1744" fmla="*/ 2456121 h 4492350"/>
              <a:gd name="connsiteX6-1745" fmla="*/ 1775638 w 3718598"/>
              <a:gd name="connsiteY6-1746" fmla="*/ 3519376 h 4492350"/>
              <a:gd name="connsiteX7-1747" fmla="*/ 1679945 w 3718598"/>
              <a:gd name="connsiteY7-1748" fmla="*/ 2392325 h 4492350"/>
              <a:gd name="connsiteX8-1749" fmla="*/ 0 w 3718598"/>
              <a:gd name="connsiteY8-1750" fmla="*/ 754911 h 4492350"/>
              <a:gd name="connsiteX9-1751" fmla="*/ 988828 w 3718598"/>
              <a:gd name="connsiteY9-1752" fmla="*/ 1924493 h 4492350"/>
              <a:gd name="connsiteX10-1753" fmla="*/ 1137684 w 3718598"/>
              <a:gd name="connsiteY10-1754" fmla="*/ 861237 h 4492350"/>
              <a:gd name="connsiteX11-1755" fmla="*/ 1222745 w 3718598"/>
              <a:gd name="connsiteY11-1756" fmla="*/ 2062716 h 4492350"/>
              <a:gd name="connsiteX12-1757" fmla="*/ 1690577 w 3718598"/>
              <a:gd name="connsiteY12-1758" fmla="*/ 2190307 h 4492350"/>
              <a:gd name="connsiteX13-1759" fmla="*/ 1956391 w 3718598"/>
              <a:gd name="connsiteY13-1760" fmla="*/ 0 h 4492350"/>
              <a:gd name="connsiteX14-1761" fmla="*/ 2083982 w 3718598"/>
              <a:gd name="connsiteY14-1762" fmla="*/ 978195 h 4492350"/>
              <a:gd name="connsiteX15-1763" fmla="*/ 1881963 w 3718598"/>
              <a:gd name="connsiteY15-1764" fmla="*/ 2232837 h 4492350"/>
              <a:gd name="connsiteX16-1765" fmla="*/ 2057494 w 3718598"/>
              <a:gd name="connsiteY16-1766" fmla="*/ 3046321 h 4492350"/>
              <a:gd name="connsiteX17-1767" fmla="*/ 2647507 w 3718598"/>
              <a:gd name="connsiteY17-1768" fmla="*/ 2519916 h 4492350"/>
              <a:gd name="connsiteX18-1769" fmla="*/ 2913694 w 3718598"/>
              <a:gd name="connsiteY18-1770" fmla="*/ 1291762 h 4492350"/>
              <a:gd name="connsiteX19-1771" fmla="*/ 2806809 w 3718598"/>
              <a:gd name="connsiteY19-1772" fmla="*/ 2383091 h 4492350"/>
              <a:gd name="connsiteX20-1773" fmla="*/ 3718598 w 3718598"/>
              <a:gd name="connsiteY20-1774" fmla="*/ 1120242 h 4492350"/>
              <a:gd name="connsiteX21-1775" fmla="*/ 2222205 w 3718598"/>
              <a:gd name="connsiteY21-1776" fmla="*/ 3370521 h 4492350"/>
              <a:gd name="connsiteX22-1777" fmla="*/ 2169042 w 3718598"/>
              <a:gd name="connsiteY22-1778" fmla="*/ 3817088 h 4492350"/>
              <a:gd name="connsiteX23-1779" fmla="*/ 3317358 w 3718598"/>
              <a:gd name="connsiteY23-1780" fmla="*/ 3094074 h 4492350"/>
              <a:gd name="connsiteX24-1781" fmla="*/ 2194317 w 3718598"/>
              <a:gd name="connsiteY24-1782" fmla="*/ 4030951 h 4492350"/>
              <a:gd name="connsiteX25-1783" fmla="*/ 2232838 w 3718598"/>
              <a:gd name="connsiteY25-1784" fmla="*/ 4476307 h 4492350"/>
              <a:gd name="connsiteX26-1785" fmla="*/ 2218194 w 3718598"/>
              <a:gd name="connsiteY26-1786" fmla="*/ 4491415 h 4492350"/>
              <a:gd name="connsiteX27-1787" fmla="*/ 1743740 w 3718598"/>
              <a:gd name="connsiteY27-1788" fmla="*/ 4492350 h 4492350"/>
              <a:gd name="connsiteX0-1789" fmla="*/ 1743740 w 3718598"/>
              <a:gd name="connsiteY0-1790" fmla="*/ 4492350 h 4492350"/>
              <a:gd name="connsiteX1-1791" fmla="*/ 1796903 w 3718598"/>
              <a:gd name="connsiteY1-1792" fmla="*/ 3785190 h 4492350"/>
              <a:gd name="connsiteX2-1793" fmla="*/ 1307805 w 3718598"/>
              <a:gd name="connsiteY2-1794" fmla="*/ 3381153 h 4492350"/>
              <a:gd name="connsiteX3-1795" fmla="*/ 31898 w 3718598"/>
              <a:gd name="connsiteY3-1796" fmla="*/ 2945218 h 4492350"/>
              <a:gd name="connsiteX4-1797" fmla="*/ 1127052 w 3718598"/>
              <a:gd name="connsiteY4-1798" fmla="*/ 3242930 h 4492350"/>
              <a:gd name="connsiteX5-1799" fmla="*/ 393405 w 3718598"/>
              <a:gd name="connsiteY5-1800" fmla="*/ 2456121 h 4492350"/>
              <a:gd name="connsiteX6-1801" fmla="*/ 1775638 w 3718598"/>
              <a:gd name="connsiteY6-1802" fmla="*/ 3519376 h 4492350"/>
              <a:gd name="connsiteX7-1803" fmla="*/ 1679945 w 3718598"/>
              <a:gd name="connsiteY7-1804" fmla="*/ 2392325 h 4492350"/>
              <a:gd name="connsiteX8-1805" fmla="*/ 0 w 3718598"/>
              <a:gd name="connsiteY8-1806" fmla="*/ 754911 h 4492350"/>
              <a:gd name="connsiteX9-1807" fmla="*/ 988828 w 3718598"/>
              <a:gd name="connsiteY9-1808" fmla="*/ 1924493 h 4492350"/>
              <a:gd name="connsiteX10-1809" fmla="*/ 1137684 w 3718598"/>
              <a:gd name="connsiteY10-1810" fmla="*/ 861237 h 4492350"/>
              <a:gd name="connsiteX11-1811" fmla="*/ 1222745 w 3718598"/>
              <a:gd name="connsiteY11-1812" fmla="*/ 2062716 h 4492350"/>
              <a:gd name="connsiteX12-1813" fmla="*/ 1690577 w 3718598"/>
              <a:gd name="connsiteY12-1814" fmla="*/ 2190307 h 4492350"/>
              <a:gd name="connsiteX13-1815" fmla="*/ 1956391 w 3718598"/>
              <a:gd name="connsiteY13-1816" fmla="*/ 0 h 4492350"/>
              <a:gd name="connsiteX14-1817" fmla="*/ 2083982 w 3718598"/>
              <a:gd name="connsiteY14-1818" fmla="*/ 978195 h 4492350"/>
              <a:gd name="connsiteX15-1819" fmla="*/ 1881963 w 3718598"/>
              <a:gd name="connsiteY15-1820" fmla="*/ 2232837 h 4492350"/>
              <a:gd name="connsiteX16-1821" fmla="*/ 2057494 w 3718598"/>
              <a:gd name="connsiteY16-1822" fmla="*/ 3046321 h 4492350"/>
              <a:gd name="connsiteX17-1823" fmla="*/ 2647507 w 3718598"/>
              <a:gd name="connsiteY17-1824" fmla="*/ 2519916 h 4492350"/>
              <a:gd name="connsiteX18-1825" fmla="*/ 2913694 w 3718598"/>
              <a:gd name="connsiteY18-1826" fmla="*/ 1291762 h 4492350"/>
              <a:gd name="connsiteX19-1827" fmla="*/ 2806809 w 3718598"/>
              <a:gd name="connsiteY19-1828" fmla="*/ 2383091 h 4492350"/>
              <a:gd name="connsiteX20-1829" fmla="*/ 3718598 w 3718598"/>
              <a:gd name="connsiteY20-1830" fmla="*/ 1120242 h 4492350"/>
              <a:gd name="connsiteX21-1831" fmla="*/ 2222205 w 3718598"/>
              <a:gd name="connsiteY21-1832" fmla="*/ 3370521 h 4492350"/>
              <a:gd name="connsiteX22-1833" fmla="*/ 2169042 w 3718598"/>
              <a:gd name="connsiteY22-1834" fmla="*/ 3817088 h 4492350"/>
              <a:gd name="connsiteX23-1835" fmla="*/ 3317358 w 3718598"/>
              <a:gd name="connsiteY23-1836" fmla="*/ 3094074 h 4492350"/>
              <a:gd name="connsiteX24-1837" fmla="*/ 2194317 w 3718598"/>
              <a:gd name="connsiteY24-1838" fmla="*/ 4030951 h 4492350"/>
              <a:gd name="connsiteX25-1839" fmla="*/ 2232838 w 3718598"/>
              <a:gd name="connsiteY25-1840" fmla="*/ 4476307 h 4492350"/>
              <a:gd name="connsiteX26-1841" fmla="*/ 2218194 w 3718598"/>
              <a:gd name="connsiteY26-1842" fmla="*/ 4491415 h 4492350"/>
              <a:gd name="connsiteX27-1843" fmla="*/ 1743740 w 3718598"/>
              <a:gd name="connsiteY27-1844" fmla="*/ 4492350 h 4492350"/>
              <a:gd name="connsiteX0-1845" fmla="*/ 1743740 w 3718598"/>
              <a:gd name="connsiteY0-1846" fmla="*/ 4492350 h 4492350"/>
              <a:gd name="connsiteX1-1847" fmla="*/ 1796903 w 3718598"/>
              <a:gd name="connsiteY1-1848" fmla="*/ 3785190 h 4492350"/>
              <a:gd name="connsiteX2-1849" fmla="*/ 1307805 w 3718598"/>
              <a:gd name="connsiteY2-1850" fmla="*/ 3381153 h 4492350"/>
              <a:gd name="connsiteX3-1851" fmla="*/ 31898 w 3718598"/>
              <a:gd name="connsiteY3-1852" fmla="*/ 2945218 h 4492350"/>
              <a:gd name="connsiteX4-1853" fmla="*/ 1127052 w 3718598"/>
              <a:gd name="connsiteY4-1854" fmla="*/ 3242930 h 4492350"/>
              <a:gd name="connsiteX5-1855" fmla="*/ 393405 w 3718598"/>
              <a:gd name="connsiteY5-1856" fmla="*/ 2456121 h 4492350"/>
              <a:gd name="connsiteX6-1857" fmla="*/ 1775638 w 3718598"/>
              <a:gd name="connsiteY6-1858" fmla="*/ 3519376 h 4492350"/>
              <a:gd name="connsiteX7-1859" fmla="*/ 1679945 w 3718598"/>
              <a:gd name="connsiteY7-1860" fmla="*/ 2392325 h 4492350"/>
              <a:gd name="connsiteX8-1861" fmla="*/ 0 w 3718598"/>
              <a:gd name="connsiteY8-1862" fmla="*/ 754911 h 4492350"/>
              <a:gd name="connsiteX9-1863" fmla="*/ 988828 w 3718598"/>
              <a:gd name="connsiteY9-1864" fmla="*/ 1924493 h 4492350"/>
              <a:gd name="connsiteX10-1865" fmla="*/ 1137684 w 3718598"/>
              <a:gd name="connsiteY10-1866" fmla="*/ 861237 h 4492350"/>
              <a:gd name="connsiteX11-1867" fmla="*/ 1222745 w 3718598"/>
              <a:gd name="connsiteY11-1868" fmla="*/ 2062716 h 4492350"/>
              <a:gd name="connsiteX12-1869" fmla="*/ 1690577 w 3718598"/>
              <a:gd name="connsiteY12-1870" fmla="*/ 2190307 h 4492350"/>
              <a:gd name="connsiteX13-1871" fmla="*/ 1956391 w 3718598"/>
              <a:gd name="connsiteY13-1872" fmla="*/ 0 h 4492350"/>
              <a:gd name="connsiteX14-1873" fmla="*/ 2083982 w 3718598"/>
              <a:gd name="connsiteY14-1874" fmla="*/ 978195 h 4492350"/>
              <a:gd name="connsiteX15-1875" fmla="*/ 1881963 w 3718598"/>
              <a:gd name="connsiteY15-1876" fmla="*/ 2232837 h 4492350"/>
              <a:gd name="connsiteX16-1877" fmla="*/ 2057494 w 3718598"/>
              <a:gd name="connsiteY16-1878" fmla="*/ 3046321 h 4492350"/>
              <a:gd name="connsiteX17-1879" fmla="*/ 2647507 w 3718598"/>
              <a:gd name="connsiteY17-1880" fmla="*/ 2519916 h 4492350"/>
              <a:gd name="connsiteX18-1881" fmla="*/ 2913694 w 3718598"/>
              <a:gd name="connsiteY18-1882" fmla="*/ 1291762 h 4492350"/>
              <a:gd name="connsiteX19-1883" fmla="*/ 2806809 w 3718598"/>
              <a:gd name="connsiteY19-1884" fmla="*/ 2383091 h 4492350"/>
              <a:gd name="connsiteX20-1885" fmla="*/ 3718598 w 3718598"/>
              <a:gd name="connsiteY20-1886" fmla="*/ 1120242 h 4492350"/>
              <a:gd name="connsiteX21-1887" fmla="*/ 2222205 w 3718598"/>
              <a:gd name="connsiteY21-1888" fmla="*/ 3370521 h 4492350"/>
              <a:gd name="connsiteX22-1889" fmla="*/ 2169042 w 3718598"/>
              <a:gd name="connsiteY22-1890" fmla="*/ 3817088 h 4492350"/>
              <a:gd name="connsiteX23-1891" fmla="*/ 3317358 w 3718598"/>
              <a:gd name="connsiteY23-1892" fmla="*/ 3094074 h 4492350"/>
              <a:gd name="connsiteX24-1893" fmla="*/ 2194317 w 3718598"/>
              <a:gd name="connsiteY24-1894" fmla="*/ 4030951 h 4492350"/>
              <a:gd name="connsiteX25-1895" fmla="*/ 2232838 w 3718598"/>
              <a:gd name="connsiteY25-1896" fmla="*/ 4476307 h 4492350"/>
              <a:gd name="connsiteX26-1897" fmla="*/ 2218194 w 3718598"/>
              <a:gd name="connsiteY26-1898" fmla="*/ 4491415 h 4492350"/>
              <a:gd name="connsiteX27-1899" fmla="*/ 1743740 w 3718598"/>
              <a:gd name="connsiteY27-1900" fmla="*/ 4492350 h 4492350"/>
              <a:gd name="connsiteX0-1901" fmla="*/ 1743740 w 3718598"/>
              <a:gd name="connsiteY0-1902" fmla="*/ 4492350 h 4492350"/>
              <a:gd name="connsiteX1-1903" fmla="*/ 1796903 w 3718598"/>
              <a:gd name="connsiteY1-1904" fmla="*/ 3785190 h 4492350"/>
              <a:gd name="connsiteX2-1905" fmla="*/ 1307805 w 3718598"/>
              <a:gd name="connsiteY2-1906" fmla="*/ 3381153 h 4492350"/>
              <a:gd name="connsiteX3-1907" fmla="*/ 31898 w 3718598"/>
              <a:gd name="connsiteY3-1908" fmla="*/ 2945218 h 4492350"/>
              <a:gd name="connsiteX4-1909" fmla="*/ 1127052 w 3718598"/>
              <a:gd name="connsiteY4-1910" fmla="*/ 3242930 h 4492350"/>
              <a:gd name="connsiteX5-1911" fmla="*/ 393405 w 3718598"/>
              <a:gd name="connsiteY5-1912" fmla="*/ 2456121 h 4492350"/>
              <a:gd name="connsiteX6-1913" fmla="*/ 1775638 w 3718598"/>
              <a:gd name="connsiteY6-1914" fmla="*/ 3519376 h 4492350"/>
              <a:gd name="connsiteX7-1915" fmla="*/ 1679945 w 3718598"/>
              <a:gd name="connsiteY7-1916" fmla="*/ 2392325 h 4492350"/>
              <a:gd name="connsiteX8-1917" fmla="*/ 0 w 3718598"/>
              <a:gd name="connsiteY8-1918" fmla="*/ 754911 h 4492350"/>
              <a:gd name="connsiteX9-1919" fmla="*/ 988828 w 3718598"/>
              <a:gd name="connsiteY9-1920" fmla="*/ 1924493 h 4492350"/>
              <a:gd name="connsiteX10-1921" fmla="*/ 1137684 w 3718598"/>
              <a:gd name="connsiteY10-1922" fmla="*/ 861237 h 4492350"/>
              <a:gd name="connsiteX11-1923" fmla="*/ 1222745 w 3718598"/>
              <a:gd name="connsiteY11-1924" fmla="*/ 2062716 h 4492350"/>
              <a:gd name="connsiteX12-1925" fmla="*/ 1690577 w 3718598"/>
              <a:gd name="connsiteY12-1926" fmla="*/ 2190307 h 4492350"/>
              <a:gd name="connsiteX13-1927" fmla="*/ 1956391 w 3718598"/>
              <a:gd name="connsiteY13-1928" fmla="*/ 0 h 4492350"/>
              <a:gd name="connsiteX14-1929" fmla="*/ 2083982 w 3718598"/>
              <a:gd name="connsiteY14-1930" fmla="*/ 978195 h 4492350"/>
              <a:gd name="connsiteX15-1931" fmla="*/ 1881963 w 3718598"/>
              <a:gd name="connsiteY15-1932" fmla="*/ 2232837 h 4492350"/>
              <a:gd name="connsiteX16-1933" fmla="*/ 2057494 w 3718598"/>
              <a:gd name="connsiteY16-1934" fmla="*/ 3046321 h 4492350"/>
              <a:gd name="connsiteX17-1935" fmla="*/ 2647507 w 3718598"/>
              <a:gd name="connsiteY17-1936" fmla="*/ 2519916 h 4492350"/>
              <a:gd name="connsiteX18-1937" fmla="*/ 2913694 w 3718598"/>
              <a:gd name="connsiteY18-1938" fmla="*/ 1291762 h 4492350"/>
              <a:gd name="connsiteX19-1939" fmla="*/ 2806809 w 3718598"/>
              <a:gd name="connsiteY19-1940" fmla="*/ 2383091 h 4492350"/>
              <a:gd name="connsiteX20-1941" fmla="*/ 3718598 w 3718598"/>
              <a:gd name="connsiteY20-1942" fmla="*/ 1120242 h 4492350"/>
              <a:gd name="connsiteX21-1943" fmla="*/ 2222205 w 3718598"/>
              <a:gd name="connsiteY21-1944" fmla="*/ 3370521 h 4492350"/>
              <a:gd name="connsiteX22-1945" fmla="*/ 2169042 w 3718598"/>
              <a:gd name="connsiteY22-1946" fmla="*/ 3817088 h 4492350"/>
              <a:gd name="connsiteX23-1947" fmla="*/ 3317358 w 3718598"/>
              <a:gd name="connsiteY23-1948" fmla="*/ 3094074 h 4492350"/>
              <a:gd name="connsiteX24-1949" fmla="*/ 2194317 w 3718598"/>
              <a:gd name="connsiteY24-1950" fmla="*/ 4030951 h 4492350"/>
              <a:gd name="connsiteX25-1951" fmla="*/ 2232838 w 3718598"/>
              <a:gd name="connsiteY25-1952" fmla="*/ 4476307 h 4492350"/>
              <a:gd name="connsiteX26-1953" fmla="*/ 2218194 w 3718598"/>
              <a:gd name="connsiteY26-1954" fmla="*/ 4491415 h 4492350"/>
              <a:gd name="connsiteX27-1955" fmla="*/ 1743740 w 3718598"/>
              <a:gd name="connsiteY27-1956" fmla="*/ 4492350 h 4492350"/>
              <a:gd name="connsiteX0-1957" fmla="*/ 1743740 w 3718598"/>
              <a:gd name="connsiteY0-1958" fmla="*/ 4492350 h 4492350"/>
              <a:gd name="connsiteX1-1959" fmla="*/ 1796903 w 3718598"/>
              <a:gd name="connsiteY1-1960" fmla="*/ 3785190 h 4492350"/>
              <a:gd name="connsiteX2-1961" fmla="*/ 1307805 w 3718598"/>
              <a:gd name="connsiteY2-1962" fmla="*/ 3381153 h 4492350"/>
              <a:gd name="connsiteX3-1963" fmla="*/ 31898 w 3718598"/>
              <a:gd name="connsiteY3-1964" fmla="*/ 2945218 h 4492350"/>
              <a:gd name="connsiteX4-1965" fmla="*/ 1127052 w 3718598"/>
              <a:gd name="connsiteY4-1966" fmla="*/ 3242930 h 4492350"/>
              <a:gd name="connsiteX5-1967" fmla="*/ 393405 w 3718598"/>
              <a:gd name="connsiteY5-1968" fmla="*/ 2456121 h 4492350"/>
              <a:gd name="connsiteX6-1969" fmla="*/ 1775638 w 3718598"/>
              <a:gd name="connsiteY6-1970" fmla="*/ 3519376 h 4492350"/>
              <a:gd name="connsiteX7-1971" fmla="*/ 1679945 w 3718598"/>
              <a:gd name="connsiteY7-1972" fmla="*/ 2392325 h 4492350"/>
              <a:gd name="connsiteX8-1973" fmla="*/ 0 w 3718598"/>
              <a:gd name="connsiteY8-1974" fmla="*/ 754911 h 4492350"/>
              <a:gd name="connsiteX9-1975" fmla="*/ 988828 w 3718598"/>
              <a:gd name="connsiteY9-1976" fmla="*/ 1924493 h 4492350"/>
              <a:gd name="connsiteX10-1977" fmla="*/ 1137684 w 3718598"/>
              <a:gd name="connsiteY10-1978" fmla="*/ 861237 h 4492350"/>
              <a:gd name="connsiteX11-1979" fmla="*/ 1222745 w 3718598"/>
              <a:gd name="connsiteY11-1980" fmla="*/ 2062716 h 4492350"/>
              <a:gd name="connsiteX12-1981" fmla="*/ 1690577 w 3718598"/>
              <a:gd name="connsiteY12-1982" fmla="*/ 2190307 h 4492350"/>
              <a:gd name="connsiteX13-1983" fmla="*/ 1956391 w 3718598"/>
              <a:gd name="connsiteY13-1984" fmla="*/ 0 h 4492350"/>
              <a:gd name="connsiteX14-1985" fmla="*/ 2083982 w 3718598"/>
              <a:gd name="connsiteY14-1986" fmla="*/ 978195 h 4492350"/>
              <a:gd name="connsiteX15-1987" fmla="*/ 1881963 w 3718598"/>
              <a:gd name="connsiteY15-1988" fmla="*/ 2232837 h 4492350"/>
              <a:gd name="connsiteX16-1989" fmla="*/ 2057494 w 3718598"/>
              <a:gd name="connsiteY16-1990" fmla="*/ 3046321 h 4492350"/>
              <a:gd name="connsiteX17-1991" fmla="*/ 2647507 w 3718598"/>
              <a:gd name="connsiteY17-1992" fmla="*/ 2519916 h 4492350"/>
              <a:gd name="connsiteX18-1993" fmla="*/ 2913694 w 3718598"/>
              <a:gd name="connsiteY18-1994" fmla="*/ 1291762 h 4492350"/>
              <a:gd name="connsiteX19-1995" fmla="*/ 2806809 w 3718598"/>
              <a:gd name="connsiteY19-1996" fmla="*/ 2383091 h 4492350"/>
              <a:gd name="connsiteX20-1997" fmla="*/ 3718598 w 3718598"/>
              <a:gd name="connsiteY20-1998" fmla="*/ 1120242 h 4492350"/>
              <a:gd name="connsiteX21-1999" fmla="*/ 2222205 w 3718598"/>
              <a:gd name="connsiteY21-2000" fmla="*/ 3370521 h 4492350"/>
              <a:gd name="connsiteX22-2001" fmla="*/ 2169042 w 3718598"/>
              <a:gd name="connsiteY22-2002" fmla="*/ 3817088 h 4492350"/>
              <a:gd name="connsiteX23-2003" fmla="*/ 3317358 w 3718598"/>
              <a:gd name="connsiteY23-2004" fmla="*/ 3094074 h 4492350"/>
              <a:gd name="connsiteX24-2005" fmla="*/ 2194317 w 3718598"/>
              <a:gd name="connsiteY24-2006" fmla="*/ 4030951 h 4492350"/>
              <a:gd name="connsiteX25-2007" fmla="*/ 2232838 w 3718598"/>
              <a:gd name="connsiteY25-2008" fmla="*/ 4476307 h 4492350"/>
              <a:gd name="connsiteX26-2009" fmla="*/ 2218194 w 3718598"/>
              <a:gd name="connsiteY26-2010" fmla="*/ 4491415 h 4492350"/>
              <a:gd name="connsiteX27-2011" fmla="*/ 1743740 w 3718598"/>
              <a:gd name="connsiteY27-2012" fmla="*/ 4492350 h 4492350"/>
              <a:gd name="connsiteX0-2013" fmla="*/ 1743740 w 3694535"/>
              <a:gd name="connsiteY0-2014" fmla="*/ 4492350 h 4492350"/>
              <a:gd name="connsiteX1-2015" fmla="*/ 1796903 w 3694535"/>
              <a:gd name="connsiteY1-2016" fmla="*/ 3785190 h 4492350"/>
              <a:gd name="connsiteX2-2017" fmla="*/ 1307805 w 3694535"/>
              <a:gd name="connsiteY2-2018" fmla="*/ 3381153 h 4492350"/>
              <a:gd name="connsiteX3-2019" fmla="*/ 31898 w 3694535"/>
              <a:gd name="connsiteY3-2020" fmla="*/ 2945218 h 4492350"/>
              <a:gd name="connsiteX4-2021" fmla="*/ 1127052 w 3694535"/>
              <a:gd name="connsiteY4-2022" fmla="*/ 3242930 h 4492350"/>
              <a:gd name="connsiteX5-2023" fmla="*/ 393405 w 3694535"/>
              <a:gd name="connsiteY5-2024" fmla="*/ 2456121 h 4492350"/>
              <a:gd name="connsiteX6-2025" fmla="*/ 1775638 w 3694535"/>
              <a:gd name="connsiteY6-2026" fmla="*/ 3519376 h 4492350"/>
              <a:gd name="connsiteX7-2027" fmla="*/ 1679945 w 3694535"/>
              <a:gd name="connsiteY7-2028" fmla="*/ 2392325 h 4492350"/>
              <a:gd name="connsiteX8-2029" fmla="*/ 0 w 3694535"/>
              <a:gd name="connsiteY8-2030" fmla="*/ 754911 h 4492350"/>
              <a:gd name="connsiteX9-2031" fmla="*/ 988828 w 3694535"/>
              <a:gd name="connsiteY9-2032" fmla="*/ 1924493 h 4492350"/>
              <a:gd name="connsiteX10-2033" fmla="*/ 1137684 w 3694535"/>
              <a:gd name="connsiteY10-2034" fmla="*/ 861237 h 4492350"/>
              <a:gd name="connsiteX11-2035" fmla="*/ 1222745 w 3694535"/>
              <a:gd name="connsiteY11-2036" fmla="*/ 2062716 h 4492350"/>
              <a:gd name="connsiteX12-2037" fmla="*/ 1690577 w 3694535"/>
              <a:gd name="connsiteY12-2038" fmla="*/ 2190307 h 4492350"/>
              <a:gd name="connsiteX13-2039" fmla="*/ 1956391 w 3694535"/>
              <a:gd name="connsiteY13-2040" fmla="*/ 0 h 4492350"/>
              <a:gd name="connsiteX14-2041" fmla="*/ 2083982 w 3694535"/>
              <a:gd name="connsiteY14-2042" fmla="*/ 978195 h 4492350"/>
              <a:gd name="connsiteX15-2043" fmla="*/ 1881963 w 3694535"/>
              <a:gd name="connsiteY15-2044" fmla="*/ 2232837 h 4492350"/>
              <a:gd name="connsiteX16-2045" fmla="*/ 2057494 w 3694535"/>
              <a:gd name="connsiteY16-2046" fmla="*/ 3046321 h 4492350"/>
              <a:gd name="connsiteX17-2047" fmla="*/ 2647507 w 3694535"/>
              <a:gd name="connsiteY17-2048" fmla="*/ 2519916 h 4492350"/>
              <a:gd name="connsiteX18-2049" fmla="*/ 2913694 w 3694535"/>
              <a:gd name="connsiteY18-2050" fmla="*/ 1291762 h 4492350"/>
              <a:gd name="connsiteX19-2051" fmla="*/ 2806809 w 3694535"/>
              <a:gd name="connsiteY19-2052" fmla="*/ 2383091 h 4492350"/>
              <a:gd name="connsiteX20-2053" fmla="*/ 3694535 w 3694535"/>
              <a:gd name="connsiteY20-2054" fmla="*/ 1124252 h 4492350"/>
              <a:gd name="connsiteX21-2055" fmla="*/ 2222205 w 3694535"/>
              <a:gd name="connsiteY21-2056" fmla="*/ 3370521 h 4492350"/>
              <a:gd name="connsiteX22-2057" fmla="*/ 2169042 w 3694535"/>
              <a:gd name="connsiteY22-2058" fmla="*/ 3817088 h 4492350"/>
              <a:gd name="connsiteX23-2059" fmla="*/ 3317358 w 3694535"/>
              <a:gd name="connsiteY23-2060" fmla="*/ 3094074 h 4492350"/>
              <a:gd name="connsiteX24-2061" fmla="*/ 2194317 w 3694535"/>
              <a:gd name="connsiteY24-2062" fmla="*/ 4030951 h 4492350"/>
              <a:gd name="connsiteX25-2063" fmla="*/ 2232838 w 3694535"/>
              <a:gd name="connsiteY25-2064" fmla="*/ 4476307 h 4492350"/>
              <a:gd name="connsiteX26-2065" fmla="*/ 2218194 w 3694535"/>
              <a:gd name="connsiteY26-2066" fmla="*/ 4491415 h 4492350"/>
              <a:gd name="connsiteX27-2067" fmla="*/ 1743740 w 3694535"/>
              <a:gd name="connsiteY27-2068" fmla="*/ 4492350 h 4492350"/>
              <a:gd name="connsiteX0-2069" fmla="*/ 1743740 w 3694535"/>
              <a:gd name="connsiteY0-2070" fmla="*/ 4492350 h 4492350"/>
              <a:gd name="connsiteX1-2071" fmla="*/ 1796903 w 3694535"/>
              <a:gd name="connsiteY1-2072" fmla="*/ 3785190 h 4492350"/>
              <a:gd name="connsiteX2-2073" fmla="*/ 1307805 w 3694535"/>
              <a:gd name="connsiteY2-2074" fmla="*/ 3381153 h 4492350"/>
              <a:gd name="connsiteX3-2075" fmla="*/ 31898 w 3694535"/>
              <a:gd name="connsiteY3-2076" fmla="*/ 2945218 h 4492350"/>
              <a:gd name="connsiteX4-2077" fmla="*/ 1127052 w 3694535"/>
              <a:gd name="connsiteY4-2078" fmla="*/ 3242930 h 4492350"/>
              <a:gd name="connsiteX5-2079" fmla="*/ 393405 w 3694535"/>
              <a:gd name="connsiteY5-2080" fmla="*/ 2456121 h 4492350"/>
              <a:gd name="connsiteX6-2081" fmla="*/ 1775638 w 3694535"/>
              <a:gd name="connsiteY6-2082" fmla="*/ 3519376 h 4492350"/>
              <a:gd name="connsiteX7-2083" fmla="*/ 1679945 w 3694535"/>
              <a:gd name="connsiteY7-2084" fmla="*/ 2392325 h 4492350"/>
              <a:gd name="connsiteX8-2085" fmla="*/ 0 w 3694535"/>
              <a:gd name="connsiteY8-2086" fmla="*/ 754911 h 4492350"/>
              <a:gd name="connsiteX9-2087" fmla="*/ 988828 w 3694535"/>
              <a:gd name="connsiteY9-2088" fmla="*/ 1924493 h 4492350"/>
              <a:gd name="connsiteX10-2089" fmla="*/ 1137684 w 3694535"/>
              <a:gd name="connsiteY10-2090" fmla="*/ 861237 h 4492350"/>
              <a:gd name="connsiteX11-2091" fmla="*/ 1222745 w 3694535"/>
              <a:gd name="connsiteY11-2092" fmla="*/ 2062716 h 4492350"/>
              <a:gd name="connsiteX12-2093" fmla="*/ 1690577 w 3694535"/>
              <a:gd name="connsiteY12-2094" fmla="*/ 2190307 h 4492350"/>
              <a:gd name="connsiteX13-2095" fmla="*/ 1956391 w 3694535"/>
              <a:gd name="connsiteY13-2096" fmla="*/ 0 h 4492350"/>
              <a:gd name="connsiteX14-2097" fmla="*/ 2083982 w 3694535"/>
              <a:gd name="connsiteY14-2098" fmla="*/ 978195 h 4492350"/>
              <a:gd name="connsiteX15-2099" fmla="*/ 1881963 w 3694535"/>
              <a:gd name="connsiteY15-2100" fmla="*/ 2232837 h 4492350"/>
              <a:gd name="connsiteX16-2101" fmla="*/ 2057494 w 3694535"/>
              <a:gd name="connsiteY16-2102" fmla="*/ 3046321 h 4492350"/>
              <a:gd name="connsiteX17-2103" fmla="*/ 2647507 w 3694535"/>
              <a:gd name="connsiteY17-2104" fmla="*/ 2519916 h 4492350"/>
              <a:gd name="connsiteX18-2105" fmla="*/ 2913694 w 3694535"/>
              <a:gd name="connsiteY18-2106" fmla="*/ 1291762 h 4492350"/>
              <a:gd name="connsiteX19-2107" fmla="*/ 2806809 w 3694535"/>
              <a:gd name="connsiteY19-2108" fmla="*/ 2383091 h 4492350"/>
              <a:gd name="connsiteX20-2109" fmla="*/ 3694535 w 3694535"/>
              <a:gd name="connsiteY20-2110" fmla="*/ 1124252 h 4492350"/>
              <a:gd name="connsiteX21-2111" fmla="*/ 2222205 w 3694535"/>
              <a:gd name="connsiteY21-2112" fmla="*/ 3370521 h 4492350"/>
              <a:gd name="connsiteX22-2113" fmla="*/ 2169042 w 3694535"/>
              <a:gd name="connsiteY22-2114" fmla="*/ 3817088 h 4492350"/>
              <a:gd name="connsiteX23-2115" fmla="*/ 3317358 w 3694535"/>
              <a:gd name="connsiteY23-2116" fmla="*/ 3094074 h 4492350"/>
              <a:gd name="connsiteX24-2117" fmla="*/ 2194317 w 3694535"/>
              <a:gd name="connsiteY24-2118" fmla="*/ 4030951 h 4492350"/>
              <a:gd name="connsiteX25-2119" fmla="*/ 2232838 w 3694535"/>
              <a:gd name="connsiteY25-2120" fmla="*/ 4476307 h 4492350"/>
              <a:gd name="connsiteX26-2121" fmla="*/ 2218194 w 3694535"/>
              <a:gd name="connsiteY26-2122" fmla="*/ 4491415 h 4492350"/>
              <a:gd name="connsiteX27-2123" fmla="*/ 1743740 w 3694535"/>
              <a:gd name="connsiteY27-2124" fmla="*/ 4492350 h 4492350"/>
              <a:gd name="connsiteX0-2125" fmla="*/ 1743740 w 3694535"/>
              <a:gd name="connsiteY0-2126" fmla="*/ 4492350 h 4492350"/>
              <a:gd name="connsiteX1-2127" fmla="*/ 1796903 w 3694535"/>
              <a:gd name="connsiteY1-2128" fmla="*/ 3785190 h 4492350"/>
              <a:gd name="connsiteX2-2129" fmla="*/ 1307805 w 3694535"/>
              <a:gd name="connsiteY2-2130" fmla="*/ 3381153 h 4492350"/>
              <a:gd name="connsiteX3-2131" fmla="*/ 31898 w 3694535"/>
              <a:gd name="connsiteY3-2132" fmla="*/ 2945218 h 4492350"/>
              <a:gd name="connsiteX4-2133" fmla="*/ 1127052 w 3694535"/>
              <a:gd name="connsiteY4-2134" fmla="*/ 3242930 h 4492350"/>
              <a:gd name="connsiteX5-2135" fmla="*/ 393405 w 3694535"/>
              <a:gd name="connsiteY5-2136" fmla="*/ 2456121 h 4492350"/>
              <a:gd name="connsiteX6-2137" fmla="*/ 1775638 w 3694535"/>
              <a:gd name="connsiteY6-2138" fmla="*/ 3519376 h 4492350"/>
              <a:gd name="connsiteX7-2139" fmla="*/ 1679945 w 3694535"/>
              <a:gd name="connsiteY7-2140" fmla="*/ 2392325 h 4492350"/>
              <a:gd name="connsiteX8-2141" fmla="*/ 0 w 3694535"/>
              <a:gd name="connsiteY8-2142" fmla="*/ 754911 h 4492350"/>
              <a:gd name="connsiteX9-2143" fmla="*/ 988828 w 3694535"/>
              <a:gd name="connsiteY9-2144" fmla="*/ 1924493 h 4492350"/>
              <a:gd name="connsiteX10-2145" fmla="*/ 1137684 w 3694535"/>
              <a:gd name="connsiteY10-2146" fmla="*/ 861237 h 4492350"/>
              <a:gd name="connsiteX11-2147" fmla="*/ 1222745 w 3694535"/>
              <a:gd name="connsiteY11-2148" fmla="*/ 2062716 h 4492350"/>
              <a:gd name="connsiteX12-2149" fmla="*/ 1690577 w 3694535"/>
              <a:gd name="connsiteY12-2150" fmla="*/ 2190307 h 4492350"/>
              <a:gd name="connsiteX13-2151" fmla="*/ 1956391 w 3694535"/>
              <a:gd name="connsiteY13-2152" fmla="*/ 0 h 4492350"/>
              <a:gd name="connsiteX14-2153" fmla="*/ 2083982 w 3694535"/>
              <a:gd name="connsiteY14-2154" fmla="*/ 978195 h 4492350"/>
              <a:gd name="connsiteX15-2155" fmla="*/ 1881963 w 3694535"/>
              <a:gd name="connsiteY15-2156" fmla="*/ 2232837 h 4492350"/>
              <a:gd name="connsiteX16-2157" fmla="*/ 2057494 w 3694535"/>
              <a:gd name="connsiteY16-2158" fmla="*/ 3046321 h 4492350"/>
              <a:gd name="connsiteX17-2159" fmla="*/ 2647507 w 3694535"/>
              <a:gd name="connsiteY17-2160" fmla="*/ 2519916 h 4492350"/>
              <a:gd name="connsiteX18-2161" fmla="*/ 2913694 w 3694535"/>
              <a:gd name="connsiteY18-2162" fmla="*/ 1291762 h 4492350"/>
              <a:gd name="connsiteX19-2163" fmla="*/ 2806809 w 3694535"/>
              <a:gd name="connsiteY19-2164" fmla="*/ 2383091 h 4492350"/>
              <a:gd name="connsiteX20-2165" fmla="*/ 3694535 w 3694535"/>
              <a:gd name="connsiteY20-2166" fmla="*/ 1124252 h 4492350"/>
              <a:gd name="connsiteX21-2167" fmla="*/ 2222205 w 3694535"/>
              <a:gd name="connsiteY21-2168" fmla="*/ 3370521 h 4492350"/>
              <a:gd name="connsiteX22-2169" fmla="*/ 2169042 w 3694535"/>
              <a:gd name="connsiteY22-2170" fmla="*/ 3817088 h 4492350"/>
              <a:gd name="connsiteX23-2171" fmla="*/ 3317358 w 3694535"/>
              <a:gd name="connsiteY23-2172" fmla="*/ 3094074 h 4492350"/>
              <a:gd name="connsiteX24-2173" fmla="*/ 2194317 w 3694535"/>
              <a:gd name="connsiteY24-2174" fmla="*/ 4030951 h 4492350"/>
              <a:gd name="connsiteX25-2175" fmla="*/ 2232838 w 3694535"/>
              <a:gd name="connsiteY25-2176" fmla="*/ 4476307 h 4492350"/>
              <a:gd name="connsiteX26-2177" fmla="*/ 2218194 w 3694535"/>
              <a:gd name="connsiteY26-2178" fmla="*/ 4491415 h 4492350"/>
              <a:gd name="connsiteX27-2179" fmla="*/ 1743740 w 3694535"/>
              <a:gd name="connsiteY27-2180" fmla="*/ 4492350 h 4492350"/>
              <a:gd name="connsiteX0-2181" fmla="*/ 1743740 w 3694535"/>
              <a:gd name="connsiteY0-2182" fmla="*/ 4492350 h 4492350"/>
              <a:gd name="connsiteX1-2183" fmla="*/ 1796903 w 3694535"/>
              <a:gd name="connsiteY1-2184" fmla="*/ 3785190 h 4492350"/>
              <a:gd name="connsiteX2-2185" fmla="*/ 1307805 w 3694535"/>
              <a:gd name="connsiteY2-2186" fmla="*/ 3381153 h 4492350"/>
              <a:gd name="connsiteX3-2187" fmla="*/ 31898 w 3694535"/>
              <a:gd name="connsiteY3-2188" fmla="*/ 2945218 h 4492350"/>
              <a:gd name="connsiteX4-2189" fmla="*/ 1127052 w 3694535"/>
              <a:gd name="connsiteY4-2190" fmla="*/ 3242930 h 4492350"/>
              <a:gd name="connsiteX5-2191" fmla="*/ 393405 w 3694535"/>
              <a:gd name="connsiteY5-2192" fmla="*/ 2456121 h 4492350"/>
              <a:gd name="connsiteX6-2193" fmla="*/ 1775638 w 3694535"/>
              <a:gd name="connsiteY6-2194" fmla="*/ 3519376 h 4492350"/>
              <a:gd name="connsiteX7-2195" fmla="*/ 1679945 w 3694535"/>
              <a:gd name="connsiteY7-2196" fmla="*/ 2392325 h 4492350"/>
              <a:gd name="connsiteX8-2197" fmla="*/ 0 w 3694535"/>
              <a:gd name="connsiteY8-2198" fmla="*/ 754911 h 4492350"/>
              <a:gd name="connsiteX9-2199" fmla="*/ 988828 w 3694535"/>
              <a:gd name="connsiteY9-2200" fmla="*/ 1924493 h 4492350"/>
              <a:gd name="connsiteX10-2201" fmla="*/ 1137684 w 3694535"/>
              <a:gd name="connsiteY10-2202" fmla="*/ 861237 h 4492350"/>
              <a:gd name="connsiteX11-2203" fmla="*/ 1222745 w 3694535"/>
              <a:gd name="connsiteY11-2204" fmla="*/ 2062716 h 4492350"/>
              <a:gd name="connsiteX12-2205" fmla="*/ 1690577 w 3694535"/>
              <a:gd name="connsiteY12-2206" fmla="*/ 2190307 h 4492350"/>
              <a:gd name="connsiteX13-2207" fmla="*/ 1956391 w 3694535"/>
              <a:gd name="connsiteY13-2208" fmla="*/ 0 h 4492350"/>
              <a:gd name="connsiteX14-2209" fmla="*/ 2083982 w 3694535"/>
              <a:gd name="connsiteY14-2210" fmla="*/ 978195 h 4492350"/>
              <a:gd name="connsiteX15-2211" fmla="*/ 1881963 w 3694535"/>
              <a:gd name="connsiteY15-2212" fmla="*/ 2232837 h 4492350"/>
              <a:gd name="connsiteX16-2213" fmla="*/ 2057494 w 3694535"/>
              <a:gd name="connsiteY16-2214" fmla="*/ 3046321 h 4492350"/>
              <a:gd name="connsiteX17-2215" fmla="*/ 2647507 w 3694535"/>
              <a:gd name="connsiteY17-2216" fmla="*/ 2519916 h 4492350"/>
              <a:gd name="connsiteX18-2217" fmla="*/ 2913694 w 3694535"/>
              <a:gd name="connsiteY18-2218" fmla="*/ 1291762 h 4492350"/>
              <a:gd name="connsiteX19-2219" fmla="*/ 2806809 w 3694535"/>
              <a:gd name="connsiteY19-2220" fmla="*/ 2383091 h 4492350"/>
              <a:gd name="connsiteX20-2221" fmla="*/ 3694535 w 3694535"/>
              <a:gd name="connsiteY20-2222" fmla="*/ 1124252 h 4492350"/>
              <a:gd name="connsiteX21-2223" fmla="*/ 2222205 w 3694535"/>
              <a:gd name="connsiteY21-2224" fmla="*/ 3370521 h 4492350"/>
              <a:gd name="connsiteX22-2225" fmla="*/ 2169042 w 3694535"/>
              <a:gd name="connsiteY22-2226" fmla="*/ 3817088 h 4492350"/>
              <a:gd name="connsiteX23-2227" fmla="*/ 3317358 w 3694535"/>
              <a:gd name="connsiteY23-2228" fmla="*/ 3094074 h 4492350"/>
              <a:gd name="connsiteX24-2229" fmla="*/ 2194317 w 3694535"/>
              <a:gd name="connsiteY24-2230" fmla="*/ 4030951 h 4492350"/>
              <a:gd name="connsiteX25-2231" fmla="*/ 2232838 w 3694535"/>
              <a:gd name="connsiteY25-2232" fmla="*/ 4476307 h 4492350"/>
              <a:gd name="connsiteX26-2233" fmla="*/ 2218194 w 3694535"/>
              <a:gd name="connsiteY26-2234" fmla="*/ 4491415 h 4492350"/>
              <a:gd name="connsiteX27-2235" fmla="*/ 1743740 w 3694535"/>
              <a:gd name="connsiteY27-2236" fmla="*/ 4492350 h 4492350"/>
              <a:gd name="connsiteX0-2237" fmla="*/ 1743740 w 3694535"/>
              <a:gd name="connsiteY0-2238" fmla="*/ 4492350 h 4492350"/>
              <a:gd name="connsiteX1-2239" fmla="*/ 1796903 w 3694535"/>
              <a:gd name="connsiteY1-2240" fmla="*/ 3785190 h 4492350"/>
              <a:gd name="connsiteX2-2241" fmla="*/ 1307805 w 3694535"/>
              <a:gd name="connsiteY2-2242" fmla="*/ 3381153 h 4492350"/>
              <a:gd name="connsiteX3-2243" fmla="*/ 31898 w 3694535"/>
              <a:gd name="connsiteY3-2244" fmla="*/ 2945218 h 4492350"/>
              <a:gd name="connsiteX4-2245" fmla="*/ 1127052 w 3694535"/>
              <a:gd name="connsiteY4-2246" fmla="*/ 3242930 h 4492350"/>
              <a:gd name="connsiteX5-2247" fmla="*/ 393405 w 3694535"/>
              <a:gd name="connsiteY5-2248" fmla="*/ 2456121 h 4492350"/>
              <a:gd name="connsiteX6-2249" fmla="*/ 1775638 w 3694535"/>
              <a:gd name="connsiteY6-2250" fmla="*/ 3519376 h 4492350"/>
              <a:gd name="connsiteX7-2251" fmla="*/ 1679945 w 3694535"/>
              <a:gd name="connsiteY7-2252" fmla="*/ 2392325 h 4492350"/>
              <a:gd name="connsiteX8-2253" fmla="*/ 0 w 3694535"/>
              <a:gd name="connsiteY8-2254" fmla="*/ 754911 h 4492350"/>
              <a:gd name="connsiteX9-2255" fmla="*/ 988828 w 3694535"/>
              <a:gd name="connsiteY9-2256" fmla="*/ 1924493 h 4492350"/>
              <a:gd name="connsiteX10-2257" fmla="*/ 1137684 w 3694535"/>
              <a:gd name="connsiteY10-2258" fmla="*/ 861237 h 4492350"/>
              <a:gd name="connsiteX11-2259" fmla="*/ 1222745 w 3694535"/>
              <a:gd name="connsiteY11-2260" fmla="*/ 2062716 h 4492350"/>
              <a:gd name="connsiteX12-2261" fmla="*/ 1690577 w 3694535"/>
              <a:gd name="connsiteY12-2262" fmla="*/ 2190307 h 4492350"/>
              <a:gd name="connsiteX13-2263" fmla="*/ 1956391 w 3694535"/>
              <a:gd name="connsiteY13-2264" fmla="*/ 0 h 4492350"/>
              <a:gd name="connsiteX14-2265" fmla="*/ 2083982 w 3694535"/>
              <a:gd name="connsiteY14-2266" fmla="*/ 978195 h 4492350"/>
              <a:gd name="connsiteX15-2267" fmla="*/ 1881963 w 3694535"/>
              <a:gd name="connsiteY15-2268" fmla="*/ 2232837 h 4492350"/>
              <a:gd name="connsiteX16-2269" fmla="*/ 2057494 w 3694535"/>
              <a:gd name="connsiteY16-2270" fmla="*/ 3046321 h 4492350"/>
              <a:gd name="connsiteX17-2271" fmla="*/ 2647507 w 3694535"/>
              <a:gd name="connsiteY17-2272" fmla="*/ 2519916 h 4492350"/>
              <a:gd name="connsiteX18-2273" fmla="*/ 2913694 w 3694535"/>
              <a:gd name="connsiteY18-2274" fmla="*/ 1291762 h 4492350"/>
              <a:gd name="connsiteX19-2275" fmla="*/ 2806809 w 3694535"/>
              <a:gd name="connsiteY19-2276" fmla="*/ 2383091 h 4492350"/>
              <a:gd name="connsiteX20-2277" fmla="*/ 3694535 w 3694535"/>
              <a:gd name="connsiteY20-2278" fmla="*/ 1124252 h 4492350"/>
              <a:gd name="connsiteX21-2279" fmla="*/ 2222205 w 3694535"/>
              <a:gd name="connsiteY21-2280" fmla="*/ 3370521 h 4492350"/>
              <a:gd name="connsiteX22-2281" fmla="*/ 2169042 w 3694535"/>
              <a:gd name="connsiteY22-2282" fmla="*/ 3817088 h 4492350"/>
              <a:gd name="connsiteX23-2283" fmla="*/ 3317358 w 3694535"/>
              <a:gd name="connsiteY23-2284" fmla="*/ 3094074 h 4492350"/>
              <a:gd name="connsiteX24-2285" fmla="*/ 2194317 w 3694535"/>
              <a:gd name="connsiteY24-2286" fmla="*/ 4030951 h 4492350"/>
              <a:gd name="connsiteX25-2287" fmla="*/ 2232838 w 3694535"/>
              <a:gd name="connsiteY25-2288" fmla="*/ 4476307 h 4492350"/>
              <a:gd name="connsiteX26-2289" fmla="*/ 2218194 w 3694535"/>
              <a:gd name="connsiteY26-2290" fmla="*/ 4491415 h 4492350"/>
              <a:gd name="connsiteX27-2291" fmla="*/ 1743740 w 3694535"/>
              <a:gd name="connsiteY27-2292" fmla="*/ 4492350 h 4492350"/>
              <a:gd name="connsiteX0-2293" fmla="*/ 1743740 w 3694535"/>
              <a:gd name="connsiteY0-2294" fmla="*/ 4492350 h 4492350"/>
              <a:gd name="connsiteX1-2295" fmla="*/ 1796903 w 3694535"/>
              <a:gd name="connsiteY1-2296" fmla="*/ 3785190 h 4492350"/>
              <a:gd name="connsiteX2-2297" fmla="*/ 1307805 w 3694535"/>
              <a:gd name="connsiteY2-2298" fmla="*/ 3381153 h 4492350"/>
              <a:gd name="connsiteX3-2299" fmla="*/ 31898 w 3694535"/>
              <a:gd name="connsiteY3-2300" fmla="*/ 2945218 h 4492350"/>
              <a:gd name="connsiteX4-2301" fmla="*/ 1127052 w 3694535"/>
              <a:gd name="connsiteY4-2302" fmla="*/ 3242930 h 4492350"/>
              <a:gd name="connsiteX5-2303" fmla="*/ 393405 w 3694535"/>
              <a:gd name="connsiteY5-2304" fmla="*/ 2456121 h 4492350"/>
              <a:gd name="connsiteX6-2305" fmla="*/ 1775638 w 3694535"/>
              <a:gd name="connsiteY6-2306" fmla="*/ 3519376 h 4492350"/>
              <a:gd name="connsiteX7-2307" fmla="*/ 1679945 w 3694535"/>
              <a:gd name="connsiteY7-2308" fmla="*/ 2392325 h 4492350"/>
              <a:gd name="connsiteX8-2309" fmla="*/ 0 w 3694535"/>
              <a:gd name="connsiteY8-2310" fmla="*/ 754911 h 4492350"/>
              <a:gd name="connsiteX9-2311" fmla="*/ 988828 w 3694535"/>
              <a:gd name="connsiteY9-2312" fmla="*/ 1924493 h 4492350"/>
              <a:gd name="connsiteX10-2313" fmla="*/ 1137684 w 3694535"/>
              <a:gd name="connsiteY10-2314" fmla="*/ 861237 h 4492350"/>
              <a:gd name="connsiteX11-2315" fmla="*/ 1222745 w 3694535"/>
              <a:gd name="connsiteY11-2316" fmla="*/ 2062716 h 4492350"/>
              <a:gd name="connsiteX12-2317" fmla="*/ 1690577 w 3694535"/>
              <a:gd name="connsiteY12-2318" fmla="*/ 2190307 h 4492350"/>
              <a:gd name="connsiteX13-2319" fmla="*/ 1956391 w 3694535"/>
              <a:gd name="connsiteY13-2320" fmla="*/ 0 h 4492350"/>
              <a:gd name="connsiteX14-2321" fmla="*/ 2083982 w 3694535"/>
              <a:gd name="connsiteY14-2322" fmla="*/ 978195 h 4492350"/>
              <a:gd name="connsiteX15-2323" fmla="*/ 1881963 w 3694535"/>
              <a:gd name="connsiteY15-2324" fmla="*/ 2232837 h 4492350"/>
              <a:gd name="connsiteX16-2325" fmla="*/ 2057494 w 3694535"/>
              <a:gd name="connsiteY16-2326" fmla="*/ 3046321 h 4492350"/>
              <a:gd name="connsiteX17-2327" fmla="*/ 2647507 w 3694535"/>
              <a:gd name="connsiteY17-2328" fmla="*/ 2519916 h 4492350"/>
              <a:gd name="connsiteX18-2329" fmla="*/ 2913694 w 3694535"/>
              <a:gd name="connsiteY18-2330" fmla="*/ 1291762 h 4492350"/>
              <a:gd name="connsiteX19-2331" fmla="*/ 2806809 w 3694535"/>
              <a:gd name="connsiteY19-2332" fmla="*/ 2383091 h 4492350"/>
              <a:gd name="connsiteX20-2333" fmla="*/ 3694535 w 3694535"/>
              <a:gd name="connsiteY20-2334" fmla="*/ 1124252 h 4492350"/>
              <a:gd name="connsiteX21-2335" fmla="*/ 2222205 w 3694535"/>
              <a:gd name="connsiteY21-2336" fmla="*/ 3370521 h 4492350"/>
              <a:gd name="connsiteX22-2337" fmla="*/ 2169042 w 3694535"/>
              <a:gd name="connsiteY22-2338" fmla="*/ 3817088 h 4492350"/>
              <a:gd name="connsiteX23-2339" fmla="*/ 3317358 w 3694535"/>
              <a:gd name="connsiteY23-2340" fmla="*/ 3094074 h 4492350"/>
              <a:gd name="connsiteX24-2341" fmla="*/ 2194317 w 3694535"/>
              <a:gd name="connsiteY24-2342" fmla="*/ 4030951 h 4492350"/>
              <a:gd name="connsiteX25-2343" fmla="*/ 2232838 w 3694535"/>
              <a:gd name="connsiteY25-2344" fmla="*/ 4476307 h 4492350"/>
              <a:gd name="connsiteX26-2345" fmla="*/ 2218194 w 3694535"/>
              <a:gd name="connsiteY26-2346" fmla="*/ 4491415 h 4492350"/>
              <a:gd name="connsiteX27-2347" fmla="*/ 1743740 w 3694535"/>
              <a:gd name="connsiteY27-2348" fmla="*/ 4492350 h 4492350"/>
              <a:gd name="connsiteX0-2349" fmla="*/ 1743740 w 3694535"/>
              <a:gd name="connsiteY0-2350" fmla="*/ 4492350 h 4492350"/>
              <a:gd name="connsiteX1-2351" fmla="*/ 1796903 w 3694535"/>
              <a:gd name="connsiteY1-2352" fmla="*/ 3785190 h 4492350"/>
              <a:gd name="connsiteX2-2353" fmla="*/ 1307805 w 3694535"/>
              <a:gd name="connsiteY2-2354" fmla="*/ 3381153 h 4492350"/>
              <a:gd name="connsiteX3-2355" fmla="*/ 31898 w 3694535"/>
              <a:gd name="connsiteY3-2356" fmla="*/ 2945218 h 4492350"/>
              <a:gd name="connsiteX4-2357" fmla="*/ 1127052 w 3694535"/>
              <a:gd name="connsiteY4-2358" fmla="*/ 3242930 h 4492350"/>
              <a:gd name="connsiteX5-2359" fmla="*/ 393405 w 3694535"/>
              <a:gd name="connsiteY5-2360" fmla="*/ 2456121 h 4492350"/>
              <a:gd name="connsiteX6-2361" fmla="*/ 1775638 w 3694535"/>
              <a:gd name="connsiteY6-2362" fmla="*/ 3519376 h 4492350"/>
              <a:gd name="connsiteX7-2363" fmla="*/ 1679945 w 3694535"/>
              <a:gd name="connsiteY7-2364" fmla="*/ 2392325 h 4492350"/>
              <a:gd name="connsiteX8-2365" fmla="*/ 0 w 3694535"/>
              <a:gd name="connsiteY8-2366" fmla="*/ 754911 h 4492350"/>
              <a:gd name="connsiteX9-2367" fmla="*/ 988828 w 3694535"/>
              <a:gd name="connsiteY9-2368" fmla="*/ 1924493 h 4492350"/>
              <a:gd name="connsiteX10-2369" fmla="*/ 1137684 w 3694535"/>
              <a:gd name="connsiteY10-2370" fmla="*/ 861237 h 4492350"/>
              <a:gd name="connsiteX11-2371" fmla="*/ 1222745 w 3694535"/>
              <a:gd name="connsiteY11-2372" fmla="*/ 2062716 h 4492350"/>
              <a:gd name="connsiteX12-2373" fmla="*/ 1690577 w 3694535"/>
              <a:gd name="connsiteY12-2374" fmla="*/ 2190307 h 4492350"/>
              <a:gd name="connsiteX13-2375" fmla="*/ 1956391 w 3694535"/>
              <a:gd name="connsiteY13-2376" fmla="*/ 0 h 4492350"/>
              <a:gd name="connsiteX14-2377" fmla="*/ 2083982 w 3694535"/>
              <a:gd name="connsiteY14-2378" fmla="*/ 978195 h 4492350"/>
              <a:gd name="connsiteX15-2379" fmla="*/ 1881963 w 3694535"/>
              <a:gd name="connsiteY15-2380" fmla="*/ 2232837 h 4492350"/>
              <a:gd name="connsiteX16-2381" fmla="*/ 2057494 w 3694535"/>
              <a:gd name="connsiteY16-2382" fmla="*/ 3046321 h 4492350"/>
              <a:gd name="connsiteX17-2383" fmla="*/ 2647507 w 3694535"/>
              <a:gd name="connsiteY17-2384" fmla="*/ 2519916 h 4492350"/>
              <a:gd name="connsiteX18-2385" fmla="*/ 2913694 w 3694535"/>
              <a:gd name="connsiteY18-2386" fmla="*/ 1291762 h 4492350"/>
              <a:gd name="connsiteX19-2387" fmla="*/ 2806809 w 3694535"/>
              <a:gd name="connsiteY19-2388" fmla="*/ 2383091 h 4492350"/>
              <a:gd name="connsiteX20-2389" fmla="*/ 3694535 w 3694535"/>
              <a:gd name="connsiteY20-2390" fmla="*/ 1124252 h 4492350"/>
              <a:gd name="connsiteX21-2391" fmla="*/ 2222205 w 3694535"/>
              <a:gd name="connsiteY21-2392" fmla="*/ 3370521 h 4492350"/>
              <a:gd name="connsiteX22-2393" fmla="*/ 2169042 w 3694535"/>
              <a:gd name="connsiteY22-2394" fmla="*/ 3817088 h 4492350"/>
              <a:gd name="connsiteX23-2395" fmla="*/ 3317358 w 3694535"/>
              <a:gd name="connsiteY23-2396" fmla="*/ 3094074 h 4492350"/>
              <a:gd name="connsiteX24-2397" fmla="*/ 2194317 w 3694535"/>
              <a:gd name="connsiteY24-2398" fmla="*/ 4030951 h 4492350"/>
              <a:gd name="connsiteX25-2399" fmla="*/ 2232838 w 3694535"/>
              <a:gd name="connsiteY25-2400" fmla="*/ 4476307 h 4492350"/>
              <a:gd name="connsiteX26-2401" fmla="*/ 2218194 w 3694535"/>
              <a:gd name="connsiteY26-2402" fmla="*/ 4491415 h 4492350"/>
              <a:gd name="connsiteX27-2403" fmla="*/ 1743740 w 3694535"/>
              <a:gd name="connsiteY27-2404" fmla="*/ 4492350 h 4492350"/>
              <a:gd name="connsiteX0-2405" fmla="*/ 1743740 w 3694535"/>
              <a:gd name="connsiteY0-2406" fmla="*/ 4492350 h 4492350"/>
              <a:gd name="connsiteX1-2407" fmla="*/ 1796903 w 3694535"/>
              <a:gd name="connsiteY1-2408" fmla="*/ 3785190 h 4492350"/>
              <a:gd name="connsiteX2-2409" fmla="*/ 1307805 w 3694535"/>
              <a:gd name="connsiteY2-2410" fmla="*/ 3381153 h 4492350"/>
              <a:gd name="connsiteX3-2411" fmla="*/ 31898 w 3694535"/>
              <a:gd name="connsiteY3-2412" fmla="*/ 2945218 h 4492350"/>
              <a:gd name="connsiteX4-2413" fmla="*/ 1127052 w 3694535"/>
              <a:gd name="connsiteY4-2414" fmla="*/ 3242930 h 4492350"/>
              <a:gd name="connsiteX5-2415" fmla="*/ 393405 w 3694535"/>
              <a:gd name="connsiteY5-2416" fmla="*/ 2456121 h 4492350"/>
              <a:gd name="connsiteX6-2417" fmla="*/ 1775638 w 3694535"/>
              <a:gd name="connsiteY6-2418" fmla="*/ 3519376 h 4492350"/>
              <a:gd name="connsiteX7-2419" fmla="*/ 1679945 w 3694535"/>
              <a:gd name="connsiteY7-2420" fmla="*/ 2392325 h 4492350"/>
              <a:gd name="connsiteX8-2421" fmla="*/ 0 w 3694535"/>
              <a:gd name="connsiteY8-2422" fmla="*/ 754911 h 4492350"/>
              <a:gd name="connsiteX9-2423" fmla="*/ 988828 w 3694535"/>
              <a:gd name="connsiteY9-2424" fmla="*/ 1924493 h 4492350"/>
              <a:gd name="connsiteX10-2425" fmla="*/ 1137684 w 3694535"/>
              <a:gd name="connsiteY10-2426" fmla="*/ 861237 h 4492350"/>
              <a:gd name="connsiteX11-2427" fmla="*/ 1222745 w 3694535"/>
              <a:gd name="connsiteY11-2428" fmla="*/ 2062716 h 4492350"/>
              <a:gd name="connsiteX12-2429" fmla="*/ 1690577 w 3694535"/>
              <a:gd name="connsiteY12-2430" fmla="*/ 2190307 h 4492350"/>
              <a:gd name="connsiteX13-2431" fmla="*/ 1956391 w 3694535"/>
              <a:gd name="connsiteY13-2432" fmla="*/ 0 h 4492350"/>
              <a:gd name="connsiteX14-2433" fmla="*/ 2083982 w 3694535"/>
              <a:gd name="connsiteY14-2434" fmla="*/ 978195 h 4492350"/>
              <a:gd name="connsiteX15-2435" fmla="*/ 1881963 w 3694535"/>
              <a:gd name="connsiteY15-2436" fmla="*/ 2232837 h 4492350"/>
              <a:gd name="connsiteX16-2437" fmla="*/ 2057494 w 3694535"/>
              <a:gd name="connsiteY16-2438" fmla="*/ 3046321 h 4492350"/>
              <a:gd name="connsiteX17-2439" fmla="*/ 2647507 w 3694535"/>
              <a:gd name="connsiteY17-2440" fmla="*/ 2519916 h 4492350"/>
              <a:gd name="connsiteX18-2441" fmla="*/ 2913694 w 3694535"/>
              <a:gd name="connsiteY18-2442" fmla="*/ 1291762 h 4492350"/>
              <a:gd name="connsiteX19-2443" fmla="*/ 2806809 w 3694535"/>
              <a:gd name="connsiteY19-2444" fmla="*/ 2383091 h 4492350"/>
              <a:gd name="connsiteX20-2445" fmla="*/ 3694535 w 3694535"/>
              <a:gd name="connsiteY20-2446" fmla="*/ 1124252 h 4492350"/>
              <a:gd name="connsiteX21-2447" fmla="*/ 2222205 w 3694535"/>
              <a:gd name="connsiteY21-2448" fmla="*/ 3370521 h 4492350"/>
              <a:gd name="connsiteX22-2449" fmla="*/ 2169042 w 3694535"/>
              <a:gd name="connsiteY22-2450" fmla="*/ 3817088 h 4492350"/>
              <a:gd name="connsiteX23-2451" fmla="*/ 3317358 w 3694535"/>
              <a:gd name="connsiteY23-2452" fmla="*/ 3094074 h 4492350"/>
              <a:gd name="connsiteX24-2453" fmla="*/ 2194317 w 3694535"/>
              <a:gd name="connsiteY24-2454" fmla="*/ 4030951 h 4492350"/>
              <a:gd name="connsiteX25-2455" fmla="*/ 2232838 w 3694535"/>
              <a:gd name="connsiteY25-2456" fmla="*/ 4476307 h 4492350"/>
              <a:gd name="connsiteX26-2457" fmla="*/ 2218194 w 3694535"/>
              <a:gd name="connsiteY26-2458" fmla="*/ 4491415 h 4492350"/>
              <a:gd name="connsiteX27-2459" fmla="*/ 1743740 w 3694535"/>
              <a:gd name="connsiteY27-2460" fmla="*/ 4492350 h 4492350"/>
              <a:gd name="connsiteX0-2461" fmla="*/ 1743740 w 3694535"/>
              <a:gd name="connsiteY0-2462" fmla="*/ 4492350 h 4492350"/>
              <a:gd name="connsiteX1-2463" fmla="*/ 1796903 w 3694535"/>
              <a:gd name="connsiteY1-2464" fmla="*/ 3785190 h 4492350"/>
              <a:gd name="connsiteX2-2465" fmla="*/ 1307805 w 3694535"/>
              <a:gd name="connsiteY2-2466" fmla="*/ 3381153 h 4492350"/>
              <a:gd name="connsiteX3-2467" fmla="*/ 31898 w 3694535"/>
              <a:gd name="connsiteY3-2468" fmla="*/ 2945218 h 4492350"/>
              <a:gd name="connsiteX4-2469" fmla="*/ 1127052 w 3694535"/>
              <a:gd name="connsiteY4-2470" fmla="*/ 3242930 h 4492350"/>
              <a:gd name="connsiteX5-2471" fmla="*/ 393405 w 3694535"/>
              <a:gd name="connsiteY5-2472" fmla="*/ 2456121 h 4492350"/>
              <a:gd name="connsiteX6-2473" fmla="*/ 1775638 w 3694535"/>
              <a:gd name="connsiteY6-2474" fmla="*/ 3519376 h 4492350"/>
              <a:gd name="connsiteX7-2475" fmla="*/ 1679945 w 3694535"/>
              <a:gd name="connsiteY7-2476" fmla="*/ 2392325 h 4492350"/>
              <a:gd name="connsiteX8-2477" fmla="*/ 0 w 3694535"/>
              <a:gd name="connsiteY8-2478" fmla="*/ 754911 h 4492350"/>
              <a:gd name="connsiteX9-2479" fmla="*/ 988828 w 3694535"/>
              <a:gd name="connsiteY9-2480" fmla="*/ 1924493 h 4492350"/>
              <a:gd name="connsiteX10-2481" fmla="*/ 1137684 w 3694535"/>
              <a:gd name="connsiteY10-2482" fmla="*/ 861237 h 4492350"/>
              <a:gd name="connsiteX11-2483" fmla="*/ 1222745 w 3694535"/>
              <a:gd name="connsiteY11-2484" fmla="*/ 2062716 h 4492350"/>
              <a:gd name="connsiteX12-2485" fmla="*/ 1690577 w 3694535"/>
              <a:gd name="connsiteY12-2486" fmla="*/ 2190307 h 4492350"/>
              <a:gd name="connsiteX13-2487" fmla="*/ 1956391 w 3694535"/>
              <a:gd name="connsiteY13-2488" fmla="*/ 0 h 4492350"/>
              <a:gd name="connsiteX14-2489" fmla="*/ 2083982 w 3694535"/>
              <a:gd name="connsiteY14-2490" fmla="*/ 978195 h 4492350"/>
              <a:gd name="connsiteX15-2491" fmla="*/ 1881963 w 3694535"/>
              <a:gd name="connsiteY15-2492" fmla="*/ 2232837 h 4492350"/>
              <a:gd name="connsiteX16-2493" fmla="*/ 2057494 w 3694535"/>
              <a:gd name="connsiteY16-2494" fmla="*/ 3046321 h 4492350"/>
              <a:gd name="connsiteX17-2495" fmla="*/ 2647507 w 3694535"/>
              <a:gd name="connsiteY17-2496" fmla="*/ 2519916 h 4492350"/>
              <a:gd name="connsiteX18-2497" fmla="*/ 2913694 w 3694535"/>
              <a:gd name="connsiteY18-2498" fmla="*/ 1291762 h 4492350"/>
              <a:gd name="connsiteX19-2499" fmla="*/ 2806809 w 3694535"/>
              <a:gd name="connsiteY19-2500" fmla="*/ 2383091 h 4492350"/>
              <a:gd name="connsiteX20-2501" fmla="*/ 3694535 w 3694535"/>
              <a:gd name="connsiteY20-2502" fmla="*/ 1124252 h 4492350"/>
              <a:gd name="connsiteX21-2503" fmla="*/ 2222205 w 3694535"/>
              <a:gd name="connsiteY21-2504" fmla="*/ 3370521 h 4492350"/>
              <a:gd name="connsiteX22-2505" fmla="*/ 2169042 w 3694535"/>
              <a:gd name="connsiteY22-2506" fmla="*/ 3817088 h 4492350"/>
              <a:gd name="connsiteX23-2507" fmla="*/ 3317358 w 3694535"/>
              <a:gd name="connsiteY23-2508" fmla="*/ 3094074 h 4492350"/>
              <a:gd name="connsiteX24-2509" fmla="*/ 2194317 w 3694535"/>
              <a:gd name="connsiteY24-2510" fmla="*/ 4030951 h 4492350"/>
              <a:gd name="connsiteX25-2511" fmla="*/ 2232838 w 3694535"/>
              <a:gd name="connsiteY25-2512" fmla="*/ 4476307 h 4492350"/>
              <a:gd name="connsiteX26-2513" fmla="*/ 2218194 w 3694535"/>
              <a:gd name="connsiteY26-2514" fmla="*/ 4491415 h 4492350"/>
              <a:gd name="connsiteX27-2515" fmla="*/ 1743740 w 3694535"/>
              <a:gd name="connsiteY27-2516" fmla="*/ 4492350 h 4492350"/>
              <a:gd name="connsiteX0-2517" fmla="*/ 1743740 w 3694535"/>
              <a:gd name="connsiteY0-2518" fmla="*/ 4492350 h 4492350"/>
              <a:gd name="connsiteX1-2519" fmla="*/ 1796903 w 3694535"/>
              <a:gd name="connsiteY1-2520" fmla="*/ 3785190 h 4492350"/>
              <a:gd name="connsiteX2-2521" fmla="*/ 1307805 w 3694535"/>
              <a:gd name="connsiteY2-2522" fmla="*/ 3381153 h 4492350"/>
              <a:gd name="connsiteX3-2523" fmla="*/ 31898 w 3694535"/>
              <a:gd name="connsiteY3-2524" fmla="*/ 2945218 h 4492350"/>
              <a:gd name="connsiteX4-2525" fmla="*/ 1127052 w 3694535"/>
              <a:gd name="connsiteY4-2526" fmla="*/ 3242930 h 4492350"/>
              <a:gd name="connsiteX5-2527" fmla="*/ 393405 w 3694535"/>
              <a:gd name="connsiteY5-2528" fmla="*/ 2456121 h 4492350"/>
              <a:gd name="connsiteX6-2529" fmla="*/ 1775638 w 3694535"/>
              <a:gd name="connsiteY6-2530" fmla="*/ 3519376 h 4492350"/>
              <a:gd name="connsiteX7-2531" fmla="*/ 1679945 w 3694535"/>
              <a:gd name="connsiteY7-2532" fmla="*/ 2392325 h 4492350"/>
              <a:gd name="connsiteX8-2533" fmla="*/ 0 w 3694535"/>
              <a:gd name="connsiteY8-2534" fmla="*/ 754911 h 4492350"/>
              <a:gd name="connsiteX9-2535" fmla="*/ 988828 w 3694535"/>
              <a:gd name="connsiteY9-2536" fmla="*/ 1924493 h 4492350"/>
              <a:gd name="connsiteX10-2537" fmla="*/ 1137684 w 3694535"/>
              <a:gd name="connsiteY10-2538" fmla="*/ 861237 h 4492350"/>
              <a:gd name="connsiteX11-2539" fmla="*/ 1222745 w 3694535"/>
              <a:gd name="connsiteY11-2540" fmla="*/ 2062716 h 4492350"/>
              <a:gd name="connsiteX12-2541" fmla="*/ 1690577 w 3694535"/>
              <a:gd name="connsiteY12-2542" fmla="*/ 2190307 h 4492350"/>
              <a:gd name="connsiteX13-2543" fmla="*/ 1956391 w 3694535"/>
              <a:gd name="connsiteY13-2544" fmla="*/ 0 h 4492350"/>
              <a:gd name="connsiteX14-2545" fmla="*/ 2083982 w 3694535"/>
              <a:gd name="connsiteY14-2546" fmla="*/ 978195 h 4492350"/>
              <a:gd name="connsiteX15-2547" fmla="*/ 1881963 w 3694535"/>
              <a:gd name="connsiteY15-2548" fmla="*/ 2232837 h 4492350"/>
              <a:gd name="connsiteX16-2549" fmla="*/ 2057494 w 3694535"/>
              <a:gd name="connsiteY16-2550" fmla="*/ 3046321 h 4492350"/>
              <a:gd name="connsiteX17-2551" fmla="*/ 2647507 w 3694535"/>
              <a:gd name="connsiteY17-2552" fmla="*/ 2519916 h 4492350"/>
              <a:gd name="connsiteX18-2553" fmla="*/ 2913694 w 3694535"/>
              <a:gd name="connsiteY18-2554" fmla="*/ 1291762 h 4492350"/>
              <a:gd name="connsiteX19-2555" fmla="*/ 2806809 w 3694535"/>
              <a:gd name="connsiteY19-2556" fmla="*/ 2383091 h 4492350"/>
              <a:gd name="connsiteX20-2557" fmla="*/ 3694535 w 3694535"/>
              <a:gd name="connsiteY20-2558" fmla="*/ 1124252 h 4492350"/>
              <a:gd name="connsiteX21-2559" fmla="*/ 2222205 w 3694535"/>
              <a:gd name="connsiteY21-2560" fmla="*/ 3370521 h 4492350"/>
              <a:gd name="connsiteX22-2561" fmla="*/ 2169042 w 3694535"/>
              <a:gd name="connsiteY22-2562" fmla="*/ 3817088 h 4492350"/>
              <a:gd name="connsiteX23-2563" fmla="*/ 3317358 w 3694535"/>
              <a:gd name="connsiteY23-2564" fmla="*/ 3094074 h 4492350"/>
              <a:gd name="connsiteX24-2565" fmla="*/ 2194317 w 3694535"/>
              <a:gd name="connsiteY24-2566" fmla="*/ 4030951 h 4492350"/>
              <a:gd name="connsiteX25-2567" fmla="*/ 2232838 w 3694535"/>
              <a:gd name="connsiteY25-2568" fmla="*/ 4476307 h 4492350"/>
              <a:gd name="connsiteX26-2569" fmla="*/ 2218194 w 3694535"/>
              <a:gd name="connsiteY26-2570" fmla="*/ 4491415 h 4492350"/>
              <a:gd name="connsiteX27-2571" fmla="*/ 1743740 w 3694535"/>
              <a:gd name="connsiteY27-2572" fmla="*/ 4492350 h 4492350"/>
              <a:gd name="connsiteX0-2573" fmla="*/ 1743740 w 3694535"/>
              <a:gd name="connsiteY0-2574" fmla="*/ 4492350 h 4492350"/>
              <a:gd name="connsiteX1-2575" fmla="*/ 1796903 w 3694535"/>
              <a:gd name="connsiteY1-2576" fmla="*/ 3785190 h 4492350"/>
              <a:gd name="connsiteX2-2577" fmla="*/ 1307805 w 3694535"/>
              <a:gd name="connsiteY2-2578" fmla="*/ 3381153 h 4492350"/>
              <a:gd name="connsiteX3-2579" fmla="*/ 31898 w 3694535"/>
              <a:gd name="connsiteY3-2580" fmla="*/ 2945218 h 4492350"/>
              <a:gd name="connsiteX4-2581" fmla="*/ 1127052 w 3694535"/>
              <a:gd name="connsiteY4-2582" fmla="*/ 3242930 h 4492350"/>
              <a:gd name="connsiteX5-2583" fmla="*/ 393405 w 3694535"/>
              <a:gd name="connsiteY5-2584" fmla="*/ 2456121 h 4492350"/>
              <a:gd name="connsiteX6-2585" fmla="*/ 1775638 w 3694535"/>
              <a:gd name="connsiteY6-2586" fmla="*/ 3519376 h 4492350"/>
              <a:gd name="connsiteX7-2587" fmla="*/ 1679945 w 3694535"/>
              <a:gd name="connsiteY7-2588" fmla="*/ 2392325 h 4492350"/>
              <a:gd name="connsiteX8-2589" fmla="*/ 0 w 3694535"/>
              <a:gd name="connsiteY8-2590" fmla="*/ 754911 h 4492350"/>
              <a:gd name="connsiteX9-2591" fmla="*/ 988828 w 3694535"/>
              <a:gd name="connsiteY9-2592" fmla="*/ 1924493 h 4492350"/>
              <a:gd name="connsiteX10-2593" fmla="*/ 1137684 w 3694535"/>
              <a:gd name="connsiteY10-2594" fmla="*/ 861237 h 4492350"/>
              <a:gd name="connsiteX11-2595" fmla="*/ 1222745 w 3694535"/>
              <a:gd name="connsiteY11-2596" fmla="*/ 2062716 h 4492350"/>
              <a:gd name="connsiteX12-2597" fmla="*/ 1690577 w 3694535"/>
              <a:gd name="connsiteY12-2598" fmla="*/ 2190307 h 4492350"/>
              <a:gd name="connsiteX13-2599" fmla="*/ 1956391 w 3694535"/>
              <a:gd name="connsiteY13-2600" fmla="*/ 0 h 4492350"/>
              <a:gd name="connsiteX14-2601" fmla="*/ 2083982 w 3694535"/>
              <a:gd name="connsiteY14-2602" fmla="*/ 978195 h 4492350"/>
              <a:gd name="connsiteX15-2603" fmla="*/ 1881963 w 3694535"/>
              <a:gd name="connsiteY15-2604" fmla="*/ 2232837 h 4492350"/>
              <a:gd name="connsiteX16-2605" fmla="*/ 2057494 w 3694535"/>
              <a:gd name="connsiteY16-2606" fmla="*/ 3046321 h 4492350"/>
              <a:gd name="connsiteX17-2607" fmla="*/ 2647507 w 3694535"/>
              <a:gd name="connsiteY17-2608" fmla="*/ 2519916 h 4492350"/>
              <a:gd name="connsiteX18-2609" fmla="*/ 2913694 w 3694535"/>
              <a:gd name="connsiteY18-2610" fmla="*/ 1291762 h 4492350"/>
              <a:gd name="connsiteX19-2611" fmla="*/ 2806809 w 3694535"/>
              <a:gd name="connsiteY19-2612" fmla="*/ 2383091 h 4492350"/>
              <a:gd name="connsiteX20-2613" fmla="*/ 3694535 w 3694535"/>
              <a:gd name="connsiteY20-2614" fmla="*/ 1124252 h 4492350"/>
              <a:gd name="connsiteX21-2615" fmla="*/ 2222205 w 3694535"/>
              <a:gd name="connsiteY21-2616" fmla="*/ 3370521 h 4492350"/>
              <a:gd name="connsiteX22-2617" fmla="*/ 2169042 w 3694535"/>
              <a:gd name="connsiteY22-2618" fmla="*/ 3817088 h 4492350"/>
              <a:gd name="connsiteX23-2619" fmla="*/ 3317358 w 3694535"/>
              <a:gd name="connsiteY23-2620" fmla="*/ 3094074 h 4492350"/>
              <a:gd name="connsiteX24-2621" fmla="*/ 2194317 w 3694535"/>
              <a:gd name="connsiteY24-2622" fmla="*/ 4030951 h 4492350"/>
              <a:gd name="connsiteX25-2623" fmla="*/ 2232838 w 3694535"/>
              <a:gd name="connsiteY25-2624" fmla="*/ 4476307 h 4492350"/>
              <a:gd name="connsiteX26-2625" fmla="*/ 2218194 w 3694535"/>
              <a:gd name="connsiteY26-2626" fmla="*/ 4491415 h 4492350"/>
              <a:gd name="connsiteX27-2627" fmla="*/ 1743740 w 3694535"/>
              <a:gd name="connsiteY27-2628" fmla="*/ 4492350 h 4492350"/>
              <a:gd name="connsiteX0-2629" fmla="*/ 1743740 w 3694535"/>
              <a:gd name="connsiteY0-2630" fmla="*/ 4492350 h 4492350"/>
              <a:gd name="connsiteX1-2631" fmla="*/ 1796903 w 3694535"/>
              <a:gd name="connsiteY1-2632" fmla="*/ 3785190 h 4492350"/>
              <a:gd name="connsiteX2-2633" fmla="*/ 1307805 w 3694535"/>
              <a:gd name="connsiteY2-2634" fmla="*/ 3381153 h 4492350"/>
              <a:gd name="connsiteX3-2635" fmla="*/ 31898 w 3694535"/>
              <a:gd name="connsiteY3-2636" fmla="*/ 2945218 h 4492350"/>
              <a:gd name="connsiteX4-2637" fmla="*/ 1127052 w 3694535"/>
              <a:gd name="connsiteY4-2638" fmla="*/ 3242930 h 4492350"/>
              <a:gd name="connsiteX5-2639" fmla="*/ 393405 w 3694535"/>
              <a:gd name="connsiteY5-2640" fmla="*/ 2456121 h 4492350"/>
              <a:gd name="connsiteX6-2641" fmla="*/ 1775638 w 3694535"/>
              <a:gd name="connsiteY6-2642" fmla="*/ 3519376 h 4492350"/>
              <a:gd name="connsiteX7-2643" fmla="*/ 1679945 w 3694535"/>
              <a:gd name="connsiteY7-2644" fmla="*/ 2392325 h 4492350"/>
              <a:gd name="connsiteX8-2645" fmla="*/ 0 w 3694535"/>
              <a:gd name="connsiteY8-2646" fmla="*/ 754911 h 4492350"/>
              <a:gd name="connsiteX9-2647" fmla="*/ 988828 w 3694535"/>
              <a:gd name="connsiteY9-2648" fmla="*/ 1924493 h 4492350"/>
              <a:gd name="connsiteX10-2649" fmla="*/ 1137684 w 3694535"/>
              <a:gd name="connsiteY10-2650" fmla="*/ 861237 h 4492350"/>
              <a:gd name="connsiteX11-2651" fmla="*/ 1222745 w 3694535"/>
              <a:gd name="connsiteY11-2652" fmla="*/ 2062716 h 4492350"/>
              <a:gd name="connsiteX12-2653" fmla="*/ 1690577 w 3694535"/>
              <a:gd name="connsiteY12-2654" fmla="*/ 2190307 h 4492350"/>
              <a:gd name="connsiteX13-2655" fmla="*/ 1956391 w 3694535"/>
              <a:gd name="connsiteY13-2656" fmla="*/ 0 h 4492350"/>
              <a:gd name="connsiteX14-2657" fmla="*/ 2083982 w 3694535"/>
              <a:gd name="connsiteY14-2658" fmla="*/ 978195 h 4492350"/>
              <a:gd name="connsiteX15-2659" fmla="*/ 1881963 w 3694535"/>
              <a:gd name="connsiteY15-2660" fmla="*/ 2232837 h 4492350"/>
              <a:gd name="connsiteX16-2661" fmla="*/ 2057494 w 3694535"/>
              <a:gd name="connsiteY16-2662" fmla="*/ 3046321 h 4492350"/>
              <a:gd name="connsiteX17-2663" fmla="*/ 2647507 w 3694535"/>
              <a:gd name="connsiteY17-2664" fmla="*/ 2519916 h 4492350"/>
              <a:gd name="connsiteX18-2665" fmla="*/ 2913694 w 3694535"/>
              <a:gd name="connsiteY18-2666" fmla="*/ 1291762 h 4492350"/>
              <a:gd name="connsiteX19-2667" fmla="*/ 2806809 w 3694535"/>
              <a:gd name="connsiteY19-2668" fmla="*/ 2383091 h 4492350"/>
              <a:gd name="connsiteX20-2669" fmla="*/ 3694535 w 3694535"/>
              <a:gd name="connsiteY20-2670" fmla="*/ 1124252 h 4492350"/>
              <a:gd name="connsiteX21-2671" fmla="*/ 2222205 w 3694535"/>
              <a:gd name="connsiteY21-2672" fmla="*/ 3370521 h 4492350"/>
              <a:gd name="connsiteX22-2673" fmla="*/ 2169042 w 3694535"/>
              <a:gd name="connsiteY22-2674" fmla="*/ 3817088 h 4492350"/>
              <a:gd name="connsiteX23-2675" fmla="*/ 3317358 w 3694535"/>
              <a:gd name="connsiteY23-2676" fmla="*/ 3094074 h 4492350"/>
              <a:gd name="connsiteX24-2677" fmla="*/ 2194317 w 3694535"/>
              <a:gd name="connsiteY24-2678" fmla="*/ 4030951 h 4492350"/>
              <a:gd name="connsiteX25-2679" fmla="*/ 2232838 w 3694535"/>
              <a:gd name="connsiteY25-2680" fmla="*/ 4476307 h 4492350"/>
              <a:gd name="connsiteX26-2681" fmla="*/ 2218194 w 3694535"/>
              <a:gd name="connsiteY26-2682" fmla="*/ 4491415 h 4492350"/>
              <a:gd name="connsiteX27-2683" fmla="*/ 1743740 w 3694535"/>
              <a:gd name="connsiteY27-2684" fmla="*/ 4492350 h 4492350"/>
              <a:gd name="connsiteX0-2685" fmla="*/ 1743740 w 3694535"/>
              <a:gd name="connsiteY0-2686" fmla="*/ 4492350 h 4492350"/>
              <a:gd name="connsiteX1-2687" fmla="*/ 1796903 w 3694535"/>
              <a:gd name="connsiteY1-2688" fmla="*/ 3785190 h 4492350"/>
              <a:gd name="connsiteX2-2689" fmla="*/ 1307805 w 3694535"/>
              <a:gd name="connsiteY2-2690" fmla="*/ 3381153 h 4492350"/>
              <a:gd name="connsiteX3-2691" fmla="*/ 31898 w 3694535"/>
              <a:gd name="connsiteY3-2692" fmla="*/ 2945218 h 4492350"/>
              <a:gd name="connsiteX4-2693" fmla="*/ 1127052 w 3694535"/>
              <a:gd name="connsiteY4-2694" fmla="*/ 3242930 h 4492350"/>
              <a:gd name="connsiteX5-2695" fmla="*/ 393405 w 3694535"/>
              <a:gd name="connsiteY5-2696" fmla="*/ 2456121 h 4492350"/>
              <a:gd name="connsiteX6-2697" fmla="*/ 1775638 w 3694535"/>
              <a:gd name="connsiteY6-2698" fmla="*/ 3519376 h 4492350"/>
              <a:gd name="connsiteX7-2699" fmla="*/ 1679945 w 3694535"/>
              <a:gd name="connsiteY7-2700" fmla="*/ 2392325 h 4492350"/>
              <a:gd name="connsiteX8-2701" fmla="*/ 0 w 3694535"/>
              <a:gd name="connsiteY8-2702" fmla="*/ 754911 h 4492350"/>
              <a:gd name="connsiteX9-2703" fmla="*/ 988828 w 3694535"/>
              <a:gd name="connsiteY9-2704" fmla="*/ 1924493 h 4492350"/>
              <a:gd name="connsiteX10-2705" fmla="*/ 1137684 w 3694535"/>
              <a:gd name="connsiteY10-2706" fmla="*/ 861237 h 4492350"/>
              <a:gd name="connsiteX11-2707" fmla="*/ 1222745 w 3694535"/>
              <a:gd name="connsiteY11-2708" fmla="*/ 2062716 h 4492350"/>
              <a:gd name="connsiteX12-2709" fmla="*/ 1690577 w 3694535"/>
              <a:gd name="connsiteY12-2710" fmla="*/ 2190307 h 4492350"/>
              <a:gd name="connsiteX13-2711" fmla="*/ 1956391 w 3694535"/>
              <a:gd name="connsiteY13-2712" fmla="*/ 0 h 4492350"/>
              <a:gd name="connsiteX14-2713" fmla="*/ 2083982 w 3694535"/>
              <a:gd name="connsiteY14-2714" fmla="*/ 978195 h 4492350"/>
              <a:gd name="connsiteX15-2715" fmla="*/ 1881963 w 3694535"/>
              <a:gd name="connsiteY15-2716" fmla="*/ 2232837 h 4492350"/>
              <a:gd name="connsiteX16-2717" fmla="*/ 2057494 w 3694535"/>
              <a:gd name="connsiteY16-2718" fmla="*/ 3046321 h 4492350"/>
              <a:gd name="connsiteX17-2719" fmla="*/ 2647507 w 3694535"/>
              <a:gd name="connsiteY17-2720" fmla="*/ 2519916 h 4492350"/>
              <a:gd name="connsiteX18-2721" fmla="*/ 2913694 w 3694535"/>
              <a:gd name="connsiteY18-2722" fmla="*/ 1291762 h 4492350"/>
              <a:gd name="connsiteX19-2723" fmla="*/ 2806809 w 3694535"/>
              <a:gd name="connsiteY19-2724" fmla="*/ 2383091 h 4492350"/>
              <a:gd name="connsiteX20-2725" fmla="*/ 3694535 w 3694535"/>
              <a:gd name="connsiteY20-2726" fmla="*/ 1124252 h 4492350"/>
              <a:gd name="connsiteX21-2727" fmla="*/ 2222205 w 3694535"/>
              <a:gd name="connsiteY21-2728" fmla="*/ 3370521 h 4492350"/>
              <a:gd name="connsiteX22-2729" fmla="*/ 2169042 w 3694535"/>
              <a:gd name="connsiteY22-2730" fmla="*/ 3817088 h 4492350"/>
              <a:gd name="connsiteX23-2731" fmla="*/ 3317358 w 3694535"/>
              <a:gd name="connsiteY23-2732" fmla="*/ 3094074 h 4492350"/>
              <a:gd name="connsiteX24-2733" fmla="*/ 2194317 w 3694535"/>
              <a:gd name="connsiteY24-2734" fmla="*/ 4030951 h 4492350"/>
              <a:gd name="connsiteX25-2735" fmla="*/ 2232838 w 3694535"/>
              <a:gd name="connsiteY25-2736" fmla="*/ 4476307 h 4492350"/>
              <a:gd name="connsiteX26-2737" fmla="*/ 2218194 w 3694535"/>
              <a:gd name="connsiteY26-2738" fmla="*/ 4491415 h 4492350"/>
              <a:gd name="connsiteX27-2739" fmla="*/ 1743740 w 3694535"/>
              <a:gd name="connsiteY27-2740" fmla="*/ 4492350 h 4492350"/>
              <a:gd name="connsiteX0-2741" fmla="*/ 1743740 w 3694535"/>
              <a:gd name="connsiteY0-2742" fmla="*/ 4492350 h 4492350"/>
              <a:gd name="connsiteX1-2743" fmla="*/ 1796903 w 3694535"/>
              <a:gd name="connsiteY1-2744" fmla="*/ 3785190 h 4492350"/>
              <a:gd name="connsiteX2-2745" fmla="*/ 1307805 w 3694535"/>
              <a:gd name="connsiteY2-2746" fmla="*/ 3381153 h 4492350"/>
              <a:gd name="connsiteX3-2747" fmla="*/ 31898 w 3694535"/>
              <a:gd name="connsiteY3-2748" fmla="*/ 2945218 h 4492350"/>
              <a:gd name="connsiteX4-2749" fmla="*/ 1127052 w 3694535"/>
              <a:gd name="connsiteY4-2750" fmla="*/ 3242930 h 4492350"/>
              <a:gd name="connsiteX5-2751" fmla="*/ 393405 w 3694535"/>
              <a:gd name="connsiteY5-2752" fmla="*/ 2456121 h 4492350"/>
              <a:gd name="connsiteX6-2753" fmla="*/ 1775638 w 3694535"/>
              <a:gd name="connsiteY6-2754" fmla="*/ 3519376 h 4492350"/>
              <a:gd name="connsiteX7-2755" fmla="*/ 1679945 w 3694535"/>
              <a:gd name="connsiteY7-2756" fmla="*/ 2392325 h 4492350"/>
              <a:gd name="connsiteX8-2757" fmla="*/ 0 w 3694535"/>
              <a:gd name="connsiteY8-2758" fmla="*/ 754911 h 4492350"/>
              <a:gd name="connsiteX9-2759" fmla="*/ 988828 w 3694535"/>
              <a:gd name="connsiteY9-2760" fmla="*/ 1924493 h 4492350"/>
              <a:gd name="connsiteX10-2761" fmla="*/ 1137684 w 3694535"/>
              <a:gd name="connsiteY10-2762" fmla="*/ 861237 h 4492350"/>
              <a:gd name="connsiteX11-2763" fmla="*/ 1222745 w 3694535"/>
              <a:gd name="connsiteY11-2764" fmla="*/ 2062716 h 4492350"/>
              <a:gd name="connsiteX12-2765" fmla="*/ 1690577 w 3694535"/>
              <a:gd name="connsiteY12-2766" fmla="*/ 2190307 h 4492350"/>
              <a:gd name="connsiteX13-2767" fmla="*/ 1956391 w 3694535"/>
              <a:gd name="connsiteY13-2768" fmla="*/ 0 h 4492350"/>
              <a:gd name="connsiteX14-2769" fmla="*/ 2027834 w 3694535"/>
              <a:gd name="connsiteY14-2770" fmla="*/ 986216 h 4492350"/>
              <a:gd name="connsiteX15-2771" fmla="*/ 1881963 w 3694535"/>
              <a:gd name="connsiteY15-2772" fmla="*/ 2232837 h 4492350"/>
              <a:gd name="connsiteX16-2773" fmla="*/ 2057494 w 3694535"/>
              <a:gd name="connsiteY16-2774" fmla="*/ 3046321 h 4492350"/>
              <a:gd name="connsiteX17-2775" fmla="*/ 2647507 w 3694535"/>
              <a:gd name="connsiteY17-2776" fmla="*/ 2519916 h 4492350"/>
              <a:gd name="connsiteX18-2777" fmla="*/ 2913694 w 3694535"/>
              <a:gd name="connsiteY18-2778" fmla="*/ 1291762 h 4492350"/>
              <a:gd name="connsiteX19-2779" fmla="*/ 2806809 w 3694535"/>
              <a:gd name="connsiteY19-2780" fmla="*/ 2383091 h 4492350"/>
              <a:gd name="connsiteX20-2781" fmla="*/ 3694535 w 3694535"/>
              <a:gd name="connsiteY20-2782" fmla="*/ 1124252 h 4492350"/>
              <a:gd name="connsiteX21-2783" fmla="*/ 2222205 w 3694535"/>
              <a:gd name="connsiteY21-2784" fmla="*/ 3370521 h 4492350"/>
              <a:gd name="connsiteX22-2785" fmla="*/ 2169042 w 3694535"/>
              <a:gd name="connsiteY22-2786" fmla="*/ 3817088 h 4492350"/>
              <a:gd name="connsiteX23-2787" fmla="*/ 3317358 w 3694535"/>
              <a:gd name="connsiteY23-2788" fmla="*/ 3094074 h 4492350"/>
              <a:gd name="connsiteX24-2789" fmla="*/ 2194317 w 3694535"/>
              <a:gd name="connsiteY24-2790" fmla="*/ 4030951 h 4492350"/>
              <a:gd name="connsiteX25-2791" fmla="*/ 2232838 w 3694535"/>
              <a:gd name="connsiteY25-2792" fmla="*/ 4476307 h 4492350"/>
              <a:gd name="connsiteX26-2793" fmla="*/ 2218194 w 3694535"/>
              <a:gd name="connsiteY26-2794" fmla="*/ 4491415 h 4492350"/>
              <a:gd name="connsiteX27-2795" fmla="*/ 1743740 w 3694535"/>
              <a:gd name="connsiteY27-2796" fmla="*/ 4492350 h 4492350"/>
              <a:gd name="connsiteX0-2797" fmla="*/ 1743740 w 3694535"/>
              <a:gd name="connsiteY0-2798" fmla="*/ 4492350 h 4492350"/>
              <a:gd name="connsiteX1-2799" fmla="*/ 1796903 w 3694535"/>
              <a:gd name="connsiteY1-2800" fmla="*/ 3785190 h 4492350"/>
              <a:gd name="connsiteX2-2801" fmla="*/ 1307805 w 3694535"/>
              <a:gd name="connsiteY2-2802" fmla="*/ 3381153 h 4492350"/>
              <a:gd name="connsiteX3-2803" fmla="*/ 31898 w 3694535"/>
              <a:gd name="connsiteY3-2804" fmla="*/ 2945218 h 4492350"/>
              <a:gd name="connsiteX4-2805" fmla="*/ 1127052 w 3694535"/>
              <a:gd name="connsiteY4-2806" fmla="*/ 3242930 h 4492350"/>
              <a:gd name="connsiteX5-2807" fmla="*/ 393405 w 3694535"/>
              <a:gd name="connsiteY5-2808" fmla="*/ 2456121 h 4492350"/>
              <a:gd name="connsiteX6-2809" fmla="*/ 1775638 w 3694535"/>
              <a:gd name="connsiteY6-2810" fmla="*/ 3519376 h 4492350"/>
              <a:gd name="connsiteX7-2811" fmla="*/ 1679945 w 3694535"/>
              <a:gd name="connsiteY7-2812" fmla="*/ 2392325 h 4492350"/>
              <a:gd name="connsiteX8-2813" fmla="*/ 0 w 3694535"/>
              <a:gd name="connsiteY8-2814" fmla="*/ 754911 h 4492350"/>
              <a:gd name="connsiteX9-2815" fmla="*/ 988828 w 3694535"/>
              <a:gd name="connsiteY9-2816" fmla="*/ 1924493 h 4492350"/>
              <a:gd name="connsiteX10-2817" fmla="*/ 1137684 w 3694535"/>
              <a:gd name="connsiteY10-2818" fmla="*/ 861237 h 4492350"/>
              <a:gd name="connsiteX11-2819" fmla="*/ 1222745 w 3694535"/>
              <a:gd name="connsiteY11-2820" fmla="*/ 2062716 h 4492350"/>
              <a:gd name="connsiteX12-2821" fmla="*/ 1690577 w 3694535"/>
              <a:gd name="connsiteY12-2822" fmla="*/ 2190307 h 4492350"/>
              <a:gd name="connsiteX13-2823" fmla="*/ 1956391 w 3694535"/>
              <a:gd name="connsiteY13-2824" fmla="*/ 0 h 4492350"/>
              <a:gd name="connsiteX14-2825" fmla="*/ 2027834 w 3694535"/>
              <a:gd name="connsiteY14-2826" fmla="*/ 986216 h 4492350"/>
              <a:gd name="connsiteX15-2827" fmla="*/ 1881963 w 3694535"/>
              <a:gd name="connsiteY15-2828" fmla="*/ 2232837 h 4492350"/>
              <a:gd name="connsiteX16-2829" fmla="*/ 2057494 w 3694535"/>
              <a:gd name="connsiteY16-2830" fmla="*/ 3046321 h 4492350"/>
              <a:gd name="connsiteX17-2831" fmla="*/ 2647507 w 3694535"/>
              <a:gd name="connsiteY17-2832" fmla="*/ 2519916 h 4492350"/>
              <a:gd name="connsiteX18-2833" fmla="*/ 2913694 w 3694535"/>
              <a:gd name="connsiteY18-2834" fmla="*/ 1291762 h 4492350"/>
              <a:gd name="connsiteX19-2835" fmla="*/ 2806809 w 3694535"/>
              <a:gd name="connsiteY19-2836" fmla="*/ 2383091 h 4492350"/>
              <a:gd name="connsiteX20-2837" fmla="*/ 3694535 w 3694535"/>
              <a:gd name="connsiteY20-2838" fmla="*/ 1124252 h 4492350"/>
              <a:gd name="connsiteX21-2839" fmla="*/ 2222205 w 3694535"/>
              <a:gd name="connsiteY21-2840" fmla="*/ 3370521 h 4492350"/>
              <a:gd name="connsiteX22-2841" fmla="*/ 2169042 w 3694535"/>
              <a:gd name="connsiteY22-2842" fmla="*/ 3817088 h 4492350"/>
              <a:gd name="connsiteX23-2843" fmla="*/ 3317358 w 3694535"/>
              <a:gd name="connsiteY23-2844" fmla="*/ 3094074 h 4492350"/>
              <a:gd name="connsiteX24-2845" fmla="*/ 2194317 w 3694535"/>
              <a:gd name="connsiteY24-2846" fmla="*/ 4030951 h 4492350"/>
              <a:gd name="connsiteX25-2847" fmla="*/ 2232838 w 3694535"/>
              <a:gd name="connsiteY25-2848" fmla="*/ 4476307 h 4492350"/>
              <a:gd name="connsiteX26-2849" fmla="*/ 2218194 w 3694535"/>
              <a:gd name="connsiteY26-2850" fmla="*/ 4491415 h 4492350"/>
              <a:gd name="connsiteX27-2851" fmla="*/ 1743740 w 3694535"/>
              <a:gd name="connsiteY27-2852" fmla="*/ 4492350 h 4492350"/>
              <a:gd name="connsiteX0-2853" fmla="*/ 1743740 w 3694535"/>
              <a:gd name="connsiteY0-2854" fmla="*/ 4492350 h 4492350"/>
              <a:gd name="connsiteX1-2855" fmla="*/ 1796903 w 3694535"/>
              <a:gd name="connsiteY1-2856" fmla="*/ 3785190 h 4492350"/>
              <a:gd name="connsiteX2-2857" fmla="*/ 1307805 w 3694535"/>
              <a:gd name="connsiteY2-2858" fmla="*/ 3381153 h 4492350"/>
              <a:gd name="connsiteX3-2859" fmla="*/ 31898 w 3694535"/>
              <a:gd name="connsiteY3-2860" fmla="*/ 2945218 h 4492350"/>
              <a:gd name="connsiteX4-2861" fmla="*/ 1127052 w 3694535"/>
              <a:gd name="connsiteY4-2862" fmla="*/ 3242930 h 4492350"/>
              <a:gd name="connsiteX5-2863" fmla="*/ 393405 w 3694535"/>
              <a:gd name="connsiteY5-2864" fmla="*/ 2456121 h 4492350"/>
              <a:gd name="connsiteX6-2865" fmla="*/ 1775638 w 3694535"/>
              <a:gd name="connsiteY6-2866" fmla="*/ 3519376 h 4492350"/>
              <a:gd name="connsiteX7-2867" fmla="*/ 1679945 w 3694535"/>
              <a:gd name="connsiteY7-2868" fmla="*/ 2392325 h 4492350"/>
              <a:gd name="connsiteX8-2869" fmla="*/ 0 w 3694535"/>
              <a:gd name="connsiteY8-2870" fmla="*/ 754911 h 4492350"/>
              <a:gd name="connsiteX9-2871" fmla="*/ 988828 w 3694535"/>
              <a:gd name="connsiteY9-2872" fmla="*/ 1924493 h 4492350"/>
              <a:gd name="connsiteX10-2873" fmla="*/ 1137684 w 3694535"/>
              <a:gd name="connsiteY10-2874" fmla="*/ 861237 h 4492350"/>
              <a:gd name="connsiteX11-2875" fmla="*/ 1222745 w 3694535"/>
              <a:gd name="connsiteY11-2876" fmla="*/ 2062716 h 4492350"/>
              <a:gd name="connsiteX12-2877" fmla="*/ 1690577 w 3694535"/>
              <a:gd name="connsiteY12-2878" fmla="*/ 2190307 h 4492350"/>
              <a:gd name="connsiteX13-2879" fmla="*/ 1956391 w 3694535"/>
              <a:gd name="connsiteY13-2880" fmla="*/ 0 h 4492350"/>
              <a:gd name="connsiteX14-2881" fmla="*/ 2027834 w 3694535"/>
              <a:gd name="connsiteY14-2882" fmla="*/ 986216 h 4492350"/>
              <a:gd name="connsiteX15-2883" fmla="*/ 1881963 w 3694535"/>
              <a:gd name="connsiteY15-2884" fmla="*/ 2232837 h 4492350"/>
              <a:gd name="connsiteX16-2885" fmla="*/ 2057494 w 3694535"/>
              <a:gd name="connsiteY16-2886" fmla="*/ 3046321 h 4492350"/>
              <a:gd name="connsiteX17-2887" fmla="*/ 2647507 w 3694535"/>
              <a:gd name="connsiteY17-2888" fmla="*/ 2519916 h 4492350"/>
              <a:gd name="connsiteX18-2889" fmla="*/ 2913694 w 3694535"/>
              <a:gd name="connsiteY18-2890" fmla="*/ 1291762 h 4492350"/>
              <a:gd name="connsiteX19-2891" fmla="*/ 2806809 w 3694535"/>
              <a:gd name="connsiteY19-2892" fmla="*/ 2383091 h 4492350"/>
              <a:gd name="connsiteX20-2893" fmla="*/ 3694535 w 3694535"/>
              <a:gd name="connsiteY20-2894" fmla="*/ 1124252 h 4492350"/>
              <a:gd name="connsiteX21-2895" fmla="*/ 2222205 w 3694535"/>
              <a:gd name="connsiteY21-2896" fmla="*/ 3370521 h 4492350"/>
              <a:gd name="connsiteX22-2897" fmla="*/ 2169042 w 3694535"/>
              <a:gd name="connsiteY22-2898" fmla="*/ 3817088 h 4492350"/>
              <a:gd name="connsiteX23-2899" fmla="*/ 3317358 w 3694535"/>
              <a:gd name="connsiteY23-2900" fmla="*/ 3094074 h 4492350"/>
              <a:gd name="connsiteX24-2901" fmla="*/ 2194317 w 3694535"/>
              <a:gd name="connsiteY24-2902" fmla="*/ 4030951 h 4492350"/>
              <a:gd name="connsiteX25-2903" fmla="*/ 2232838 w 3694535"/>
              <a:gd name="connsiteY25-2904" fmla="*/ 4476307 h 4492350"/>
              <a:gd name="connsiteX26-2905" fmla="*/ 2218194 w 3694535"/>
              <a:gd name="connsiteY26-2906" fmla="*/ 4491415 h 4492350"/>
              <a:gd name="connsiteX27-2907" fmla="*/ 1743740 w 3694535"/>
              <a:gd name="connsiteY27-2908" fmla="*/ 4492350 h 4492350"/>
              <a:gd name="connsiteX0-2909" fmla="*/ 1743740 w 3694535"/>
              <a:gd name="connsiteY0-2910" fmla="*/ 4523651 h 4523651"/>
              <a:gd name="connsiteX1-2911" fmla="*/ 1796903 w 3694535"/>
              <a:gd name="connsiteY1-2912" fmla="*/ 3816491 h 4523651"/>
              <a:gd name="connsiteX2-2913" fmla="*/ 1307805 w 3694535"/>
              <a:gd name="connsiteY2-2914" fmla="*/ 3412454 h 4523651"/>
              <a:gd name="connsiteX3-2915" fmla="*/ 31898 w 3694535"/>
              <a:gd name="connsiteY3-2916" fmla="*/ 2976519 h 4523651"/>
              <a:gd name="connsiteX4-2917" fmla="*/ 1127052 w 3694535"/>
              <a:gd name="connsiteY4-2918" fmla="*/ 3274231 h 4523651"/>
              <a:gd name="connsiteX5-2919" fmla="*/ 393405 w 3694535"/>
              <a:gd name="connsiteY5-2920" fmla="*/ 2487422 h 4523651"/>
              <a:gd name="connsiteX6-2921" fmla="*/ 1775638 w 3694535"/>
              <a:gd name="connsiteY6-2922" fmla="*/ 3550677 h 4523651"/>
              <a:gd name="connsiteX7-2923" fmla="*/ 1679945 w 3694535"/>
              <a:gd name="connsiteY7-2924" fmla="*/ 2423626 h 4523651"/>
              <a:gd name="connsiteX8-2925" fmla="*/ 0 w 3694535"/>
              <a:gd name="connsiteY8-2926" fmla="*/ 786212 h 4523651"/>
              <a:gd name="connsiteX9-2927" fmla="*/ 988828 w 3694535"/>
              <a:gd name="connsiteY9-2928" fmla="*/ 1955794 h 4523651"/>
              <a:gd name="connsiteX10-2929" fmla="*/ 1137684 w 3694535"/>
              <a:gd name="connsiteY10-2930" fmla="*/ 892538 h 4523651"/>
              <a:gd name="connsiteX11-2931" fmla="*/ 1222745 w 3694535"/>
              <a:gd name="connsiteY11-2932" fmla="*/ 2094017 h 4523651"/>
              <a:gd name="connsiteX12-2933" fmla="*/ 1690577 w 3694535"/>
              <a:gd name="connsiteY12-2934" fmla="*/ 2221608 h 4523651"/>
              <a:gd name="connsiteX13-2935" fmla="*/ 1956391 w 3694535"/>
              <a:gd name="connsiteY13-2936" fmla="*/ 31301 h 4523651"/>
              <a:gd name="connsiteX14-2937" fmla="*/ 2027834 w 3694535"/>
              <a:gd name="connsiteY14-2938" fmla="*/ 1017517 h 4523651"/>
              <a:gd name="connsiteX15-2939" fmla="*/ 1881963 w 3694535"/>
              <a:gd name="connsiteY15-2940" fmla="*/ 2264138 h 4523651"/>
              <a:gd name="connsiteX16-2941" fmla="*/ 2057494 w 3694535"/>
              <a:gd name="connsiteY16-2942" fmla="*/ 3077622 h 4523651"/>
              <a:gd name="connsiteX17-2943" fmla="*/ 2647507 w 3694535"/>
              <a:gd name="connsiteY17-2944" fmla="*/ 2551217 h 4523651"/>
              <a:gd name="connsiteX18-2945" fmla="*/ 2913694 w 3694535"/>
              <a:gd name="connsiteY18-2946" fmla="*/ 1323063 h 4523651"/>
              <a:gd name="connsiteX19-2947" fmla="*/ 2806809 w 3694535"/>
              <a:gd name="connsiteY19-2948" fmla="*/ 2414392 h 4523651"/>
              <a:gd name="connsiteX20-2949" fmla="*/ 3694535 w 3694535"/>
              <a:gd name="connsiteY20-2950" fmla="*/ 1155553 h 4523651"/>
              <a:gd name="connsiteX21-2951" fmla="*/ 2222205 w 3694535"/>
              <a:gd name="connsiteY21-2952" fmla="*/ 3401822 h 4523651"/>
              <a:gd name="connsiteX22-2953" fmla="*/ 2169042 w 3694535"/>
              <a:gd name="connsiteY22-2954" fmla="*/ 3848389 h 4523651"/>
              <a:gd name="connsiteX23-2955" fmla="*/ 3317358 w 3694535"/>
              <a:gd name="connsiteY23-2956" fmla="*/ 3125375 h 4523651"/>
              <a:gd name="connsiteX24-2957" fmla="*/ 2194317 w 3694535"/>
              <a:gd name="connsiteY24-2958" fmla="*/ 4062252 h 4523651"/>
              <a:gd name="connsiteX25-2959" fmla="*/ 2232838 w 3694535"/>
              <a:gd name="connsiteY25-2960" fmla="*/ 4507608 h 4523651"/>
              <a:gd name="connsiteX26-2961" fmla="*/ 2218194 w 3694535"/>
              <a:gd name="connsiteY26-2962" fmla="*/ 4522716 h 4523651"/>
              <a:gd name="connsiteX27-2963" fmla="*/ 1743740 w 3694535"/>
              <a:gd name="connsiteY27-2964" fmla="*/ 4523651 h 4523651"/>
              <a:gd name="connsiteX0-2965" fmla="*/ 1743740 w 3694535"/>
              <a:gd name="connsiteY0-2966" fmla="*/ 4523651 h 4523651"/>
              <a:gd name="connsiteX1-2967" fmla="*/ 1796903 w 3694535"/>
              <a:gd name="connsiteY1-2968" fmla="*/ 3816491 h 4523651"/>
              <a:gd name="connsiteX2-2969" fmla="*/ 1307805 w 3694535"/>
              <a:gd name="connsiteY2-2970" fmla="*/ 3412454 h 4523651"/>
              <a:gd name="connsiteX3-2971" fmla="*/ 31898 w 3694535"/>
              <a:gd name="connsiteY3-2972" fmla="*/ 2976519 h 4523651"/>
              <a:gd name="connsiteX4-2973" fmla="*/ 1127052 w 3694535"/>
              <a:gd name="connsiteY4-2974" fmla="*/ 3274231 h 4523651"/>
              <a:gd name="connsiteX5-2975" fmla="*/ 393405 w 3694535"/>
              <a:gd name="connsiteY5-2976" fmla="*/ 2487422 h 4523651"/>
              <a:gd name="connsiteX6-2977" fmla="*/ 1775638 w 3694535"/>
              <a:gd name="connsiteY6-2978" fmla="*/ 3550677 h 4523651"/>
              <a:gd name="connsiteX7-2979" fmla="*/ 1679945 w 3694535"/>
              <a:gd name="connsiteY7-2980" fmla="*/ 2423626 h 4523651"/>
              <a:gd name="connsiteX8-2981" fmla="*/ 0 w 3694535"/>
              <a:gd name="connsiteY8-2982" fmla="*/ 786212 h 4523651"/>
              <a:gd name="connsiteX9-2983" fmla="*/ 988828 w 3694535"/>
              <a:gd name="connsiteY9-2984" fmla="*/ 1955794 h 4523651"/>
              <a:gd name="connsiteX10-2985" fmla="*/ 1137684 w 3694535"/>
              <a:gd name="connsiteY10-2986" fmla="*/ 892538 h 4523651"/>
              <a:gd name="connsiteX11-2987" fmla="*/ 1222745 w 3694535"/>
              <a:gd name="connsiteY11-2988" fmla="*/ 2094017 h 4523651"/>
              <a:gd name="connsiteX12-2989" fmla="*/ 1690577 w 3694535"/>
              <a:gd name="connsiteY12-2990" fmla="*/ 2221608 h 4523651"/>
              <a:gd name="connsiteX13-2991" fmla="*/ 1956391 w 3694535"/>
              <a:gd name="connsiteY13-2992" fmla="*/ 31301 h 4523651"/>
              <a:gd name="connsiteX14-2993" fmla="*/ 2027834 w 3694535"/>
              <a:gd name="connsiteY14-2994" fmla="*/ 1017517 h 4523651"/>
              <a:gd name="connsiteX15-2995" fmla="*/ 1881963 w 3694535"/>
              <a:gd name="connsiteY15-2996" fmla="*/ 2264138 h 4523651"/>
              <a:gd name="connsiteX16-2997" fmla="*/ 2057494 w 3694535"/>
              <a:gd name="connsiteY16-2998" fmla="*/ 3077622 h 4523651"/>
              <a:gd name="connsiteX17-2999" fmla="*/ 2647507 w 3694535"/>
              <a:gd name="connsiteY17-3000" fmla="*/ 2551217 h 4523651"/>
              <a:gd name="connsiteX18-3001" fmla="*/ 2913694 w 3694535"/>
              <a:gd name="connsiteY18-3002" fmla="*/ 1323063 h 4523651"/>
              <a:gd name="connsiteX19-3003" fmla="*/ 2806809 w 3694535"/>
              <a:gd name="connsiteY19-3004" fmla="*/ 2414392 h 4523651"/>
              <a:gd name="connsiteX20-3005" fmla="*/ 3694535 w 3694535"/>
              <a:gd name="connsiteY20-3006" fmla="*/ 1155553 h 4523651"/>
              <a:gd name="connsiteX21-3007" fmla="*/ 2222205 w 3694535"/>
              <a:gd name="connsiteY21-3008" fmla="*/ 3401822 h 4523651"/>
              <a:gd name="connsiteX22-3009" fmla="*/ 2169042 w 3694535"/>
              <a:gd name="connsiteY22-3010" fmla="*/ 3848389 h 4523651"/>
              <a:gd name="connsiteX23-3011" fmla="*/ 3317358 w 3694535"/>
              <a:gd name="connsiteY23-3012" fmla="*/ 3125375 h 4523651"/>
              <a:gd name="connsiteX24-3013" fmla="*/ 2194317 w 3694535"/>
              <a:gd name="connsiteY24-3014" fmla="*/ 4062252 h 4523651"/>
              <a:gd name="connsiteX25-3015" fmla="*/ 2232838 w 3694535"/>
              <a:gd name="connsiteY25-3016" fmla="*/ 4507608 h 4523651"/>
              <a:gd name="connsiteX26-3017" fmla="*/ 2218194 w 3694535"/>
              <a:gd name="connsiteY26-3018" fmla="*/ 4522716 h 4523651"/>
              <a:gd name="connsiteX27-3019" fmla="*/ 1743740 w 3694535"/>
              <a:gd name="connsiteY27-3020" fmla="*/ 4523651 h 4523651"/>
              <a:gd name="connsiteX0-3021" fmla="*/ 1743740 w 3694535"/>
              <a:gd name="connsiteY0-3022" fmla="*/ 4523651 h 4523651"/>
              <a:gd name="connsiteX1-3023" fmla="*/ 1796903 w 3694535"/>
              <a:gd name="connsiteY1-3024" fmla="*/ 3816491 h 4523651"/>
              <a:gd name="connsiteX2-3025" fmla="*/ 1307805 w 3694535"/>
              <a:gd name="connsiteY2-3026" fmla="*/ 3412454 h 4523651"/>
              <a:gd name="connsiteX3-3027" fmla="*/ 31898 w 3694535"/>
              <a:gd name="connsiteY3-3028" fmla="*/ 2976519 h 4523651"/>
              <a:gd name="connsiteX4-3029" fmla="*/ 1127052 w 3694535"/>
              <a:gd name="connsiteY4-3030" fmla="*/ 3274231 h 4523651"/>
              <a:gd name="connsiteX5-3031" fmla="*/ 393405 w 3694535"/>
              <a:gd name="connsiteY5-3032" fmla="*/ 2487422 h 4523651"/>
              <a:gd name="connsiteX6-3033" fmla="*/ 1775638 w 3694535"/>
              <a:gd name="connsiteY6-3034" fmla="*/ 3550677 h 4523651"/>
              <a:gd name="connsiteX7-3035" fmla="*/ 1679945 w 3694535"/>
              <a:gd name="connsiteY7-3036" fmla="*/ 2423626 h 4523651"/>
              <a:gd name="connsiteX8-3037" fmla="*/ 0 w 3694535"/>
              <a:gd name="connsiteY8-3038" fmla="*/ 786212 h 4523651"/>
              <a:gd name="connsiteX9-3039" fmla="*/ 988828 w 3694535"/>
              <a:gd name="connsiteY9-3040" fmla="*/ 1955794 h 4523651"/>
              <a:gd name="connsiteX10-3041" fmla="*/ 1137684 w 3694535"/>
              <a:gd name="connsiteY10-3042" fmla="*/ 892538 h 4523651"/>
              <a:gd name="connsiteX11-3043" fmla="*/ 1222745 w 3694535"/>
              <a:gd name="connsiteY11-3044" fmla="*/ 2094017 h 4523651"/>
              <a:gd name="connsiteX12-3045" fmla="*/ 1690577 w 3694535"/>
              <a:gd name="connsiteY12-3046" fmla="*/ 2221608 h 4523651"/>
              <a:gd name="connsiteX13-3047" fmla="*/ 1956391 w 3694535"/>
              <a:gd name="connsiteY13-3048" fmla="*/ 31301 h 4523651"/>
              <a:gd name="connsiteX14-3049" fmla="*/ 2027834 w 3694535"/>
              <a:gd name="connsiteY14-3050" fmla="*/ 1017517 h 4523651"/>
              <a:gd name="connsiteX15-3051" fmla="*/ 1881963 w 3694535"/>
              <a:gd name="connsiteY15-3052" fmla="*/ 2264138 h 4523651"/>
              <a:gd name="connsiteX16-3053" fmla="*/ 2057494 w 3694535"/>
              <a:gd name="connsiteY16-3054" fmla="*/ 3077622 h 4523651"/>
              <a:gd name="connsiteX17-3055" fmla="*/ 2647507 w 3694535"/>
              <a:gd name="connsiteY17-3056" fmla="*/ 2551217 h 4523651"/>
              <a:gd name="connsiteX18-3057" fmla="*/ 2913694 w 3694535"/>
              <a:gd name="connsiteY18-3058" fmla="*/ 1323063 h 4523651"/>
              <a:gd name="connsiteX19-3059" fmla="*/ 2806809 w 3694535"/>
              <a:gd name="connsiteY19-3060" fmla="*/ 2414392 h 4523651"/>
              <a:gd name="connsiteX20-3061" fmla="*/ 3694535 w 3694535"/>
              <a:gd name="connsiteY20-3062" fmla="*/ 1155553 h 4523651"/>
              <a:gd name="connsiteX21-3063" fmla="*/ 2222205 w 3694535"/>
              <a:gd name="connsiteY21-3064" fmla="*/ 3401822 h 4523651"/>
              <a:gd name="connsiteX22-3065" fmla="*/ 2169042 w 3694535"/>
              <a:gd name="connsiteY22-3066" fmla="*/ 3848389 h 4523651"/>
              <a:gd name="connsiteX23-3067" fmla="*/ 3317358 w 3694535"/>
              <a:gd name="connsiteY23-3068" fmla="*/ 3125375 h 4523651"/>
              <a:gd name="connsiteX24-3069" fmla="*/ 2194317 w 3694535"/>
              <a:gd name="connsiteY24-3070" fmla="*/ 4062252 h 4523651"/>
              <a:gd name="connsiteX25-3071" fmla="*/ 2232838 w 3694535"/>
              <a:gd name="connsiteY25-3072" fmla="*/ 4507608 h 4523651"/>
              <a:gd name="connsiteX26-3073" fmla="*/ 2218194 w 3694535"/>
              <a:gd name="connsiteY26-3074" fmla="*/ 4522716 h 4523651"/>
              <a:gd name="connsiteX27-3075" fmla="*/ 1743740 w 3694535"/>
              <a:gd name="connsiteY27-3076" fmla="*/ 4523651 h 4523651"/>
              <a:gd name="connsiteX0-3077" fmla="*/ 1743740 w 3694535"/>
              <a:gd name="connsiteY0-3078" fmla="*/ 4523651 h 4523651"/>
              <a:gd name="connsiteX1-3079" fmla="*/ 1796903 w 3694535"/>
              <a:gd name="connsiteY1-3080" fmla="*/ 3816491 h 4523651"/>
              <a:gd name="connsiteX2-3081" fmla="*/ 1307805 w 3694535"/>
              <a:gd name="connsiteY2-3082" fmla="*/ 3412454 h 4523651"/>
              <a:gd name="connsiteX3-3083" fmla="*/ 31898 w 3694535"/>
              <a:gd name="connsiteY3-3084" fmla="*/ 2976519 h 4523651"/>
              <a:gd name="connsiteX4-3085" fmla="*/ 1127052 w 3694535"/>
              <a:gd name="connsiteY4-3086" fmla="*/ 3274231 h 4523651"/>
              <a:gd name="connsiteX5-3087" fmla="*/ 393405 w 3694535"/>
              <a:gd name="connsiteY5-3088" fmla="*/ 2487422 h 4523651"/>
              <a:gd name="connsiteX6-3089" fmla="*/ 1775638 w 3694535"/>
              <a:gd name="connsiteY6-3090" fmla="*/ 3550677 h 4523651"/>
              <a:gd name="connsiteX7-3091" fmla="*/ 1679945 w 3694535"/>
              <a:gd name="connsiteY7-3092" fmla="*/ 2423626 h 4523651"/>
              <a:gd name="connsiteX8-3093" fmla="*/ 0 w 3694535"/>
              <a:gd name="connsiteY8-3094" fmla="*/ 786212 h 4523651"/>
              <a:gd name="connsiteX9-3095" fmla="*/ 988828 w 3694535"/>
              <a:gd name="connsiteY9-3096" fmla="*/ 1955794 h 4523651"/>
              <a:gd name="connsiteX10-3097" fmla="*/ 1137684 w 3694535"/>
              <a:gd name="connsiteY10-3098" fmla="*/ 892538 h 4523651"/>
              <a:gd name="connsiteX11-3099" fmla="*/ 1222745 w 3694535"/>
              <a:gd name="connsiteY11-3100" fmla="*/ 2094017 h 4523651"/>
              <a:gd name="connsiteX12-3101" fmla="*/ 1690577 w 3694535"/>
              <a:gd name="connsiteY12-3102" fmla="*/ 2221608 h 4523651"/>
              <a:gd name="connsiteX13-3103" fmla="*/ 1956391 w 3694535"/>
              <a:gd name="connsiteY13-3104" fmla="*/ 31301 h 4523651"/>
              <a:gd name="connsiteX14-3105" fmla="*/ 2027834 w 3694535"/>
              <a:gd name="connsiteY14-3106" fmla="*/ 1017517 h 4523651"/>
              <a:gd name="connsiteX15-3107" fmla="*/ 1881963 w 3694535"/>
              <a:gd name="connsiteY15-3108" fmla="*/ 2264138 h 4523651"/>
              <a:gd name="connsiteX16-3109" fmla="*/ 2057494 w 3694535"/>
              <a:gd name="connsiteY16-3110" fmla="*/ 3077622 h 4523651"/>
              <a:gd name="connsiteX17-3111" fmla="*/ 2647507 w 3694535"/>
              <a:gd name="connsiteY17-3112" fmla="*/ 2551217 h 4523651"/>
              <a:gd name="connsiteX18-3113" fmla="*/ 2913694 w 3694535"/>
              <a:gd name="connsiteY18-3114" fmla="*/ 1323063 h 4523651"/>
              <a:gd name="connsiteX19-3115" fmla="*/ 2806809 w 3694535"/>
              <a:gd name="connsiteY19-3116" fmla="*/ 2414392 h 4523651"/>
              <a:gd name="connsiteX20-3117" fmla="*/ 3694535 w 3694535"/>
              <a:gd name="connsiteY20-3118" fmla="*/ 1155553 h 4523651"/>
              <a:gd name="connsiteX21-3119" fmla="*/ 2222205 w 3694535"/>
              <a:gd name="connsiteY21-3120" fmla="*/ 3401822 h 4523651"/>
              <a:gd name="connsiteX22-3121" fmla="*/ 2169042 w 3694535"/>
              <a:gd name="connsiteY22-3122" fmla="*/ 3848389 h 4523651"/>
              <a:gd name="connsiteX23-3123" fmla="*/ 3317358 w 3694535"/>
              <a:gd name="connsiteY23-3124" fmla="*/ 3125375 h 4523651"/>
              <a:gd name="connsiteX24-3125" fmla="*/ 2194317 w 3694535"/>
              <a:gd name="connsiteY24-3126" fmla="*/ 4062252 h 4523651"/>
              <a:gd name="connsiteX25-3127" fmla="*/ 2232838 w 3694535"/>
              <a:gd name="connsiteY25-3128" fmla="*/ 4507608 h 4523651"/>
              <a:gd name="connsiteX26-3129" fmla="*/ 2218194 w 3694535"/>
              <a:gd name="connsiteY26-3130" fmla="*/ 4522716 h 4523651"/>
              <a:gd name="connsiteX27-3131" fmla="*/ 1743740 w 3694535"/>
              <a:gd name="connsiteY27-3132" fmla="*/ 4523651 h 4523651"/>
              <a:gd name="connsiteX0-3133" fmla="*/ 1743740 w 3694535"/>
              <a:gd name="connsiteY0-3134" fmla="*/ 4523651 h 4523651"/>
              <a:gd name="connsiteX1-3135" fmla="*/ 1796903 w 3694535"/>
              <a:gd name="connsiteY1-3136" fmla="*/ 3816491 h 4523651"/>
              <a:gd name="connsiteX2-3137" fmla="*/ 1307805 w 3694535"/>
              <a:gd name="connsiteY2-3138" fmla="*/ 3412454 h 4523651"/>
              <a:gd name="connsiteX3-3139" fmla="*/ 31898 w 3694535"/>
              <a:gd name="connsiteY3-3140" fmla="*/ 2976519 h 4523651"/>
              <a:gd name="connsiteX4-3141" fmla="*/ 1127052 w 3694535"/>
              <a:gd name="connsiteY4-3142" fmla="*/ 3274231 h 4523651"/>
              <a:gd name="connsiteX5-3143" fmla="*/ 393405 w 3694535"/>
              <a:gd name="connsiteY5-3144" fmla="*/ 2487422 h 4523651"/>
              <a:gd name="connsiteX6-3145" fmla="*/ 1775638 w 3694535"/>
              <a:gd name="connsiteY6-3146" fmla="*/ 3550677 h 4523651"/>
              <a:gd name="connsiteX7-3147" fmla="*/ 1679945 w 3694535"/>
              <a:gd name="connsiteY7-3148" fmla="*/ 2423626 h 4523651"/>
              <a:gd name="connsiteX8-3149" fmla="*/ 0 w 3694535"/>
              <a:gd name="connsiteY8-3150" fmla="*/ 786212 h 4523651"/>
              <a:gd name="connsiteX9-3151" fmla="*/ 988828 w 3694535"/>
              <a:gd name="connsiteY9-3152" fmla="*/ 1955794 h 4523651"/>
              <a:gd name="connsiteX10-3153" fmla="*/ 1137684 w 3694535"/>
              <a:gd name="connsiteY10-3154" fmla="*/ 892538 h 4523651"/>
              <a:gd name="connsiteX11-3155" fmla="*/ 1222745 w 3694535"/>
              <a:gd name="connsiteY11-3156" fmla="*/ 2094017 h 4523651"/>
              <a:gd name="connsiteX12-3157" fmla="*/ 1690577 w 3694535"/>
              <a:gd name="connsiteY12-3158" fmla="*/ 2221608 h 4523651"/>
              <a:gd name="connsiteX13-3159" fmla="*/ 1956391 w 3694535"/>
              <a:gd name="connsiteY13-3160" fmla="*/ 31301 h 4523651"/>
              <a:gd name="connsiteX14-3161" fmla="*/ 2027834 w 3694535"/>
              <a:gd name="connsiteY14-3162" fmla="*/ 1017517 h 4523651"/>
              <a:gd name="connsiteX15-3163" fmla="*/ 1881963 w 3694535"/>
              <a:gd name="connsiteY15-3164" fmla="*/ 2264138 h 4523651"/>
              <a:gd name="connsiteX16-3165" fmla="*/ 2057494 w 3694535"/>
              <a:gd name="connsiteY16-3166" fmla="*/ 3077622 h 4523651"/>
              <a:gd name="connsiteX17-3167" fmla="*/ 2647507 w 3694535"/>
              <a:gd name="connsiteY17-3168" fmla="*/ 2551217 h 4523651"/>
              <a:gd name="connsiteX18-3169" fmla="*/ 2913694 w 3694535"/>
              <a:gd name="connsiteY18-3170" fmla="*/ 1323063 h 4523651"/>
              <a:gd name="connsiteX19-3171" fmla="*/ 2806809 w 3694535"/>
              <a:gd name="connsiteY19-3172" fmla="*/ 2414392 h 4523651"/>
              <a:gd name="connsiteX20-3173" fmla="*/ 3694535 w 3694535"/>
              <a:gd name="connsiteY20-3174" fmla="*/ 1155553 h 4523651"/>
              <a:gd name="connsiteX21-3175" fmla="*/ 2222205 w 3694535"/>
              <a:gd name="connsiteY21-3176" fmla="*/ 3401822 h 4523651"/>
              <a:gd name="connsiteX22-3177" fmla="*/ 2169042 w 3694535"/>
              <a:gd name="connsiteY22-3178" fmla="*/ 3848389 h 4523651"/>
              <a:gd name="connsiteX23-3179" fmla="*/ 3317358 w 3694535"/>
              <a:gd name="connsiteY23-3180" fmla="*/ 3125375 h 4523651"/>
              <a:gd name="connsiteX24-3181" fmla="*/ 2194317 w 3694535"/>
              <a:gd name="connsiteY24-3182" fmla="*/ 4062252 h 4523651"/>
              <a:gd name="connsiteX25-3183" fmla="*/ 2232838 w 3694535"/>
              <a:gd name="connsiteY25-3184" fmla="*/ 4507608 h 4523651"/>
              <a:gd name="connsiteX26-3185" fmla="*/ 2218194 w 3694535"/>
              <a:gd name="connsiteY26-3186" fmla="*/ 4522716 h 4523651"/>
              <a:gd name="connsiteX27-3187" fmla="*/ 1743740 w 3694535"/>
              <a:gd name="connsiteY27-3188" fmla="*/ 4523651 h 4523651"/>
              <a:gd name="connsiteX0-3189" fmla="*/ 1743740 w 3694535"/>
              <a:gd name="connsiteY0-3190" fmla="*/ 4523651 h 4523651"/>
              <a:gd name="connsiteX1-3191" fmla="*/ 1796903 w 3694535"/>
              <a:gd name="connsiteY1-3192" fmla="*/ 3816491 h 4523651"/>
              <a:gd name="connsiteX2-3193" fmla="*/ 1307805 w 3694535"/>
              <a:gd name="connsiteY2-3194" fmla="*/ 3412454 h 4523651"/>
              <a:gd name="connsiteX3-3195" fmla="*/ 31898 w 3694535"/>
              <a:gd name="connsiteY3-3196" fmla="*/ 2976519 h 4523651"/>
              <a:gd name="connsiteX4-3197" fmla="*/ 1127052 w 3694535"/>
              <a:gd name="connsiteY4-3198" fmla="*/ 3274231 h 4523651"/>
              <a:gd name="connsiteX5-3199" fmla="*/ 393405 w 3694535"/>
              <a:gd name="connsiteY5-3200" fmla="*/ 2487422 h 4523651"/>
              <a:gd name="connsiteX6-3201" fmla="*/ 1775638 w 3694535"/>
              <a:gd name="connsiteY6-3202" fmla="*/ 3550677 h 4523651"/>
              <a:gd name="connsiteX7-3203" fmla="*/ 1679945 w 3694535"/>
              <a:gd name="connsiteY7-3204" fmla="*/ 2423626 h 4523651"/>
              <a:gd name="connsiteX8-3205" fmla="*/ 0 w 3694535"/>
              <a:gd name="connsiteY8-3206" fmla="*/ 786212 h 4523651"/>
              <a:gd name="connsiteX9-3207" fmla="*/ 988828 w 3694535"/>
              <a:gd name="connsiteY9-3208" fmla="*/ 1955794 h 4523651"/>
              <a:gd name="connsiteX10-3209" fmla="*/ 1137684 w 3694535"/>
              <a:gd name="connsiteY10-3210" fmla="*/ 892538 h 4523651"/>
              <a:gd name="connsiteX11-3211" fmla="*/ 1222745 w 3694535"/>
              <a:gd name="connsiteY11-3212" fmla="*/ 2094017 h 4523651"/>
              <a:gd name="connsiteX12-3213" fmla="*/ 1690577 w 3694535"/>
              <a:gd name="connsiteY12-3214" fmla="*/ 2221608 h 4523651"/>
              <a:gd name="connsiteX13-3215" fmla="*/ 1956391 w 3694535"/>
              <a:gd name="connsiteY13-3216" fmla="*/ 31301 h 4523651"/>
              <a:gd name="connsiteX14-3217" fmla="*/ 2027834 w 3694535"/>
              <a:gd name="connsiteY14-3218" fmla="*/ 1017517 h 4523651"/>
              <a:gd name="connsiteX15-3219" fmla="*/ 1881963 w 3694535"/>
              <a:gd name="connsiteY15-3220" fmla="*/ 2264138 h 4523651"/>
              <a:gd name="connsiteX16-3221" fmla="*/ 2057494 w 3694535"/>
              <a:gd name="connsiteY16-3222" fmla="*/ 3077622 h 4523651"/>
              <a:gd name="connsiteX17-3223" fmla="*/ 2647507 w 3694535"/>
              <a:gd name="connsiteY17-3224" fmla="*/ 2551217 h 4523651"/>
              <a:gd name="connsiteX18-3225" fmla="*/ 2913694 w 3694535"/>
              <a:gd name="connsiteY18-3226" fmla="*/ 1323063 h 4523651"/>
              <a:gd name="connsiteX19-3227" fmla="*/ 2806809 w 3694535"/>
              <a:gd name="connsiteY19-3228" fmla="*/ 2414392 h 4523651"/>
              <a:gd name="connsiteX20-3229" fmla="*/ 3694535 w 3694535"/>
              <a:gd name="connsiteY20-3230" fmla="*/ 1155553 h 4523651"/>
              <a:gd name="connsiteX21-3231" fmla="*/ 2222205 w 3694535"/>
              <a:gd name="connsiteY21-3232" fmla="*/ 3401822 h 4523651"/>
              <a:gd name="connsiteX22-3233" fmla="*/ 2169042 w 3694535"/>
              <a:gd name="connsiteY22-3234" fmla="*/ 3848389 h 4523651"/>
              <a:gd name="connsiteX23-3235" fmla="*/ 3317358 w 3694535"/>
              <a:gd name="connsiteY23-3236" fmla="*/ 3125375 h 4523651"/>
              <a:gd name="connsiteX24-3237" fmla="*/ 2194317 w 3694535"/>
              <a:gd name="connsiteY24-3238" fmla="*/ 4062252 h 4523651"/>
              <a:gd name="connsiteX25-3239" fmla="*/ 2232838 w 3694535"/>
              <a:gd name="connsiteY25-3240" fmla="*/ 4507608 h 4523651"/>
              <a:gd name="connsiteX26-3241" fmla="*/ 2218194 w 3694535"/>
              <a:gd name="connsiteY26-3242" fmla="*/ 4522716 h 4523651"/>
              <a:gd name="connsiteX27-3243" fmla="*/ 1743740 w 3694535"/>
              <a:gd name="connsiteY27-3244" fmla="*/ 4523651 h 4523651"/>
              <a:gd name="connsiteX0-3245" fmla="*/ 1743740 w 3694535"/>
              <a:gd name="connsiteY0-3246" fmla="*/ 4522819 h 4522819"/>
              <a:gd name="connsiteX1-3247" fmla="*/ 1796903 w 3694535"/>
              <a:gd name="connsiteY1-3248" fmla="*/ 3815659 h 4522819"/>
              <a:gd name="connsiteX2-3249" fmla="*/ 1307805 w 3694535"/>
              <a:gd name="connsiteY2-3250" fmla="*/ 3411622 h 4522819"/>
              <a:gd name="connsiteX3-3251" fmla="*/ 31898 w 3694535"/>
              <a:gd name="connsiteY3-3252" fmla="*/ 2975687 h 4522819"/>
              <a:gd name="connsiteX4-3253" fmla="*/ 1127052 w 3694535"/>
              <a:gd name="connsiteY4-3254" fmla="*/ 3273399 h 4522819"/>
              <a:gd name="connsiteX5-3255" fmla="*/ 393405 w 3694535"/>
              <a:gd name="connsiteY5-3256" fmla="*/ 2486590 h 4522819"/>
              <a:gd name="connsiteX6-3257" fmla="*/ 1775638 w 3694535"/>
              <a:gd name="connsiteY6-3258" fmla="*/ 3549845 h 4522819"/>
              <a:gd name="connsiteX7-3259" fmla="*/ 1679945 w 3694535"/>
              <a:gd name="connsiteY7-3260" fmla="*/ 2422794 h 4522819"/>
              <a:gd name="connsiteX8-3261" fmla="*/ 0 w 3694535"/>
              <a:gd name="connsiteY8-3262" fmla="*/ 785380 h 4522819"/>
              <a:gd name="connsiteX9-3263" fmla="*/ 988828 w 3694535"/>
              <a:gd name="connsiteY9-3264" fmla="*/ 1954962 h 4522819"/>
              <a:gd name="connsiteX10-3265" fmla="*/ 1137684 w 3694535"/>
              <a:gd name="connsiteY10-3266" fmla="*/ 891706 h 4522819"/>
              <a:gd name="connsiteX11-3267" fmla="*/ 1222745 w 3694535"/>
              <a:gd name="connsiteY11-3268" fmla="*/ 2093185 h 4522819"/>
              <a:gd name="connsiteX12-3269" fmla="*/ 1690577 w 3694535"/>
              <a:gd name="connsiteY12-3270" fmla="*/ 2220776 h 4522819"/>
              <a:gd name="connsiteX13-3271" fmla="*/ 1956391 w 3694535"/>
              <a:gd name="connsiteY13-3272" fmla="*/ 30469 h 4522819"/>
              <a:gd name="connsiteX14-3273" fmla="*/ 2027834 w 3694535"/>
              <a:gd name="connsiteY14-3274" fmla="*/ 1016685 h 4522819"/>
              <a:gd name="connsiteX15-3275" fmla="*/ 1881963 w 3694535"/>
              <a:gd name="connsiteY15-3276" fmla="*/ 2090854 h 4522819"/>
              <a:gd name="connsiteX16-3277" fmla="*/ 2057494 w 3694535"/>
              <a:gd name="connsiteY16-3278" fmla="*/ 3076790 h 4522819"/>
              <a:gd name="connsiteX17-3279" fmla="*/ 2647507 w 3694535"/>
              <a:gd name="connsiteY17-3280" fmla="*/ 2550385 h 4522819"/>
              <a:gd name="connsiteX18-3281" fmla="*/ 2913694 w 3694535"/>
              <a:gd name="connsiteY18-3282" fmla="*/ 1322231 h 4522819"/>
              <a:gd name="connsiteX19-3283" fmla="*/ 2806809 w 3694535"/>
              <a:gd name="connsiteY19-3284" fmla="*/ 2413560 h 4522819"/>
              <a:gd name="connsiteX20-3285" fmla="*/ 3694535 w 3694535"/>
              <a:gd name="connsiteY20-3286" fmla="*/ 1154721 h 4522819"/>
              <a:gd name="connsiteX21-3287" fmla="*/ 2222205 w 3694535"/>
              <a:gd name="connsiteY21-3288" fmla="*/ 3400990 h 4522819"/>
              <a:gd name="connsiteX22-3289" fmla="*/ 2169042 w 3694535"/>
              <a:gd name="connsiteY22-3290" fmla="*/ 3847557 h 4522819"/>
              <a:gd name="connsiteX23-3291" fmla="*/ 3317358 w 3694535"/>
              <a:gd name="connsiteY23-3292" fmla="*/ 3124543 h 4522819"/>
              <a:gd name="connsiteX24-3293" fmla="*/ 2194317 w 3694535"/>
              <a:gd name="connsiteY24-3294" fmla="*/ 4061420 h 4522819"/>
              <a:gd name="connsiteX25-3295" fmla="*/ 2232838 w 3694535"/>
              <a:gd name="connsiteY25-3296" fmla="*/ 4506776 h 4522819"/>
              <a:gd name="connsiteX26-3297" fmla="*/ 2218194 w 3694535"/>
              <a:gd name="connsiteY26-3298" fmla="*/ 4521884 h 4522819"/>
              <a:gd name="connsiteX27-3299" fmla="*/ 1743740 w 3694535"/>
              <a:gd name="connsiteY27-3300" fmla="*/ 4522819 h 4522819"/>
              <a:gd name="connsiteX0-3301" fmla="*/ 1743740 w 3694535"/>
              <a:gd name="connsiteY0-3302" fmla="*/ 4522819 h 4522819"/>
              <a:gd name="connsiteX1-3303" fmla="*/ 1796903 w 3694535"/>
              <a:gd name="connsiteY1-3304" fmla="*/ 3815659 h 4522819"/>
              <a:gd name="connsiteX2-3305" fmla="*/ 1307805 w 3694535"/>
              <a:gd name="connsiteY2-3306" fmla="*/ 3411622 h 4522819"/>
              <a:gd name="connsiteX3-3307" fmla="*/ 31898 w 3694535"/>
              <a:gd name="connsiteY3-3308" fmla="*/ 2975687 h 4522819"/>
              <a:gd name="connsiteX4-3309" fmla="*/ 1127052 w 3694535"/>
              <a:gd name="connsiteY4-3310" fmla="*/ 3273399 h 4522819"/>
              <a:gd name="connsiteX5-3311" fmla="*/ 393405 w 3694535"/>
              <a:gd name="connsiteY5-3312" fmla="*/ 2486590 h 4522819"/>
              <a:gd name="connsiteX6-3313" fmla="*/ 1775638 w 3694535"/>
              <a:gd name="connsiteY6-3314" fmla="*/ 3549845 h 4522819"/>
              <a:gd name="connsiteX7-3315" fmla="*/ 1679945 w 3694535"/>
              <a:gd name="connsiteY7-3316" fmla="*/ 2422794 h 4522819"/>
              <a:gd name="connsiteX8-3317" fmla="*/ 0 w 3694535"/>
              <a:gd name="connsiteY8-3318" fmla="*/ 785380 h 4522819"/>
              <a:gd name="connsiteX9-3319" fmla="*/ 988828 w 3694535"/>
              <a:gd name="connsiteY9-3320" fmla="*/ 1954962 h 4522819"/>
              <a:gd name="connsiteX10-3321" fmla="*/ 1137684 w 3694535"/>
              <a:gd name="connsiteY10-3322" fmla="*/ 891706 h 4522819"/>
              <a:gd name="connsiteX11-3323" fmla="*/ 1222745 w 3694535"/>
              <a:gd name="connsiteY11-3324" fmla="*/ 2093185 h 4522819"/>
              <a:gd name="connsiteX12-3325" fmla="*/ 1690577 w 3694535"/>
              <a:gd name="connsiteY12-3326" fmla="*/ 2220776 h 4522819"/>
              <a:gd name="connsiteX13-3327" fmla="*/ 1956391 w 3694535"/>
              <a:gd name="connsiteY13-3328" fmla="*/ 30469 h 4522819"/>
              <a:gd name="connsiteX14-3329" fmla="*/ 2027834 w 3694535"/>
              <a:gd name="connsiteY14-3330" fmla="*/ 1016685 h 4522819"/>
              <a:gd name="connsiteX15-3331" fmla="*/ 1881963 w 3694535"/>
              <a:gd name="connsiteY15-3332" fmla="*/ 2090854 h 4522819"/>
              <a:gd name="connsiteX16-3333" fmla="*/ 2057494 w 3694535"/>
              <a:gd name="connsiteY16-3334" fmla="*/ 3076790 h 4522819"/>
              <a:gd name="connsiteX17-3335" fmla="*/ 2647507 w 3694535"/>
              <a:gd name="connsiteY17-3336" fmla="*/ 2550385 h 4522819"/>
              <a:gd name="connsiteX18-3337" fmla="*/ 2913694 w 3694535"/>
              <a:gd name="connsiteY18-3338" fmla="*/ 1322231 h 4522819"/>
              <a:gd name="connsiteX19-3339" fmla="*/ 2806809 w 3694535"/>
              <a:gd name="connsiteY19-3340" fmla="*/ 2413560 h 4522819"/>
              <a:gd name="connsiteX20-3341" fmla="*/ 3694535 w 3694535"/>
              <a:gd name="connsiteY20-3342" fmla="*/ 1154721 h 4522819"/>
              <a:gd name="connsiteX21-3343" fmla="*/ 2222205 w 3694535"/>
              <a:gd name="connsiteY21-3344" fmla="*/ 3400990 h 4522819"/>
              <a:gd name="connsiteX22-3345" fmla="*/ 2169042 w 3694535"/>
              <a:gd name="connsiteY22-3346" fmla="*/ 3847557 h 4522819"/>
              <a:gd name="connsiteX23-3347" fmla="*/ 3317358 w 3694535"/>
              <a:gd name="connsiteY23-3348" fmla="*/ 3124543 h 4522819"/>
              <a:gd name="connsiteX24-3349" fmla="*/ 2194317 w 3694535"/>
              <a:gd name="connsiteY24-3350" fmla="*/ 4061420 h 4522819"/>
              <a:gd name="connsiteX25-3351" fmla="*/ 2232838 w 3694535"/>
              <a:gd name="connsiteY25-3352" fmla="*/ 4506776 h 4522819"/>
              <a:gd name="connsiteX26-3353" fmla="*/ 2218194 w 3694535"/>
              <a:gd name="connsiteY26-3354" fmla="*/ 4521884 h 4522819"/>
              <a:gd name="connsiteX27-3355" fmla="*/ 1743740 w 3694535"/>
              <a:gd name="connsiteY27-3356" fmla="*/ 4522819 h 4522819"/>
              <a:gd name="connsiteX0-3357" fmla="*/ 1743740 w 3694535"/>
              <a:gd name="connsiteY0-3358" fmla="*/ 4522814 h 4522814"/>
              <a:gd name="connsiteX1-3359" fmla="*/ 1796903 w 3694535"/>
              <a:gd name="connsiteY1-3360" fmla="*/ 3815654 h 4522814"/>
              <a:gd name="connsiteX2-3361" fmla="*/ 1307805 w 3694535"/>
              <a:gd name="connsiteY2-3362" fmla="*/ 3411617 h 4522814"/>
              <a:gd name="connsiteX3-3363" fmla="*/ 31898 w 3694535"/>
              <a:gd name="connsiteY3-3364" fmla="*/ 2975682 h 4522814"/>
              <a:gd name="connsiteX4-3365" fmla="*/ 1127052 w 3694535"/>
              <a:gd name="connsiteY4-3366" fmla="*/ 3273394 h 4522814"/>
              <a:gd name="connsiteX5-3367" fmla="*/ 393405 w 3694535"/>
              <a:gd name="connsiteY5-3368" fmla="*/ 2486585 h 4522814"/>
              <a:gd name="connsiteX6-3369" fmla="*/ 1775638 w 3694535"/>
              <a:gd name="connsiteY6-3370" fmla="*/ 3549840 h 4522814"/>
              <a:gd name="connsiteX7-3371" fmla="*/ 1679945 w 3694535"/>
              <a:gd name="connsiteY7-3372" fmla="*/ 2422789 h 4522814"/>
              <a:gd name="connsiteX8-3373" fmla="*/ 0 w 3694535"/>
              <a:gd name="connsiteY8-3374" fmla="*/ 785375 h 4522814"/>
              <a:gd name="connsiteX9-3375" fmla="*/ 988828 w 3694535"/>
              <a:gd name="connsiteY9-3376" fmla="*/ 1954957 h 4522814"/>
              <a:gd name="connsiteX10-3377" fmla="*/ 1137684 w 3694535"/>
              <a:gd name="connsiteY10-3378" fmla="*/ 891701 h 4522814"/>
              <a:gd name="connsiteX11-3379" fmla="*/ 1222745 w 3694535"/>
              <a:gd name="connsiteY11-3380" fmla="*/ 2093180 h 4522814"/>
              <a:gd name="connsiteX12-3381" fmla="*/ 1690577 w 3694535"/>
              <a:gd name="connsiteY12-3382" fmla="*/ 2220771 h 4522814"/>
              <a:gd name="connsiteX13-3383" fmla="*/ 1956391 w 3694535"/>
              <a:gd name="connsiteY13-3384" fmla="*/ 30464 h 4522814"/>
              <a:gd name="connsiteX14-3385" fmla="*/ 2027834 w 3694535"/>
              <a:gd name="connsiteY14-3386" fmla="*/ 1016680 h 4522814"/>
              <a:gd name="connsiteX15-3387" fmla="*/ 1881963 w 3694535"/>
              <a:gd name="connsiteY15-3388" fmla="*/ 2090849 h 4522814"/>
              <a:gd name="connsiteX16-3389" fmla="*/ 2057494 w 3694535"/>
              <a:gd name="connsiteY16-3390" fmla="*/ 3076785 h 4522814"/>
              <a:gd name="connsiteX17-3391" fmla="*/ 2647507 w 3694535"/>
              <a:gd name="connsiteY17-3392" fmla="*/ 2550380 h 4522814"/>
              <a:gd name="connsiteX18-3393" fmla="*/ 2913694 w 3694535"/>
              <a:gd name="connsiteY18-3394" fmla="*/ 1322226 h 4522814"/>
              <a:gd name="connsiteX19-3395" fmla="*/ 2806809 w 3694535"/>
              <a:gd name="connsiteY19-3396" fmla="*/ 2413555 h 4522814"/>
              <a:gd name="connsiteX20-3397" fmla="*/ 3694535 w 3694535"/>
              <a:gd name="connsiteY20-3398" fmla="*/ 1154716 h 4522814"/>
              <a:gd name="connsiteX21-3399" fmla="*/ 2222205 w 3694535"/>
              <a:gd name="connsiteY21-3400" fmla="*/ 3400985 h 4522814"/>
              <a:gd name="connsiteX22-3401" fmla="*/ 2169042 w 3694535"/>
              <a:gd name="connsiteY22-3402" fmla="*/ 3847552 h 4522814"/>
              <a:gd name="connsiteX23-3403" fmla="*/ 3317358 w 3694535"/>
              <a:gd name="connsiteY23-3404" fmla="*/ 3124538 h 4522814"/>
              <a:gd name="connsiteX24-3405" fmla="*/ 2194317 w 3694535"/>
              <a:gd name="connsiteY24-3406" fmla="*/ 4061415 h 4522814"/>
              <a:gd name="connsiteX25-3407" fmla="*/ 2232838 w 3694535"/>
              <a:gd name="connsiteY25-3408" fmla="*/ 4506771 h 4522814"/>
              <a:gd name="connsiteX26-3409" fmla="*/ 2218194 w 3694535"/>
              <a:gd name="connsiteY26-3410" fmla="*/ 4521879 h 4522814"/>
              <a:gd name="connsiteX27-3411" fmla="*/ 1743740 w 3694535"/>
              <a:gd name="connsiteY27-3412" fmla="*/ 4522814 h 4522814"/>
              <a:gd name="connsiteX0-3413" fmla="*/ 1743740 w 3694535"/>
              <a:gd name="connsiteY0-3414" fmla="*/ 4492350 h 4492350"/>
              <a:gd name="connsiteX1-3415" fmla="*/ 1796903 w 3694535"/>
              <a:gd name="connsiteY1-3416" fmla="*/ 3785190 h 4492350"/>
              <a:gd name="connsiteX2-3417" fmla="*/ 1307805 w 3694535"/>
              <a:gd name="connsiteY2-3418" fmla="*/ 3381153 h 4492350"/>
              <a:gd name="connsiteX3-3419" fmla="*/ 31898 w 3694535"/>
              <a:gd name="connsiteY3-3420" fmla="*/ 2945218 h 4492350"/>
              <a:gd name="connsiteX4-3421" fmla="*/ 1127052 w 3694535"/>
              <a:gd name="connsiteY4-3422" fmla="*/ 3242930 h 4492350"/>
              <a:gd name="connsiteX5-3423" fmla="*/ 393405 w 3694535"/>
              <a:gd name="connsiteY5-3424" fmla="*/ 2456121 h 4492350"/>
              <a:gd name="connsiteX6-3425" fmla="*/ 1775638 w 3694535"/>
              <a:gd name="connsiteY6-3426" fmla="*/ 3519376 h 4492350"/>
              <a:gd name="connsiteX7-3427" fmla="*/ 1679945 w 3694535"/>
              <a:gd name="connsiteY7-3428" fmla="*/ 2392325 h 4492350"/>
              <a:gd name="connsiteX8-3429" fmla="*/ 0 w 3694535"/>
              <a:gd name="connsiteY8-3430" fmla="*/ 754911 h 4492350"/>
              <a:gd name="connsiteX9-3431" fmla="*/ 988828 w 3694535"/>
              <a:gd name="connsiteY9-3432" fmla="*/ 1924493 h 4492350"/>
              <a:gd name="connsiteX10-3433" fmla="*/ 1137684 w 3694535"/>
              <a:gd name="connsiteY10-3434" fmla="*/ 861237 h 4492350"/>
              <a:gd name="connsiteX11-3435" fmla="*/ 1222745 w 3694535"/>
              <a:gd name="connsiteY11-3436" fmla="*/ 2062716 h 4492350"/>
              <a:gd name="connsiteX12-3437" fmla="*/ 1690577 w 3694535"/>
              <a:gd name="connsiteY12-3438" fmla="*/ 2190307 h 4492350"/>
              <a:gd name="connsiteX13-3439" fmla="*/ 1956391 w 3694535"/>
              <a:gd name="connsiteY13-3440" fmla="*/ 0 h 4492350"/>
              <a:gd name="connsiteX14-3441" fmla="*/ 2027834 w 3694535"/>
              <a:gd name="connsiteY14-3442" fmla="*/ 986216 h 4492350"/>
              <a:gd name="connsiteX15-3443" fmla="*/ 1881963 w 3694535"/>
              <a:gd name="connsiteY15-3444" fmla="*/ 2060385 h 4492350"/>
              <a:gd name="connsiteX16-3445" fmla="*/ 2057494 w 3694535"/>
              <a:gd name="connsiteY16-3446" fmla="*/ 3046321 h 4492350"/>
              <a:gd name="connsiteX17-3447" fmla="*/ 2647507 w 3694535"/>
              <a:gd name="connsiteY17-3448" fmla="*/ 2519916 h 4492350"/>
              <a:gd name="connsiteX18-3449" fmla="*/ 2913694 w 3694535"/>
              <a:gd name="connsiteY18-3450" fmla="*/ 1291762 h 4492350"/>
              <a:gd name="connsiteX19-3451" fmla="*/ 2806809 w 3694535"/>
              <a:gd name="connsiteY19-3452" fmla="*/ 2383091 h 4492350"/>
              <a:gd name="connsiteX20-3453" fmla="*/ 3694535 w 3694535"/>
              <a:gd name="connsiteY20-3454" fmla="*/ 1124252 h 4492350"/>
              <a:gd name="connsiteX21-3455" fmla="*/ 2222205 w 3694535"/>
              <a:gd name="connsiteY21-3456" fmla="*/ 3370521 h 4492350"/>
              <a:gd name="connsiteX22-3457" fmla="*/ 2169042 w 3694535"/>
              <a:gd name="connsiteY22-3458" fmla="*/ 3817088 h 4492350"/>
              <a:gd name="connsiteX23-3459" fmla="*/ 3317358 w 3694535"/>
              <a:gd name="connsiteY23-3460" fmla="*/ 3094074 h 4492350"/>
              <a:gd name="connsiteX24-3461" fmla="*/ 2194317 w 3694535"/>
              <a:gd name="connsiteY24-3462" fmla="*/ 4030951 h 4492350"/>
              <a:gd name="connsiteX25-3463" fmla="*/ 2232838 w 3694535"/>
              <a:gd name="connsiteY25-3464" fmla="*/ 4476307 h 4492350"/>
              <a:gd name="connsiteX26-3465" fmla="*/ 2218194 w 3694535"/>
              <a:gd name="connsiteY26-3466" fmla="*/ 4491415 h 4492350"/>
              <a:gd name="connsiteX27-3467" fmla="*/ 1743740 w 3694535"/>
              <a:gd name="connsiteY27-3468" fmla="*/ 4492350 h 4492350"/>
              <a:gd name="connsiteX0-3469" fmla="*/ 1743740 w 3694535"/>
              <a:gd name="connsiteY0-3470" fmla="*/ 4492350 h 4492350"/>
              <a:gd name="connsiteX1-3471" fmla="*/ 1796903 w 3694535"/>
              <a:gd name="connsiteY1-3472" fmla="*/ 3785190 h 4492350"/>
              <a:gd name="connsiteX2-3473" fmla="*/ 1307805 w 3694535"/>
              <a:gd name="connsiteY2-3474" fmla="*/ 3381153 h 4492350"/>
              <a:gd name="connsiteX3-3475" fmla="*/ 31898 w 3694535"/>
              <a:gd name="connsiteY3-3476" fmla="*/ 2945218 h 4492350"/>
              <a:gd name="connsiteX4-3477" fmla="*/ 1127052 w 3694535"/>
              <a:gd name="connsiteY4-3478" fmla="*/ 3242930 h 4492350"/>
              <a:gd name="connsiteX5-3479" fmla="*/ 393405 w 3694535"/>
              <a:gd name="connsiteY5-3480" fmla="*/ 2456121 h 4492350"/>
              <a:gd name="connsiteX6-3481" fmla="*/ 1775638 w 3694535"/>
              <a:gd name="connsiteY6-3482" fmla="*/ 3519376 h 4492350"/>
              <a:gd name="connsiteX7-3483" fmla="*/ 1679945 w 3694535"/>
              <a:gd name="connsiteY7-3484" fmla="*/ 2392325 h 4492350"/>
              <a:gd name="connsiteX8-3485" fmla="*/ 0 w 3694535"/>
              <a:gd name="connsiteY8-3486" fmla="*/ 754911 h 4492350"/>
              <a:gd name="connsiteX9-3487" fmla="*/ 988828 w 3694535"/>
              <a:gd name="connsiteY9-3488" fmla="*/ 1924493 h 4492350"/>
              <a:gd name="connsiteX10-3489" fmla="*/ 1137684 w 3694535"/>
              <a:gd name="connsiteY10-3490" fmla="*/ 861237 h 4492350"/>
              <a:gd name="connsiteX11-3491" fmla="*/ 1222745 w 3694535"/>
              <a:gd name="connsiteY11-3492" fmla="*/ 2062716 h 4492350"/>
              <a:gd name="connsiteX12-3493" fmla="*/ 1690577 w 3694535"/>
              <a:gd name="connsiteY12-3494" fmla="*/ 2190307 h 4492350"/>
              <a:gd name="connsiteX13-3495" fmla="*/ 1956391 w 3694535"/>
              <a:gd name="connsiteY13-3496" fmla="*/ 0 h 4492350"/>
              <a:gd name="connsiteX14-3497" fmla="*/ 2027834 w 3694535"/>
              <a:gd name="connsiteY14-3498" fmla="*/ 986216 h 4492350"/>
              <a:gd name="connsiteX15-3499" fmla="*/ 1881963 w 3694535"/>
              <a:gd name="connsiteY15-3500" fmla="*/ 2060385 h 4492350"/>
              <a:gd name="connsiteX16-3501" fmla="*/ 2057494 w 3694535"/>
              <a:gd name="connsiteY16-3502" fmla="*/ 3046321 h 4492350"/>
              <a:gd name="connsiteX17-3503" fmla="*/ 2647507 w 3694535"/>
              <a:gd name="connsiteY17-3504" fmla="*/ 2519916 h 4492350"/>
              <a:gd name="connsiteX18-3505" fmla="*/ 2913694 w 3694535"/>
              <a:gd name="connsiteY18-3506" fmla="*/ 1291762 h 4492350"/>
              <a:gd name="connsiteX19-3507" fmla="*/ 2806809 w 3694535"/>
              <a:gd name="connsiteY19-3508" fmla="*/ 2383091 h 4492350"/>
              <a:gd name="connsiteX20-3509" fmla="*/ 3694535 w 3694535"/>
              <a:gd name="connsiteY20-3510" fmla="*/ 1124252 h 4492350"/>
              <a:gd name="connsiteX21-3511" fmla="*/ 2222205 w 3694535"/>
              <a:gd name="connsiteY21-3512" fmla="*/ 3370521 h 4492350"/>
              <a:gd name="connsiteX22-3513" fmla="*/ 2169042 w 3694535"/>
              <a:gd name="connsiteY22-3514" fmla="*/ 3817088 h 4492350"/>
              <a:gd name="connsiteX23-3515" fmla="*/ 3317358 w 3694535"/>
              <a:gd name="connsiteY23-3516" fmla="*/ 3094074 h 4492350"/>
              <a:gd name="connsiteX24-3517" fmla="*/ 2194317 w 3694535"/>
              <a:gd name="connsiteY24-3518" fmla="*/ 4030951 h 4492350"/>
              <a:gd name="connsiteX25-3519" fmla="*/ 2232838 w 3694535"/>
              <a:gd name="connsiteY25-3520" fmla="*/ 4476307 h 4492350"/>
              <a:gd name="connsiteX26-3521" fmla="*/ 2218194 w 3694535"/>
              <a:gd name="connsiteY26-3522" fmla="*/ 4491415 h 4492350"/>
              <a:gd name="connsiteX27-3523" fmla="*/ 1743740 w 3694535"/>
              <a:gd name="connsiteY27-3524" fmla="*/ 4492350 h 4492350"/>
              <a:gd name="connsiteX0-3525" fmla="*/ 1743740 w 3694535"/>
              <a:gd name="connsiteY0-3526" fmla="*/ 4492350 h 4492350"/>
              <a:gd name="connsiteX1-3527" fmla="*/ 1796903 w 3694535"/>
              <a:gd name="connsiteY1-3528" fmla="*/ 3785190 h 4492350"/>
              <a:gd name="connsiteX2-3529" fmla="*/ 1307805 w 3694535"/>
              <a:gd name="connsiteY2-3530" fmla="*/ 3381153 h 4492350"/>
              <a:gd name="connsiteX3-3531" fmla="*/ 31898 w 3694535"/>
              <a:gd name="connsiteY3-3532" fmla="*/ 2945218 h 4492350"/>
              <a:gd name="connsiteX4-3533" fmla="*/ 1127052 w 3694535"/>
              <a:gd name="connsiteY4-3534" fmla="*/ 3242930 h 4492350"/>
              <a:gd name="connsiteX5-3535" fmla="*/ 393405 w 3694535"/>
              <a:gd name="connsiteY5-3536" fmla="*/ 2456121 h 4492350"/>
              <a:gd name="connsiteX6-3537" fmla="*/ 1775638 w 3694535"/>
              <a:gd name="connsiteY6-3538" fmla="*/ 3519376 h 4492350"/>
              <a:gd name="connsiteX7-3539" fmla="*/ 1679945 w 3694535"/>
              <a:gd name="connsiteY7-3540" fmla="*/ 2392325 h 4492350"/>
              <a:gd name="connsiteX8-3541" fmla="*/ 0 w 3694535"/>
              <a:gd name="connsiteY8-3542" fmla="*/ 754911 h 4492350"/>
              <a:gd name="connsiteX9-3543" fmla="*/ 988828 w 3694535"/>
              <a:gd name="connsiteY9-3544" fmla="*/ 1924493 h 4492350"/>
              <a:gd name="connsiteX10-3545" fmla="*/ 1137684 w 3694535"/>
              <a:gd name="connsiteY10-3546" fmla="*/ 861237 h 4492350"/>
              <a:gd name="connsiteX11-3547" fmla="*/ 1222745 w 3694535"/>
              <a:gd name="connsiteY11-3548" fmla="*/ 2062716 h 4492350"/>
              <a:gd name="connsiteX12-3549" fmla="*/ 1690577 w 3694535"/>
              <a:gd name="connsiteY12-3550" fmla="*/ 2190307 h 4492350"/>
              <a:gd name="connsiteX13-3551" fmla="*/ 1956391 w 3694535"/>
              <a:gd name="connsiteY13-3552" fmla="*/ 0 h 4492350"/>
              <a:gd name="connsiteX14-3553" fmla="*/ 2027834 w 3694535"/>
              <a:gd name="connsiteY14-3554" fmla="*/ 986216 h 4492350"/>
              <a:gd name="connsiteX15-3555" fmla="*/ 1881963 w 3694535"/>
              <a:gd name="connsiteY15-3556" fmla="*/ 2060385 h 4492350"/>
              <a:gd name="connsiteX16-3557" fmla="*/ 2057494 w 3694535"/>
              <a:gd name="connsiteY16-3558" fmla="*/ 3046321 h 4492350"/>
              <a:gd name="connsiteX17-3559" fmla="*/ 2647507 w 3694535"/>
              <a:gd name="connsiteY17-3560" fmla="*/ 2519916 h 4492350"/>
              <a:gd name="connsiteX18-3561" fmla="*/ 2913694 w 3694535"/>
              <a:gd name="connsiteY18-3562" fmla="*/ 1291762 h 4492350"/>
              <a:gd name="connsiteX19-3563" fmla="*/ 2806809 w 3694535"/>
              <a:gd name="connsiteY19-3564" fmla="*/ 2383091 h 4492350"/>
              <a:gd name="connsiteX20-3565" fmla="*/ 3694535 w 3694535"/>
              <a:gd name="connsiteY20-3566" fmla="*/ 1124252 h 4492350"/>
              <a:gd name="connsiteX21-3567" fmla="*/ 2222205 w 3694535"/>
              <a:gd name="connsiteY21-3568" fmla="*/ 3370521 h 4492350"/>
              <a:gd name="connsiteX22-3569" fmla="*/ 2169042 w 3694535"/>
              <a:gd name="connsiteY22-3570" fmla="*/ 3817088 h 4492350"/>
              <a:gd name="connsiteX23-3571" fmla="*/ 3317358 w 3694535"/>
              <a:gd name="connsiteY23-3572" fmla="*/ 3094074 h 4492350"/>
              <a:gd name="connsiteX24-3573" fmla="*/ 2194317 w 3694535"/>
              <a:gd name="connsiteY24-3574" fmla="*/ 4030951 h 4492350"/>
              <a:gd name="connsiteX25-3575" fmla="*/ 2232838 w 3694535"/>
              <a:gd name="connsiteY25-3576" fmla="*/ 4476307 h 4492350"/>
              <a:gd name="connsiteX26-3577" fmla="*/ 2218194 w 3694535"/>
              <a:gd name="connsiteY26-3578" fmla="*/ 4491415 h 4492350"/>
              <a:gd name="connsiteX27-3579" fmla="*/ 1743740 w 3694535"/>
              <a:gd name="connsiteY27-3580" fmla="*/ 4492350 h 4492350"/>
              <a:gd name="connsiteX0-3581" fmla="*/ 1743740 w 3694535"/>
              <a:gd name="connsiteY0-3582" fmla="*/ 4492350 h 4492350"/>
              <a:gd name="connsiteX1-3583" fmla="*/ 1796903 w 3694535"/>
              <a:gd name="connsiteY1-3584" fmla="*/ 3785190 h 4492350"/>
              <a:gd name="connsiteX2-3585" fmla="*/ 1307805 w 3694535"/>
              <a:gd name="connsiteY2-3586" fmla="*/ 3381153 h 4492350"/>
              <a:gd name="connsiteX3-3587" fmla="*/ 31898 w 3694535"/>
              <a:gd name="connsiteY3-3588" fmla="*/ 2945218 h 4492350"/>
              <a:gd name="connsiteX4-3589" fmla="*/ 1127052 w 3694535"/>
              <a:gd name="connsiteY4-3590" fmla="*/ 3242930 h 4492350"/>
              <a:gd name="connsiteX5-3591" fmla="*/ 393405 w 3694535"/>
              <a:gd name="connsiteY5-3592" fmla="*/ 2456121 h 4492350"/>
              <a:gd name="connsiteX6-3593" fmla="*/ 1775638 w 3694535"/>
              <a:gd name="connsiteY6-3594" fmla="*/ 3519376 h 4492350"/>
              <a:gd name="connsiteX7-3595" fmla="*/ 1679945 w 3694535"/>
              <a:gd name="connsiteY7-3596" fmla="*/ 2392325 h 4492350"/>
              <a:gd name="connsiteX8-3597" fmla="*/ 0 w 3694535"/>
              <a:gd name="connsiteY8-3598" fmla="*/ 754911 h 4492350"/>
              <a:gd name="connsiteX9-3599" fmla="*/ 988828 w 3694535"/>
              <a:gd name="connsiteY9-3600" fmla="*/ 1924493 h 4492350"/>
              <a:gd name="connsiteX10-3601" fmla="*/ 1137684 w 3694535"/>
              <a:gd name="connsiteY10-3602" fmla="*/ 861237 h 4492350"/>
              <a:gd name="connsiteX11-3603" fmla="*/ 1222745 w 3694535"/>
              <a:gd name="connsiteY11-3604" fmla="*/ 2062716 h 4492350"/>
              <a:gd name="connsiteX12-3605" fmla="*/ 1690577 w 3694535"/>
              <a:gd name="connsiteY12-3606" fmla="*/ 2190307 h 4492350"/>
              <a:gd name="connsiteX13-3607" fmla="*/ 1956391 w 3694535"/>
              <a:gd name="connsiteY13-3608" fmla="*/ 0 h 4492350"/>
              <a:gd name="connsiteX14-3609" fmla="*/ 2027834 w 3694535"/>
              <a:gd name="connsiteY14-3610" fmla="*/ 986216 h 4492350"/>
              <a:gd name="connsiteX15-3611" fmla="*/ 1881963 w 3694535"/>
              <a:gd name="connsiteY15-3612" fmla="*/ 2060385 h 4492350"/>
              <a:gd name="connsiteX16-3613" fmla="*/ 2057494 w 3694535"/>
              <a:gd name="connsiteY16-3614" fmla="*/ 3046321 h 4492350"/>
              <a:gd name="connsiteX17-3615" fmla="*/ 2647507 w 3694535"/>
              <a:gd name="connsiteY17-3616" fmla="*/ 2519916 h 4492350"/>
              <a:gd name="connsiteX18-3617" fmla="*/ 2913694 w 3694535"/>
              <a:gd name="connsiteY18-3618" fmla="*/ 1291762 h 4492350"/>
              <a:gd name="connsiteX19-3619" fmla="*/ 2806809 w 3694535"/>
              <a:gd name="connsiteY19-3620" fmla="*/ 2383091 h 4492350"/>
              <a:gd name="connsiteX20-3621" fmla="*/ 3694535 w 3694535"/>
              <a:gd name="connsiteY20-3622" fmla="*/ 1124252 h 4492350"/>
              <a:gd name="connsiteX21-3623" fmla="*/ 2222205 w 3694535"/>
              <a:gd name="connsiteY21-3624" fmla="*/ 3370521 h 4492350"/>
              <a:gd name="connsiteX22-3625" fmla="*/ 2169042 w 3694535"/>
              <a:gd name="connsiteY22-3626" fmla="*/ 3817088 h 4492350"/>
              <a:gd name="connsiteX23-3627" fmla="*/ 3317358 w 3694535"/>
              <a:gd name="connsiteY23-3628" fmla="*/ 3094074 h 4492350"/>
              <a:gd name="connsiteX24-3629" fmla="*/ 2194317 w 3694535"/>
              <a:gd name="connsiteY24-3630" fmla="*/ 4030951 h 4492350"/>
              <a:gd name="connsiteX25-3631" fmla="*/ 2232838 w 3694535"/>
              <a:gd name="connsiteY25-3632" fmla="*/ 4476307 h 4492350"/>
              <a:gd name="connsiteX26-3633" fmla="*/ 2218194 w 3694535"/>
              <a:gd name="connsiteY26-3634" fmla="*/ 4491415 h 4492350"/>
              <a:gd name="connsiteX27-3635" fmla="*/ 1743740 w 3694535"/>
              <a:gd name="connsiteY27-3636" fmla="*/ 4492350 h 4492350"/>
              <a:gd name="connsiteX0-3637" fmla="*/ 1743740 w 3694535"/>
              <a:gd name="connsiteY0-3638" fmla="*/ 4492350 h 4492350"/>
              <a:gd name="connsiteX1-3639" fmla="*/ 1796903 w 3694535"/>
              <a:gd name="connsiteY1-3640" fmla="*/ 3785190 h 4492350"/>
              <a:gd name="connsiteX2-3641" fmla="*/ 1307805 w 3694535"/>
              <a:gd name="connsiteY2-3642" fmla="*/ 3381153 h 4492350"/>
              <a:gd name="connsiteX3-3643" fmla="*/ 31898 w 3694535"/>
              <a:gd name="connsiteY3-3644" fmla="*/ 2945218 h 4492350"/>
              <a:gd name="connsiteX4-3645" fmla="*/ 1127052 w 3694535"/>
              <a:gd name="connsiteY4-3646" fmla="*/ 3242930 h 4492350"/>
              <a:gd name="connsiteX5-3647" fmla="*/ 393405 w 3694535"/>
              <a:gd name="connsiteY5-3648" fmla="*/ 2456121 h 4492350"/>
              <a:gd name="connsiteX6-3649" fmla="*/ 1775638 w 3694535"/>
              <a:gd name="connsiteY6-3650" fmla="*/ 3519376 h 4492350"/>
              <a:gd name="connsiteX7-3651" fmla="*/ 1679945 w 3694535"/>
              <a:gd name="connsiteY7-3652" fmla="*/ 2392325 h 4492350"/>
              <a:gd name="connsiteX8-3653" fmla="*/ 0 w 3694535"/>
              <a:gd name="connsiteY8-3654" fmla="*/ 754911 h 4492350"/>
              <a:gd name="connsiteX9-3655" fmla="*/ 988828 w 3694535"/>
              <a:gd name="connsiteY9-3656" fmla="*/ 1924493 h 4492350"/>
              <a:gd name="connsiteX10-3657" fmla="*/ 1137684 w 3694535"/>
              <a:gd name="connsiteY10-3658" fmla="*/ 861237 h 4492350"/>
              <a:gd name="connsiteX11-3659" fmla="*/ 1222745 w 3694535"/>
              <a:gd name="connsiteY11-3660" fmla="*/ 2062716 h 4492350"/>
              <a:gd name="connsiteX12-3661" fmla="*/ 1690577 w 3694535"/>
              <a:gd name="connsiteY12-3662" fmla="*/ 2190307 h 4492350"/>
              <a:gd name="connsiteX13-3663" fmla="*/ 1956391 w 3694535"/>
              <a:gd name="connsiteY13-3664" fmla="*/ 0 h 4492350"/>
              <a:gd name="connsiteX14-3665" fmla="*/ 2027834 w 3694535"/>
              <a:gd name="connsiteY14-3666" fmla="*/ 986216 h 4492350"/>
              <a:gd name="connsiteX15-3667" fmla="*/ 1881963 w 3694535"/>
              <a:gd name="connsiteY15-3668" fmla="*/ 2060385 h 4492350"/>
              <a:gd name="connsiteX16-3669" fmla="*/ 2057494 w 3694535"/>
              <a:gd name="connsiteY16-3670" fmla="*/ 3046321 h 4492350"/>
              <a:gd name="connsiteX17-3671" fmla="*/ 2647507 w 3694535"/>
              <a:gd name="connsiteY17-3672" fmla="*/ 2519916 h 4492350"/>
              <a:gd name="connsiteX18-3673" fmla="*/ 2913694 w 3694535"/>
              <a:gd name="connsiteY18-3674" fmla="*/ 1291762 h 4492350"/>
              <a:gd name="connsiteX19-3675" fmla="*/ 2806809 w 3694535"/>
              <a:gd name="connsiteY19-3676" fmla="*/ 2383091 h 4492350"/>
              <a:gd name="connsiteX20-3677" fmla="*/ 3694535 w 3694535"/>
              <a:gd name="connsiteY20-3678" fmla="*/ 1124252 h 4492350"/>
              <a:gd name="connsiteX21-3679" fmla="*/ 2222205 w 3694535"/>
              <a:gd name="connsiteY21-3680" fmla="*/ 3370521 h 4492350"/>
              <a:gd name="connsiteX22-3681" fmla="*/ 2169042 w 3694535"/>
              <a:gd name="connsiteY22-3682" fmla="*/ 3817088 h 4492350"/>
              <a:gd name="connsiteX23-3683" fmla="*/ 3317358 w 3694535"/>
              <a:gd name="connsiteY23-3684" fmla="*/ 3094074 h 4492350"/>
              <a:gd name="connsiteX24-3685" fmla="*/ 2194317 w 3694535"/>
              <a:gd name="connsiteY24-3686" fmla="*/ 4030951 h 4492350"/>
              <a:gd name="connsiteX25-3687" fmla="*/ 2232838 w 3694535"/>
              <a:gd name="connsiteY25-3688" fmla="*/ 4476307 h 4492350"/>
              <a:gd name="connsiteX26-3689" fmla="*/ 2218194 w 3694535"/>
              <a:gd name="connsiteY26-3690" fmla="*/ 4491415 h 4492350"/>
              <a:gd name="connsiteX27-3691" fmla="*/ 1743740 w 3694535"/>
              <a:gd name="connsiteY27-3692" fmla="*/ 4492350 h 4492350"/>
              <a:gd name="connsiteX0-3693" fmla="*/ 1743740 w 3694535"/>
              <a:gd name="connsiteY0-3694" fmla="*/ 4492350 h 4492350"/>
              <a:gd name="connsiteX1-3695" fmla="*/ 1796903 w 3694535"/>
              <a:gd name="connsiteY1-3696" fmla="*/ 3785190 h 4492350"/>
              <a:gd name="connsiteX2-3697" fmla="*/ 1307805 w 3694535"/>
              <a:gd name="connsiteY2-3698" fmla="*/ 3381153 h 4492350"/>
              <a:gd name="connsiteX3-3699" fmla="*/ 31898 w 3694535"/>
              <a:gd name="connsiteY3-3700" fmla="*/ 2945218 h 4492350"/>
              <a:gd name="connsiteX4-3701" fmla="*/ 1127052 w 3694535"/>
              <a:gd name="connsiteY4-3702" fmla="*/ 3242930 h 4492350"/>
              <a:gd name="connsiteX5-3703" fmla="*/ 393405 w 3694535"/>
              <a:gd name="connsiteY5-3704" fmla="*/ 2456121 h 4492350"/>
              <a:gd name="connsiteX6-3705" fmla="*/ 1775638 w 3694535"/>
              <a:gd name="connsiteY6-3706" fmla="*/ 3519376 h 4492350"/>
              <a:gd name="connsiteX7-3707" fmla="*/ 1679945 w 3694535"/>
              <a:gd name="connsiteY7-3708" fmla="*/ 2392325 h 4492350"/>
              <a:gd name="connsiteX8-3709" fmla="*/ 0 w 3694535"/>
              <a:gd name="connsiteY8-3710" fmla="*/ 754911 h 4492350"/>
              <a:gd name="connsiteX9-3711" fmla="*/ 988828 w 3694535"/>
              <a:gd name="connsiteY9-3712" fmla="*/ 1924493 h 4492350"/>
              <a:gd name="connsiteX10-3713" fmla="*/ 1137684 w 3694535"/>
              <a:gd name="connsiteY10-3714" fmla="*/ 861237 h 4492350"/>
              <a:gd name="connsiteX11-3715" fmla="*/ 1222745 w 3694535"/>
              <a:gd name="connsiteY11-3716" fmla="*/ 2062716 h 4492350"/>
              <a:gd name="connsiteX12-3717" fmla="*/ 1690577 w 3694535"/>
              <a:gd name="connsiteY12-3718" fmla="*/ 2190307 h 4492350"/>
              <a:gd name="connsiteX13-3719" fmla="*/ 1956391 w 3694535"/>
              <a:gd name="connsiteY13-3720" fmla="*/ 0 h 4492350"/>
              <a:gd name="connsiteX14-3721" fmla="*/ 2027834 w 3694535"/>
              <a:gd name="connsiteY14-3722" fmla="*/ 986216 h 4492350"/>
              <a:gd name="connsiteX15-3723" fmla="*/ 1881963 w 3694535"/>
              <a:gd name="connsiteY15-3724" fmla="*/ 2060385 h 4492350"/>
              <a:gd name="connsiteX16-3725" fmla="*/ 2057494 w 3694535"/>
              <a:gd name="connsiteY16-3726" fmla="*/ 3046321 h 4492350"/>
              <a:gd name="connsiteX17-3727" fmla="*/ 2647507 w 3694535"/>
              <a:gd name="connsiteY17-3728" fmla="*/ 2519916 h 4492350"/>
              <a:gd name="connsiteX18-3729" fmla="*/ 2913694 w 3694535"/>
              <a:gd name="connsiteY18-3730" fmla="*/ 1291762 h 4492350"/>
              <a:gd name="connsiteX19-3731" fmla="*/ 2806809 w 3694535"/>
              <a:gd name="connsiteY19-3732" fmla="*/ 2383091 h 4492350"/>
              <a:gd name="connsiteX20-3733" fmla="*/ 3694535 w 3694535"/>
              <a:gd name="connsiteY20-3734" fmla="*/ 1124252 h 4492350"/>
              <a:gd name="connsiteX21-3735" fmla="*/ 2222205 w 3694535"/>
              <a:gd name="connsiteY21-3736" fmla="*/ 3370521 h 4492350"/>
              <a:gd name="connsiteX22-3737" fmla="*/ 2169042 w 3694535"/>
              <a:gd name="connsiteY22-3738" fmla="*/ 3817088 h 4492350"/>
              <a:gd name="connsiteX23-3739" fmla="*/ 3317358 w 3694535"/>
              <a:gd name="connsiteY23-3740" fmla="*/ 3094074 h 4492350"/>
              <a:gd name="connsiteX24-3741" fmla="*/ 2194317 w 3694535"/>
              <a:gd name="connsiteY24-3742" fmla="*/ 4030951 h 4492350"/>
              <a:gd name="connsiteX25-3743" fmla="*/ 2232838 w 3694535"/>
              <a:gd name="connsiteY25-3744" fmla="*/ 4476307 h 4492350"/>
              <a:gd name="connsiteX26-3745" fmla="*/ 2218194 w 3694535"/>
              <a:gd name="connsiteY26-3746" fmla="*/ 4491415 h 4492350"/>
              <a:gd name="connsiteX27-3747" fmla="*/ 1743740 w 3694535"/>
              <a:gd name="connsiteY27-3748" fmla="*/ 4492350 h 4492350"/>
              <a:gd name="connsiteX0-3749" fmla="*/ 1743740 w 3694535"/>
              <a:gd name="connsiteY0-3750" fmla="*/ 4492350 h 4492350"/>
              <a:gd name="connsiteX1-3751" fmla="*/ 1796903 w 3694535"/>
              <a:gd name="connsiteY1-3752" fmla="*/ 3785190 h 4492350"/>
              <a:gd name="connsiteX2-3753" fmla="*/ 1307805 w 3694535"/>
              <a:gd name="connsiteY2-3754" fmla="*/ 3381153 h 4492350"/>
              <a:gd name="connsiteX3-3755" fmla="*/ 31898 w 3694535"/>
              <a:gd name="connsiteY3-3756" fmla="*/ 2945218 h 4492350"/>
              <a:gd name="connsiteX4-3757" fmla="*/ 1127052 w 3694535"/>
              <a:gd name="connsiteY4-3758" fmla="*/ 3242930 h 4492350"/>
              <a:gd name="connsiteX5-3759" fmla="*/ 393405 w 3694535"/>
              <a:gd name="connsiteY5-3760" fmla="*/ 2456121 h 4492350"/>
              <a:gd name="connsiteX6-3761" fmla="*/ 1775638 w 3694535"/>
              <a:gd name="connsiteY6-3762" fmla="*/ 3519376 h 4492350"/>
              <a:gd name="connsiteX7-3763" fmla="*/ 1679945 w 3694535"/>
              <a:gd name="connsiteY7-3764" fmla="*/ 2392325 h 4492350"/>
              <a:gd name="connsiteX8-3765" fmla="*/ 0 w 3694535"/>
              <a:gd name="connsiteY8-3766" fmla="*/ 754911 h 4492350"/>
              <a:gd name="connsiteX9-3767" fmla="*/ 988828 w 3694535"/>
              <a:gd name="connsiteY9-3768" fmla="*/ 1924493 h 4492350"/>
              <a:gd name="connsiteX10-3769" fmla="*/ 1137684 w 3694535"/>
              <a:gd name="connsiteY10-3770" fmla="*/ 861237 h 4492350"/>
              <a:gd name="connsiteX11-3771" fmla="*/ 1222745 w 3694535"/>
              <a:gd name="connsiteY11-3772" fmla="*/ 2062716 h 4492350"/>
              <a:gd name="connsiteX12-3773" fmla="*/ 1690577 w 3694535"/>
              <a:gd name="connsiteY12-3774" fmla="*/ 2190307 h 4492350"/>
              <a:gd name="connsiteX13-3775" fmla="*/ 1956391 w 3694535"/>
              <a:gd name="connsiteY13-3776" fmla="*/ 0 h 4492350"/>
              <a:gd name="connsiteX14-3777" fmla="*/ 2027834 w 3694535"/>
              <a:gd name="connsiteY14-3778" fmla="*/ 986216 h 4492350"/>
              <a:gd name="connsiteX15-3779" fmla="*/ 1881963 w 3694535"/>
              <a:gd name="connsiteY15-3780" fmla="*/ 2060385 h 4492350"/>
              <a:gd name="connsiteX16-3781" fmla="*/ 2057494 w 3694535"/>
              <a:gd name="connsiteY16-3782" fmla="*/ 3046321 h 4492350"/>
              <a:gd name="connsiteX17-3783" fmla="*/ 2647507 w 3694535"/>
              <a:gd name="connsiteY17-3784" fmla="*/ 2519916 h 4492350"/>
              <a:gd name="connsiteX18-3785" fmla="*/ 2913694 w 3694535"/>
              <a:gd name="connsiteY18-3786" fmla="*/ 1291762 h 4492350"/>
              <a:gd name="connsiteX19-3787" fmla="*/ 2806809 w 3694535"/>
              <a:gd name="connsiteY19-3788" fmla="*/ 2383091 h 4492350"/>
              <a:gd name="connsiteX20-3789" fmla="*/ 3694535 w 3694535"/>
              <a:gd name="connsiteY20-3790" fmla="*/ 1124252 h 4492350"/>
              <a:gd name="connsiteX21-3791" fmla="*/ 2222205 w 3694535"/>
              <a:gd name="connsiteY21-3792" fmla="*/ 3370521 h 4492350"/>
              <a:gd name="connsiteX22-3793" fmla="*/ 2169042 w 3694535"/>
              <a:gd name="connsiteY22-3794" fmla="*/ 3817088 h 4492350"/>
              <a:gd name="connsiteX23-3795" fmla="*/ 3317358 w 3694535"/>
              <a:gd name="connsiteY23-3796" fmla="*/ 3094074 h 4492350"/>
              <a:gd name="connsiteX24-3797" fmla="*/ 2194317 w 3694535"/>
              <a:gd name="connsiteY24-3798" fmla="*/ 4030951 h 4492350"/>
              <a:gd name="connsiteX25-3799" fmla="*/ 2232838 w 3694535"/>
              <a:gd name="connsiteY25-3800" fmla="*/ 4476307 h 4492350"/>
              <a:gd name="connsiteX26-3801" fmla="*/ 2218194 w 3694535"/>
              <a:gd name="connsiteY26-3802" fmla="*/ 4491415 h 4492350"/>
              <a:gd name="connsiteX27-3803" fmla="*/ 1743740 w 3694535"/>
              <a:gd name="connsiteY27-3804" fmla="*/ 4492350 h 4492350"/>
              <a:gd name="connsiteX0-3805" fmla="*/ 1743740 w 3694535"/>
              <a:gd name="connsiteY0-3806" fmla="*/ 4492350 h 4492350"/>
              <a:gd name="connsiteX1-3807" fmla="*/ 1796903 w 3694535"/>
              <a:gd name="connsiteY1-3808" fmla="*/ 3785190 h 4492350"/>
              <a:gd name="connsiteX2-3809" fmla="*/ 1307805 w 3694535"/>
              <a:gd name="connsiteY2-3810" fmla="*/ 3381153 h 4492350"/>
              <a:gd name="connsiteX3-3811" fmla="*/ 31898 w 3694535"/>
              <a:gd name="connsiteY3-3812" fmla="*/ 2945218 h 4492350"/>
              <a:gd name="connsiteX4-3813" fmla="*/ 1127052 w 3694535"/>
              <a:gd name="connsiteY4-3814" fmla="*/ 3242930 h 4492350"/>
              <a:gd name="connsiteX5-3815" fmla="*/ 393405 w 3694535"/>
              <a:gd name="connsiteY5-3816" fmla="*/ 2456121 h 4492350"/>
              <a:gd name="connsiteX6-3817" fmla="*/ 1775638 w 3694535"/>
              <a:gd name="connsiteY6-3818" fmla="*/ 3519376 h 4492350"/>
              <a:gd name="connsiteX7-3819" fmla="*/ 1683956 w 3694535"/>
              <a:gd name="connsiteY7-3820" fmla="*/ 2424409 h 4492350"/>
              <a:gd name="connsiteX8-3821" fmla="*/ 0 w 3694535"/>
              <a:gd name="connsiteY8-3822" fmla="*/ 754911 h 4492350"/>
              <a:gd name="connsiteX9-3823" fmla="*/ 988828 w 3694535"/>
              <a:gd name="connsiteY9-3824" fmla="*/ 1924493 h 4492350"/>
              <a:gd name="connsiteX10-3825" fmla="*/ 1137684 w 3694535"/>
              <a:gd name="connsiteY10-3826" fmla="*/ 861237 h 4492350"/>
              <a:gd name="connsiteX11-3827" fmla="*/ 1222745 w 3694535"/>
              <a:gd name="connsiteY11-3828" fmla="*/ 2062716 h 4492350"/>
              <a:gd name="connsiteX12-3829" fmla="*/ 1690577 w 3694535"/>
              <a:gd name="connsiteY12-3830" fmla="*/ 2190307 h 4492350"/>
              <a:gd name="connsiteX13-3831" fmla="*/ 1956391 w 3694535"/>
              <a:gd name="connsiteY13-3832" fmla="*/ 0 h 4492350"/>
              <a:gd name="connsiteX14-3833" fmla="*/ 2027834 w 3694535"/>
              <a:gd name="connsiteY14-3834" fmla="*/ 986216 h 4492350"/>
              <a:gd name="connsiteX15-3835" fmla="*/ 1881963 w 3694535"/>
              <a:gd name="connsiteY15-3836" fmla="*/ 2060385 h 4492350"/>
              <a:gd name="connsiteX16-3837" fmla="*/ 2057494 w 3694535"/>
              <a:gd name="connsiteY16-3838" fmla="*/ 3046321 h 4492350"/>
              <a:gd name="connsiteX17-3839" fmla="*/ 2647507 w 3694535"/>
              <a:gd name="connsiteY17-3840" fmla="*/ 2519916 h 4492350"/>
              <a:gd name="connsiteX18-3841" fmla="*/ 2913694 w 3694535"/>
              <a:gd name="connsiteY18-3842" fmla="*/ 1291762 h 4492350"/>
              <a:gd name="connsiteX19-3843" fmla="*/ 2806809 w 3694535"/>
              <a:gd name="connsiteY19-3844" fmla="*/ 2383091 h 4492350"/>
              <a:gd name="connsiteX20-3845" fmla="*/ 3694535 w 3694535"/>
              <a:gd name="connsiteY20-3846" fmla="*/ 1124252 h 4492350"/>
              <a:gd name="connsiteX21-3847" fmla="*/ 2222205 w 3694535"/>
              <a:gd name="connsiteY21-3848" fmla="*/ 3370521 h 4492350"/>
              <a:gd name="connsiteX22-3849" fmla="*/ 2169042 w 3694535"/>
              <a:gd name="connsiteY22-3850" fmla="*/ 3817088 h 4492350"/>
              <a:gd name="connsiteX23-3851" fmla="*/ 3317358 w 3694535"/>
              <a:gd name="connsiteY23-3852" fmla="*/ 3094074 h 4492350"/>
              <a:gd name="connsiteX24-3853" fmla="*/ 2194317 w 3694535"/>
              <a:gd name="connsiteY24-3854" fmla="*/ 4030951 h 4492350"/>
              <a:gd name="connsiteX25-3855" fmla="*/ 2232838 w 3694535"/>
              <a:gd name="connsiteY25-3856" fmla="*/ 4476307 h 4492350"/>
              <a:gd name="connsiteX26-3857" fmla="*/ 2218194 w 3694535"/>
              <a:gd name="connsiteY26-3858" fmla="*/ 4491415 h 4492350"/>
              <a:gd name="connsiteX27-3859" fmla="*/ 1743740 w 3694535"/>
              <a:gd name="connsiteY27-3860" fmla="*/ 4492350 h 4492350"/>
              <a:gd name="connsiteX0-3861" fmla="*/ 1743740 w 3694535"/>
              <a:gd name="connsiteY0-3862" fmla="*/ 4492350 h 4492350"/>
              <a:gd name="connsiteX1-3863" fmla="*/ 1796903 w 3694535"/>
              <a:gd name="connsiteY1-3864" fmla="*/ 3785190 h 4492350"/>
              <a:gd name="connsiteX2-3865" fmla="*/ 1307805 w 3694535"/>
              <a:gd name="connsiteY2-3866" fmla="*/ 3381153 h 4492350"/>
              <a:gd name="connsiteX3-3867" fmla="*/ 31898 w 3694535"/>
              <a:gd name="connsiteY3-3868" fmla="*/ 2945218 h 4492350"/>
              <a:gd name="connsiteX4-3869" fmla="*/ 1127052 w 3694535"/>
              <a:gd name="connsiteY4-3870" fmla="*/ 3242930 h 4492350"/>
              <a:gd name="connsiteX5-3871" fmla="*/ 393405 w 3694535"/>
              <a:gd name="connsiteY5-3872" fmla="*/ 2456121 h 4492350"/>
              <a:gd name="connsiteX6-3873" fmla="*/ 1775638 w 3694535"/>
              <a:gd name="connsiteY6-3874" fmla="*/ 3519376 h 4492350"/>
              <a:gd name="connsiteX7-3875" fmla="*/ 1683956 w 3694535"/>
              <a:gd name="connsiteY7-3876" fmla="*/ 2424409 h 4492350"/>
              <a:gd name="connsiteX8-3877" fmla="*/ 0 w 3694535"/>
              <a:gd name="connsiteY8-3878" fmla="*/ 754911 h 4492350"/>
              <a:gd name="connsiteX9-3879" fmla="*/ 988828 w 3694535"/>
              <a:gd name="connsiteY9-3880" fmla="*/ 1924493 h 4492350"/>
              <a:gd name="connsiteX10-3881" fmla="*/ 1137684 w 3694535"/>
              <a:gd name="connsiteY10-3882" fmla="*/ 861237 h 4492350"/>
              <a:gd name="connsiteX11-3883" fmla="*/ 1222745 w 3694535"/>
              <a:gd name="connsiteY11-3884" fmla="*/ 2062716 h 4492350"/>
              <a:gd name="connsiteX12-3885" fmla="*/ 1690577 w 3694535"/>
              <a:gd name="connsiteY12-3886" fmla="*/ 2190307 h 4492350"/>
              <a:gd name="connsiteX13-3887" fmla="*/ 1956391 w 3694535"/>
              <a:gd name="connsiteY13-3888" fmla="*/ 0 h 4492350"/>
              <a:gd name="connsiteX14-3889" fmla="*/ 2027834 w 3694535"/>
              <a:gd name="connsiteY14-3890" fmla="*/ 986216 h 4492350"/>
              <a:gd name="connsiteX15-3891" fmla="*/ 1881963 w 3694535"/>
              <a:gd name="connsiteY15-3892" fmla="*/ 2060385 h 4492350"/>
              <a:gd name="connsiteX16-3893" fmla="*/ 2057494 w 3694535"/>
              <a:gd name="connsiteY16-3894" fmla="*/ 3046321 h 4492350"/>
              <a:gd name="connsiteX17-3895" fmla="*/ 2647507 w 3694535"/>
              <a:gd name="connsiteY17-3896" fmla="*/ 2519916 h 4492350"/>
              <a:gd name="connsiteX18-3897" fmla="*/ 2913694 w 3694535"/>
              <a:gd name="connsiteY18-3898" fmla="*/ 1291762 h 4492350"/>
              <a:gd name="connsiteX19-3899" fmla="*/ 2806809 w 3694535"/>
              <a:gd name="connsiteY19-3900" fmla="*/ 2383091 h 4492350"/>
              <a:gd name="connsiteX20-3901" fmla="*/ 3694535 w 3694535"/>
              <a:gd name="connsiteY20-3902" fmla="*/ 1124252 h 4492350"/>
              <a:gd name="connsiteX21-3903" fmla="*/ 2222205 w 3694535"/>
              <a:gd name="connsiteY21-3904" fmla="*/ 3370521 h 4492350"/>
              <a:gd name="connsiteX22-3905" fmla="*/ 2169042 w 3694535"/>
              <a:gd name="connsiteY22-3906" fmla="*/ 3817088 h 4492350"/>
              <a:gd name="connsiteX23-3907" fmla="*/ 3317358 w 3694535"/>
              <a:gd name="connsiteY23-3908" fmla="*/ 3094074 h 4492350"/>
              <a:gd name="connsiteX24-3909" fmla="*/ 2194317 w 3694535"/>
              <a:gd name="connsiteY24-3910" fmla="*/ 4030951 h 4492350"/>
              <a:gd name="connsiteX25-3911" fmla="*/ 2232838 w 3694535"/>
              <a:gd name="connsiteY25-3912" fmla="*/ 4476307 h 4492350"/>
              <a:gd name="connsiteX26-3913" fmla="*/ 2218194 w 3694535"/>
              <a:gd name="connsiteY26-3914" fmla="*/ 4491415 h 4492350"/>
              <a:gd name="connsiteX27-3915" fmla="*/ 1743740 w 3694535"/>
              <a:gd name="connsiteY27-3916" fmla="*/ 4492350 h 4492350"/>
              <a:gd name="connsiteX0-3917" fmla="*/ 1743740 w 3694535"/>
              <a:gd name="connsiteY0-3918" fmla="*/ 4492350 h 4492350"/>
              <a:gd name="connsiteX1-3919" fmla="*/ 1796903 w 3694535"/>
              <a:gd name="connsiteY1-3920" fmla="*/ 3785190 h 4492350"/>
              <a:gd name="connsiteX2-3921" fmla="*/ 1307805 w 3694535"/>
              <a:gd name="connsiteY2-3922" fmla="*/ 3381153 h 4492350"/>
              <a:gd name="connsiteX3-3923" fmla="*/ 31898 w 3694535"/>
              <a:gd name="connsiteY3-3924" fmla="*/ 2945218 h 4492350"/>
              <a:gd name="connsiteX4-3925" fmla="*/ 1127052 w 3694535"/>
              <a:gd name="connsiteY4-3926" fmla="*/ 3242930 h 4492350"/>
              <a:gd name="connsiteX5-3927" fmla="*/ 393405 w 3694535"/>
              <a:gd name="connsiteY5-3928" fmla="*/ 2456121 h 4492350"/>
              <a:gd name="connsiteX6-3929" fmla="*/ 1775638 w 3694535"/>
              <a:gd name="connsiteY6-3930" fmla="*/ 3519376 h 4492350"/>
              <a:gd name="connsiteX7-3931" fmla="*/ 1683956 w 3694535"/>
              <a:gd name="connsiteY7-3932" fmla="*/ 2424409 h 4492350"/>
              <a:gd name="connsiteX8-3933" fmla="*/ 0 w 3694535"/>
              <a:gd name="connsiteY8-3934" fmla="*/ 754911 h 4492350"/>
              <a:gd name="connsiteX9-3935" fmla="*/ 988828 w 3694535"/>
              <a:gd name="connsiteY9-3936" fmla="*/ 1924493 h 4492350"/>
              <a:gd name="connsiteX10-3937" fmla="*/ 1137684 w 3694535"/>
              <a:gd name="connsiteY10-3938" fmla="*/ 861237 h 4492350"/>
              <a:gd name="connsiteX11-3939" fmla="*/ 1222745 w 3694535"/>
              <a:gd name="connsiteY11-3940" fmla="*/ 2062716 h 4492350"/>
              <a:gd name="connsiteX12-3941" fmla="*/ 1714640 w 3694535"/>
              <a:gd name="connsiteY12-3942" fmla="*/ 2194318 h 4492350"/>
              <a:gd name="connsiteX13-3943" fmla="*/ 1956391 w 3694535"/>
              <a:gd name="connsiteY13-3944" fmla="*/ 0 h 4492350"/>
              <a:gd name="connsiteX14-3945" fmla="*/ 2027834 w 3694535"/>
              <a:gd name="connsiteY14-3946" fmla="*/ 986216 h 4492350"/>
              <a:gd name="connsiteX15-3947" fmla="*/ 1881963 w 3694535"/>
              <a:gd name="connsiteY15-3948" fmla="*/ 2060385 h 4492350"/>
              <a:gd name="connsiteX16-3949" fmla="*/ 2057494 w 3694535"/>
              <a:gd name="connsiteY16-3950" fmla="*/ 3046321 h 4492350"/>
              <a:gd name="connsiteX17-3951" fmla="*/ 2647507 w 3694535"/>
              <a:gd name="connsiteY17-3952" fmla="*/ 2519916 h 4492350"/>
              <a:gd name="connsiteX18-3953" fmla="*/ 2913694 w 3694535"/>
              <a:gd name="connsiteY18-3954" fmla="*/ 1291762 h 4492350"/>
              <a:gd name="connsiteX19-3955" fmla="*/ 2806809 w 3694535"/>
              <a:gd name="connsiteY19-3956" fmla="*/ 2383091 h 4492350"/>
              <a:gd name="connsiteX20-3957" fmla="*/ 3694535 w 3694535"/>
              <a:gd name="connsiteY20-3958" fmla="*/ 1124252 h 4492350"/>
              <a:gd name="connsiteX21-3959" fmla="*/ 2222205 w 3694535"/>
              <a:gd name="connsiteY21-3960" fmla="*/ 3370521 h 4492350"/>
              <a:gd name="connsiteX22-3961" fmla="*/ 2169042 w 3694535"/>
              <a:gd name="connsiteY22-3962" fmla="*/ 3817088 h 4492350"/>
              <a:gd name="connsiteX23-3963" fmla="*/ 3317358 w 3694535"/>
              <a:gd name="connsiteY23-3964" fmla="*/ 3094074 h 4492350"/>
              <a:gd name="connsiteX24-3965" fmla="*/ 2194317 w 3694535"/>
              <a:gd name="connsiteY24-3966" fmla="*/ 4030951 h 4492350"/>
              <a:gd name="connsiteX25-3967" fmla="*/ 2232838 w 3694535"/>
              <a:gd name="connsiteY25-3968" fmla="*/ 4476307 h 4492350"/>
              <a:gd name="connsiteX26-3969" fmla="*/ 2218194 w 3694535"/>
              <a:gd name="connsiteY26-3970" fmla="*/ 4491415 h 4492350"/>
              <a:gd name="connsiteX27-3971" fmla="*/ 1743740 w 3694535"/>
              <a:gd name="connsiteY27-3972" fmla="*/ 4492350 h 4492350"/>
              <a:gd name="connsiteX0-3973" fmla="*/ 1743740 w 3694535"/>
              <a:gd name="connsiteY0-3974" fmla="*/ 4492350 h 4492350"/>
              <a:gd name="connsiteX1-3975" fmla="*/ 1796903 w 3694535"/>
              <a:gd name="connsiteY1-3976" fmla="*/ 3785190 h 4492350"/>
              <a:gd name="connsiteX2-3977" fmla="*/ 1307805 w 3694535"/>
              <a:gd name="connsiteY2-3978" fmla="*/ 3381153 h 4492350"/>
              <a:gd name="connsiteX3-3979" fmla="*/ 31898 w 3694535"/>
              <a:gd name="connsiteY3-3980" fmla="*/ 2945218 h 4492350"/>
              <a:gd name="connsiteX4-3981" fmla="*/ 1127052 w 3694535"/>
              <a:gd name="connsiteY4-3982" fmla="*/ 3242930 h 4492350"/>
              <a:gd name="connsiteX5-3983" fmla="*/ 393405 w 3694535"/>
              <a:gd name="connsiteY5-3984" fmla="*/ 2456121 h 4492350"/>
              <a:gd name="connsiteX6-3985" fmla="*/ 1775638 w 3694535"/>
              <a:gd name="connsiteY6-3986" fmla="*/ 3519376 h 4492350"/>
              <a:gd name="connsiteX7-3987" fmla="*/ 1683956 w 3694535"/>
              <a:gd name="connsiteY7-3988" fmla="*/ 2424409 h 4492350"/>
              <a:gd name="connsiteX8-3989" fmla="*/ 0 w 3694535"/>
              <a:gd name="connsiteY8-3990" fmla="*/ 754911 h 4492350"/>
              <a:gd name="connsiteX9-3991" fmla="*/ 988828 w 3694535"/>
              <a:gd name="connsiteY9-3992" fmla="*/ 1924493 h 4492350"/>
              <a:gd name="connsiteX10-3993" fmla="*/ 1137684 w 3694535"/>
              <a:gd name="connsiteY10-3994" fmla="*/ 861237 h 4492350"/>
              <a:gd name="connsiteX11-3995" fmla="*/ 1222745 w 3694535"/>
              <a:gd name="connsiteY11-3996" fmla="*/ 2062716 h 4492350"/>
              <a:gd name="connsiteX12-3997" fmla="*/ 1714640 w 3694535"/>
              <a:gd name="connsiteY12-3998" fmla="*/ 2194318 h 4492350"/>
              <a:gd name="connsiteX13-3999" fmla="*/ 1956391 w 3694535"/>
              <a:gd name="connsiteY13-4000" fmla="*/ 0 h 4492350"/>
              <a:gd name="connsiteX14-4001" fmla="*/ 2027834 w 3694535"/>
              <a:gd name="connsiteY14-4002" fmla="*/ 986216 h 4492350"/>
              <a:gd name="connsiteX15-4003" fmla="*/ 1881963 w 3694535"/>
              <a:gd name="connsiteY15-4004" fmla="*/ 2060385 h 4492350"/>
              <a:gd name="connsiteX16-4005" fmla="*/ 2057494 w 3694535"/>
              <a:gd name="connsiteY16-4006" fmla="*/ 3046321 h 4492350"/>
              <a:gd name="connsiteX17-4007" fmla="*/ 2647507 w 3694535"/>
              <a:gd name="connsiteY17-4008" fmla="*/ 2519916 h 4492350"/>
              <a:gd name="connsiteX18-4009" fmla="*/ 2913694 w 3694535"/>
              <a:gd name="connsiteY18-4010" fmla="*/ 1291762 h 4492350"/>
              <a:gd name="connsiteX19-4011" fmla="*/ 2806809 w 3694535"/>
              <a:gd name="connsiteY19-4012" fmla="*/ 2383091 h 4492350"/>
              <a:gd name="connsiteX20-4013" fmla="*/ 3694535 w 3694535"/>
              <a:gd name="connsiteY20-4014" fmla="*/ 1124252 h 4492350"/>
              <a:gd name="connsiteX21-4015" fmla="*/ 2222205 w 3694535"/>
              <a:gd name="connsiteY21-4016" fmla="*/ 3370521 h 4492350"/>
              <a:gd name="connsiteX22-4017" fmla="*/ 2169042 w 3694535"/>
              <a:gd name="connsiteY22-4018" fmla="*/ 3817088 h 4492350"/>
              <a:gd name="connsiteX23-4019" fmla="*/ 3317358 w 3694535"/>
              <a:gd name="connsiteY23-4020" fmla="*/ 3094074 h 4492350"/>
              <a:gd name="connsiteX24-4021" fmla="*/ 2194317 w 3694535"/>
              <a:gd name="connsiteY24-4022" fmla="*/ 4030951 h 4492350"/>
              <a:gd name="connsiteX25-4023" fmla="*/ 2232838 w 3694535"/>
              <a:gd name="connsiteY25-4024" fmla="*/ 4476307 h 4492350"/>
              <a:gd name="connsiteX26-4025" fmla="*/ 2218194 w 3694535"/>
              <a:gd name="connsiteY26-4026" fmla="*/ 4491415 h 4492350"/>
              <a:gd name="connsiteX27-4027" fmla="*/ 1743740 w 3694535"/>
              <a:gd name="connsiteY27-4028" fmla="*/ 4492350 h 4492350"/>
              <a:gd name="connsiteX0-4029" fmla="*/ 1743740 w 3694535"/>
              <a:gd name="connsiteY0-4030" fmla="*/ 4492350 h 4492350"/>
              <a:gd name="connsiteX1-4031" fmla="*/ 1796903 w 3694535"/>
              <a:gd name="connsiteY1-4032" fmla="*/ 3785190 h 4492350"/>
              <a:gd name="connsiteX2-4033" fmla="*/ 1307805 w 3694535"/>
              <a:gd name="connsiteY2-4034" fmla="*/ 3381153 h 4492350"/>
              <a:gd name="connsiteX3-4035" fmla="*/ 31898 w 3694535"/>
              <a:gd name="connsiteY3-4036" fmla="*/ 2945218 h 4492350"/>
              <a:gd name="connsiteX4-4037" fmla="*/ 1127052 w 3694535"/>
              <a:gd name="connsiteY4-4038" fmla="*/ 3242930 h 4492350"/>
              <a:gd name="connsiteX5-4039" fmla="*/ 393405 w 3694535"/>
              <a:gd name="connsiteY5-4040" fmla="*/ 2456121 h 4492350"/>
              <a:gd name="connsiteX6-4041" fmla="*/ 1775638 w 3694535"/>
              <a:gd name="connsiteY6-4042" fmla="*/ 3519376 h 4492350"/>
              <a:gd name="connsiteX7-4043" fmla="*/ 1683956 w 3694535"/>
              <a:gd name="connsiteY7-4044" fmla="*/ 2424409 h 4492350"/>
              <a:gd name="connsiteX8-4045" fmla="*/ 0 w 3694535"/>
              <a:gd name="connsiteY8-4046" fmla="*/ 754911 h 4492350"/>
              <a:gd name="connsiteX9-4047" fmla="*/ 988828 w 3694535"/>
              <a:gd name="connsiteY9-4048" fmla="*/ 1924493 h 4492350"/>
              <a:gd name="connsiteX10-4049" fmla="*/ 1137684 w 3694535"/>
              <a:gd name="connsiteY10-4050" fmla="*/ 861237 h 4492350"/>
              <a:gd name="connsiteX11-4051" fmla="*/ 1222745 w 3694535"/>
              <a:gd name="connsiteY11-4052" fmla="*/ 2062716 h 4492350"/>
              <a:gd name="connsiteX12-4053" fmla="*/ 1714640 w 3694535"/>
              <a:gd name="connsiteY12-4054" fmla="*/ 2194318 h 4492350"/>
              <a:gd name="connsiteX13-4055" fmla="*/ 1956391 w 3694535"/>
              <a:gd name="connsiteY13-4056" fmla="*/ 0 h 4492350"/>
              <a:gd name="connsiteX14-4057" fmla="*/ 2027834 w 3694535"/>
              <a:gd name="connsiteY14-4058" fmla="*/ 986216 h 4492350"/>
              <a:gd name="connsiteX15-4059" fmla="*/ 1881963 w 3694535"/>
              <a:gd name="connsiteY15-4060" fmla="*/ 2060385 h 4492350"/>
              <a:gd name="connsiteX16-4061" fmla="*/ 2057494 w 3694535"/>
              <a:gd name="connsiteY16-4062" fmla="*/ 3046321 h 4492350"/>
              <a:gd name="connsiteX17-4063" fmla="*/ 2647507 w 3694535"/>
              <a:gd name="connsiteY17-4064" fmla="*/ 2519916 h 4492350"/>
              <a:gd name="connsiteX18-4065" fmla="*/ 2913694 w 3694535"/>
              <a:gd name="connsiteY18-4066" fmla="*/ 1291762 h 4492350"/>
              <a:gd name="connsiteX19-4067" fmla="*/ 2806809 w 3694535"/>
              <a:gd name="connsiteY19-4068" fmla="*/ 2383091 h 4492350"/>
              <a:gd name="connsiteX20-4069" fmla="*/ 3694535 w 3694535"/>
              <a:gd name="connsiteY20-4070" fmla="*/ 1124252 h 4492350"/>
              <a:gd name="connsiteX21-4071" fmla="*/ 2222205 w 3694535"/>
              <a:gd name="connsiteY21-4072" fmla="*/ 3370521 h 4492350"/>
              <a:gd name="connsiteX22-4073" fmla="*/ 2169042 w 3694535"/>
              <a:gd name="connsiteY22-4074" fmla="*/ 3817088 h 4492350"/>
              <a:gd name="connsiteX23-4075" fmla="*/ 3317358 w 3694535"/>
              <a:gd name="connsiteY23-4076" fmla="*/ 3094074 h 4492350"/>
              <a:gd name="connsiteX24-4077" fmla="*/ 2194317 w 3694535"/>
              <a:gd name="connsiteY24-4078" fmla="*/ 4030951 h 4492350"/>
              <a:gd name="connsiteX25-4079" fmla="*/ 2232838 w 3694535"/>
              <a:gd name="connsiteY25-4080" fmla="*/ 4476307 h 4492350"/>
              <a:gd name="connsiteX26-4081" fmla="*/ 2218194 w 3694535"/>
              <a:gd name="connsiteY26-4082" fmla="*/ 4491415 h 4492350"/>
              <a:gd name="connsiteX27-4083" fmla="*/ 1743740 w 3694535"/>
              <a:gd name="connsiteY27-4084" fmla="*/ 4492350 h 4492350"/>
              <a:gd name="connsiteX0-4085" fmla="*/ 1743740 w 3694535"/>
              <a:gd name="connsiteY0-4086" fmla="*/ 4492350 h 4492350"/>
              <a:gd name="connsiteX1-4087" fmla="*/ 1796903 w 3694535"/>
              <a:gd name="connsiteY1-4088" fmla="*/ 3785190 h 4492350"/>
              <a:gd name="connsiteX2-4089" fmla="*/ 1307805 w 3694535"/>
              <a:gd name="connsiteY2-4090" fmla="*/ 3381153 h 4492350"/>
              <a:gd name="connsiteX3-4091" fmla="*/ 31898 w 3694535"/>
              <a:gd name="connsiteY3-4092" fmla="*/ 2945218 h 4492350"/>
              <a:gd name="connsiteX4-4093" fmla="*/ 1127052 w 3694535"/>
              <a:gd name="connsiteY4-4094" fmla="*/ 3242930 h 4492350"/>
              <a:gd name="connsiteX5-4095" fmla="*/ 393405 w 3694535"/>
              <a:gd name="connsiteY5-4096" fmla="*/ 2456121 h 4492350"/>
              <a:gd name="connsiteX6-4097" fmla="*/ 1775638 w 3694535"/>
              <a:gd name="connsiteY6-4098" fmla="*/ 3519376 h 4492350"/>
              <a:gd name="connsiteX7-4099" fmla="*/ 1683956 w 3694535"/>
              <a:gd name="connsiteY7-4100" fmla="*/ 2424409 h 4492350"/>
              <a:gd name="connsiteX8-4101" fmla="*/ 0 w 3694535"/>
              <a:gd name="connsiteY8-4102" fmla="*/ 754911 h 4492350"/>
              <a:gd name="connsiteX9-4103" fmla="*/ 988828 w 3694535"/>
              <a:gd name="connsiteY9-4104" fmla="*/ 1924493 h 4492350"/>
              <a:gd name="connsiteX10-4105" fmla="*/ 1137684 w 3694535"/>
              <a:gd name="connsiteY10-4106" fmla="*/ 861237 h 4492350"/>
              <a:gd name="connsiteX11-4107" fmla="*/ 1222745 w 3694535"/>
              <a:gd name="connsiteY11-4108" fmla="*/ 2062716 h 4492350"/>
              <a:gd name="connsiteX12-4109" fmla="*/ 1714640 w 3694535"/>
              <a:gd name="connsiteY12-4110" fmla="*/ 2194318 h 4492350"/>
              <a:gd name="connsiteX13-4111" fmla="*/ 1956391 w 3694535"/>
              <a:gd name="connsiteY13-4112" fmla="*/ 0 h 4492350"/>
              <a:gd name="connsiteX14-4113" fmla="*/ 2027834 w 3694535"/>
              <a:gd name="connsiteY14-4114" fmla="*/ 986216 h 4492350"/>
              <a:gd name="connsiteX15-4115" fmla="*/ 1881963 w 3694535"/>
              <a:gd name="connsiteY15-4116" fmla="*/ 2060385 h 4492350"/>
              <a:gd name="connsiteX16-4117" fmla="*/ 2057494 w 3694535"/>
              <a:gd name="connsiteY16-4118" fmla="*/ 3046321 h 4492350"/>
              <a:gd name="connsiteX17-4119" fmla="*/ 2647507 w 3694535"/>
              <a:gd name="connsiteY17-4120" fmla="*/ 2519916 h 4492350"/>
              <a:gd name="connsiteX18-4121" fmla="*/ 2913694 w 3694535"/>
              <a:gd name="connsiteY18-4122" fmla="*/ 1291762 h 4492350"/>
              <a:gd name="connsiteX19-4123" fmla="*/ 2806809 w 3694535"/>
              <a:gd name="connsiteY19-4124" fmla="*/ 2383091 h 4492350"/>
              <a:gd name="connsiteX20-4125" fmla="*/ 3694535 w 3694535"/>
              <a:gd name="connsiteY20-4126" fmla="*/ 1124252 h 4492350"/>
              <a:gd name="connsiteX21-4127" fmla="*/ 2222205 w 3694535"/>
              <a:gd name="connsiteY21-4128" fmla="*/ 3370521 h 4492350"/>
              <a:gd name="connsiteX22-4129" fmla="*/ 2169042 w 3694535"/>
              <a:gd name="connsiteY22-4130" fmla="*/ 3817088 h 4492350"/>
              <a:gd name="connsiteX23-4131" fmla="*/ 3317358 w 3694535"/>
              <a:gd name="connsiteY23-4132" fmla="*/ 3094074 h 4492350"/>
              <a:gd name="connsiteX24-4133" fmla="*/ 2194317 w 3694535"/>
              <a:gd name="connsiteY24-4134" fmla="*/ 4030951 h 4492350"/>
              <a:gd name="connsiteX25-4135" fmla="*/ 2232838 w 3694535"/>
              <a:gd name="connsiteY25-4136" fmla="*/ 4476307 h 4492350"/>
              <a:gd name="connsiteX26-4137" fmla="*/ 2218194 w 3694535"/>
              <a:gd name="connsiteY26-4138" fmla="*/ 4491415 h 4492350"/>
              <a:gd name="connsiteX27-4139" fmla="*/ 1743740 w 3694535"/>
              <a:gd name="connsiteY27-4140" fmla="*/ 4492350 h 4492350"/>
              <a:gd name="connsiteX0-4141" fmla="*/ 1743740 w 3694535"/>
              <a:gd name="connsiteY0-4142" fmla="*/ 4492350 h 4492350"/>
              <a:gd name="connsiteX1-4143" fmla="*/ 1796903 w 3694535"/>
              <a:gd name="connsiteY1-4144" fmla="*/ 3785190 h 4492350"/>
              <a:gd name="connsiteX2-4145" fmla="*/ 1307805 w 3694535"/>
              <a:gd name="connsiteY2-4146" fmla="*/ 3381153 h 4492350"/>
              <a:gd name="connsiteX3-4147" fmla="*/ 31898 w 3694535"/>
              <a:gd name="connsiteY3-4148" fmla="*/ 2945218 h 4492350"/>
              <a:gd name="connsiteX4-4149" fmla="*/ 1127052 w 3694535"/>
              <a:gd name="connsiteY4-4150" fmla="*/ 3242930 h 4492350"/>
              <a:gd name="connsiteX5-4151" fmla="*/ 393405 w 3694535"/>
              <a:gd name="connsiteY5-4152" fmla="*/ 2456121 h 4492350"/>
              <a:gd name="connsiteX6-4153" fmla="*/ 1775638 w 3694535"/>
              <a:gd name="connsiteY6-4154" fmla="*/ 3519376 h 4492350"/>
              <a:gd name="connsiteX7-4155" fmla="*/ 1683956 w 3694535"/>
              <a:gd name="connsiteY7-4156" fmla="*/ 2424409 h 4492350"/>
              <a:gd name="connsiteX8-4157" fmla="*/ 0 w 3694535"/>
              <a:gd name="connsiteY8-4158" fmla="*/ 754911 h 4492350"/>
              <a:gd name="connsiteX9-4159" fmla="*/ 988828 w 3694535"/>
              <a:gd name="connsiteY9-4160" fmla="*/ 1924493 h 4492350"/>
              <a:gd name="connsiteX10-4161" fmla="*/ 1137684 w 3694535"/>
              <a:gd name="connsiteY10-4162" fmla="*/ 861237 h 4492350"/>
              <a:gd name="connsiteX11-4163" fmla="*/ 1222745 w 3694535"/>
              <a:gd name="connsiteY11-4164" fmla="*/ 2062716 h 4492350"/>
              <a:gd name="connsiteX12-4165" fmla="*/ 1714640 w 3694535"/>
              <a:gd name="connsiteY12-4166" fmla="*/ 2194318 h 4492350"/>
              <a:gd name="connsiteX13-4167" fmla="*/ 1956391 w 3694535"/>
              <a:gd name="connsiteY13-4168" fmla="*/ 0 h 4492350"/>
              <a:gd name="connsiteX14-4169" fmla="*/ 2027834 w 3694535"/>
              <a:gd name="connsiteY14-4170" fmla="*/ 986216 h 4492350"/>
              <a:gd name="connsiteX15-4171" fmla="*/ 1881963 w 3694535"/>
              <a:gd name="connsiteY15-4172" fmla="*/ 2060385 h 4492350"/>
              <a:gd name="connsiteX16-4173" fmla="*/ 2057494 w 3694535"/>
              <a:gd name="connsiteY16-4174" fmla="*/ 3046321 h 4492350"/>
              <a:gd name="connsiteX17-4175" fmla="*/ 2647507 w 3694535"/>
              <a:gd name="connsiteY17-4176" fmla="*/ 2519916 h 4492350"/>
              <a:gd name="connsiteX18-4177" fmla="*/ 2913694 w 3694535"/>
              <a:gd name="connsiteY18-4178" fmla="*/ 1291762 h 4492350"/>
              <a:gd name="connsiteX19-4179" fmla="*/ 2806809 w 3694535"/>
              <a:gd name="connsiteY19-4180" fmla="*/ 2383091 h 4492350"/>
              <a:gd name="connsiteX20-4181" fmla="*/ 3694535 w 3694535"/>
              <a:gd name="connsiteY20-4182" fmla="*/ 1124252 h 4492350"/>
              <a:gd name="connsiteX21-4183" fmla="*/ 2222205 w 3694535"/>
              <a:gd name="connsiteY21-4184" fmla="*/ 3370521 h 4492350"/>
              <a:gd name="connsiteX22-4185" fmla="*/ 2169042 w 3694535"/>
              <a:gd name="connsiteY22-4186" fmla="*/ 3817088 h 4492350"/>
              <a:gd name="connsiteX23-4187" fmla="*/ 3317358 w 3694535"/>
              <a:gd name="connsiteY23-4188" fmla="*/ 3094074 h 4492350"/>
              <a:gd name="connsiteX24-4189" fmla="*/ 2194317 w 3694535"/>
              <a:gd name="connsiteY24-4190" fmla="*/ 4030951 h 4492350"/>
              <a:gd name="connsiteX25-4191" fmla="*/ 2232838 w 3694535"/>
              <a:gd name="connsiteY25-4192" fmla="*/ 4476307 h 4492350"/>
              <a:gd name="connsiteX26-4193" fmla="*/ 2218194 w 3694535"/>
              <a:gd name="connsiteY26-4194" fmla="*/ 4491415 h 4492350"/>
              <a:gd name="connsiteX27-4195" fmla="*/ 1743740 w 3694535"/>
              <a:gd name="connsiteY27-4196" fmla="*/ 4492350 h 4492350"/>
              <a:gd name="connsiteX0-4197" fmla="*/ 1743740 w 3694535"/>
              <a:gd name="connsiteY0-4198" fmla="*/ 4492350 h 4492350"/>
              <a:gd name="connsiteX1-4199" fmla="*/ 1796903 w 3694535"/>
              <a:gd name="connsiteY1-4200" fmla="*/ 3785190 h 4492350"/>
              <a:gd name="connsiteX2-4201" fmla="*/ 1307805 w 3694535"/>
              <a:gd name="connsiteY2-4202" fmla="*/ 3381153 h 4492350"/>
              <a:gd name="connsiteX3-4203" fmla="*/ 31898 w 3694535"/>
              <a:gd name="connsiteY3-4204" fmla="*/ 2945218 h 4492350"/>
              <a:gd name="connsiteX4-4205" fmla="*/ 1127052 w 3694535"/>
              <a:gd name="connsiteY4-4206" fmla="*/ 3242930 h 4492350"/>
              <a:gd name="connsiteX5-4207" fmla="*/ 393405 w 3694535"/>
              <a:gd name="connsiteY5-4208" fmla="*/ 2456121 h 4492350"/>
              <a:gd name="connsiteX6-4209" fmla="*/ 1775638 w 3694535"/>
              <a:gd name="connsiteY6-4210" fmla="*/ 3519376 h 4492350"/>
              <a:gd name="connsiteX7-4211" fmla="*/ 1683956 w 3694535"/>
              <a:gd name="connsiteY7-4212" fmla="*/ 2424409 h 4492350"/>
              <a:gd name="connsiteX8-4213" fmla="*/ 0 w 3694535"/>
              <a:gd name="connsiteY8-4214" fmla="*/ 754911 h 4492350"/>
              <a:gd name="connsiteX9-4215" fmla="*/ 988828 w 3694535"/>
              <a:gd name="connsiteY9-4216" fmla="*/ 1924493 h 4492350"/>
              <a:gd name="connsiteX10-4217" fmla="*/ 1137684 w 3694535"/>
              <a:gd name="connsiteY10-4218" fmla="*/ 861237 h 4492350"/>
              <a:gd name="connsiteX11-4219" fmla="*/ 1222745 w 3694535"/>
              <a:gd name="connsiteY11-4220" fmla="*/ 2062716 h 4492350"/>
              <a:gd name="connsiteX12-4221" fmla="*/ 1714640 w 3694535"/>
              <a:gd name="connsiteY12-4222" fmla="*/ 2194318 h 4492350"/>
              <a:gd name="connsiteX13-4223" fmla="*/ 1956391 w 3694535"/>
              <a:gd name="connsiteY13-4224" fmla="*/ 0 h 4492350"/>
              <a:gd name="connsiteX14-4225" fmla="*/ 2027834 w 3694535"/>
              <a:gd name="connsiteY14-4226" fmla="*/ 986216 h 4492350"/>
              <a:gd name="connsiteX15-4227" fmla="*/ 1881963 w 3694535"/>
              <a:gd name="connsiteY15-4228" fmla="*/ 2060385 h 4492350"/>
              <a:gd name="connsiteX16-4229" fmla="*/ 2057494 w 3694535"/>
              <a:gd name="connsiteY16-4230" fmla="*/ 3046321 h 4492350"/>
              <a:gd name="connsiteX17-4231" fmla="*/ 2647507 w 3694535"/>
              <a:gd name="connsiteY17-4232" fmla="*/ 2519916 h 4492350"/>
              <a:gd name="connsiteX18-4233" fmla="*/ 2913694 w 3694535"/>
              <a:gd name="connsiteY18-4234" fmla="*/ 1291762 h 4492350"/>
              <a:gd name="connsiteX19-4235" fmla="*/ 2806809 w 3694535"/>
              <a:gd name="connsiteY19-4236" fmla="*/ 2383091 h 4492350"/>
              <a:gd name="connsiteX20-4237" fmla="*/ 3694535 w 3694535"/>
              <a:gd name="connsiteY20-4238" fmla="*/ 1124252 h 4492350"/>
              <a:gd name="connsiteX21-4239" fmla="*/ 2222205 w 3694535"/>
              <a:gd name="connsiteY21-4240" fmla="*/ 3370521 h 4492350"/>
              <a:gd name="connsiteX22-4241" fmla="*/ 2169042 w 3694535"/>
              <a:gd name="connsiteY22-4242" fmla="*/ 3817088 h 4492350"/>
              <a:gd name="connsiteX23-4243" fmla="*/ 3317358 w 3694535"/>
              <a:gd name="connsiteY23-4244" fmla="*/ 3094074 h 4492350"/>
              <a:gd name="connsiteX24-4245" fmla="*/ 2194317 w 3694535"/>
              <a:gd name="connsiteY24-4246" fmla="*/ 4030951 h 4492350"/>
              <a:gd name="connsiteX25-4247" fmla="*/ 2232838 w 3694535"/>
              <a:gd name="connsiteY25-4248" fmla="*/ 4476307 h 4492350"/>
              <a:gd name="connsiteX26-4249" fmla="*/ 2218194 w 3694535"/>
              <a:gd name="connsiteY26-4250" fmla="*/ 4491415 h 4492350"/>
              <a:gd name="connsiteX27-4251" fmla="*/ 1743740 w 3694535"/>
              <a:gd name="connsiteY27-4252" fmla="*/ 4492350 h 4492350"/>
              <a:gd name="connsiteX0-4253" fmla="*/ 1743740 w 3694535"/>
              <a:gd name="connsiteY0-4254" fmla="*/ 4492350 h 4492350"/>
              <a:gd name="connsiteX1-4255" fmla="*/ 1796903 w 3694535"/>
              <a:gd name="connsiteY1-4256" fmla="*/ 3785190 h 4492350"/>
              <a:gd name="connsiteX2-4257" fmla="*/ 1307805 w 3694535"/>
              <a:gd name="connsiteY2-4258" fmla="*/ 3381153 h 4492350"/>
              <a:gd name="connsiteX3-4259" fmla="*/ 31898 w 3694535"/>
              <a:gd name="connsiteY3-4260" fmla="*/ 2945218 h 4492350"/>
              <a:gd name="connsiteX4-4261" fmla="*/ 1127052 w 3694535"/>
              <a:gd name="connsiteY4-4262" fmla="*/ 3242930 h 4492350"/>
              <a:gd name="connsiteX5-4263" fmla="*/ 393405 w 3694535"/>
              <a:gd name="connsiteY5-4264" fmla="*/ 2456121 h 4492350"/>
              <a:gd name="connsiteX6-4265" fmla="*/ 1775638 w 3694535"/>
              <a:gd name="connsiteY6-4266" fmla="*/ 3519376 h 4492350"/>
              <a:gd name="connsiteX7-4267" fmla="*/ 1683956 w 3694535"/>
              <a:gd name="connsiteY7-4268" fmla="*/ 2424409 h 4492350"/>
              <a:gd name="connsiteX8-4269" fmla="*/ 0 w 3694535"/>
              <a:gd name="connsiteY8-4270" fmla="*/ 754911 h 4492350"/>
              <a:gd name="connsiteX9-4271" fmla="*/ 988828 w 3694535"/>
              <a:gd name="connsiteY9-4272" fmla="*/ 1924493 h 4492350"/>
              <a:gd name="connsiteX10-4273" fmla="*/ 1137684 w 3694535"/>
              <a:gd name="connsiteY10-4274" fmla="*/ 861237 h 4492350"/>
              <a:gd name="connsiteX11-4275" fmla="*/ 1222745 w 3694535"/>
              <a:gd name="connsiteY11-4276" fmla="*/ 2062716 h 4492350"/>
              <a:gd name="connsiteX12-4277" fmla="*/ 1714640 w 3694535"/>
              <a:gd name="connsiteY12-4278" fmla="*/ 2194318 h 4492350"/>
              <a:gd name="connsiteX13-4279" fmla="*/ 1956391 w 3694535"/>
              <a:gd name="connsiteY13-4280" fmla="*/ 0 h 4492350"/>
              <a:gd name="connsiteX14-4281" fmla="*/ 2027834 w 3694535"/>
              <a:gd name="connsiteY14-4282" fmla="*/ 986216 h 4492350"/>
              <a:gd name="connsiteX15-4283" fmla="*/ 1881963 w 3694535"/>
              <a:gd name="connsiteY15-4284" fmla="*/ 2060385 h 4492350"/>
              <a:gd name="connsiteX16-4285" fmla="*/ 2057494 w 3694535"/>
              <a:gd name="connsiteY16-4286" fmla="*/ 3046321 h 4492350"/>
              <a:gd name="connsiteX17-4287" fmla="*/ 2647507 w 3694535"/>
              <a:gd name="connsiteY17-4288" fmla="*/ 2519916 h 4492350"/>
              <a:gd name="connsiteX18-4289" fmla="*/ 2913694 w 3694535"/>
              <a:gd name="connsiteY18-4290" fmla="*/ 1291762 h 4492350"/>
              <a:gd name="connsiteX19-4291" fmla="*/ 2806809 w 3694535"/>
              <a:gd name="connsiteY19-4292" fmla="*/ 2383091 h 4492350"/>
              <a:gd name="connsiteX20-4293" fmla="*/ 3694535 w 3694535"/>
              <a:gd name="connsiteY20-4294" fmla="*/ 1124252 h 4492350"/>
              <a:gd name="connsiteX21-4295" fmla="*/ 2222205 w 3694535"/>
              <a:gd name="connsiteY21-4296" fmla="*/ 3370521 h 4492350"/>
              <a:gd name="connsiteX22-4297" fmla="*/ 2169042 w 3694535"/>
              <a:gd name="connsiteY22-4298" fmla="*/ 3817088 h 4492350"/>
              <a:gd name="connsiteX23-4299" fmla="*/ 3317358 w 3694535"/>
              <a:gd name="connsiteY23-4300" fmla="*/ 3094074 h 4492350"/>
              <a:gd name="connsiteX24-4301" fmla="*/ 2194317 w 3694535"/>
              <a:gd name="connsiteY24-4302" fmla="*/ 4030951 h 4492350"/>
              <a:gd name="connsiteX25-4303" fmla="*/ 2232838 w 3694535"/>
              <a:gd name="connsiteY25-4304" fmla="*/ 4476307 h 4492350"/>
              <a:gd name="connsiteX26-4305" fmla="*/ 2218194 w 3694535"/>
              <a:gd name="connsiteY26-4306" fmla="*/ 4491415 h 4492350"/>
              <a:gd name="connsiteX27-4307" fmla="*/ 1743740 w 3694535"/>
              <a:gd name="connsiteY27-4308" fmla="*/ 4492350 h 4492350"/>
              <a:gd name="connsiteX0-4309" fmla="*/ 1743740 w 3694535"/>
              <a:gd name="connsiteY0-4310" fmla="*/ 4492350 h 4492350"/>
              <a:gd name="connsiteX1-4311" fmla="*/ 1796903 w 3694535"/>
              <a:gd name="connsiteY1-4312" fmla="*/ 3785190 h 4492350"/>
              <a:gd name="connsiteX2-4313" fmla="*/ 1307805 w 3694535"/>
              <a:gd name="connsiteY2-4314" fmla="*/ 3381153 h 4492350"/>
              <a:gd name="connsiteX3-4315" fmla="*/ 31898 w 3694535"/>
              <a:gd name="connsiteY3-4316" fmla="*/ 2945218 h 4492350"/>
              <a:gd name="connsiteX4-4317" fmla="*/ 1127052 w 3694535"/>
              <a:gd name="connsiteY4-4318" fmla="*/ 3242930 h 4492350"/>
              <a:gd name="connsiteX5-4319" fmla="*/ 393405 w 3694535"/>
              <a:gd name="connsiteY5-4320" fmla="*/ 2456121 h 4492350"/>
              <a:gd name="connsiteX6-4321" fmla="*/ 1775638 w 3694535"/>
              <a:gd name="connsiteY6-4322" fmla="*/ 3519376 h 4492350"/>
              <a:gd name="connsiteX7-4323" fmla="*/ 1683956 w 3694535"/>
              <a:gd name="connsiteY7-4324" fmla="*/ 2424409 h 4492350"/>
              <a:gd name="connsiteX8-4325" fmla="*/ 0 w 3694535"/>
              <a:gd name="connsiteY8-4326" fmla="*/ 754911 h 4492350"/>
              <a:gd name="connsiteX9-4327" fmla="*/ 988828 w 3694535"/>
              <a:gd name="connsiteY9-4328" fmla="*/ 1924493 h 4492350"/>
              <a:gd name="connsiteX10-4329" fmla="*/ 1137684 w 3694535"/>
              <a:gd name="connsiteY10-4330" fmla="*/ 861237 h 4492350"/>
              <a:gd name="connsiteX11-4331" fmla="*/ 1222745 w 3694535"/>
              <a:gd name="connsiteY11-4332" fmla="*/ 2062716 h 4492350"/>
              <a:gd name="connsiteX12-4333" fmla="*/ 1714640 w 3694535"/>
              <a:gd name="connsiteY12-4334" fmla="*/ 2194318 h 4492350"/>
              <a:gd name="connsiteX13-4335" fmla="*/ 1956391 w 3694535"/>
              <a:gd name="connsiteY13-4336" fmla="*/ 0 h 4492350"/>
              <a:gd name="connsiteX14-4337" fmla="*/ 2027834 w 3694535"/>
              <a:gd name="connsiteY14-4338" fmla="*/ 986216 h 4492350"/>
              <a:gd name="connsiteX15-4339" fmla="*/ 1881963 w 3694535"/>
              <a:gd name="connsiteY15-4340" fmla="*/ 2060385 h 4492350"/>
              <a:gd name="connsiteX16-4341" fmla="*/ 2057494 w 3694535"/>
              <a:gd name="connsiteY16-4342" fmla="*/ 3046321 h 4492350"/>
              <a:gd name="connsiteX17-4343" fmla="*/ 2647507 w 3694535"/>
              <a:gd name="connsiteY17-4344" fmla="*/ 2519916 h 4492350"/>
              <a:gd name="connsiteX18-4345" fmla="*/ 2913694 w 3694535"/>
              <a:gd name="connsiteY18-4346" fmla="*/ 1291762 h 4492350"/>
              <a:gd name="connsiteX19-4347" fmla="*/ 2806809 w 3694535"/>
              <a:gd name="connsiteY19-4348" fmla="*/ 2383091 h 4492350"/>
              <a:gd name="connsiteX20-4349" fmla="*/ 3694535 w 3694535"/>
              <a:gd name="connsiteY20-4350" fmla="*/ 1124252 h 4492350"/>
              <a:gd name="connsiteX21-4351" fmla="*/ 2222205 w 3694535"/>
              <a:gd name="connsiteY21-4352" fmla="*/ 3370521 h 4492350"/>
              <a:gd name="connsiteX22-4353" fmla="*/ 2169042 w 3694535"/>
              <a:gd name="connsiteY22-4354" fmla="*/ 3817088 h 4492350"/>
              <a:gd name="connsiteX23-4355" fmla="*/ 3317358 w 3694535"/>
              <a:gd name="connsiteY23-4356" fmla="*/ 3094074 h 4492350"/>
              <a:gd name="connsiteX24-4357" fmla="*/ 2194317 w 3694535"/>
              <a:gd name="connsiteY24-4358" fmla="*/ 4030951 h 4492350"/>
              <a:gd name="connsiteX25-4359" fmla="*/ 2232838 w 3694535"/>
              <a:gd name="connsiteY25-4360" fmla="*/ 4476307 h 4492350"/>
              <a:gd name="connsiteX26-4361" fmla="*/ 2218194 w 3694535"/>
              <a:gd name="connsiteY26-4362" fmla="*/ 4491415 h 4492350"/>
              <a:gd name="connsiteX27-4363" fmla="*/ 1743740 w 3694535"/>
              <a:gd name="connsiteY27-4364" fmla="*/ 4492350 h 4492350"/>
              <a:gd name="connsiteX0-4365" fmla="*/ 1743740 w 3694535"/>
              <a:gd name="connsiteY0-4366" fmla="*/ 4492350 h 4492350"/>
              <a:gd name="connsiteX1-4367" fmla="*/ 1796903 w 3694535"/>
              <a:gd name="connsiteY1-4368" fmla="*/ 3785190 h 4492350"/>
              <a:gd name="connsiteX2-4369" fmla="*/ 1307805 w 3694535"/>
              <a:gd name="connsiteY2-4370" fmla="*/ 3381153 h 4492350"/>
              <a:gd name="connsiteX3-4371" fmla="*/ 31898 w 3694535"/>
              <a:gd name="connsiteY3-4372" fmla="*/ 2945218 h 4492350"/>
              <a:gd name="connsiteX4-4373" fmla="*/ 1127052 w 3694535"/>
              <a:gd name="connsiteY4-4374" fmla="*/ 3242930 h 4492350"/>
              <a:gd name="connsiteX5-4375" fmla="*/ 393405 w 3694535"/>
              <a:gd name="connsiteY5-4376" fmla="*/ 2456121 h 4492350"/>
              <a:gd name="connsiteX6-4377" fmla="*/ 1775638 w 3694535"/>
              <a:gd name="connsiteY6-4378" fmla="*/ 3519376 h 4492350"/>
              <a:gd name="connsiteX7-4379" fmla="*/ 1683956 w 3694535"/>
              <a:gd name="connsiteY7-4380" fmla="*/ 2424409 h 4492350"/>
              <a:gd name="connsiteX8-4381" fmla="*/ 0 w 3694535"/>
              <a:gd name="connsiteY8-4382" fmla="*/ 754911 h 4492350"/>
              <a:gd name="connsiteX9-4383" fmla="*/ 988828 w 3694535"/>
              <a:gd name="connsiteY9-4384" fmla="*/ 1924493 h 4492350"/>
              <a:gd name="connsiteX10-4385" fmla="*/ 1137684 w 3694535"/>
              <a:gd name="connsiteY10-4386" fmla="*/ 861237 h 4492350"/>
              <a:gd name="connsiteX11-4387" fmla="*/ 1194671 w 3694535"/>
              <a:gd name="connsiteY11-4388" fmla="*/ 2026621 h 4492350"/>
              <a:gd name="connsiteX12-4389" fmla="*/ 1714640 w 3694535"/>
              <a:gd name="connsiteY12-4390" fmla="*/ 2194318 h 4492350"/>
              <a:gd name="connsiteX13-4391" fmla="*/ 1956391 w 3694535"/>
              <a:gd name="connsiteY13-4392" fmla="*/ 0 h 4492350"/>
              <a:gd name="connsiteX14-4393" fmla="*/ 2027834 w 3694535"/>
              <a:gd name="connsiteY14-4394" fmla="*/ 986216 h 4492350"/>
              <a:gd name="connsiteX15-4395" fmla="*/ 1881963 w 3694535"/>
              <a:gd name="connsiteY15-4396" fmla="*/ 2060385 h 4492350"/>
              <a:gd name="connsiteX16-4397" fmla="*/ 2057494 w 3694535"/>
              <a:gd name="connsiteY16-4398" fmla="*/ 3046321 h 4492350"/>
              <a:gd name="connsiteX17-4399" fmla="*/ 2647507 w 3694535"/>
              <a:gd name="connsiteY17-4400" fmla="*/ 2519916 h 4492350"/>
              <a:gd name="connsiteX18-4401" fmla="*/ 2913694 w 3694535"/>
              <a:gd name="connsiteY18-4402" fmla="*/ 1291762 h 4492350"/>
              <a:gd name="connsiteX19-4403" fmla="*/ 2806809 w 3694535"/>
              <a:gd name="connsiteY19-4404" fmla="*/ 2383091 h 4492350"/>
              <a:gd name="connsiteX20-4405" fmla="*/ 3694535 w 3694535"/>
              <a:gd name="connsiteY20-4406" fmla="*/ 1124252 h 4492350"/>
              <a:gd name="connsiteX21-4407" fmla="*/ 2222205 w 3694535"/>
              <a:gd name="connsiteY21-4408" fmla="*/ 3370521 h 4492350"/>
              <a:gd name="connsiteX22-4409" fmla="*/ 2169042 w 3694535"/>
              <a:gd name="connsiteY22-4410" fmla="*/ 3817088 h 4492350"/>
              <a:gd name="connsiteX23-4411" fmla="*/ 3317358 w 3694535"/>
              <a:gd name="connsiteY23-4412" fmla="*/ 3094074 h 4492350"/>
              <a:gd name="connsiteX24-4413" fmla="*/ 2194317 w 3694535"/>
              <a:gd name="connsiteY24-4414" fmla="*/ 4030951 h 4492350"/>
              <a:gd name="connsiteX25-4415" fmla="*/ 2232838 w 3694535"/>
              <a:gd name="connsiteY25-4416" fmla="*/ 4476307 h 4492350"/>
              <a:gd name="connsiteX26-4417" fmla="*/ 2218194 w 3694535"/>
              <a:gd name="connsiteY26-4418" fmla="*/ 4491415 h 4492350"/>
              <a:gd name="connsiteX27-4419" fmla="*/ 1743740 w 3694535"/>
              <a:gd name="connsiteY27-4420" fmla="*/ 4492350 h 4492350"/>
              <a:gd name="connsiteX0-4421" fmla="*/ 1743740 w 3694535"/>
              <a:gd name="connsiteY0-4422" fmla="*/ 4492350 h 4492350"/>
              <a:gd name="connsiteX1-4423" fmla="*/ 1796903 w 3694535"/>
              <a:gd name="connsiteY1-4424" fmla="*/ 3785190 h 4492350"/>
              <a:gd name="connsiteX2-4425" fmla="*/ 1307805 w 3694535"/>
              <a:gd name="connsiteY2-4426" fmla="*/ 3381153 h 4492350"/>
              <a:gd name="connsiteX3-4427" fmla="*/ 31898 w 3694535"/>
              <a:gd name="connsiteY3-4428" fmla="*/ 2945218 h 4492350"/>
              <a:gd name="connsiteX4-4429" fmla="*/ 1127052 w 3694535"/>
              <a:gd name="connsiteY4-4430" fmla="*/ 3242930 h 4492350"/>
              <a:gd name="connsiteX5-4431" fmla="*/ 393405 w 3694535"/>
              <a:gd name="connsiteY5-4432" fmla="*/ 2456121 h 4492350"/>
              <a:gd name="connsiteX6-4433" fmla="*/ 1775638 w 3694535"/>
              <a:gd name="connsiteY6-4434" fmla="*/ 3519376 h 4492350"/>
              <a:gd name="connsiteX7-4435" fmla="*/ 1683956 w 3694535"/>
              <a:gd name="connsiteY7-4436" fmla="*/ 2424409 h 4492350"/>
              <a:gd name="connsiteX8-4437" fmla="*/ 0 w 3694535"/>
              <a:gd name="connsiteY8-4438" fmla="*/ 754911 h 4492350"/>
              <a:gd name="connsiteX9-4439" fmla="*/ 988828 w 3694535"/>
              <a:gd name="connsiteY9-4440" fmla="*/ 1924493 h 4492350"/>
              <a:gd name="connsiteX10-4441" fmla="*/ 1137684 w 3694535"/>
              <a:gd name="connsiteY10-4442" fmla="*/ 861237 h 4492350"/>
              <a:gd name="connsiteX11-4443" fmla="*/ 1194671 w 3694535"/>
              <a:gd name="connsiteY11-4444" fmla="*/ 2026621 h 4492350"/>
              <a:gd name="connsiteX12-4445" fmla="*/ 1714640 w 3694535"/>
              <a:gd name="connsiteY12-4446" fmla="*/ 2194318 h 4492350"/>
              <a:gd name="connsiteX13-4447" fmla="*/ 1956391 w 3694535"/>
              <a:gd name="connsiteY13-4448" fmla="*/ 0 h 4492350"/>
              <a:gd name="connsiteX14-4449" fmla="*/ 2027834 w 3694535"/>
              <a:gd name="connsiteY14-4450" fmla="*/ 986216 h 4492350"/>
              <a:gd name="connsiteX15-4451" fmla="*/ 1881963 w 3694535"/>
              <a:gd name="connsiteY15-4452" fmla="*/ 2060385 h 4492350"/>
              <a:gd name="connsiteX16-4453" fmla="*/ 2057494 w 3694535"/>
              <a:gd name="connsiteY16-4454" fmla="*/ 3046321 h 4492350"/>
              <a:gd name="connsiteX17-4455" fmla="*/ 2647507 w 3694535"/>
              <a:gd name="connsiteY17-4456" fmla="*/ 2519916 h 4492350"/>
              <a:gd name="connsiteX18-4457" fmla="*/ 2913694 w 3694535"/>
              <a:gd name="connsiteY18-4458" fmla="*/ 1291762 h 4492350"/>
              <a:gd name="connsiteX19-4459" fmla="*/ 2806809 w 3694535"/>
              <a:gd name="connsiteY19-4460" fmla="*/ 2383091 h 4492350"/>
              <a:gd name="connsiteX20-4461" fmla="*/ 3694535 w 3694535"/>
              <a:gd name="connsiteY20-4462" fmla="*/ 1124252 h 4492350"/>
              <a:gd name="connsiteX21-4463" fmla="*/ 2222205 w 3694535"/>
              <a:gd name="connsiteY21-4464" fmla="*/ 3370521 h 4492350"/>
              <a:gd name="connsiteX22-4465" fmla="*/ 2169042 w 3694535"/>
              <a:gd name="connsiteY22-4466" fmla="*/ 3817088 h 4492350"/>
              <a:gd name="connsiteX23-4467" fmla="*/ 3317358 w 3694535"/>
              <a:gd name="connsiteY23-4468" fmla="*/ 3094074 h 4492350"/>
              <a:gd name="connsiteX24-4469" fmla="*/ 2194317 w 3694535"/>
              <a:gd name="connsiteY24-4470" fmla="*/ 4030951 h 4492350"/>
              <a:gd name="connsiteX25-4471" fmla="*/ 2232838 w 3694535"/>
              <a:gd name="connsiteY25-4472" fmla="*/ 4476307 h 4492350"/>
              <a:gd name="connsiteX26-4473" fmla="*/ 2218194 w 3694535"/>
              <a:gd name="connsiteY26-4474" fmla="*/ 4491415 h 4492350"/>
              <a:gd name="connsiteX27-4475" fmla="*/ 1743740 w 3694535"/>
              <a:gd name="connsiteY27-4476" fmla="*/ 4492350 h 4492350"/>
              <a:gd name="connsiteX0-4477" fmla="*/ 1743740 w 3694535"/>
              <a:gd name="connsiteY0-4478" fmla="*/ 4492350 h 4492350"/>
              <a:gd name="connsiteX1-4479" fmla="*/ 1796903 w 3694535"/>
              <a:gd name="connsiteY1-4480" fmla="*/ 3785190 h 4492350"/>
              <a:gd name="connsiteX2-4481" fmla="*/ 1307805 w 3694535"/>
              <a:gd name="connsiteY2-4482" fmla="*/ 3381153 h 4492350"/>
              <a:gd name="connsiteX3-4483" fmla="*/ 31898 w 3694535"/>
              <a:gd name="connsiteY3-4484" fmla="*/ 2945218 h 4492350"/>
              <a:gd name="connsiteX4-4485" fmla="*/ 1127052 w 3694535"/>
              <a:gd name="connsiteY4-4486" fmla="*/ 3242930 h 4492350"/>
              <a:gd name="connsiteX5-4487" fmla="*/ 393405 w 3694535"/>
              <a:gd name="connsiteY5-4488" fmla="*/ 2456121 h 4492350"/>
              <a:gd name="connsiteX6-4489" fmla="*/ 1775638 w 3694535"/>
              <a:gd name="connsiteY6-4490" fmla="*/ 3519376 h 4492350"/>
              <a:gd name="connsiteX7-4491" fmla="*/ 1683956 w 3694535"/>
              <a:gd name="connsiteY7-4492" fmla="*/ 2424409 h 4492350"/>
              <a:gd name="connsiteX8-4493" fmla="*/ 0 w 3694535"/>
              <a:gd name="connsiteY8-4494" fmla="*/ 754911 h 4492350"/>
              <a:gd name="connsiteX9-4495" fmla="*/ 988828 w 3694535"/>
              <a:gd name="connsiteY9-4496" fmla="*/ 1924493 h 4492350"/>
              <a:gd name="connsiteX10-4497" fmla="*/ 1137684 w 3694535"/>
              <a:gd name="connsiteY10-4498" fmla="*/ 861237 h 4492350"/>
              <a:gd name="connsiteX11-4499" fmla="*/ 1194671 w 3694535"/>
              <a:gd name="connsiteY11-4500" fmla="*/ 2026621 h 4492350"/>
              <a:gd name="connsiteX12-4501" fmla="*/ 1714640 w 3694535"/>
              <a:gd name="connsiteY12-4502" fmla="*/ 2194318 h 4492350"/>
              <a:gd name="connsiteX13-4503" fmla="*/ 1956391 w 3694535"/>
              <a:gd name="connsiteY13-4504" fmla="*/ 0 h 4492350"/>
              <a:gd name="connsiteX14-4505" fmla="*/ 2027834 w 3694535"/>
              <a:gd name="connsiteY14-4506" fmla="*/ 986216 h 4492350"/>
              <a:gd name="connsiteX15-4507" fmla="*/ 1881963 w 3694535"/>
              <a:gd name="connsiteY15-4508" fmla="*/ 2060385 h 4492350"/>
              <a:gd name="connsiteX16-4509" fmla="*/ 2057494 w 3694535"/>
              <a:gd name="connsiteY16-4510" fmla="*/ 3046321 h 4492350"/>
              <a:gd name="connsiteX17-4511" fmla="*/ 2647507 w 3694535"/>
              <a:gd name="connsiteY17-4512" fmla="*/ 2519916 h 4492350"/>
              <a:gd name="connsiteX18-4513" fmla="*/ 2913694 w 3694535"/>
              <a:gd name="connsiteY18-4514" fmla="*/ 1291762 h 4492350"/>
              <a:gd name="connsiteX19-4515" fmla="*/ 2806809 w 3694535"/>
              <a:gd name="connsiteY19-4516" fmla="*/ 2383091 h 4492350"/>
              <a:gd name="connsiteX20-4517" fmla="*/ 3694535 w 3694535"/>
              <a:gd name="connsiteY20-4518" fmla="*/ 1124252 h 4492350"/>
              <a:gd name="connsiteX21-4519" fmla="*/ 2222205 w 3694535"/>
              <a:gd name="connsiteY21-4520" fmla="*/ 3370521 h 4492350"/>
              <a:gd name="connsiteX22-4521" fmla="*/ 2169042 w 3694535"/>
              <a:gd name="connsiteY22-4522" fmla="*/ 3817088 h 4492350"/>
              <a:gd name="connsiteX23-4523" fmla="*/ 3317358 w 3694535"/>
              <a:gd name="connsiteY23-4524" fmla="*/ 3094074 h 4492350"/>
              <a:gd name="connsiteX24-4525" fmla="*/ 2194317 w 3694535"/>
              <a:gd name="connsiteY24-4526" fmla="*/ 4030951 h 4492350"/>
              <a:gd name="connsiteX25-4527" fmla="*/ 2232838 w 3694535"/>
              <a:gd name="connsiteY25-4528" fmla="*/ 4476307 h 4492350"/>
              <a:gd name="connsiteX26-4529" fmla="*/ 2218194 w 3694535"/>
              <a:gd name="connsiteY26-4530" fmla="*/ 4491415 h 4492350"/>
              <a:gd name="connsiteX27-4531" fmla="*/ 1743740 w 3694535"/>
              <a:gd name="connsiteY27-4532" fmla="*/ 4492350 h 4492350"/>
              <a:gd name="connsiteX0-4533" fmla="*/ 1743740 w 3694535"/>
              <a:gd name="connsiteY0-4534" fmla="*/ 4492350 h 4492350"/>
              <a:gd name="connsiteX1-4535" fmla="*/ 1796903 w 3694535"/>
              <a:gd name="connsiteY1-4536" fmla="*/ 3785190 h 4492350"/>
              <a:gd name="connsiteX2-4537" fmla="*/ 1307805 w 3694535"/>
              <a:gd name="connsiteY2-4538" fmla="*/ 3381153 h 4492350"/>
              <a:gd name="connsiteX3-4539" fmla="*/ 31898 w 3694535"/>
              <a:gd name="connsiteY3-4540" fmla="*/ 2945218 h 4492350"/>
              <a:gd name="connsiteX4-4541" fmla="*/ 1127052 w 3694535"/>
              <a:gd name="connsiteY4-4542" fmla="*/ 3242930 h 4492350"/>
              <a:gd name="connsiteX5-4543" fmla="*/ 393405 w 3694535"/>
              <a:gd name="connsiteY5-4544" fmla="*/ 2456121 h 4492350"/>
              <a:gd name="connsiteX6-4545" fmla="*/ 1775638 w 3694535"/>
              <a:gd name="connsiteY6-4546" fmla="*/ 3519376 h 4492350"/>
              <a:gd name="connsiteX7-4547" fmla="*/ 1683956 w 3694535"/>
              <a:gd name="connsiteY7-4548" fmla="*/ 2424409 h 4492350"/>
              <a:gd name="connsiteX8-4549" fmla="*/ 0 w 3694535"/>
              <a:gd name="connsiteY8-4550" fmla="*/ 754911 h 4492350"/>
              <a:gd name="connsiteX9-4551" fmla="*/ 988828 w 3694535"/>
              <a:gd name="connsiteY9-4552" fmla="*/ 1924493 h 4492350"/>
              <a:gd name="connsiteX10-4553" fmla="*/ 1113621 w 3694535"/>
              <a:gd name="connsiteY10-4554" fmla="*/ 861237 h 4492350"/>
              <a:gd name="connsiteX11-4555" fmla="*/ 1194671 w 3694535"/>
              <a:gd name="connsiteY11-4556" fmla="*/ 2026621 h 4492350"/>
              <a:gd name="connsiteX12-4557" fmla="*/ 1714640 w 3694535"/>
              <a:gd name="connsiteY12-4558" fmla="*/ 2194318 h 4492350"/>
              <a:gd name="connsiteX13-4559" fmla="*/ 1956391 w 3694535"/>
              <a:gd name="connsiteY13-4560" fmla="*/ 0 h 4492350"/>
              <a:gd name="connsiteX14-4561" fmla="*/ 2027834 w 3694535"/>
              <a:gd name="connsiteY14-4562" fmla="*/ 986216 h 4492350"/>
              <a:gd name="connsiteX15-4563" fmla="*/ 1881963 w 3694535"/>
              <a:gd name="connsiteY15-4564" fmla="*/ 2060385 h 4492350"/>
              <a:gd name="connsiteX16-4565" fmla="*/ 2057494 w 3694535"/>
              <a:gd name="connsiteY16-4566" fmla="*/ 3046321 h 4492350"/>
              <a:gd name="connsiteX17-4567" fmla="*/ 2647507 w 3694535"/>
              <a:gd name="connsiteY17-4568" fmla="*/ 2519916 h 4492350"/>
              <a:gd name="connsiteX18-4569" fmla="*/ 2913694 w 3694535"/>
              <a:gd name="connsiteY18-4570" fmla="*/ 1291762 h 4492350"/>
              <a:gd name="connsiteX19-4571" fmla="*/ 2806809 w 3694535"/>
              <a:gd name="connsiteY19-4572" fmla="*/ 2383091 h 4492350"/>
              <a:gd name="connsiteX20-4573" fmla="*/ 3694535 w 3694535"/>
              <a:gd name="connsiteY20-4574" fmla="*/ 1124252 h 4492350"/>
              <a:gd name="connsiteX21-4575" fmla="*/ 2222205 w 3694535"/>
              <a:gd name="connsiteY21-4576" fmla="*/ 3370521 h 4492350"/>
              <a:gd name="connsiteX22-4577" fmla="*/ 2169042 w 3694535"/>
              <a:gd name="connsiteY22-4578" fmla="*/ 3817088 h 4492350"/>
              <a:gd name="connsiteX23-4579" fmla="*/ 3317358 w 3694535"/>
              <a:gd name="connsiteY23-4580" fmla="*/ 3094074 h 4492350"/>
              <a:gd name="connsiteX24-4581" fmla="*/ 2194317 w 3694535"/>
              <a:gd name="connsiteY24-4582" fmla="*/ 4030951 h 4492350"/>
              <a:gd name="connsiteX25-4583" fmla="*/ 2232838 w 3694535"/>
              <a:gd name="connsiteY25-4584" fmla="*/ 4476307 h 4492350"/>
              <a:gd name="connsiteX26-4585" fmla="*/ 2218194 w 3694535"/>
              <a:gd name="connsiteY26-4586" fmla="*/ 4491415 h 4492350"/>
              <a:gd name="connsiteX27-4587" fmla="*/ 1743740 w 3694535"/>
              <a:gd name="connsiteY27-4588" fmla="*/ 4492350 h 4492350"/>
              <a:gd name="connsiteX0-4589" fmla="*/ 1743740 w 3694535"/>
              <a:gd name="connsiteY0-4590" fmla="*/ 4492350 h 4492350"/>
              <a:gd name="connsiteX1-4591" fmla="*/ 1796903 w 3694535"/>
              <a:gd name="connsiteY1-4592" fmla="*/ 3785190 h 4492350"/>
              <a:gd name="connsiteX2-4593" fmla="*/ 1307805 w 3694535"/>
              <a:gd name="connsiteY2-4594" fmla="*/ 3381153 h 4492350"/>
              <a:gd name="connsiteX3-4595" fmla="*/ 31898 w 3694535"/>
              <a:gd name="connsiteY3-4596" fmla="*/ 2945218 h 4492350"/>
              <a:gd name="connsiteX4-4597" fmla="*/ 1127052 w 3694535"/>
              <a:gd name="connsiteY4-4598" fmla="*/ 3242930 h 4492350"/>
              <a:gd name="connsiteX5-4599" fmla="*/ 393405 w 3694535"/>
              <a:gd name="connsiteY5-4600" fmla="*/ 2456121 h 4492350"/>
              <a:gd name="connsiteX6-4601" fmla="*/ 1775638 w 3694535"/>
              <a:gd name="connsiteY6-4602" fmla="*/ 3519376 h 4492350"/>
              <a:gd name="connsiteX7-4603" fmla="*/ 1683956 w 3694535"/>
              <a:gd name="connsiteY7-4604" fmla="*/ 2424409 h 4492350"/>
              <a:gd name="connsiteX8-4605" fmla="*/ 0 w 3694535"/>
              <a:gd name="connsiteY8-4606" fmla="*/ 754911 h 4492350"/>
              <a:gd name="connsiteX9-4607" fmla="*/ 988828 w 3694535"/>
              <a:gd name="connsiteY9-4608" fmla="*/ 1924493 h 4492350"/>
              <a:gd name="connsiteX10-4609" fmla="*/ 1113621 w 3694535"/>
              <a:gd name="connsiteY10-4610" fmla="*/ 861237 h 4492350"/>
              <a:gd name="connsiteX11-4611" fmla="*/ 1194671 w 3694535"/>
              <a:gd name="connsiteY11-4612" fmla="*/ 2026621 h 4492350"/>
              <a:gd name="connsiteX12-4613" fmla="*/ 1714640 w 3694535"/>
              <a:gd name="connsiteY12-4614" fmla="*/ 2194318 h 4492350"/>
              <a:gd name="connsiteX13-4615" fmla="*/ 1956391 w 3694535"/>
              <a:gd name="connsiteY13-4616" fmla="*/ 0 h 4492350"/>
              <a:gd name="connsiteX14-4617" fmla="*/ 2027834 w 3694535"/>
              <a:gd name="connsiteY14-4618" fmla="*/ 986216 h 4492350"/>
              <a:gd name="connsiteX15-4619" fmla="*/ 1881963 w 3694535"/>
              <a:gd name="connsiteY15-4620" fmla="*/ 2060385 h 4492350"/>
              <a:gd name="connsiteX16-4621" fmla="*/ 2057494 w 3694535"/>
              <a:gd name="connsiteY16-4622" fmla="*/ 3046321 h 4492350"/>
              <a:gd name="connsiteX17-4623" fmla="*/ 2647507 w 3694535"/>
              <a:gd name="connsiteY17-4624" fmla="*/ 2519916 h 4492350"/>
              <a:gd name="connsiteX18-4625" fmla="*/ 2913694 w 3694535"/>
              <a:gd name="connsiteY18-4626" fmla="*/ 1291762 h 4492350"/>
              <a:gd name="connsiteX19-4627" fmla="*/ 2806809 w 3694535"/>
              <a:gd name="connsiteY19-4628" fmla="*/ 2383091 h 4492350"/>
              <a:gd name="connsiteX20-4629" fmla="*/ 3694535 w 3694535"/>
              <a:gd name="connsiteY20-4630" fmla="*/ 1124252 h 4492350"/>
              <a:gd name="connsiteX21-4631" fmla="*/ 2222205 w 3694535"/>
              <a:gd name="connsiteY21-4632" fmla="*/ 3370521 h 4492350"/>
              <a:gd name="connsiteX22-4633" fmla="*/ 2169042 w 3694535"/>
              <a:gd name="connsiteY22-4634" fmla="*/ 3817088 h 4492350"/>
              <a:gd name="connsiteX23-4635" fmla="*/ 3317358 w 3694535"/>
              <a:gd name="connsiteY23-4636" fmla="*/ 3094074 h 4492350"/>
              <a:gd name="connsiteX24-4637" fmla="*/ 2194317 w 3694535"/>
              <a:gd name="connsiteY24-4638" fmla="*/ 4030951 h 4492350"/>
              <a:gd name="connsiteX25-4639" fmla="*/ 2232838 w 3694535"/>
              <a:gd name="connsiteY25-4640" fmla="*/ 4476307 h 4492350"/>
              <a:gd name="connsiteX26-4641" fmla="*/ 2218194 w 3694535"/>
              <a:gd name="connsiteY26-4642" fmla="*/ 4491415 h 4492350"/>
              <a:gd name="connsiteX27-4643" fmla="*/ 1743740 w 3694535"/>
              <a:gd name="connsiteY27-4644" fmla="*/ 4492350 h 4492350"/>
              <a:gd name="connsiteX0-4645" fmla="*/ 1743740 w 3694535"/>
              <a:gd name="connsiteY0-4646" fmla="*/ 4492350 h 4492350"/>
              <a:gd name="connsiteX1-4647" fmla="*/ 1796903 w 3694535"/>
              <a:gd name="connsiteY1-4648" fmla="*/ 3785190 h 4492350"/>
              <a:gd name="connsiteX2-4649" fmla="*/ 1307805 w 3694535"/>
              <a:gd name="connsiteY2-4650" fmla="*/ 3381153 h 4492350"/>
              <a:gd name="connsiteX3-4651" fmla="*/ 31898 w 3694535"/>
              <a:gd name="connsiteY3-4652" fmla="*/ 2945218 h 4492350"/>
              <a:gd name="connsiteX4-4653" fmla="*/ 1127052 w 3694535"/>
              <a:gd name="connsiteY4-4654" fmla="*/ 3242930 h 4492350"/>
              <a:gd name="connsiteX5-4655" fmla="*/ 393405 w 3694535"/>
              <a:gd name="connsiteY5-4656" fmla="*/ 2456121 h 4492350"/>
              <a:gd name="connsiteX6-4657" fmla="*/ 1775638 w 3694535"/>
              <a:gd name="connsiteY6-4658" fmla="*/ 3519376 h 4492350"/>
              <a:gd name="connsiteX7-4659" fmla="*/ 1683956 w 3694535"/>
              <a:gd name="connsiteY7-4660" fmla="*/ 2424409 h 4492350"/>
              <a:gd name="connsiteX8-4661" fmla="*/ 0 w 3694535"/>
              <a:gd name="connsiteY8-4662" fmla="*/ 754911 h 4492350"/>
              <a:gd name="connsiteX9-4663" fmla="*/ 988828 w 3694535"/>
              <a:gd name="connsiteY9-4664" fmla="*/ 1924493 h 4492350"/>
              <a:gd name="connsiteX10-4665" fmla="*/ 1113621 w 3694535"/>
              <a:gd name="connsiteY10-4666" fmla="*/ 861237 h 4492350"/>
              <a:gd name="connsiteX11-4667" fmla="*/ 1194671 w 3694535"/>
              <a:gd name="connsiteY11-4668" fmla="*/ 2026621 h 4492350"/>
              <a:gd name="connsiteX12-4669" fmla="*/ 1714640 w 3694535"/>
              <a:gd name="connsiteY12-4670" fmla="*/ 2194318 h 4492350"/>
              <a:gd name="connsiteX13-4671" fmla="*/ 1956391 w 3694535"/>
              <a:gd name="connsiteY13-4672" fmla="*/ 0 h 4492350"/>
              <a:gd name="connsiteX14-4673" fmla="*/ 2027834 w 3694535"/>
              <a:gd name="connsiteY14-4674" fmla="*/ 986216 h 4492350"/>
              <a:gd name="connsiteX15-4675" fmla="*/ 1881963 w 3694535"/>
              <a:gd name="connsiteY15-4676" fmla="*/ 2060385 h 4492350"/>
              <a:gd name="connsiteX16-4677" fmla="*/ 2057494 w 3694535"/>
              <a:gd name="connsiteY16-4678" fmla="*/ 3046321 h 4492350"/>
              <a:gd name="connsiteX17-4679" fmla="*/ 2647507 w 3694535"/>
              <a:gd name="connsiteY17-4680" fmla="*/ 2519916 h 4492350"/>
              <a:gd name="connsiteX18-4681" fmla="*/ 2913694 w 3694535"/>
              <a:gd name="connsiteY18-4682" fmla="*/ 1291762 h 4492350"/>
              <a:gd name="connsiteX19-4683" fmla="*/ 2806809 w 3694535"/>
              <a:gd name="connsiteY19-4684" fmla="*/ 2383091 h 4492350"/>
              <a:gd name="connsiteX20-4685" fmla="*/ 3694535 w 3694535"/>
              <a:gd name="connsiteY20-4686" fmla="*/ 1124252 h 4492350"/>
              <a:gd name="connsiteX21-4687" fmla="*/ 2222205 w 3694535"/>
              <a:gd name="connsiteY21-4688" fmla="*/ 3370521 h 4492350"/>
              <a:gd name="connsiteX22-4689" fmla="*/ 2169042 w 3694535"/>
              <a:gd name="connsiteY22-4690" fmla="*/ 3817088 h 4492350"/>
              <a:gd name="connsiteX23-4691" fmla="*/ 3317358 w 3694535"/>
              <a:gd name="connsiteY23-4692" fmla="*/ 3094074 h 4492350"/>
              <a:gd name="connsiteX24-4693" fmla="*/ 2194317 w 3694535"/>
              <a:gd name="connsiteY24-4694" fmla="*/ 4030951 h 4492350"/>
              <a:gd name="connsiteX25-4695" fmla="*/ 2232838 w 3694535"/>
              <a:gd name="connsiteY25-4696" fmla="*/ 4476307 h 4492350"/>
              <a:gd name="connsiteX26-4697" fmla="*/ 2218194 w 3694535"/>
              <a:gd name="connsiteY26-4698" fmla="*/ 4491415 h 4492350"/>
              <a:gd name="connsiteX27-4699" fmla="*/ 1743740 w 3694535"/>
              <a:gd name="connsiteY27-4700" fmla="*/ 4492350 h 4492350"/>
              <a:gd name="connsiteX0-4701" fmla="*/ 1743740 w 3694535"/>
              <a:gd name="connsiteY0-4702" fmla="*/ 4492350 h 4492350"/>
              <a:gd name="connsiteX1-4703" fmla="*/ 1796903 w 3694535"/>
              <a:gd name="connsiteY1-4704" fmla="*/ 3785190 h 4492350"/>
              <a:gd name="connsiteX2-4705" fmla="*/ 1307805 w 3694535"/>
              <a:gd name="connsiteY2-4706" fmla="*/ 3381153 h 4492350"/>
              <a:gd name="connsiteX3-4707" fmla="*/ 31898 w 3694535"/>
              <a:gd name="connsiteY3-4708" fmla="*/ 2945218 h 4492350"/>
              <a:gd name="connsiteX4-4709" fmla="*/ 1127052 w 3694535"/>
              <a:gd name="connsiteY4-4710" fmla="*/ 3242930 h 4492350"/>
              <a:gd name="connsiteX5-4711" fmla="*/ 393405 w 3694535"/>
              <a:gd name="connsiteY5-4712" fmla="*/ 2456121 h 4492350"/>
              <a:gd name="connsiteX6-4713" fmla="*/ 1775638 w 3694535"/>
              <a:gd name="connsiteY6-4714" fmla="*/ 3519376 h 4492350"/>
              <a:gd name="connsiteX7-4715" fmla="*/ 1683956 w 3694535"/>
              <a:gd name="connsiteY7-4716" fmla="*/ 2424409 h 4492350"/>
              <a:gd name="connsiteX8-4717" fmla="*/ 0 w 3694535"/>
              <a:gd name="connsiteY8-4718" fmla="*/ 754911 h 4492350"/>
              <a:gd name="connsiteX9-4719" fmla="*/ 988828 w 3694535"/>
              <a:gd name="connsiteY9-4720" fmla="*/ 1924493 h 4492350"/>
              <a:gd name="connsiteX10-4721" fmla="*/ 1093568 w 3694535"/>
              <a:gd name="connsiteY10-4722" fmla="*/ 857226 h 4492350"/>
              <a:gd name="connsiteX11-4723" fmla="*/ 1194671 w 3694535"/>
              <a:gd name="connsiteY11-4724" fmla="*/ 2026621 h 4492350"/>
              <a:gd name="connsiteX12-4725" fmla="*/ 1714640 w 3694535"/>
              <a:gd name="connsiteY12-4726" fmla="*/ 2194318 h 4492350"/>
              <a:gd name="connsiteX13-4727" fmla="*/ 1956391 w 3694535"/>
              <a:gd name="connsiteY13-4728" fmla="*/ 0 h 4492350"/>
              <a:gd name="connsiteX14-4729" fmla="*/ 2027834 w 3694535"/>
              <a:gd name="connsiteY14-4730" fmla="*/ 986216 h 4492350"/>
              <a:gd name="connsiteX15-4731" fmla="*/ 1881963 w 3694535"/>
              <a:gd name="connsiteY15-4732" fmla="*/ 2060385 h 4492350"/>
              <a:gd name="connsiteX16-4733" fmla="*/ 2057494 w 3694535"/>
              <a:gd name="connsiteY16-4734" fmla="*/ 3046321 h 4492350"/>
              <a:gd name="connsiteX17-4735" fmla="*/ 2647507 w 3694535"/>
              <a:gd name="connsiteY17-4736" fmla="*/ 2519916 h 4492350"/>
              <a:gd name="connsiteX18-4737" fmla="*/ 2913694 w 3694535"/>
              <a:gd name="connsiteY18-4738" fmla="*/ 1291762 h 4492350"/>
              <a:gd name="connsiteX19-4739" fmla="*/ 2806809 w 3694535"/>
              <a:gd name="connsiteY19-4740" fmla="*/ 2383091 h 4492350"/>
              <a:gd name="connsiteX20-4741" fmla="*/ 3694535 w 3694535"/>
              <a:gd name="connsiteY20-4742" fmla="*/ 1124252 h 4492350"/>
              <a:gd name="connsiteX21-4743" fmla="*/ 2222205 w 3694535"/>
              <a:gd name="connsiteY21-4744" fmla="*/ 3370521 h 4492350"/>
              <a:gd name="connsiteX22-4745" fmla="*/ 2169042 w 3694535"/>
              <a:gd name="connsiteY22-4746" fmla="*/ 3817088 h 4492350"/>
              <a:gd name="connsiteX23-4747" fmla="*/ 3317358 w 3694535"/>
              <a:gd name="connsiteY23-4748" fmla="*/ 3094074 h 4492350"/>
              <a:gd name="connsiteX24-4749" fmla="*/ 2194317 w 3694535"/>
              <a:gd name="connsiteY24-4750" fmla="*/ 4030951 h 4492350"/>
              <a:gd name="connsiteX25-4751" fmla="*/ 2232838 w 3694535"/>
              <a:gd name="connsiteY25-4752" fmla="*/ 4476307 h 4492350"/>
              <a:gd name="connsiteX26-4753" fmla="*/ 2218194 w 3694535"/>
              <a:gd name="connsiteY26-4754" fmla="*/ 4491415 h 4492350"/>
              <a:gd name="connsiteX27-4755" fmla="*/ 1743740 w 3694535"/>
              <a:gd name="connsiteY27-4756" fmla="*/ 4492350 h 4492350"/>
              <a:gd name="connsiteX0-4757" fmla="*/ 1743740 w 3694535"/>
              <a:gd name="connsiteY0-4758" fmla="*/ 4492350 h 4492350"/>
              <a:gd name="connsiteX1-4759" fmla="*/ 1796903 w 3694535"/>
              <a:gd name="connsiteY1-4760" fmla="*/ 3785190 h 4492350"/>
              <a:gd name="connsiteX2-4761" fmla="*/ 1307805 w 3694535"/>
              <a:gd name="connsiteY2-4762" fmla="*/ 3381153 h 4492350"/>
              <a:gd name="connsiteX3-4763" fmla="*/ 31898 w 3694535"/>
              <a:gd name="connsiteY3-4764" fmla="*/ 2945218 h 4492350"/>
              <a:gd name="connsiteX4-4765" fmla="*/ 1127052 w 3694535"/>
              <a:gd name="connsiteY4-4766" fmla="*/ 3242930 h 4492350"/>
              <a:gd name="connsiteX5-4767" fmla="*/ 393405 w 3694535"/>
              <a:gd name="connsiteY5-4768" fmla="*/ 2456121 h 4492350"/>
              <a:gd name="connsiteX6-4769" fmla="*/ 1775638 w 3694535"/>
              <a:gd name="connsiteY6-4770" fmla="*/ 3519376 h 4492350"/>
              <a:gd name="connsiteX7-4771" fmla="*/ 1683956 w 3694535"/>
              <a:gd name="connsiteY7-4772" fmla="*/ 2424409 h 4492350"/>
              <a:gd name="connsiteX8-4773" fmla="*/ 0 w 3694535"/>
              <a:gd name="connsiteY8-4774" fmla="*/ 754911 h 4492350"/>
              <a:gd name="connsiteX9-4775" fmla="*/ 988828 w 3694535"/>
              <a:gd name="connsiteY9-4776" fmla="*/ 1924493 h 4492350"/>
              <a:gd name="connsiteX10-4777" fmla="*/ 1093568 w 3694535"/>
              <a:gd name="connsiteY10-4778" fmla="*/ 857226 h 4492350"/>
              <a:gd name="connsiteX11-4779" fmla="*/ 1194671 w 3694535"/>
              <a:gd name="connsiteY11-4780" fmla="*/ 2026621 h 4492350"/>
              <a:gd name="connsiteX12-4781" fmla="*/ 1714640 w 3694535"/>
              <a:gd name="connsiteY12-4782" fmla="*/ 2194318 h 4492350"/>
              <a:gd name="connsiteX13-4783" fmla="*/ 1956391 w 3694535"/>
              <a:gd name="connsiteY13-4784" fmla="*/ 0 h 4492350"/>
              <a:gd name="connsiteX14-4785" fmla="*/ 2027834 w 3694535"/>
              <a:gd name="connsiteY14-4786" fmla="*/ 986216 h 4492350"/>
              <a:gd name="connsiteX15-4787" fmla="*/ 1881963 w 3694535"/>
              <a:gd name="connsiteY15-4788" fmla="*/ 2060385 h 4492350"/>
              <a:gd name="connsiteX16-4789" fmla="*/ 2057494 w 3694535"/>
              <a:gd name="connsiteY16-4790" fmla="*/ 3046321 h 4492350"/>
              <a:gd name="connsiteX17-4791" fmla="*/ 2647507 w 3694535"/>
              <a:gd name="connsiteY17-4792" fmla="*/ 2519916 h 4492350"/>
              <a:gd name="connsiteX18-4793" fmla="*/ 2913694 w 3694535"/>
              <a:gd name="connsiteY18-4794" fmla="*/ 1291762 h 4492350"/>
              <a:gd name="connsiteX19-4795" fmla="*/ 2806809 w 3694535"/>
              <a:gd name="connsiteY19-4796" fmla="*/ 2383091 h 4492350"/>
              <a:gd name="connsiteX20-4797" fmla="*/ 3694535 w 3694535"/>
              <a:gd name="connsiteY20-4798" fmla="*/ 1124252 h 4492350"/>
              <a:gd name="connsiteX21-4799" fmla="*/ 2222205 w 3694535"/>
              <a:gd name="connsiteY21-4800" fmla="*/ 3370521 h 4492350"/>
              <a:gd name="connsiteX22-4801" fmla="*/ 2169042 w 3694535"/>
              <a:gd name="connsiteY22-4802" fmla="*/ 3817088 h 4492350"/>
              <a:gd name="connsiteX23-4803" fmla="*/ 3317358 w 3694535"/>
              <a:gd name="connsiteY23-4804" fmla="*/ 3094074 h 4492350"/>
              <a:gd name="connsiteX24-4805" fmla="*/ 2194317 w 3694535"/>
              <a:gd name="connsiteY24-4806" fmla="*/ 4030951 h 4492350"/>
              <a:gd name="connsiteX25-4807" fmla="*/ 2232838 w 3694535"/>
              <a:gd name="connsiteY25-4808" fmla="*/ 4476307 h 4492350"/>
              <a:gd name="connsiteX26-4809" fmla="*/ 2218194 w 3694535"/>
              <a:gd name="connsiteY26-4810" fmla="*/ 4491415 h 4492350"/>
              <a:gd name="connsiteX27-4811" fmla="*/ 1743740 w 3694535"/>
              <a:gd name="connsiteY27-4812" fmla="*/ 4492350 h 4492350"/>
              <a:gd name="connsiteX0-4813" fmla="*/ 1711842 w 3662637"/>
              <a:gd name="connsiteY0-4814" fmla="*/ 4492350 h 4492350"/>
              <a:gd name="connsiteX1-4815" fmla="*/ 1765005 w 3662637"/>
              <a:gd name="connsiteY1-4816" fmla="*/ 3785190 h 4492350"/>
              <a:gd name="connsiteX2-4817" fmla="*/ 1275907 w 3662637"/>
              <a:gd name="connsiteY2-4818" fmla="*/ 3381153 h 4492350"/>
              <a:gd name="connsiteX3-4819" fmla="*/ 0 w 3662637"/>
              <a:gd name="connsiteY3-4820" fmla="*/ 2945218 h 4492350"/>
              <a:gd name="connsiteX4-4821" fmla="*/ 1095154 w 3662637"/>
              <a:gd name="connsiteY4-4822" fmla="*/ 3242930 h 4492350"/>
              <a:gd name="connsiteX5-4823" fmla="*/ 361507 w 3662637"/>
              <a:gd name="connsiteY5-4824" fmla="*/ 2456121 h 4492350"/>
              <a:gd name="connsiteX6-4825" fmla="*/ 1743740 w 3662637"/>
              <a:gd name="connsiteY6-4826" fmla="*/ 3519376 h 4492350"/>
              <a:gd name="connsiteX7-4827" fmla="*/ 1652058 w 3662637"/>
              <a:gd name="connsiteY7-4828" fmla="*/ 2424409 h 4492350"/>
              <a:gd name="connsiteX8-4829" fmla="*/ 8208 w 3662637"/>
              <a:gd name="connsiteY8-4830" fmla="*/ 750901 h 4492350"/>
              <a:gd name="connsiteX9-4831" fmla="*/ 956930 w 3662637"/>
              <a:gd name="connsiteY9-4832" fmla="*/ 1924493 h 4492350"/>
              <a:gd name="connsiteX10-4833" fmla="*/ 1061670 w 3662637"/>
              <a:gd name="connsiteY10-4834" fmla="*/ 857226 h 4492350"/>
              <a:gd name="connsiteX11-4835" fmla="*/ 1162773 w 3662637"/>
              <a:gd name="connsiteY11-4836" fmla="*/ 2026621 h 4492350"/>
              <a:gd name="connsiteX12-4837" fmla="*/ 1682742 w 3662637"/>
              <a:gd name="connsiteY12-4838" fmla="*/ 2194318 h 4492350"/>
              <a:gd name="connsiteX13-4839" fmla="*/ 1924493 w 3662637"/>
              <a:gd name="connsiteY13-4840" fmla="*/ 0 h 4492350"/>
              <a:gd name="connsiteX14-4841" fmla="*/ 1995936 w 3662637"/>
              <a:gd name="connsiteY14-4842" fmla="*/ 986216 h 4492350"/>
              <a:gd name="connsiteX15-4843" fmla="*/ 1850065 w 3662637"/>
              <a:gd name="connsiteY15-4844" fmla="*/ 2060385 h 4492350"/>
              <a:gd name="connsiteX16-4845" fmla="*/ 2025596 w 3662637"/>
              <a:gd name="connsiteY16-4846" fmla="*/ 3046321 h 4492350"/>
              <a:gd name="connsiteX17-4847" fmla="*/ 2615609 w 3662637"/>
              <a:gd name="connsiteY17-4848" fmla="*/ 2519916 h 4492350"/>
              <a:gd name="connsiteX18-4849" fmla="*/ 2881796 w 3662637"/>
              <a:gd name="connsiteY18-4850" fmla="*/ 1291762 h 4492350"/>
              <a:gd name="connsiteX19-4851" fmla="*/ 2774911 w 3662637"/>
              <a:gd name="connsiteY19-4852" fmla="*/ 2383091 h 4492350"/>
              <a:gd name="connsiteX20-4853" fmla="*/ 3662637 w 3662637"/>
              <a:gd name="connsiteY20-4854" fmla="*/ 1124252 h 4492350"/>
              <a:gd name="connsiteX21-4855" fmla="*/ 2190307 w 3662637"/>
              <a:gd name="connsiteY21-4856" fmla="*/ 3370521 h 4492350"/>
              <a:gd name="connsiteX22-4857" fmla="*/ 2137144 w 3662637"/>
              <a:gd name="connsiteY22-4858" fmla="*/ 3817088 h 4492350"/>
              <a:gd name="connsiteX23-4859" fmla="*/ 3285460 w 3662637"/>
              <a:gd name="connsiteY23-4860" fmla="*/ 3094074 h 4492350"/>
              <a:gd name="connsiteX24-4861" fmla="*/ 2162419 w 3662637"/>
              <a:gd name="connsiteY24-4862" fmla="*/ 4030951 h 4492350"/>
              <a:gd name="connsiteX25-4863" fmla="*/ 2200940 w 3662637"/>
              <a:gd name="connsiteY25-4864" fmla="*/ 4476307 h 4492350"/>
              <a:gd name="connsiteX26-4865" fmla="*/ 2186296 w 3662637"/>
              <a:gd name="connsiteY26-4866" fmla="*/ 4491415 h 4492350"/>
              <a:gd name="connsiteX27-4867" fmla="*/ 1711842 w 3662637"/>
              <a:gd name="connsiteY27-4868" fmla="*/ 4492350 h 4492350"/>
              <a:gd name="connsiteX0-4869" fmla="*/ 1711842 w 3662637"/>
              <a:gd name="connsiteY0-4870" fmla="*/ 4492350 h 4492350"/>
              <a:gd name="connsiteX1-4871" fmla="*/ 1765005 w 3662637"/>
              <a:gd name="connsiteY1-4872" fmla="*/ 3785190 h 4492350"/>
              <a:gd name="connsiteX2-4873" fmla="*/ 1275907 w 3662637"/>
              <a:gd name="connsiteY2-4874" fmla="*/ 3381153 h 4492350"/>
              <a:gd name="connsiteX3-4875" fmla="*/ 0 w 3662637"/>
              <a:gd name="connsiteY3-4876" fmla="*/ 2945218 h 4492350"/>
              <a:gd name="connsiteX4-4877" fmla="*/ 1095154 w 3662637"/>
              <a:gd name="connsiteY4-4878" fmla="*/ 3242930 h 4492350"/>
              <a:gd name="connsiteX5-4879" fmla="*/ 361507 w 3662637"/>
              <a:gd name="connsiteY5-4880" fmla="*/ 2456121 h 4492350"/>
              <a:gd name="connsiteX6-4881" fmla="*/ 1743740 w 3662637"/>
              <a:gd name="connsiteY6-4882" fmla="*/ 3519376 h 4492350"/>
              <a:gd name="connsiteX7-4883" fmla="*/ 1652058 w 3662637"/>
              <a:gd name="connsiteY7-4884" fmla="*/ 2424409 h 4492350"/>
              <a:gd name="connsiteX8-4885" fmla="*/ 8208 w 3662637"/>
              <a:gd name="connsiteY8-4886" fmla="*/ 750901 h 4492350"/>
              <a:gd name="connsiteX9-4887" fmla="*/ 956930 w 3662637"/>
              <a:gd name="connsiteY9-4888" fmla="*/ 1924493 h 4492350"/>
              <a:gd name="connsiteX10-4889" fmla="*/ 1061670 w 3662637"/>
              <a:gd name="connsiteY10-4890" fmla="*/ 857226 h 4492350"/>
              <a:gd name="connsiteX11-4891" fmla="*/ 1162773 w 3662637"/>
              <a:gd name="connsiteY11-4892" fmla="*/ 2026621 h 4492350"/>
              <a:gd name="connsiteX12-4893" fmla="*/ 1682742 w 3662637"/>
              <a:gd name="connsiteY12-4894" fmla="*/ 2194318 h 4492350"/>
              <a:gd name="connsiteX13-4895" fmla="*/ 1924493 w 3662637"/>
              <a:gd name="connsiteY13-4896" fmla="*/ 0 h 4492350"/>
              <a:gd name="connsiteX14-4897" fmla="*/ 1995936 w 3662637"/>
              <a:gd name="connsiteY14-4898" fmla="*/ 986216 h 4492350"/>
              <a:gd name="connsiteX15-4899" fmla="*/ 1850065 w 3662637"/>
              <a:gd name="connsiteY15-4900" fmla="*/ 2060385 h 4492350"/>
              <a:gd name="connsiteX16-4901" fmla="*/ 2025596 w 3662637"/>
              <a:gd name="connsiteY16-4902" fmla="*/ 3046321 h 4492350"/>
              <a:gd name="connsiteX17-4903" fmla="*/ 2615609 w 3662637"/>
              <a:gd name="connsiteY17-4904" fmla="*/ 2519916 h 4492350"/>
              <a:gd name="connsiteX18-4905" fmla="*/ 2881796 w 3662637"/>
              <a:gd name="connsiteY18-4906" fmla="*/ 1291762 h 4492350"/>
              <a:gd name="connsiteX19-4907" fmla="*/ 2774911 w 3662637"/>
              <a:gd name="connsiteY19-4908" fmla="*/ 2383091 h 4492350"/>
              <a:gd name="connsiteX20-4909" fmla="*/ 3662637 w 3662637"/>
              <a:gd name="connsiteY20-4910" fmla="*/ 1124252 h 4492350"/>
              <a:gd name="connsiteX21-4911" fmla="*/ 2190307 w 3662637"/>
              <a:gd name="connsiteY21-4912" fmla="*/ 3370521 h 4492350"/>
              <a:gd name="connsiteX22-4913" fmla="*/ 2137144 w 3662637"/>
              <a:gd name="connsiteY22-4914" fmla="*/ 3817088 h 4492350"/>
              <a:gd name="connsiteX23-4915" fmla="*/ 3285460 w 3662637"/>
              <a:gd name="connsiteY23-4916" fmla="*/ 3094074 h 4492350"/>
              <a:gd name="connsiteX24-4917" fmla="*/ 2162419 w 3662637"/>
              <a:gd name="connsiteY24-4918" fmla="*/ 4030951 h 4492350"/>
              <a:gd name="connsiteX25-4919" fmla="*/ 2200940 w 3662637"/>
              <a:gd name="connsiteY25-4920" fmla="*/ 4476307 h 4492350"/>
              <a:gd name="connsiteX26-4921" fmla="*/ 2186296 w 3662637"/>
              <a:gd name="connsiteY26-4922" fmla="*/ 4491415 h 4492350"/>
              <a:gd name="connsiteX27-4923" fmla="*/ 1711842 w 3662637"/>
              <a:gd name="connsiteY27-4924" fmla="*/ 4492350 h 4492350"/>
              <a:gd name="connsiteX0-4925" fmla="*/ 1711842 w 3662637"/>
              <a:gd name="connsiteY0-4926" fmla="*/ 4492350 h 4492350"/>
              <a:gd name="connsiteX1-4927" fmla="*/ 1765005 w 3662637"/>
              <a:gd name="connsiteY1-4928" fmla="*/ 3785190 h 4492350"/>
              <a:gd name="connsiteX2-4929" fmla="*/ 1275907 w 3662637"/>
              <a:gd name="connsiteY2-4930" fmla="*/ 3381153 h 4492350"/>
              <a:gd name="connsiteX3-4931" fmla="*/ 0 w 3662637"/>
              <a:gd name="connsiteY3-4932" fmla="*/ 2945218 h 4492350"/>
              <a:gd name="connsiteX4-4933" fmla="*/ 1095154 w 3662637"/>
              <a:gd name="connsiteY4-4934" fmla="*/ 3242930 h 4492350"/>
              <a:gd name="connsiteX5-4935" fmla="*/ 361507 w 3662637"/>
              <a:gd name="connsiteY5-4936" fmla="*/ 2456121 h 4492350"/>
              <a:gd name="connsiteX6-4937" fmla="*/ 1743740 w 3662637"/>
              <a:gd name="connsiteY6-4938" fmla="*/ 3519376 h 4492350"/>
              <a:gd name="connsiteX7-4939" fmla="*/ 1652058 w 3662637"/>
              <a:gd name="connsiteY7-4940" fmla="*/ 2424409 h 4492350"/>
              <a:gd name="connsiteX8-4941" fmla="*/ 8208 w 3662637"/>
              <a:gd name="connsiteY8-4942" fmla="*/ 750901 h 4492350"/>
              <a:gd name="connsiteX9-4943" fmla="*/ 956930 w 3662637"/>
              <a:gd name="connsiteY9-4944" fmla="*/ 1924493 h 4492350"/>
              <a:gd name="connsiteX10-4945" fmla="*/ 1061670 w 3662637"/>
              <a:gd name="connsiteY10-4946" fmla="*/ 857226 h 4492350"/>
              <a:gd name="connsiteX11-4947" fmla="*/ 1162773 w 3662637"/>
              <a:gd name="connsiteY11-4948" fmla="*/ 2026621 h 4492350"/>
              <a:gd name="connsiteX12-4949" fmla="*/ 1682742 w 3662637"/>
              <a:gd name="connsiteY12-4950" fmla="*/ 2194318 h 4492350"/>
              <a:gd name="connsiteX13-4951" fmla="*/ 1924493 w 3662637"/>
              <a:gd name="connsiteY13-4952" fmla="*/ 0 h 4492350"/>
              <a:gd name="connsiteX14-4953" fmla="*/ 1995936 w 3662637"/>
              <a:gd name="connsiteY14-4954" fmla="*/ 986216 h 4492350"/>
              <a:gd name="connsiteX15-4955" fmla="*/ 1850065 w 3662637"/>
              <a:gd name="connsiteY15-4956" fmla="*/ 2060385 h 4492350"/>
              <a:gd name="connsiteX16-4957" fmla="*/ 2025596 w 3662637"/>
              <a:gd name="connsiteY16-4958" fmla="*/ 3046321 h 4492350"/>
              <a:gd name="connsiteX17-4959" fmla="*/ 2615609 w 3662637"/>
              <a:gd name="connsiteY17-4960" fmla="*/ 2519916 h 4492350"/>
              <a:gd name="connsiteX18-4961" fmla="*/ 2881796 w 3662637"/>
              <a:gd name="connsiteY18-4962" fmla="*/ 1291762 h 4492350"/>
              <a:gd name="connsiteX19-4963" fmla="*/ 2774911 w 3662637"/>
              <a:gd name="connsiteY19-4964" fmla="*/ 2383091 h 4492350"/>
              <a:gd name="connsiteX20-4965" fmla="*/ 3662637 w 3662637"/>
              <a:gd name="connsiteY20-4966" fmla="*/ 1124252 h 4492350"/>
              <a:gd name="connsiteX21-4967" fmla="*/ 2190307 w 3662637"/>
              <a:gd name="connsiteY21-4968" fmla="*/ 3370521 h 4492350"/>
              <a:gd name="connsiteX22-4969" fmla="*/ 2137144 w 3662637"/>
              <a:gd name="connsiteY22-4970" fmla="*/ 3817088 h 4492350"/>
              <a:gd name="connsiteX23-4971" fmla="*/ 3285460 w 3662637"/>
              <a:gd name="connsiteY23-4972" fmla="*/ 3094074 h 4492350"/>
              <a:gd name="connsiteX24-4973" fmla="*/ 2162419 w 3662637"/>
              <a:gd name="connsiteY24-4974" fmla="*/ 4030951 h 4492350"/>
              <a:gd name="connsiteX25-4975" fmla="*/ 2200940 w 3662637"/>
              <a:gd name="connsiteY25-4976" fmla="*/ 4476307 h 4492350"/>
              <a:gd name="connsiteX26-4977" fmla="*/ 2186296 w 3662637"/>
              <a:gd name="connsiteY26-4978" fmla="*/ 4491415 h 4492350"/>
              <a:gd name="connsiteX27-4979" fmla="*/ 1711842 w 3662637"/>
              <a:gd name="connsiteY27-4980" fmla="*/ 4492350 h 4492350"/>
              <a:gd name="connsiteX0-4981" fmla="*/ 1711842 w 3662637"/>
              <a:gd name="connsiteY0-4982" fmla="*/ 4492350 h 4492350"/>
              <a:gd name="connsiteX1-4983" fmla="*/ 1765005 w 3662637"/>
              <a:gd name="connsiteY1-4984" fmla="*/ 3785190 h 4492350"/>
              <a:gd name="connsiteX2-4985" fmla="*/ 1275907 w 3662637"/>
              <a:gd name="connsiteY2-4986" fmla="*/ 3381153 h 4492350"/>
              <a:gd name="connsiteX3-4987" fmla="*/ 0 w 3662637"/>
              <a:gd name="connsiteY3-4988" fmla="*/ 2945218 h 4492350"/>
              <a:gd name="connsiteX4-4989" fmla="*/ 1095154 w 3662637"/>
              <a:gd name="connsiteY4-4990" fmla="*/ 3242930 h 4492350"/>
              <a:gd name="connsiteX5-4991" fmla="*/ 361507 w 3662637"/>
              <a:gd name="connsiteY5-4992" fmla="*/ 2456121 h 4492350"/>
              <a:gd name="connsiteX6-4993" fmla="*/ 1743740 w 3662637"/>
              <a:gd name="connsiteY6-4994" fmla="*/ 3519376 h 4492350"/>
              <a:gd name="connsiteX7-4995" fmla="*/ 1652058 w 3662637"/>
              <a:gd name="connsiteY7-4996" fmla="*/ 2424409 h 4492350"/>
              <a:gd name="connsiteX8-4997" fmla="*/ 8208 w 3662637"/>
              <a:gd name="connsiteY8-4998" fmla="*/ 750901 h 4492350"/>
              <a:gd name="connsiteX9-4999" fmla="*/ 956930 w 3662637"/>
              <a:gd name="connsiteY9-5000" fmla="*/ 1924493 h 4492350"/>
              <a:gd name="connsiteX10-5001" fmla="*/ 1061670 w 3662637"/>
              <a:gd name="connsiteY10-5002" fmla="*/ 857226 h 4492350"/>
              <a:gd name="connsiteX11-5003" fmla="*/ 1162773 w 3662637"/>
              <a:gd name="connsiteY11-5004" fmla="*/ 2026621 h 4492350"/>
              <a:gd name="connsiteX12-5005" fmla="*/ 1682742 w 3662637"/>
              <a:gd name="connsiteY12-5006" fmla="*/ 2194318 h 4492350"/>
              <a:gd name="connsiteX13-5007" fmla="*/ 1924493 w 3662637"/>
              <a:gd name="connsiteY13-5008" fmla="*/ 0 h 4492350"/>
              <a:gd name="connsiteX14-5009" fmla="*/ 1995936 w 3662637"/>
              <a:gd name="connsiteY14-5010" fmla="*/ 986216 h 4492350"/>
              <a:gd name="connsiteX15-5011" fmla="*/ 1850065 w 3662637"/>
              <a:gd name="connsiteY15-5012" fmla="*/ 2060385 h 4492350"/>
              <a:gd name="connsiteX16-5013" fmla="*/ 2025596 w 3662637"/>
              <a:gd name="connsiteY16-5014" fmla="*/ 3046321 h 4492350"/>
              <a:gd name="connsiteX17-5015" fmla="*/ 2615609 w 3662637"/>
              <a:gd name="connsiteY17-5016" fmla="*/ 2519916 h 4492350"/>
              <a:gd name="connsiteX18-5017" fmla="*/ 2881796 w 3662637"/>
              <a:gd name="connsiteY18-5018" fmla="*/ 1291762 h 4492350"/>
              <a:gd name="connsiteX19-5019" fmla="*/ 2774911 w 3662637"/>
              <a:gd name="connsiteY19-5020" fmla="*/ 2383091 h 4492350"/>
              <a:gd name="connsiteX20-5021" fmla="*/ 3662637 w 3662637"/>
              <a:gd name="connsiteY20-5022" fmla="*/ 1124252 h 4492350"/>
              <a:gd name="connsiteX21-5023" fmla="*/ 2190307 w 3662637"/>
              <a:gd name="connsiteY21-5024" fmla="*/ 3370521 h 4492350"/>
              <a:gd name="connsiteX22-5025" fmla="*/ 2137144 w 3662637"/>
              <a:gd name="connsiteY22-5026" fmla="*/ 3817088 h 4492350"/>
              <a:gd name="connsiteX23-5027" fmla="*/ 3285460 w 3662637"/>
              <a:gd name="connsiteY23-5028" fmla="*/ 3094074 h 4492350"/>
              <a:gd name="connsiteX24-5029" fmla="*/ 2162419 w 3662637"/>
              <a:gd name="connsiteY24-5030" fmla="*/ 4030951 h 4492350"/>
              <a:gd name="connsiteX25-5031" fmla="*/ 2200940 w 3662637"/>
              <a:gd name="connsiteY25-5032" fmla="*/ 4476307 h 4492350"/>
              <a:gd name="connsiteX26-5033" fmla="*/ 2186296 w 3662637"/>
              <a:gd name="connsiteY26-5034" fmla="*/ 4491415 h 4492350"/>
              <a:gd name="connsiteX27-5035" fmla="*/ 1711842 w 3662637"/>
              <a:gd name="connsiteY27-5036" fmla="*/ 4492350 h 4492350"/>
              <a:gd name="connsiteX0-5037" fmla="*/ 1711842 w 3662637"/>
              <a:gd name="connsiteY0-5038" fmla="*/ 4492350 h 4492350"/>
              <a:gd name="connsiteX1-5039" fmla="*/ 1765005 w 3662637"/>
              <a:gd name="connsiteY1-5040" fmla="*/ 3785190 h 4492350"/>
              <a:gd name="connsiteX2-5041" fmla="*/ 1275907 w 3662637"/>
              <a:gd name="connsiteY2-5042" fmla="*/ 3381153 h 4492350"/>
              <a:gd name="connsiteX3-5043" fmla="*/ 0 w 3662637"/>
              <a:gd name="connsiteY3-5044" fmla="*/ 2945218 h 4492350"/>
              <a:gd name="connsiteX4-5045" fmla="*/ 1095154 w 3662637"/>
              <a:gd name="connsiteY4-5046" fmla="*/ 3242930 h 4492350"/>
              <a:gd name="connsiteX5-5047" fmla="*/ 361507 w 3662637"/>
              <a:gd name="connsiteY5-5048" fmla="*/ 2456121 h 4492350"/>
              <a:gd name="connsiteX6-5049" fmla="*/ 1743740 w 3662637"/>
              <a:gd name="connsiteY6-5050" fmla="*/ 3519376 h 4492350"/>
              <a:gd name="connsiteX7-5051" fmla="*/ 1652058 w 3662637"/>
              <a:gd name="connsiteY7-5052" fmla="*/ 2400346 h 4492350"/>
              <a:gd name="connsiteX8-5053" fmla="*/ 8208 w 3662637"/>
              <a:gd name="connsiteY8-5054" fmla="*/ 750901 h 4492350"/>
              <a:gd name="connsiteX9-5055" fmla="*/ 956930 w 3662637"/>
              <a:gd name="connsiteY9-5056" fmla="*/ 1924493 h 4492350"/>
              <a:gd name="connsiteX10-5057" fmla="*/ 1061670 w 3662637"/>
              <a:gd name="connsiteY10-5058" fmla="*/ 857226 h 4492350"/>
              <a:gd name="connsiteX11-5059" fmla="*/ 1162773 w 3662637"/>
              <a:gd name="connsiteY11-5060" fmla="*/ 2026621 h 4492350"/>
              <a:gd name="connsiteX12-5061" fmla="*/ 1682742 w 3662637"/>
              <a:gd name="connsiteY12-5062" fmla="*/ 2194318 h 4492350"/>
              <a:gd name="connsiteX13-5063" fmla="*/ 1924493 w 3662637"/>
              <a:gd name="connsiteY13-5064" fmla="*/ 0 h 4492350"/>
              <a:gd name="connsiteX14-5065" fmla="*/ 1995936 w 3662637"/>
              <a:gd name="connsiteY14-5066" fmla="*/ 986216 h 4492350"/>
              <a:gd name="connsiteX15-5067" fmla="*/ 1850065 w 3662637"/>
              <a:gd name="connsiteY15-5068" fmla="*/ 2060385 h 4492350"/>
              <a:gd name="connsiteX16-5069" fmla="*/ 2025596 w 3662637"/>
              <a:gd name="connsiteY16-5070" fmla="*/ 3046321 h 4492350"/>
              <a:gd name="connsiteX17-5071" fmla="*/ 2615609 w 3662637"/>
              <a:gd name="connsiteY17-5072" fmla="*/ 2519916 h 4492350"/>
              <a:gd name="connsiteX18-5073" fmla="*/ 2881796 w 3662637"/>
              <a:gd name="connsiteY18-5074" fmla="*/ 1291762 h 4492350"/>
              <a:gd name="connsiteX19-5075" fmla="*/ 2774911 w 3662637"/>
              <a:gd name="connsiteY19-5076" fmla="*/ 2383091 h 4492350"/>
              <a:gd name="connsiteX20-5077" fmla="*/ 3662637 w 3662637"/>
              <a:gd name="connsiteY20-5078" fmla="*/ 1124252 h 4492350"/>
              <a:gd name="connsiteX21-5079" fmla="*/ 2190307 w 3662637"/>
              <a:gd name="connsiteY21-5080" fmla="*/ 3370521 h 4492350"/>
              <a:gd name="connsiteX22-5081" fmla="*/ 2137144 w 3662637"/>
              <a:gd name="connsiteY22-5082" fmla="*/ 3817088 h 4492350"/>
              <a:gd name="connsiteX23-5083" fmla="*/ 3285460 w 3662637"/>
              <a:gd name="connsiteY23-5084" fmla="*/ 3094074 h 4492350"/>
              <a:gd name="connsiteX24-5085" fmla="*/ 2162419 w 3662637"/>
              <a:gd name="connsiteY24-5086" fmla="*/ 4030951 h 4492350"/>
              <a:gd name="connsiteX25-5087" fmla="*/ 2200940 w 3662637"/>
              <a:gd name="connsiteY25-5088" fmla="*/ 4476307 h 4492350"/>
              <a:gd name="connsiteX26-5089" fmla="*/ 2186296 w 3662637"/>
              <a:gd name="connsiteY26-5090" fmla="*/ 4491415 h 4492350"/>
              <a:gd name="connsiteX27-5091" fmla="*/ 1711842 w 3662637"/>
              <a:gd name="connsiteY27-5092" fmla="*/ 4492350 h 4492350"/>
              <a:gd name="connsiteX0-5093" fmla="*/ 1711842 w 3662637"/>
              <a:gd name="connsiteY0-5094" fmla="*/ 4492350 h 4492350"/>
              <a:gd name="connsiteX1-5095" fmla="*/ 1765005 w 3662637"/>
              <a:gd name="connsiteY1-5096" fmla="*/ 3785190 h 4492350"/>
              <a:gd name="connsiteX2-5097" fmla="*/ 1275907 w 3662637"/>
              <a:gd name="connsiteY2-5098" fmla="*/ 3381153 h 4492350"/>
              <a:gd name="connsiteX3-5099" fmla="*/ 0 w 3662637"/>
              <a:gd name="connsiteY3-5100" fmla="*/ 2945218 h 4492350"/>
              <a:gd name="connsiteX4-5101" fmla="*/ 1095154 w 3662637"/>
              <a:gd name="connsiteY4-5102" fmla="*/ 3242930 h 4492350"/>
              <a:gd name="connsiteX5-5103" fmla="*/ 361507 w 3662637"/>
              <a:gd name="connsiteY5-5104" fmla="*/ 2456121 h 4492350"/>
              <a:gd name="connsiteX6-5105" fmla="*/ 1743740 w 3662637"/>
              <a:gd name="connsiteY6-5106" fmla="*/ 3519376 h 4492350"/>
              <a:gd name="connsiteX7-5107" fmla="*/ 1652058 w 3662637"/>
              <a:gd name="connsiteY7-5108" fmla="*/ 2400346 h 4492350"/>
              <a:gd name="connsiteX8-5109" fmla="*/ 8208 w 3662637"/>
              <a:gd name="connsiteY8-5110" fmla="*/ 750901 h 4492350"/>
              <a:gd name="connsiteX9-5111" fmla="*/ 956930 w 3662637"/>
              <a:gd name="connsiteY9-5112" fmla="*/ 1924493 h 4492350"/>
              <a:gd name="connsiteX10-5113" fmla="*/ 1061670 w 3662637"/>
              <a:gd name="connsiteY10-5114" fmla="*/ 857226 h 4492350"/>
              <a:gd name="connsiteX11-5115" fmla="*/ 1162773 w 3662637"/>
              <a:gd name="connsiteY11-5116" fmla="*/ 2026621 h 4492350"/>
              <a:gd name="connsiteX12-5117" fmla="*/ 1682742 w 3662637"/>
              <a:gd name="connsiteY12-5118" fmla="*/ 2194318 h 4492350"/>
              <a:gd name="connsiteX13-5119" fmla="*/ 1924493 w 3662637"/>
              <a:gd name="connsiteY13-5120" fmla="*/ 0 h 4492350"/>
              <a:gd name="connsiteX14-5121" fmla="*/ 1995936 w 3662637"/>
              <a:gd name="connsiteY14-5122" fmla="*/ 986216 h 4492350"/>
              <a:gd name="connsiteX15-5123" fmla="*/ 1850065 w 3662637"/>
              <a:gd name="connsiteY15-5124" fmla="*/ 2060385 h 4492350"/>
              <a:gd name="connsiteX16-5125" fmla="*/ 2025596 w 3662637"/>
              <a:gd name="connsiteY16-5126" fmla="*/ 3046321 h 4492350"/>
              <a:gd name="connsiteX17-5127" fmla="*/ 2615609 w 3662637"/>
              <a:gd name="connsiteY17-5128" fmla="*/ 2519916 h 4492350"/>
              <a:gd name="connsiteX18-5129" fmla="*/ 2881796 w 3662637"/>
              <a:gd name="connsiteY18-5130" fmla="*/ 1291762 h 4492350"/>
              <a:gd name="connsiteX19-5131" fmla="*/ 2774911 w 3662637"/>
              <a:gd name="connsiteY19-5132" fmla="*/ 2383091 h 4492350"/>
              <a:gd name="connsiteX20-5133" fmla="*/ 3662637 w 3662637"/>
              <a:gd name="connsiteY20-5134" fmla="*/ 1124252 h 4492350"/>
              <a:gd name="connsiteX21-5135" fmla="*/ 2190307 w 3662637"/>
              <a:gd name="connsiteY21-5136" fmla="*/ 3370521 h 4492350"/>
              <a:gd name="connsiteX22-5137" fmla="*/ 2137144 w 3662637"/>
              <a:gd name="connsiteY22-5138" fmla="*/ 3817088 h 4492350"/>
              <a:gd name="connsiteX23-5139" fmla="*/ 3285460 w 3662637"/>
              <a:gd name="connsiteY23-5140" fmla="*/ 3094074 h 4492350"/>
              <a:gd name="connsiteX24-5141" fmla="*/ 2162419 w 3662637"/>
              <a:gd name="connsiteY24-5142" fmla="*/ 4030951 h 4492350"/>
              <a:gd name="connsiteX25-5143" fmla="*/ 2200940 w 3662637"/>
              <a:gd name="connsiteY25-5144" fmla="*/ 4476307 h 4492350"/>
              <a:gd name="connsiteX26-5145" fmla="*/ 2186296 w 3662637"/>
              <a:gd name="connsiteY26-5146" fmla="*/ 4491415 h 4492350"/>
              <a:gd name="connsiteX27-5147" fmla="*/ 1711842 w 3662637"/>
              <a:gd name="connsiteY27-5148" fmla="*/ 4492350 h 4492350"/>
              <a:gd name="connsiteX0-5149" fmla="*/ 1711842 w 3662637"/>
              <a:gd name="connsiteY0-5150" fmla="*/ 4492350 h 4492350"/>
              <a:gd name="connsiteX1-5151" fmla="*/ 1765005 w 3662637"/>
              <a:gd name="connsiteY1-5152" fmla="*/ 3785190 h 4492350"/>
              <a:gd name="connsiteX2-5153" fmla="*/ 1275907 w 3662637"/>
              <a:gd name="connsiteY2-5154" fmla="*/ 3381153 h 4492350"/>
              <a:gd name="connsiteX3-5155" fmla="*/ 0 w 3662637"/>
              <a:gd name="connsiteY3-5156" fmla="*/ 2945218 h 4492350"/>
              <a:gd name="connsiteX4-5157" fmla="*/ 1095154 w 3662637"/>
              <a:gd name="connsiteY4-5158" fmla="*/ 3242930 h 4492350"/>
              <a:gd name="connsiteX5-5159" fmla="*/ 361507 w 3662637"/>
              <a:gd name="connsiteY5-5160" fmla="*/ 2456121 h 4492350"/>
              <a:gd name="connsiteX6-5161" fmla="*/ 1743740 w 3662637"/>
              <a:gd name="connsiteY6-5162" fmla="*/ 3519376 h 4492350"/>
              <a:gd name="connsiteX7-5163" fmla="*/ 1652058 w 3662637"/>
              <a:gd name="connsiteY7-5164" fmla="*/ 2400346 h 4492350"/>
              <a:gd name="connsiteX8-5165" fmla="*/ 8208 w 3662637"/>
              <a:gd name="connsiteY8-5166" fmla="*/ 750901 h 4492350"/>
              <a:gd name="connsiteX9-5167" fmla="*/ 956930 w 3662637"/>
              <a:gd name="connsiteY9-5168" fmla="*/ 1924493 h 4492350"/>
              <a:gd name="connsiteX10-5169" fmla="*/ 1061670 w 3662637"/>
              <a:gd name="connsiteY10-5170" fmla="*/ 857226 h 4492350"/>
              <a:gd name="connsiteX11-5171" fmla="*/ 1162773 w 3662637"/>
              <a:gd name="connsiteY11-5172" fmla="*/ 2026621 h 4492350"/>
              <a:gd name="connsiteX12-5173" fmla="*/ 1682742 w 3662637"/>
              <a:gd name="connsiteY12-5174" fmla="*/ 2194318 h 4492350"/>
              <a:gd name="connsiteX13-5175" fmla="*/ 1924493 w 3662637"/>
              <a:gd name="connsiteY13-5176" fmla="*/ 0 h 4492350"/>
              <a:gd name="connsiteX14-5177" fmla="*/ 1995936 w 3662637"/>
              <a:gd name="connsiteY14-5178" fmla="*/ 986216 h 4492350"/>
              <a:gd name="connsiteX15-5179" fmla="*/ 1850065 w 3662637"/>
              <a:gd name="connsiteY15-5180" fmla="*/ 2060385 h 4492350"/>
              <a:gd name="connsiteX16-5181" fmla="*/ 2025596 w 3662637"/>
              <a:gd name="connsiteY16-5182" fmla="*/ 3046321 h 4492350"/>
              <a:gd name="connsiteX17-5183" fmla="*/ 2615609 w 3662637"/>
              <a:gd name="connsiteY17-5184" fmla="*/ 2519916 h 4492350"/>
              <a:gd name="connsiteX18-5185" fmla="*/ 2881796 w 3662637"/>
              <a:gd name="connsiteY18-5186" fmla="*/ 1291762 h 4492350"/>
              <a:gd name="connsiteX19-5187" fmla="*/ 2774911 w 3662637"/>
              <a:gd name="connsiteY19-5188" fmla="*/ 2383091 h 4492350"/>
              <a:gd name="connsiteX20-5189" fmla="*/ 3662637 w 3662637"/>
              <a:gd name="connsiteY20-5190" fmla="*/ 1124252 h 4492350"/>
              <a:gd name="connsiteX21-5191" fmla="*/ 2190307 w 3662637"/>
              <a:gd name="connsiteY21-5192" fmla="*/ 3370521 h 4492350"/>
              <a:gd name="connsiteX22-5193" fmla="*/ 2137144 w 3662637"/>
              <a:gd name="connsiteY22-5194" fmla="*/ 3817088 h 4492350"/>
              <a:gd name="connsiteX23-5195" fmla="*/ 3285460 w 3662637"/>
              <a:gd name="connsiteY23-5196" fmla="*/ 3094074 h 4492350"/>
              <a:gd name="connsiteX24-5197" fmla="*/ 2162419 w 3662637"/>
              <a:gd name="connsiteY24-5198" fmla="*/ 4030951 h 4492350"/>
              <a:gd name="connsiteX25-5199" fmla="*/ 2200940 w 3662637"/>
              <a:gd name="connsiteY25-5200" fmla="*/ 4476307 h 4492350"/>
              <a:gd name="connsiteX26-5201" fmla="*/ 2186296 w 3662637"/>
              <a:gd name="connsiteY26-5202" fmla="*/ 4491415 h 4492350"/>
              <a:gd name="connsiteX27-5203" fmla="*/ 1711842 w 3662637"/>
              <a:gd name="connsiteY27-5204" fmla="*/ 4492350 h 4492350"/>
              <a:gd name="connsiteX0-5205" fmla="*/ 1711842 w 3662637"/>
              <a:gd name="connsiteY0-5206" fmla="*/ 4492350 h 4492350"/>
              <a:gd name="connsiteX1-5207" fmla="*/ 1765005 w 3662637"/>
              <a:gd name="connsiteY1-5208" fmla="*/ 3785190 h 4492350"/>
              <a:gd name="connsiteX2-5209" fmla="*/ 1275907 w 3662637"/>
              <a:gd name="connsiteY2-5210" fmla="*/ 3381153 h 4492350"/>
              <a:gd name="connsiteX3-5211" fmla="*/ 0 w 3662637"/>
              <a:gd name="connsiteY3-5212" fmla="*/ 2945218 h 4492350"/>
              <a:gd name="connsiteX4-5213" fmla="*/ 1095154 w 3662637"/>
              <a:gd name="connsiteY4-5214" fmla="*/ 3242930 h 4492350"/>
              <a:gd name="connsiteX5-5215" fmla="*/ 361507 w 3662637"/>
              <a:gd name="connsiteY5-5216" fmla="*/ 2456121 h 4492350"/>
              <a:gd name="connsiteX6-5217" fmla="*/ 1743740 w 3662637"/>
              <a:gd name="connsiteY6-5218" fmla="*/ 3519376 h 4492350"/>
              <a:gd name="connsiteX7-5219" fmla="*/ 1652058 w 3662637"/>
              <a:gd name="connsiteY7-5220" fmla="*/ 2400346 h 4492350"/>
              <a:gd name="connsiteX8-5221" fmla="*/ 8208 w 3662637"/>
              <a:gd name="connsiteY8-5222" fmla="*/ 750901 h 4492350"/>
              <a:gd name="connsiteX9-5223" fmla="*/ 956930 w 3662637"/>
              <a:gd name="connsiteY9-5224" fmla="*/ 1924493 h 4492350"/>
              <a:gd name="connsiteX10-5225" fmla="*/ 1061670 w 3662637"/>
              <a:gd name="connsiteY10-5226" fmla="*/ 857226 h 4492350"/>
              <a:gd name="connsiteX11-5227" fmla="*/ 1162773 w 3662637"/>
              <a:gd name="connsiteY11-5228" fmla="*/ 2026621 h 4492350"/>
              <a:gd name="connsiteX12-5229" fmla="*/ 1682742 w 3662637"/>
              <a:gd name="connsiteY12-5230" fmla="*/ 2194318 h 4492350"/>
              <a:gd name="connsiteX13-5231" fmla="*/ 1924493 w 3662637"/>
              <a:gd name="connsiteY13-5232" fmla="*/ 0 h 4492350"/>
              <a:gd name="connsiteX14-5233" fmla="*/ 1995936 w 3662637"/>
              <a:gd name="connsiteY14-5234" fmla="*/ 986216 h 4492350"/>
              <a:gd name="connsiteX15-5235" fmla="*/ 1850065 w 3662637"/>
              <a:gd name="connsiteY15-5236" fmla="*/ 2060385 h 4492350"/>
              <a:gd name="connsiteX16-5237" fmla="*/ 2025596 w 3662637"/>
              <a:gd name="connsiteY16-5238" fmla="*/ 3046321 h 4492350"/>
              <a:gd name="connsiteX17-5239" fmla="*/ 2615609 w 3662637"/>
              <a:gd name="connsiteY17-5240" fmla="*/ 2519916 h 4492350"/>
              <a:gd name="connsiteX18-5241" fmla="*/ 2881796 w 3662637"/>
              <a:gd name="connsiteY18-5242" fmla="*/ 1291762 h 4492350"/>
              <a:gd name="connsiteX19-5243" fmla="*/ 2774911 w 3662637"/>
              <a:gd name="connsiteY19-5244" fmla="*/ 2383091 h 4492350"/>
              <a:gd name="connsiteX20-5245" fmla="*/ 3662637 w 3662637"/>
              <a:gd name="connsiteY20-5246" fmla="*/ 1124252 h 4492350"/>
              <a:gd name="connsiteX21-5247" fmla="*/ 2190307 w 3662637"/>
              <a:gd name="connsiteY21-5248" fmla="*/ 3370521 h 4492350"/>
              <a:gd name="connsiteX22-5249" fmla="*/ 2137144 w 3662637"/>
              <a:gd name="connsiteY22-5250" fmla="*/ 3817088 h 4492350"/>
              <a:gd name="connsiteX23-5251" fmla="*/ 3285460 w 3662637"/>
              <a:gd name="connsiteY23-5252" fmla="*/ 3094074 h 4492350"/>
              <a:gd name="connsiteX24-5253" fmla="*/ 2162419 w 3662637"/>
              <a:gd name="connsiteY24-5254" fmla="*/ 4030951 h 4492350"/>
              <a:gd name="connsiteX25-5255" fmla="*/ 2200940 w 3662637"/>
              <a:gd name="connsiteY25-5256" fmla="*/ 4476307 h 4492350"/>
              <a:gd name="connsiteX26-5257" fmla="*/ 2186296 w 3662637"/>
              <a:gd name="connsiteY26-5258" fmla="*/ 4491415 h 4492350"/>
              <a:gd name="connsiteX27-5259" fmla="*/ 1711842 w 3662637"/>
              <a:gd name="connsiteY27-5260" fmla="*/ 4492350 h 4492350"/>
              <a:gd name="connsiteX0-5261" fmla="*/ 1711842 w 3662637"/>
              <a:gd name="connsiteY0-5262" fmla="*/ 4492350 h 4492350"/>
              <a:gd name="connsiteX1-5263" fmla="*/ 1765005 w 3662637"/>
              <a:gd name="connsiteY1-5264" fmla="*/ 3785190 h 4492350"/>
              <a:gd name="connsiteX2-5265" fmla="*/ 1275907 w 3662637"/>
              <a:gd name="connsiteY2-5266" fmla="*/ 3381153 h 4492350"/>
              <a:gd name="connsiteX3-5267" fmla="*/ 0 w 3662637"/>
              <a:gd name="connsiteY3-5268" fmla="*/ 2945218 h 4492350"/>
              <a:gd name="connsiteX4-5269" fmla="*/ 1095154 w 3662637"/>
              <a:gd name="connsiteY4-5270" fmla="*/ 3242930 h 4492350"/>
              <a:gd name="connsiteX5-5271" fmla="*/ 361507 w 3662637"/>
              <a:gd name="connsiteY5-5272" fmla="*/ 2456121 h 4492350"/>
              <a:gd name="connsiteX6-5273" fmla="*/ 1743740 w 3662637"/>
              <a:gd name="connsiteY6-5274" fmla="*/ 3519376 h 4492350"/>
              <a:gd name="connsiteX7-5275" fmla="*/ 1652058 w 3662637"/>
              <a:gd name="connsiteY7-5276" fmla="*/ 2400346 h 4492350"/>
              <a:gd name="connsiteX8-5277" fmla="*/ 28261 w 3662637"/>
              <a:gd name="connsiteY8-5278" fmla="*/ 742880 h 4492350"/>
              <a:gd name="connsiteX9-5279" fmla="*/ 956930 w 3662637"/>
              <a:gd name="connsiteY9-5280" fmla="*/ 1924493 h 4492350"/>
              <a:gd name="connsiteX10-5281" fmla="*/ 1061670 w 3662637"/>
              <a:gd name="connsiteY10-5282" fmla="*/ 857226 h 4492350"/>
              <a:gd name="connsiteX11-5283" fmla="*/ 1162773 w 3662637"/>
              <a:gd name="connsiteY11-5284" fmla="*/ 2026621 h 4492350"/>
              <a:gd name="connsiteX12-5285" fmla="*/ 1682742 w 3662637"/>
              <a:gd name="connsiteY12-5286" fmla="*/ 2194318 h 4492350"/>
              <a:gd name="connsiteX13-5287" fmla="*/ 1924493 w 3662637"/>
              <a:gd name="connsiteY13-5288" fmla="*/ 0 h 4492350"/>
              <a:gd name="connsiteX14-5289" fmla="*/ 1995936 w 3662637"/>
              <a:gd name="connsiteY14-5290" fmla="*/ 986216 h 4492350"/>
              <a:gd name="connsiteX15-5291" fmla="*/ 1850065 w 3662637"/>
              <a:gd name="connsiteY15-5292" fmla="*/ 2060385 h 4492350"/>
              <a:gd name="connsiteX16-5293" fmla="*/ 2025596 w 3662637"/>
              <a:gd name="connsiteY16-5294" fmla="*/ 3046321 h 4492350"/>
              <a:gd name="connsiteX17-5295" fmla="*/ 2615609 w 3662637"/>
              <a:gd name="connsiteY17-5296" fmla="*/ 2519916 h 4492350"/>
              <a:gd name="connsiteX18-5297" fmla="*/ 2881796 w 3662637"/>
              <a:gd name="connsiteY18-5298" fmla="*/ 1291762 h 4492350"/>
              <a:gd name="connsiteX19-5299" fmla="*/ 2774911 w 3662637"/>
              <a:gd name="connsiteY19-5300" fmla="*/ 2383091 h 4492350"/>
              <a:gd name="connsiteX20-5301" fmla="*/ 3662637 w 3662637"/>
              <a:gd name="connsiteY20-5302" fmla="*/ 1124252 h 4492350"/>
              <a:gd name="connsiteX21-5303" fmla="*/ 2190307 w 3662637"/>
              <a:gd name="connsiteY21-5304" fmla="*/ 3370521 h 4492350"/>
              <a:gd name="connsiteX22-5305" fmla="*/ 2137144 w 3662637"/>
              <a:gd name="connsiteY22-5306" fmla="*/ 3817088 h 4492350"/>
              <a:gd name="connsiteX23-5307" fmla="*/ 3285460 w 3662637"/>
              <a:gd name="connsiteY23-5308" fmla="*/ 3094074 h 4492350"/>
              <a:gd name="connsiteX24-5309" fmla="*/ 2162419 w 3662637"/>
              <a:gd name="connsiteY24-5310" fmla="*/ 4030951 h 4492350"/>
              <a:gd name="connsiteX25-5311" fmla="*/ 2200940 w 3662637"/>
              <a:gd name="connsiteY25-5312" fmla="*/ 4476307 h 4492350"/>
              <a:gd name="connsiteX26-5313" fmla="*/ 2186296 w 3662637"/>
              <a:gd name="connsiteY26-5314" fmla="*/ 4491415 h 4492350"/>
              <a:gd name="connsiteX27-5315" fmla="*/ 1711842 w 3662637"/>
              <a:gd name="connsiteY27-5316" fmla="*/ 4492350 h 4492350"/>
              <a:gd name="connsiteX0-5317" fmla="*/ 1711842 w 3662637"/>
              <a:gd name="connsiteY0-5318" fmla="*/ 4492350 h 4492350"/>
              <a:gd name="connsiteX1-5319" fmla="*/ 1765005 w 3662637"/>
              <a:gd name="connsiteY1-5320" fmla="*/ 3785190 h 4492350"/>
              <a:gd name="connsiteX2-5321" fmla="*/ 1275907 w 3662637"/>
              <a:gd name="connsiteY2-5322" fmla="*/ 3381153 h 4492350"/>
              <a:gd name="connsiteX3-5323" fmla="*/ 0 w 3662637"/>
              <a:gd name="connsiteY3-5324" fmla="*/ 2945218 h 4492350"/>
              <a:gd name="connsiteX4-5325" fmla="*/ 1095154 w 3662637"/>
              <a:gd name="connsiteY4-5326" fmla="*/ 3242930 h 4492350"/>
              <a:gd name="connsiteX5-5327" fmla="*/ 361507 w 3662637"/>
              <a:gd name="connsiteY5-5328" fmla="*/ 2456121 h 4492350"/>
              <a:gd name="connsiteX6-5329" fmla="*/ 1743740 w 3662637"/>
              <a:gd name="connsiteY6-5330" fmla="*/ 3519376 h 4492350"/>
              <a:gd name="connsiteX7-5331" fmla="*/ 1652058 w 3662637"/>
              <a:gd name="connsiteY7-5332" fmla="*/ 2400346 h 4492350"/>
              <a:gd name="connsiteX8-5333" fmla="*/ 28261 w 3662637"/>
              <a:gd name="connsiteY8-5334" fmla="*/ 742880 h 4492350"/>
              <a:gd name="connsiteX9-5335" fmla="*/ 956930 w 3662637"/>
              <a:gd name="connsiteY9-5336" fmla="*/ 1924493 h 4492350"/>
              <a:gd name="connsiteX10-5337" fmla="*/ 1061670 w 3662637"/>
              <a:gd name="connsiteY10-5338" fmla="*/ 857226 h 4492350"/>
              <a:gd name="connsiteX11-5339" fmla="*/ 1162773 w 3662637"/>
              <a:gd name="connsiteY11-5340" fmla="*/ 2026621 h 4492350"/>
              <a:gd name="connsiteX12-5341" fmla="*/ 1682742 w 3662637"/>
              <a:gd name="connsiteY12-5342" fmla="*/ 2194318 h 4492350"/>
              <a:gd name="connsiteX13-5343" fmla="*/ 1924493 w 3662637"/>
              <a:gd name="connsiteY13-5344" fmla="*/ 0 h 4492350"/>
              <a:gd name="connsiteX14-5345" fmla="*/ 1995936 w 3662637"/>
              <a:gd name="connsiteY14-5346" fmla="*/ 986216 h 4492350"/>
              <a:gd name="connsiteX15-5347" fmla="*/ 1850065 w 3662637"/>
              <a:gd name="connsiteY15-5348" fmla="*/ 2060385 h 4492350"/>
              <a:gd name="connsiteX16-5349" fmla="*/ 2025596 w 3662637"/>
              <a:gd name="connsiteY16-5350" fmla="*/ 3046321 h 4492350"/>
              <a:gd name="connsiteX17-5351" fmla="*/ 2615609 w 3662637"/>
              <a:gd name="connsiteY17-5352" fmla="*/ 2519916 h 4492350"/>
              <a:gd name="connsiteX18-5353" fmla="*/ 2881796 w 3662637"/>
              <a:gd name="connsiteY18-5354" fmla="*/ 1291762 h 4492350"/>
              <a:gd name="connsiteX19-5355" fmla="*/ 2774911 w 3662637"/>
              <a:gd name="connsiteY19-5356" fmla="*/ 2383091 h 4492350"/>
              <a:gd name="connsiteX20-5357" fmla="*/ 3662637 w 3662637"/>
              <a:gd name="connsiteY20-5358" fmla="*/ 1124252 h 4492350"/>
              <a:gd name="connsiteX21-5359" fmla="*/ 2190307 w 3662637"/>
              <a:gd name="connsiteY21-5360" fmla="*/ 3370521 h 4492350"/>
              <a:gd name="connsiteX22-5361" fmla="*/ 2137144 w 3662637"/>
              <a:gd name="connsiteY22-5362" fmla="*/ 3817088 h 4492350"/>
              <a:gd name="connsiteX23-5363" fmla="*/ 3285460 w 3662637"/>
              <a:gd name="connsiteY23-5364" fmla="*/ 3094074 h 4492350"/>
              <a:gd name="connsiteX24-5365" fmla="*/ 2162419 w 3662637"/>
              <a:gd name="connsiteY24-5366" fmla="*/ 4030951 h 4492350"/>
              <a:gd name="connsiteX25-5367" fmla="*/ 2200940 w 3662637"/>
              <a:gd name="connsiteY25-5368" fmla="*/ 4476307 h 4492350"/>
              <a:gd name="connsiteX26-5369" fmla="*/ 2186296 w 3662637"/>
              <a:gd name="connsiteY26-5370" fmla="*/ 4491415 h 4492350"/>
              <a:gd name="connsiteX27-5371" fmla="*/ 1711842 w 3662637"/>
              <a:gd name="connsiteY27-5372" fmla="*/ 4492350 h 4492350"/>
              <a:gd name="connsiteX0-5373" fmla="*/ 1711842 w 3662637"/>
              <a:gd name="connsiteY0-5374" fmla="*/ 4492350 h 4492350"/>
              <a:gd name="connsiteX1-5375" fmla="*/ 1765005 w 3662637"/>
              <a:gd name="connsiteY1-5376" fmla="*/ 3785190 h 4492350"/>
              <a:gd name="connsiteX2-5377" fmla="*/ 1275907 w 3662637"/>
              <a:gd name="connsiteY2-5378" fmla="*/ 3381153 h 4492350"/>
              <a:gd name="connsiteX3-5379" fmla="*/ 0 w 3662637"/>
              <a:gd name="connsiteY3-5380" fmla="*/ 2945218 h 4492350"/>
              <a:gd name="connsiteX4-5381" fmla="*/ 1095154 w 3662637"/>
              <a:gd name="connsiteY4-5382" fmla="*/ 3242930 h 4492350"/>
              <a:gd name="connsiteX5-5383" fmla="*/ 361507 w 3662637"/>
              <a:gd name="connsiteY5-5384" fmla="*/ 2456121 h 4492350"/>
              <a:gd name="connsiteX6-5385" fmla="*/ 1743740 w 3662637"/>
              <a:gd name="connsiteY6-5386" fmla="*/ 3519376 h 4492350"/>
              <a:gd name="connsiteX7-5387" fmla="*/ 1652058 w 3662637"/>
              <a:gd name="connsiteY7-5388" fmla="*/ 2400346 h 4492350"/>
              <a:gd name="connsiteX8-5389" fmla="*/ 28261 w 3662637"/>
              <a:gd name="connsiteY8-5390" fmla="*/ 742880 h 4492350"/>
              <a:gd name="connsiteX9-5391" fmla="*/ 956930 w 3662637"/>
              <a:gd name="connsiteY9-5392" fmla="*/ 1924493 h 4492350"/>
              <a:gd name="connsiteX10-5393" fmla="*/ 1061670 w 3662637"/>
              <a:gd name="connsiteY10-5394" fmla="*/ 857226 h 4492350"/>
              <a:gd name="connsiteX11-5395" fmla="*/ 1162773 w 3662637"/>
              <a:gd name="connsiteY11-5396" fmla="*/ 2026621 h 4492350"/>
              <a:gd name="connsiteX12-5397" fmla="*/ 1682742 w 3662637"/>
              <a:gd name="connsiteY12-5398" fmla="*/ 2194318 h 4492350"/>
              <a:gd name="connsiteX13-5399" fmla="*/ 1924493 w 3662637"/>
              <a:gd name="connsiteY13-5400" fmla="*/ 0 h 4492350"/>
              <a:gd name="connsiteX14-5401" fmla="*/ 1995936 w 3662637"/>
              <a:gd name="connsiteY14-5402" fmla="*/ 986216 h 4492350"/>
              <a:gd name="connsiteX15-5403" fmla="*/ 1850065 w 3662637"/>
              <a:gd name="connsiteY15-5404" fmla="*/ 2060385 h 4492350"/>
              <a:gd name="connsiteX16-5405" fmla="*/ 2025596 w 3662637"/>
              <a:gd name="connsiteY16-5406" fmla="*/ 3046321 h 4492350"/>
              <a:gd name="connsiteX17-5407" fmla="*/ 2615609 w 3662637"/>
              <a:gd name="connsiteY17-5408" fmla="*/ 2519916 h 4492350"/>
              <a:gd name="connsiteX18-5409" fmla="*/ 2881796 w 3662637"/>
              <a:gd name="connsiteY18-5410" fmla="*/ 1291762 h 4492350"/>
              <a:gd name="connsiteX19-5411" fmla="*/ 2774911 w 3662637"/>
              <a:gd name="connsiteY19-5412" fmla="*/ 2383091 h 4492350"/>
              <a:gd name="connsiteX20-5413" fmla="*/ 3662637 w 3662637"/>
              <a:gd name="connsiteY20-5414" fmla="*/ 1124252 h 4492350"/>
              <a:gd name="connsiteX21-5415" fmla="*/ 2190307 w 3662637"/>
              <a:gd name="connsiteY21-5416" fmla="*/ 3370521 h 4492350"/>
              <a:gd name="connsiteX22-5417" fmla="*/ 2137144 w 3662637"/>
              <a:gd name="connsiteY22-5418" fmla="*/ 3817088 h 4492350"/>
              <a:gd name="connsiteX23-5419" fmla="*/ 3285460 w 3662637"/>
              <a:gd name="connsiteY23-5420" fmla="*/ 3094074 h 4492350"/>
              <a:gd name="connsiteX24-5421" fmla="*/ 2162419 w 3662637"/>
              <a:gd name="connsiteY24-5422" fmla="*/ 4030951 h 4492350"/>
              <a:gd name="connsiteX25-5423" fmla="*/ 2200940 w 3662637"/>
              <a:gd name="connsiteY25-5424" fmla="*/ 4476307 h 4492350"/>
              <a:gd name="connsiteX26-5425" fmla="*/ 2186296 w 3662637"/>
              <a:gd name="connsiteY26-5426" fmla="*/ 4491415 h 4492350"/>
              <a:gd name="connsiteX27-5427" fmla="*/ 1711842 w 3662637"/>
              <a:gd name="connsiteY27-5428" fmla="*/ 4492350 h 4492350"/>
              <a:gd name="connsiteX0-5429" fmla="*/ 1711842 w 3662637"/>
              <a:gd name="connsiteY0-5430" fmla="*/ 4492350 h 4492350"/>
              <a:gd name="connsiteX1-5431" fmla="*/ 1765005 w 3662637"/>
              <a:gd name="connsiteY1-5432" fmla="*/ 3785190 h 4492350"/>
              <a:gd name="connsiteX2-5433" fmla="*/ 1275907 w 3662637"/>
              <a:gd name="connsiteY2-5434" fmla="*/ 3381153 h 4492350"/>
              <a:gd name="connsiteX3-5435" fmla="*/ 0 w 3662637"/>
              <a:gd name="connsiteY3-5436" fmla="*/ 2945218 h 4492350"/>
              <a:gd name="connsiteX4-5437" fmla="*/ 1095154 w 3662637"/>
              <a:gd name="connsiteY4-5438" fmla="*/ 3242930 h 4492350"/>
              <a:gd name="connsiteX5-5439" fmla="*/ 361507 w 3662637"/>
              <a:gd name="connsiteY5-5440" fmla="*/ 2456121 h 4492350"/>
              <a:gd name="connsiteX6-5441" fmla="*/ 1743740 w 3662637"/>
              <a:gd name="connsiteY6-5442" fmla="*/ 3519376 h 4492350"/>
              <a:gd name="connsiteX7-5443" fmla="*/ 1652058 w 3662637"/>
              <a:gd name="connsiteY7-5444" fmla="*/ 2400346 h 4492350"/>
              <a:gd name="connsiteX8-5445" fmla="*/ 28261 w 3662637"/>
              <a:gd name="connsiteY8-5446" fmla="*/ 742880 h 4492350"/>
              <a:gd name="connsiteX9-5447" fmla="*/ 956930 w 3662637"/>
              <a:gd name="connsiteY9-5448" fmla="*/ 1924493 h 4492350"/>
              <a:gd name="connsiteX10-5449" fmla="*/ 1061670 w 3662637"/>
              <a:gd name="connsiteY10-5450" fmla="*/ 857226 h 4492350"/>
              <a:gd name="connsiteX11-5451" fmla="*/ 1162773 w 3662637"/>
              <a:gd name="connsiteY11-5452" fmla="*/ 2026621 h 4492350"/>
              <a:gd name="connsiteX12-5453" fmla="*/ 1682742 w 3662637"/>
              <a:gd name="connsiteY12-5454" fmla="*/ 2194318 h 4492350"/>
              <a:gd name="connsiteX13-5455" fmla="*/ 1924493 w 3662637"/>
              <a:gd name="connsiteY13-5456" fmla="*/ 0 h 4492350"/>
              <a:gd name="connsiteX14-5457" fmla="*/ 1995936 w 3662637"/>
              <a:gd name="connsiteY14-5458" fmla="*/ 986216 h 4492350"/>
              <a:gd name="connsiteX15-5459" fmla="*/ 1850065 w 3662637"/>
              <a:gd name="connsiteY15-5460" fmla="*/ 2060385 h 4492350"/>
              <a:gd name="connsiteX16-5461" fmla="*/ 2025596 w 3662637"/>
              <a:gd name="connsiteY16-5462" fmla="*/ 3046321 h 4492350"/>
              <a:gd name="connsiteX17-5463" fmla="*/ 2615609 w 3662637"/>
              <a:gd name="connsiteY17-5464" fmla="*/ 2519916 h 4492350"/>
              <a:gd name="connsiteX18-5465" fmla="*/ 2881796 w 3662637"/>
              <a:gd name="connsiteY18-5466" fmla="*/ 1291762 h 4492350"/>
              <a:gd name="connsiteX19-5467" fmla="*/ 2774911 w 3662637"/>
              <a:gd name="connsiteY19-5468" fmla="*/ 2383091 h 4492350"/>
              <a:gd name="connsiteX20-5469" fmla="*/ 3662637 w 3662637"/>
              <a:gd name="connsiteY20-5470" fmla="*/ 1124252 h 4492350"/>
              <a:gd name="connsiteX21-5471" fmla="*/ 2190307 w 3662637"/>
              <a:gd name="connsiteY21-5472" fmla="*/ 3370521 h 4492350"/>
              <a:gd name="connsiteX22-5473" fmla="*/ 2137144 w 3662637"/>
              <a:gd name="connsiteY22-5474" fmla="*/ 3817088 h 4492350"/>
              <a:gd name="connsiteX23-5475" fmla="*/ 3285460 w 3662637"/>
              <a:gd name="connsiteY23-5476" fmla="*/ 3094074 h 4492350"/>
              <a:gd name="connsiteX24-5477" fmla="*/ 2162419 w 3662637"/>
              <a:gd name="connsiteY24-5478" fmla="*/ 4030951 h 4492350"/>
              <a:gd name="connsiteX25-5479" fmla="*/ 2200940 w 3662637"/>
              <a:gd name="connsiteY25-5480" fmla="*/ 4476307 h 4492350"/>
              <a:gd name="connsiteX26-5481" fmla="*/ 2186296 w 3662637"/>
              <a:gd name="connsiteY26-5482" fmla="*/ 4491415 h 4492350"/>
              <a:gd name="connsiteX27-5483" fmla="*/ 1711842 w 3662637"/>
              <a:gd name="connsiteY27-5484" fmla="*/ 4492350 h 4492350"/>
              <a:gd name="connsiteX0-5485" fmla="*/ 1711842 w 3662637"/>
              <a:gd name="connsiteY0-5486" fmla="*/ 4492350 h 4492350"/>
              <a:gd name="connsiteX1-5487" fmla="*/ 1765005 w 3662637"/>
              <a:gd name="connsiteY1-5488" fmla="*/ 3785190 h 4492350"/>
              <a:gd name="connsiteX2-5489" fmla="*/ 1275907 w 3662637"/>
              <a:gd name="connsiteY2-5490" fmla="*/ 3381153 h 4492350"/>
              <a:gd name="connsiteX3-5491" fmla="*/ 0 w 3662637"/>
              <a:gd name="connsiteY3-5492" fmla="*/ 2945218 h 4492350"/>
              <a:gd name="connsiteX4-5493" fmla="*/ 1095154 w 3662637"/>
              <a:gd name="connsiteY4-5494" fmla="*/ 3242930 h 4492350"/>
              <a:gd name="connsiteX5-5495" fmla="*/ 361507 w 3662637"/>
              <a:gd name="connsiteY5-5496" fmla="*/ 2456121 h 4492350"/>
              <a:gd name="connsiteX6-5497" fmla="*/ 1743740 w 3662637"/>
              <a:gd name="connsiteY6-5498" fmla="*/ 3519376 h 4492350"/>
              <a:gd name="connsiteX7-5499" fmla="*/ 1652058 w 3662637"/>
              <a:gd name="connsiteY7-5500" fmla="*/ 2400346 h 4492350"/>
              <a:gd name="connsiteX8-5501" fmla="*/ 28261 w 3662637"/>
              <a:gd name="connsiteY8-5502" fmla="*/ 742880 h 4492350"/>
              <a:gd name="connsiteX9-5503" fmla="*/ 956930 w 3662637"/>
              <a:gd name="connsiteY9-5504" fmla="*/ 1924493 h 4492350"/>
              <a:gd name="connsiteX10-5505" fmla="*/ 1061670 w 3662637"/>
              <a:gd name="connsiteY10-5506" fmla="*/ 857226 h 4492350"/>
              <a:gd name="connsiteX11-5507" fmla="*/ 1162773 w 3662637"/>
              <a:gd name="connsiteY11-5508" fmla="*/ 2026621 h 4492350"/>
              <a:gd name="connsiteX12-5509" fmla="*/ 1682742 w 3662637"/>
              <a:gd name="connsiteY12-5510" fmla="*/ 2194318 h 4492350"/>
              <a:gd name="connsiteX13-5511" fmla="*/ 1924493 w 3662637"/>
              <a:gd name="connsiteY13-5512" fmla="*/ 0 h 4492350"/>
              <a:gd name="connsiteX14-5513" fmla="*/ 1995936 w 3662637"/>
              <a:gd name="connsiteY14-5514" fmla="*/ 986216 h 4492350"/>
              <a:gd name="connsiteX15-5515" fmla="*/ 1850065 w 3662637"/>
              <a:gd name="connsiteY15-5516" fmla="*/ 2060385 h 4492350"/>
              <a:gd name="connsiteX16-5517" fmla="*/ 2025596 w 3662637"/>
              <a:gd name="connsiteY16-5518" fmla="*/ 3046321 h 4492350"/>
              <a:gd name="connsiteX17-5519" fmla="*/ 2615609 w 3662637"/>
              <a:gd name="connsiteY17-5520" fmla="*/ 2519916 h 4492350"/>
              <a:gd name="connsiteX18-5521" fmla="*/ 2881796 w 3662637"/>
              <a:gd name="connsiteY18-5522" fmla="*/ 1291762 h 4492350"/>
              <a:gd name="connsiteX19-5523" fmla="*/ 2774911 w 3662637"/>
              <a:gd name="connsiteY19-5524" fmla="*/ 2383091 h 4492350"/>
              <a:gd name="connsiteX20-5525" fmla="*/ 3662637 w 3662637"/>
              <a:gd name="connsiteY20-5526" fmla="*/ 1124252 h 4492350"/>
              <a:gd name="connsiteX21-5527" fmla="*/ 2190307 w 3662637"/>
              <a:gd name="connsiteY21-5528" fmla="*/ 3370521 h 4492350"/>
              <a:gd name="connsiteX22-5529" fmla="*/ 2137144 w 3662637"/>
              <a:gd name="connsiteY22-5530" fmla="*/ 3817088 h 4492350"/>
              <a:gd name="connsiteX23-5531" fmla="*/ 3285460 w 3662637"/>
              <a:gd name="connsiteY23-5532" fmla="*/ 3094074 h 4492350"/>
              <a:gd name="connsiteX24-5533" fmla="*/ 2162419 w 3662637"/>
              <a:gd name="connsiteY24-5534" fmla="*/ 4030951 h 4492350"/>
              <a:gd name="connsiteX25-5535" fmla="*/ 2200940 w 3662637"/>
              <a:gd name="connsiteY25-5536" fmla="*/ 4476307 h 4492350"/>
              <a:gd name="connsiteX26-5537" fmla="*/ 2186296 w 3662637"/>
              <a:gd name="connsiteY26-5538" fmla="*/ 4491415 h 4492350"/>
              <a:gd name="connsiteX27-5539" fmla="*/ 1711842 w 3662637"/>
              <a:gd name="connsiteY27-5540" fmla="*/ 4492350 h 4492350"/>
              <a:gd name="connsiteX0-5541" fmla="*/ 1711842 w 3662637"/>
              <a:gd name="connsiteY0-5542" fmla="*/ 4492350 h 4492350"/>
              <a:gd name="connsiteX1-5543" fmla="*/ 1765005 w 3662637"/>
              <a:gd name="connsiteY1-5544" fmla="*/ 3785190 h 4492350"/>
              <a:gd name="connsiteX2-5545" fmla="*/ 1275907 w 3662637"/>
              <a:gd name="connsiteY2-5546" fmla="*/ 3381153 h 4492350"/>
              <a:gd name="connsiteX3-5547" fmla="*/ 0 w 3662637"/>
              <a:gd name="connsiteY3-5548" fmla="*/ 2945218 h 4492350"/>
              <a:gd name="connsiteX4-5549" fmla="*/ 1095154 w 3662637"/>
              <a:gd name="connsiteY4-5550" fmla="*/ 3242930 h 4492350"/>
              <a:gd name="connsiteX5-5551" fmla="*/ 361507 w 3662637"/>
              <a:gd name="connsiteY5-5552" fmla="*/ 2456121 h 4492350"/>
              <a:gd name="connsiteX6-5553" fmla="*/ 1743740 w 3662637"/>
              <a:gd name="connsiteY6-5554" fmla="*/ 3519376 h 4492350"/>
              <a:gd name="connsiteX7-5555" fmla="*/ 1652058 w 3662637"/>
              <a:gd name="connsiteY7-5556" fmla="*/ 2400346 h 4492350"/>
              <a:gd name="connsiteX8-5557" fmla="*/ 28261 w 3662637"/>
              <a:gd name="connsiteY8-5558" fmla="*/ 742880 h 4492350"/>
              <a:gd name="connsiteX9-5559" fmla="*/ 956930 w 3662637"/>
              <a:gd name="connsiteY9-5560" fmla="*/ 1924493 h 4492350"/>
              <a:gd name="connsiteX10-5561" fmla="*/ 1061670 w 3662637"/>
              <a:gd name="connsiteY10-5562" fmla="*/ 857226 h 4492350"/>
              <a:gd name="connsiteX11-5563" fmla="*/ 1162773 w 3662637"/>
              <a:gd name="connsiteY11-5564" fmla="*/ 2026621 h 4492350"/>
              <a:gd name="connsiteX12-5565" fmla="*/ 1682742 w 3662637"/>
              <a:gd name="connsiteY12-5566" fmla="*/ 2194318 h 4492350"/>
              <a:gd name="connsiteX13-5567" fmla="*/ 1924493 w 3662637"/>
              <a:gd name="connsiteY13-5568" fmla="*/ 0 h 4492350"/>
              <a:gd name="connsiteX14-5569" fmla="*/ 1995936 w 3662637"/>
              <a:gd name="connsiteY14-5570" fmla="*/ 986216 h 4492350"/>
              <a:gd name="connsiteX15-5571" fmla="*/ 1850065 w 3662637"/>
              <a:gd name="connsiteY15-5572" fmla="*/ 2060385 h 4492350"/>
              <a:gd name="connsiteX16-5573" fmla="*/ 2025596 w 3662637"/>
              <a:gd name="connsiteY16-5574" fmla="*/ 3046321 h 4492350"/>
              <a:gd name="connsiteX17-5575" fmla="*/ 2615609 w 3662637"/>
              <a:gd name="connsiteY17-5576" fmla="*/ 2519916 h 4492350"/>
              <a:gd name="connsiteX18-5577" fmla="*/ 2881796 w 3662637"/>
              <a:gd name="connsiteY18-5578" fmla="*/ 1291762 h 4492350"/>
              <a:gd name="connsiteX19-5579" fmla="*/ 2774911 w 3662637"/>
              <a:gd name="connsiteY19-5580" fmla="*/ 2383091 h 4492350"/>
              <a:gd name="connsiteX20-5581" fmla="*/ 3662637 w 3662637"/>
              <a:gd name="connsiteY20-5582" fmla="*/ 1124252 h 4492350"/>
              <a:gd name="connsiteX21-5583" fmla="*/ 2190307 w 3662637"/>
              <a:gd name="connsiteY21-5584" fmla="*/ 3370521 h 4492350"/>
              <a:gd name="connsiteX22-5585" fmla="*/ 2137144 w 3662637"/>
              <a:gd name="connsiteY22-5586" fmla="*/ 3817088 h 4492350"/>
              <a:gd name="connsiteX23-5587" fmla="*/ 3285460 w 3662637"/>
              <a:gd name="connsiteY23-5588" fmla="*/ 3094074 h 4492350"/>
              <a:gd name="connsiteX24-5589" fmla="*/ 2162419 w 3662637"/>
              <a:gd name="connsiteY24-5590" fmla="*/ 4030951 h 4492350"/>
              <a:gd name="connsiteX25-5591" fmla="*/ 2200940 w 3662637"/>
              <a:gd name="connsiteY25-5592" fmla="*/ 4476307 h 4492350"/>
              <a:gd name="connsiteX26-5593" fmla="*/ 2186296 w 3662637"/>
              <a:gd name="connsiteY26-5594" fmla="*/ 4491415 h 4492350"/>
              <a:gd name="connsiteX27-5595" fmla="*/ 1711842 w 3662637"/>
              <a:gd name="connsiteY27-5596" fmla="*/ 4492350 h 4492350"/>
              <a:gd name="connsiteX0-5597" fmla="*/ 1711842 w 3662637"/>
              <a:gd name="connsiteY0-5598" fmla="*/ 4492350 h 4492350"/>
              <a:gd name="connsiteX1-5599" fmla="*/ 1765005 w 3662637"/>
              <a:gd name="connsiteY1-5600" fmla="*/ 3785190 h 4492350"/>
              <a:gd name="connsiteX2-5601" fmla="*/ 1275907 w 3662637"/>
              <a:gd name="connsiteY2-5602" fmla="*/ 3381153 h 4492350"/>
              <a:gd name="connsiteX3-5603" fmla="*/ 0 w 3662637"/>
              <a:gd name="connsiteY3-5604" fmla="*/ 2945218 h 4492350"/>
              <a:gd name="connsiteX4-5605" fmla="*/ 1095154 w 3662637"/>
              <a:gd name="connsiteY4-5606" fmla="*/ 3242930 h 4492350"/>
              <a:gd name="connsiteX5-5607" fmla="*/ 381560 w 3662637"/>
              <a:gd name="connsiteY5-5608" fmla="*/ 2432058 h 4492350"/>
              <a:gd name="connsiteX6-5609" fmla="*/ 1743740 w 3662637"/>
              <a:gd name="connsiteY6-5610" fmla="*/ 3519376 h 4492350"/>
              <a:gd name="connsiteX7-5611" fmla="*/ 1652058 w 3662637"/>
              <a:gd name="connsiteY7-5612" fmla="*/ 2400346 h 4492350"/>
              <a:gd name="connsiteX8-5613" fmla="*/ 28261 w 3662637"/>
              <a:gd name="connsiteY8-5614" fmla="*/ 742880 h 4492350"/>
              <a:gd name="connsiteX9-5615" fmla="*/ 956930 w 3662637"/>
              <a:gd name="connsiteY9-5616" fmla="*/ 1924493 h 4492350"/>
              <a:gd name="connsiteX10-5617" fmla="*/ 1061670 w 3662637"/>
              <a:gd name="connsiteY10-5618" fmla="*/ 857226 h 4492350"/>
              <a:gd name="connsiteX11-5619" fmla="*/ 1162773 w 3662637"/>
              <a:gd name="connsiteY11-5620" fmla="*/ 2026621 h 4492350"/>
              <a:gd name="connsiteX12-5621" fmla="*/ 1682742 w 3662637"/>
              <a:gd name="connsiteY12-5622" fmla="*/ 2194318 h 4492350"/>
              <a:gd name="connsiteX13-5623" fmla="*/ 1924493 w 3662637"/>
              <a:gd name="connsiteY13-5624" fmla="*/ 0 h 4492350"/>
              <a:gd name="connsiteX14-5625" fmla="*/ 1995936 w 3662637"/>
              <a:gd name="connsiteY14-5626" fmla="*/ 986216 h 4492350"/>
              <a:gd name="connsiteX15-5627" fmla="*/ 1850065 w 3662637"/>
              <a:gd name="connsiteY15-5628" fmla="*/ 2060385 h 4492350"/>
              <a:gd name="connsiteX16-5629" fmla="*/ 2025596 w 3662637"/>
              <a:gd name="connsiteY16-5630" fmla="*/ 3046321 h 4492350"/>
              <a:gd name="connsiteX17-5631" fmla="*/ 2615609 w 3662637"/>
              <a:gd name="connsiteY17-5632" fmla="*/ 2519916 h 4492350"/>
              <a:gd name="connsiteX18-5633" fmla="*/ 2881796 w 3662637"/>
              <a:gd name="connsiteY18-5634" fmla="*/ 1291762 h 4492350"/>
              <a:gd name="connsiteX19-5635" fmla="*/ 2774911 w 3662637"/>
              <a:gd name="connsiteY19-5636" fmla="*/ 2383091 h 4492350"/>
              <a:gd name="connsiteX20-5637" fmla="*/ 3662637 w 3662637"/>
              <a:gd name="connsiteY20-5638" fmla="*/ 1124252 h 4492350"/>
              <a:gd name="connsiteX21-5639" fmla="*/ 2190307 w 3662637"/>
              <a:gd name="connsiteY21-5640" fmla="*/ 3370521 h 4492350"/>
              <a:gd name="connsiteX22-5641" fmla="*/ 2137144 w 3662637"/>
              <a:gd name="connsiteY22-5642" fmla="*/ 3817088 h 4492350"/>
              <a:gd name="connsiteX23-5643" fmla="*/ 3285460 w 3662637"/>
              <a:gd name="connsiteY23-5644" fmla="*/ 3094074 h 4492350"/>
              <a:gd name="connsiteX24-5645" fmla="*/ 2162419 w 3662637"/>
              <a:gd name="connsiteY24-5646" fmla="*/ 4030951 h 4492350"/>
              <a:gd name="connsiteX25-5647" fmla="*/ 2200940 w 3662637"/>
              <a:gd name="connsiteY25-5648" fmla="*/ 4476307 h 4492350"/>
              <a:gd name="connsiteX26-5649" fmla="*/ 2186296 w 3662637"/>
              <a:gd name="connsiteY26-5650" fmla="*/ 4491415 h 4492350"/>
              <a:gd name="connsiteX27-5651" fmla="*/ 1711842 w 3662637"/>
              <a:gd name="connsiteY27-5652" fmla="*/ 4492350 h 4492350"/>
              <a:gd name="connsiteX0-5653" fmla="*/ 1711842 w 3662637"/>
              <a:gd name="connsiteY0-5654" fmla="*/ 4492350 h 4492350"/>
              <a:gd name="connsiteX1-5655" fmla="*/ 1765005 w 3662637"/>
              <a:gd name="connsiteY1-5656" fmla="*/ 3785190 h 4492350"/>
              <a:gd name="connsiteX2-5657" fmla="*/ 1275907 w 3662637"/>
              <a:gd name="connsiteY2-5658" fmla="*/ 3381153 h 4492350"/>
              <a:gd name="connsiteX3-5659" fmla="*/ 0 w 3662637"/>
              <a:gd name="connsiteY3-5660" fmla="*/ 2945218 h 4492350"/>
              <a:gd name="connsiteX4-5661" fmla="*/ 1095154 w 3662637"/>
              <a:gd name="connsiteY4-5662" fmla="*/ 3242930 h 4492350"/>
              <a:gd name="connsiteX5-5663" fmla="*/ 381560 w 3662637"/>
              <a:gd name="connsiteY5-5664" fmla="*/ 2432058 h 4492350"/>
              <a:gd name="connsiteX6-5665" fmla="*/ 1743740 w 3662637"/>
              <a:gd name="connsiteY6-5666" fmla="*/ 3519376 h 4492350"/>
              <a:gd name="connsiteX7-5667" fmla="*/ 1652058 w 3662637"/>
              <a:gd name="connsiteY7-5668" fmla="*/ 2400346 h 4492350"/>
              <a:gd name="connsiteX8-5669" fmla="*/ 28261 w 3662637"/>
              <a:gd name="connsiteY8-5670" fmla="*/ 742880 h 4492350"/>
              <a:gd name="connsiteX9-5671" fmla="*/ 956930 w 3662637"/>
              <a:gd name="connsiteY9-5672" fmla="*/ 1924493 h 4492350"/>
              <a:gd name="connsiteX10-5673" fmla="*/ 1061670 w 3662637"/>
              <a:gd name="connsiteY10-5674" fmla="*/ 857226 h 4492350"/>
              <a:gd name="connsiteX11-5675" fmla="*/ 1162773 w 3662637"/>
              <a:gd name="connsiteY11-5676" fmla="*/ 2026621 h 4492350"/>
              <a:gd name="connsiteX12-5677" fmla="*/ 1682742 w 3662637"/>
              <a:gd name="connsiteY12-5678" fmla="*/ 2194318 h 4492350"/>
              <a:gd name="connsiteX13-5679" fmla="*/ 1924493 w 3662637"/>
              <a:gd name="connsiteY13-5680" fmla="*/ 0 h 4492350"/>
              <a:gd name="connsiteX14-5681" fmla="*/ 1995936 w 3662637"/>
              <a:gd name="connsiteY14-5682" fmla="*/ 986216 h 4492350"/>
              <a:gd name="connsiteX15-5683" fmla="*/ 1850065 w 3662637"/>
              <a:gd name="connsiteY15-5684" fmla="*/ 2060385 h 4492350"/>
              <a:gd name="connsiteX16-5685" fmla="*/ 2025596 w 3662637"/>
              <a:gd name="connsiteY16-5686" fmla="*/ 3046321 h 4492350"/>
              <a:gd name="connsiteX17-5687" fmla="*/ 2615609 w 3662637"/>
              <a:gd name="connsiteY17-5688" fmla="*/ 2519916 h 4492350"/>
              <a:gd name="connsiteX18-5689" fmla="*/ 2881796 w 3662637"/>
              <a:gd name="connsiteY18-5690" fmla="*/ 1291762 h 4492350"/>
              <a:gd name="connsiteX19-5691" fmla="*/ 2774911 w 3662637"/>
              <a:gd name="connsiteY19-5692" fmla="*/ 2383091 h 4492350"/>
              <a:gd name="connsiteX20-5693" fmla="*/ 3662637 w 3662637"/>
              <a:gd name="connsiteY20-5694" fmla="*/ 1124252 h 4492350"/>
              <a:gd name="connsiteX21-5695" fmla="*/ 2190307 w 3662637"/>
              <a:gd name="connsiteY21-5696" fmla="*/ 3370521 h 4492350"/>
              <a:gd name="connsiteX22-5697" fmla="*/ 2137144 w 3662637"/>
              <a:gd name="connsiteY22-5698" fmla="*/ 3817088 h 4492350"/>
              <a:gd name="connsiteX23-5699" fmla="*/ 3285460 w 3662637"/>
              <a:gd name="connsiteY23-5700" fmla="*/ 3094074 h 4492350"/>
              <a:gd name="connsiteX24-5701" fmla="*/ 2162419 w 3662637"/>
              <a:gd name="connsiteY24-5702" fmla="*/ 4030951 h 4492350"/>
              <a:gd name="connsiteX25-5703" fmla="*/ 2200940 w 3662637"/>
              <a:gd name="connsiteY25-5704" fmla="*/ 4476307 h 4492350"/>
              <a:gd name="connsiteX26-5705" fmla="*/ 2186296 w 3662637"/>
              <a:gd name="connsiteY26-5706" fmla="*/ 4491415 h 4492350"/>
              <a:gd name="connsiteX27-5707" fmla="*/ 1711842 w 3662637"/>
              <a:gd name="connsiteY27-5708" fmla="*/ 4492350 h 4492350"/>
              <a:gd name="connsiteX0-5709" fmla="*/ 1711842 w 3662637"/>
              <a:gd name="connsiteY0-5710" fmla="*/ 4492350 h 4492350"/>
              <a:gd name="connsiteX1-5711" fmla="*/ 1765005 w 3662637"/>
              <a:gd name="connsiteY1-5712" fmla="*/ 3785190 h 4492350"/>
              <a:gd name="connsiteX2-5713" fmla="*/ 1275907 w 3662637"/>
              <a:gd name="connsiteY2-5714" fmla="*/ 3381153 h 4492350"/>
              <a:gd name="connsiteX3-5715" fmla="*/ 0 w 3662637"/>
              <a:gd name="connsiteY3-5716" fmla="*/ 2945218 h 4492350"/>
              <a:gd name="connsiteX4-5717" fmla="*/ 1095154 w 3662637"/>
              <a:gd name="connsiteY4-5718" fmla="*/ 3242930 h 4492350"/>
              <a:gd name="connsiteX5-5719" fmla="*/ 381560 w 3662637"/>
              <a:gd name="connsiteY5-5720" fmla="*/ 2432058 h 4492350"/>
              <a:gd name="connsiteX6-5721" fmla="*/ 1743740 w 3662637"/>
              <a:gd name="connsiteY6-5722" fmla="*/ 3519376 h 4492350"/>
              <a:gd name="connsiteX7-5723" fmla="*/ 1652058 w 3662637"/>
              <a:gd name="connsiteY7-5724" fmla="*/ 2400346 h 4492350"/>
              <a:gd name="connsiteX8-5725" fmla="*/ 28261 w 3662637"/>
              <a:gd name="connsiteY8-5726" fmla="*/ 742880 h 4492350"/>
              <a:gd name="connsiteX9-5727" fmla="*/ 956930 w 3662637"/>
              <a:gd name="connsiteY9-5728" fmla="*/ 1924493 h 4492350"/>
              <a:gd name="connsiteX10-5729" fmla="*/ 1061670 w 3662637"/>
              <a:gd name="connsiteY10-5730" fmla="*/ 857226 h 4492350"/>
              <a:gd name="connsiteX11-5731" fmla="*/ 1162773 w 3662637"/>
              <a:gd name="connsiteY11-5732" fmla="*/ 2026621 h 4492350"/>
              <a:gd name="connsiteX12-5733" fmla="*/ 1682742 w 3662637"/>
              <a:gd name="connsiteY12-5734" fmla="*/ 2194318 h 4492350"/>
              <a:gd name="connsiteX13-5735" fmla="*/ 1924493 w 3662637"/>
              <a:gd name="connsiteY13-5736" fmla="*/ 0 h 4492350"/>
              <a:gd name="connsiteX14-5737" fmla="*/ 1995936 w 3662637"/>
              <a:gd name="connsiteY14-5738" fmla="*/ 986216 h 4492350"/>
              <a:gd name="connsiteX15-5739" fmla="*/ 1850065 w 3662637"/>
              <a:gd name="connsiteY15-5740" fmla="*/ 2060385 h 4492350"/>
              <a:gd name="connsiteX16-5741" fmla="*/ 2025596 w 3662637"/>
              <a:gd name="connsiteY16-5742" fmla="*/ 3046321 h 4492350"/>
              <a:gd name="connsiteX17-5743" fmla="*/ 2615609 w 3662637"/>
              <a:gd name="connsiteY17-5744" fmla="*/ 2519916 h 4492350"/>
              <a:gd name="connsiteX18-5745" fmla="*/ 2881796 w 3662637"/>
              <a:gd name="connsiteY18-5746" fmla="*/ 1291762 h 4492350"/>
              <a:gd name="connsiteX19-5747" fmla="*/ 2774911 w 3662637"/>
              <a:gd name="connsiteY19-5748" fmla="*/ 2383091 h 4492350"/>
              <a:gd name="connsiteX20-5749" fmla="*/ 3662637 w 3662637"/>
              <a:gd name="connsiteY20-5750" fmla="*/ 1124252 h 4492350"/>
              <a:gd name="connsiteX21-5751" fmla="*/ 2190307 w 3662637"/>
              <a:gd name="connsiteY21-5752" fmla="*/ 3370521 h 4492350"/>
              <a:gd name="connsiteX22-5753" fmla="*/ 2137144 w 3662637"/>
              <a:gd name="connsiteY22-5754" fmla="*/ 3817088 h 4492350"/>
              <a:gd name="connsiteX23-5755" fmla="*/ 3285460 w 3662637"/>
              <a:gd name="connsiteY23-5756" fmla="*/ 3094074 h 4492350"/>
              <a:gd name="connsiteX24-5757" fmla="*/ 2162419 w 3662637"/>
              <a:gd name="connsiteY24-5758" fmla="*/ 4030951 h 4492350"/>
              <a:gd name="connsiteX25-5759" fmla="*/ 2200940 w 3662637"/>
              <a:gd name="connsiteY25-5760" fmla="*/ 4476307 h 4492350"/>
              <a:gd name="connsiteX26-5761" fmla="*/ 2186296 w 3662637"/>
              <a:gd name="connsiteY26-5762" fmla="*/ 4491415 h 4492350"/>
              <a:gd name="connsiteX27-5763" fmla="*/ 1711842 w 3662637"/>
              <a:gd name="connsiteY27-5764" fmla="*/ 4492350 h 4492350"/>
              <a:gd name="connsiteX0-5765" fmla="*/ 1711842 w 3662637"/>
              <a:gd name="connsiteY0-5766" fmla="*/ 4492350 h 4492350"/>
              <a:gd name="connsiteX1-5767" fmla="*/ 1765005 w 3662637"/>
              <a:gd name="connsiteY1-5768" fmla="*/ 3785190 h 4492350"/>
              <a:gd name="connsiteX2-5769" fmla="*/ 1275907 w 3662637"/>
              <a:gd name="connsiteY2-5770" fmla="*/ 3381153 h 4492350"/>
              <a:gd name="connsiteX3-5771" fmla="*/ 0 w 3662637"/>
              <a:gd name="connsiteY3-5772" fmla="*/ 2945218 h 4492350"/>
              <a:gd name="connsiteX4-5773" fmla="*/ 1111196 w 3662637"/>
              <a:gd name="connsiteY4-5774" fmla="*/ 3238920 h 4492350"/>
              <a:gd name="connsiteX5-5775" fmla="*/ 381560 w 3662637"/>
              <a:gd name="connsiteY5-5776" fmla="*/ 2432058 h 4492350"/>
              <a:gd name="connsiteX6-5777" fmla="*/ 1743740 w 3662637"/>
              <a:gd name="connsiteY6-5778" fmla="*/ 3519376 h 4492350"/>
              <a:gd name="connsiteX7-5779" fmla="*/ 1652058 w 3662637"/>
              <a:gd name="connsiteY7-5780" fmla="*/ 2400346 h 4492350"/>
              <a:gd name="connsiteX8-5781" fmla="*/ 28261 w 3662637"/>
              <a:gd name="connsiteY8-5782" fmla="*/ 742880 h 4492350"/>
              <a:gd name="connsiteX9-5783" fmla="*/ 956930 w 3662637"/>
              <a:gd name="connsiteY9-5784" fmla="*/ 1924493 h 4492350"/>
              <a:gd name="connsiteX10-5785" fmla="*/ 1061670 w 3662637"/>
              <a:gd name="connsiteY10-5786" fmla="*/ 857226 h 4492350"/>
              <a:gd name="connsiteX11-5787" fmla="*/ 1162773 w 3662637"/>
              <a:gd name="connsiteY11-5788" fmla="*/ 2026621 h 4492350"/>
              <a:gd name="connsiteX12-5789" fmla="*/ 1682742 w 3662637"/>
              <a:gd name="connsiteY12-5790" fmla="*/ 2194318 h 4492350"/>
              <a:gd name="connsiteX13-5791" fmla="*/ 1924493 w 3662637"/>
              <a:gd name="connsiteY13-5792" fmla="*/ 0 h 4492350"/>
              <a:gd name="connsiteX14-5793" fmla="*/ 1995936 w 3662637"/>
              <a:gd name="connsiteY14-5794" fmla="*/ 986216 h 4492350"/>
              <a:gd name="connsiteX15-5795" fmla="*/ 1850065 w 3662637"/>
              <a:gd name="connsiteY15-5796" fmla="*/ 2060385 h 4492350"/>
              <a:gd name="connsiteX16-5797" fmla="*/ 2025596 w 3662637"/>
              <a:gd name="connsiteY16-5798" fmla="*/ 3046321 h 4492350"/>
              <a:gd name="connsiteX17-5799" fmla="*/ 2615609 w 3662637"/>
              <a:gd name="connsiteY17-5800" fmla="*/ 2519916 h 4492350"/>
              <a:gd name="connsiteX18-5801" fmla="*/ 2881796 w 3662637"/>
              <a:gd name="connsiteY18-5802" fmla="*/ 1291762 h 4492350"/>
              <a:gd name="connsiteX19-5803" fmla="*/ 2774911 w 3662637"/>
              <a:gd name="connsiteY19-5804" fmla="*/ 2383091 h 4492350"/>
              <a:gd name="connsiteX20-5805" fmla="*/ 3662637 w 3662637"/>
              <a:gd name="connsiteY20-5806" fmla="*/ 1124252 h 4492350"/>
              <a:gd name="connsiteX21-5807" fmla="*/ 2190307 w 3662637"/>
              <a:gd name="connsiteY21-5808" fmla="*/ 3370521 h 4492350"/>
              <a:gd name="connsiteX22-5809" fmla="*/ 2137144 w 3662637"/>
              <a:gd name="connsiteY22-5810" fmla="*/ 3817088 h 4492350"/>
              <a:gd name="connsiteX23-5811" fmla="*/ 3285460 w 3662637"/>
              <a:gd name="connsiteY23-5812" fmla="*/ 3094074 h 4492350"/>
              <a:gd name="connsiteX24-5813" fmla="*/ 2162419 w 3662637"/>
              <a:gd name="connsiteY24-5814" fmla="*/ 4030951 h 4492350"/>
              <a:gd name="connsiteX25-5815" fmla="*/ 2200940 w 3662637"/>
              <a:gd name="connsiteY25-5816" fmla="*/ 4476307 h 4492350"/>
              <a:gd name="connsiteX26-5817" fmla="*/ 2186296 w 3662637"/>
              <a:gd name="connsiteY26-5818" fmla="*/ 4491415 h 4492350"/>
              <a:gd name="connsiteX27-5819" fmla="*/ 1711842 w 3662637"/>
              <a:gd name="connsiteY27-5820" fmla="*/ 4492350 h 4492350"/>
              <a:gd name="connsiteX0-5821" fmla="*/ 1711842 w 3662637"/>
              <a:gd name="connsiteY0-5822" fmla="*/ 4492350 h 4492350"/>
              <a:gd name="connsiteX1-5823" fmla="*/ 1765005 w 3662637"/>
              <a:gd name="connsiteY1-5824" fmla="*/ 3785190 h 4492350"/>
              <a:gd name="connsiteX2-5825" fmla="*/ 1275907 w 3662637"/>
              <a:gd name="connsiteY2-5826" fmla="*/ 3381153 h 4492350"/>
              <a:gd name="connsiteX3-5827" fmla="*/ 0 w 3662637"/>
              <a:gd name="connsiteY3-5828" fmla="*/ 2945218 h 4492350"/>
              <a:gd name="connsiteX4-5829" fmla="*/ 1111196 w 3662637"/>
              <a:gd name="connsiteY4-5830" fmla="*/ 3238920 h 4492350"/>
              <a:gd name="connsiteX5-5831" fmla="*/ 381560 w 3662637"/>
              <a:gd name="connsiteY5-5832" fmla="*/ 2432058 h 4492350"/>
              <a:gd name="connsiteX6-5833" fmla="*/ 1743740 w 3662637"/>
              <a:gd name="connsiteY6-5834" fmla="*/ 3519376 h 4492350"/>
              <a:gd name="connsiteX7-5835" fmla="*/ 1652058 w 3662637"/>
              <a:gd name="connsiteY7-5836" fmla="*/ 2400346 h 4492350"/>
              <a:gd name="connsiteX8-5837" fmla="*/ 28261 w 3662637"/>
              <a:gd name="connsiteY8-5838" fmla="*/ 742880 h 4492350"/>
              <a:gd name="connsiteX9-5839" fmla="*/ 956930 w 3662637"/>
              <a:gd name="connsiteY9-5840" fmla="*/ 1924493 h 4492350"/>
              <a:gd name="connsiteX10-5841" fmla="*/ 1061670 w 3662637"/>
              <a:gd name="connsiteY10-5842" fmla="*/ 857226 h 4492350"/>
              <a:gd name="connsiteX11-5843" fmla="*/ 1162773 w 3662637"/>
              <a:gd name="connsiteY11-5844" fmla="*/ 2026621 h 4492350"/>
              <a:gd name="connsiteX12-5845" fmla="*/ 1682742 w 3662637"/>
              <a:gd name="connsiteY12-5846" fmla="*/ 2194318 h 4492350"/>
              <a:gd name="connsiteX13-5847" fmla="*/ 1924493 w 3662637"/>
              <a:gd name="connsiteY13-5848" fmla="*/ 0 h 4492350"/>
              <a:gd name="connsiteX14-5849" fmla="*/ 1995936 w 3662637"/>
              <a:gd name="connsiteY14-5850" fmla="*/ 986216 h 4492350"/>
              <a:gd name="connsiteX15-5851" fmla="*/ 1850065 w 3662637"/>
              <a:gd name="connsiteY15-5852" fmla="*/ 2060385 h 4492350"/>
              <a:gd name="connsiteX16-5853" fmla="*/ 2025596 w 3662637"/>
              <a:gd name="connsiteY16-5854" fmla="*/ 3046321 h 4492350"/>
              <a:gd name="connsiteX17-5855" fmla="*/ 2615609 w 3662637"/>
              <a:gd name="connsiteY17-5856" fmla="*/ 2519916 h 4492350"/>
              <a:gd name="connsiteX18-5857" fmla="*/ 2881796 w 3662637"/>
              <a:gd name="connsiteY18-5858" fmla="*/ 1291762 h 4492350"/>
              <a:gd name="connsiteX19-5859" fmla="*/ 2774911 w 3662637"/>
              <a:gd name="connsiteY19-5860" fmla="*/ 2383091 h 4492350"/>
              <a:gd name="connsiteX20-5861" fmla="*/ 3662637 w 3662637"/>
              <a:gd name="connsiteY20-5862" fmla="*/ 1124252 h 4492350"/>
              <a:gd name="connsiteX21-5863" fmla="*/ 2190307 w 3662637"/>
              <a:gd name="connsiteY21-5864" fmla="*/ 3370521 h 4492350"/>
              <a:gd name="connsiteX22-5865" fmla="*/ 2137144 w 3662637"/>
              <a:gd name="connsiteY22-5866" fmla="*/ 3817088 h 4492350"/>
              <a:gd name="connsiteX23-5867" fmla="*/ 3285460 w 3662637"/>
              <a:gd name="connsiteY23-5868" fmla="*/ 3094074 h 4492350"/>
              <a:gd name="connsiteX24-5869" fmla="*/ 2162419 w 3662637"/>
              <a:gd name="connsiteY24-5870" fmla="*/ 4030951 h 4492350"/>
              <a:gd name="connsiteX25-5871" fmla="*/ 2200940 w 3662637"/>
              <a:gd name="connsiteY25-5872" fmla="*/ 4476307 h 4492350"/>
              <a:gd name="connsiteX26-5873" fmla="*/ 2186296 w 3662637"/>
              <a:gd name="connsiteY26-5874" fmla="*/ 4491415 h 4492350"/>
              <a:gd name="connsiteX27-5875" fmla="*/ 1711842 w 3662637"/>
              <a:gd name="connsiteY27-5876" fmla="*/ 4492350 h 4492350"/>
              <a:gd name="connsiteX0-5877" fmla="*/ 1711842 w 3662637"/>
              <a:gd name="connsiteY0-5878" fmla="*/ 4492350 h 4492350"/>
              <a:gd name="connsiteX1-5879" fmla="*/ 1765005 w 3662637"/>
              <a:gd name="connsiteY1-5880" fmla="*/ 3785190 h 4492350"/>
              <a:gd name="connsiteX2-5881" fmla="*/ 1275907 w 3662637"/>
              <a:gd name="connsiteY2-5882" fmla="*/ 3381153 h 4492350"/>
              <a:gd name="connsiteX3-5883" fmla="*/ 0 w 3662637"/>
              <a:gd name="connsiteY3-5884" fmla="*/ 2945218 h 4492350"/>
              <a:gd name="connsiteX4-5885" fmla="*/ 1111196 w 3662637"/>
              <a:gd name="connsiteY4-5886" fmla="*/ 3238920 h 4492350"/>
              <a:gd name="connsiteX5-5887" fmla="*/ 381560 w 3662637"/>
              <a:gd name="connsiteY5-5888" fmla="*/ 2432058 h 4492350"/>
              <a:gd name="connsiteX6-5889" fmla="*/ 1743740 w 3662637"/>
              <a:gd name="connsiteY6-5890" fmla="*/ 3519376 h 4492350"/>
              <a:gd name="connsiteX7-5891" fmla="*/ 1652058 w 3662637"/>
              <a:gd name="connsiteY7-5892" fmla="*/ 2400346 h 4492350"/>
              <a:gd name="connsiteX8-5893" fmla="*/ 28261 w 3662637"/>
              <a:gd name="connsiteY8-5894" fmla="*/ 742880 h 4492350"/>
              <a:gd name="connsiteX9-5895" fmla="*/ 956930 w 3662637"/>
              <a:gd name="connsiteY9-5896" fmla="*/ 1924493 h 4492350"/>
              <a:gd name="connsiteX10-5897" fmla="*/ 1061670 w 3662637"/>
              <a:gd name="connsiteY10-5898" fmla="*/ 857226 h 4492350"/>
              <a:gd name="connsiteX11-5899" fmla="*/ 1162773 w 3662637"/>
              <a:gd name="connsiteY11-5900" fmla="*/ 2026621 h 4492350"/>
              <a:gd name="connsiteX12-5901" fmla="*/ 1682742 w 3662637"/>
              <a:gd name="connsiteY12-5902" fmla="*/ 2194318 h 4492350"/>
              <a:gd name="connsiteX13-5903" fmla="*/ 1924493 w 3662637"/>
              <a:gd name="connsiteY13-5904" fmla="*/ 0 h 4492350"/>
              <a:gd name="connsiteX14-5905" fmla="*/ 1995936 w 3662637"/>
              <a:gd name="connsiteY14-5906" fmla="*/ 986216 h 4492350"/>
              <a:gd name="connsiteX15-5907" fmla="*/ 1850065 w 3662637"/>
              <a:gd name="connsiteY15-5908" fmla="*/ 2060385 h 4492350"/>
              <a:gd name="connsiteX16-5909" fmla="*/ 2025596 w 3662637"/>
              <a:gd name="connsiteY16-5910" fmla="*/ 3046321 h 4492350"/>
              <a:gd name="connsiteX17-5911" fmla="*/ 2615609 w 3662637"/>
              <a:gd name="connsiteY17-5912" fmla="*/ 2519916 h 4492350"/>
              <a:gd name="connsiteX18-5913" fmla="*/ 2881796 w 3662637"/>
              <a:gd name="connsiteY18-5914" fmla="*/ 1291762 h 4492350"/>
              <a:gd name="connsiteX19-5915" fmla="*/ 2774911 w 3662637"/>
              <a:gd name="connsiteY19-5916" fmla="*/ 2383091 h 4492350"/>
              <a:gd name="connsiteX20-5917" fmla="*/ 3662637 w 3662637"/>
              <a:gd name="connsiteY20-5918" fmla="*/ 1124252 h 4492350"/>
              <a:gd name="connsiteX21-5919" fmla="*/ 2190307 w 3662637"/>
              <a:gd name="connsiteY21-5920" fmla="*/ 3370521 h 4492350"/>
              <a:gd name="connsiteX22-5921" fmla="*/ 2137144 w 3662637"/>
              <a:gd name="connsiteY22-5922" fmla="*/ 3817088 h 4492350"/>
              <a:gd name="connsiteX23-5923" fmla="*/ 3285460 w 3662637"/>
              <a:gd name="connsiteY23-5924" fmla="*/ 3094074 h 4492350"/>
              <a:gd name="connsiteX24-5925" fmla="*/ 2162419 w 3662637"/>
              <a:gd name="connsiteY24-5926" fmla="*/ 4030951 h 4492350"/>
              <a:gd name="connsiteX25-5927" fmla="*/ 2200940 w 3662637"/>
              <a:gd name="connsiteY25-5928" fmla="*/ 4476307 h 4492350"/>
              <a:gd name="connsiteX26-5929" fmla="*/ 2186296 w 3662637"/>
              <a:gd name="connsiteY26-5930" fmla="*/ 4491415 h 4492350"/>
              <a:gd name="connsiteX27-5931" fmla="*/ 1711842 w 3662637"/>
              <a:gd name="connsiteY27-5932" fmla="*/ 4492350 h 4492350"/>
              <a:gd name="connsiteX0-5933" fmla="*/ 1711842 w 3662637"/>
              <a:gd name="connsiteY0-5934" fmla="*/ 4492350 h 4492350"/>
              <a:gd name="connsiteX1-5935" fmla="*/ 1765005 w 3662637"/>
              <a:gd name="connsiteY1-5936" fmla="*/ 3785190 h 4492350"/>
              <a:gd name="connsiteX2-5937" fmla="*/ 1275907 w 3662637"/>
              <a:gd name="connsiteY2-5938" fmla="*/ 3381153 h 4492350"/>
              <a:gd name="connsiteX3-5939" fmla="*/ 0 w 3662637"/>
              <a:gd name="connsiteY3-5940" fmla="*/ 2945218 h 4492350"/>
              <a:gd name="connsiteX4-5941" fmla="*/ 1111196 w 3662637"/>
              <a:gd name="connsiteY4-5942" fmla="*/ 3238920 h 4492350"/>
              <a:gd name="connsiteX5-5943" fmla="*/ 381560 w 3662637"/>
              <a:gd name="connsiteY5-5944" fmla="*/ 2432058 h 4492350"/>
              <a:gd name="connsiteX6-5945" fmla="*/ 1743740 w 3662637"/>
              <a:gd name="connsiteY6-5946" fmla="*/ 3519376 h 4492350"/>
              <a:gd name="connsiteX7-5947" fmla="*/ 1652058 w 3662637"/>
              <a:gd name="connsiteY7-5948" fmla="*/ 2400346 h 4492350"/>
              <a:gd name="connsiteX8-5949" fmla="*/ 28261 w 3662637"/>
              <a:gd name="connsiteY8-5950" fmla="*/ 742880 h 4492350"/>
              <a:gd name="connsiteX9-5951" fmla="*/ 956930 w 3662637"/>
              <a:gd name="connsiteY9-5952" fmla="*/ 1924493 h 4492350"/>
              <a:gd name="connsiteX10-5953" fmla="*/ 1061670 w 3662637"/>
              <a:gd name="connsiteY10-5954" fmla="*/ 857226 h 4492350"/>
              <a:gd name="connsiteX11-5955" fmla="*/ 1162773 w 3662637"/>
              <a:gd name="connsiteY11-5956" fmla="*/ 2026621 h 4492350"/>
              <a:gd name="connsiteX12-5957" fmla="*/ 1682742 w 3662637"/>
              <a:gd name="connsiteY12-5958" fmla="*/ 2194318 h 4492350"/>
              <a:gd name="connsiteX13-5959" fmla="*/ 1924493 w 3662637"/>
              <a:gd name="connsiteY13-5960" fmla="*/ 0 h 4492350"/>
              <a:gd name="connsiteX14-5961" fmla="*/ 1995936 w 3662637"/>
              <a:gd name="connsiteY14-5962" fmla="*/ 986216 h 4492350"/>
              <a:gd name="connsiteX15-5963" fmla="*/ 1850065 w 3662637"/>
              <a:gd name="connsiteY15-5964" fmla="*/ 2060385 h 4492350"/>
              <a:gd name="connsiteX16-5965" fmla="*/ 2025596 w 3662637"/>
              <a:gd name="connsiteY16-5966" fmla="*/ 3046321 h 4492350"/>
              <a:gd name="connsiteX17-5967" fmla="*/ 2615609 w 3662637"/>
              <a:gd name="connsiteY17-5968" fmla="*/ 2519916 h 4492350"/>
              <a:gd name="connsiteX18-5969" fmla="*/ 2881796 w 3662637"/>
              <a:gd name="connsiteY18-5970" fmla="*/ 1291762 h 4492350"/>
              <a:gd name="connsiteX19-5971" fmla="*/ 2774911 w 3662637"/>
              <a:gd name="connsiteY19-5972" fmla="*/ 2383091 h 4492350"/>
              <a:gd name="connsiteX20-5973" fmla="*/ 3662637 w 3662637"/>
              <a:gd name="connsiteY20-5974" fmla="*/ 1124252 h 4492350"/>
              <a:gd name="connsiteX21-5975" fmla="*/ 2190307 w 3662637"/>
              <a:gd name="connsiteY21-5976" fmla="*/ 3370521 h 4492350"/>
              <a:gd name="connsiteX22-5977" fmla="*/ 2137144 w 3662637"/>
              <a:gd name="connsiteY22-5978" fmla="*/ 3817088 h 4492350"/>
              <a:gd name="connsiteX23-5979" fmla="*/ 3285460 w 3662637"/>
              <a:gd name="connsiteY23-5980" fmla="*/ 3094074 h 4492350"/>
              <a:gd name="connsiteX24-5981" fmla="*/ 2162419 w 3662637"/>
              <a:gd name="connsiteY24-5982" fmla="*/ 4030951 h 4492350"/>
              <a:gd name="connsiteX25-5983" fmla="*/ 2200940 w 3662637"/>
              <a:gd name="connsiteY25-5984" fmla="*/ 4476307 h 4492350"/>
              <a:gd name="connsiteX26-5985" fmla="*/ 2186296 w 3662637"/>
              <a:gd name="connsiteY26-5986" fmla="*/ 4491415 h 4492350"/>
              <a:gd name="connsiteX27-5987" fmla="*/ 1711842 w 3662637"/>
              <a:gd name="connsiteY27-5988" fmla="*/ 4492350 h 4492350"/>
              <a:gd name="connsiteX0-5989" fmla="*/ 1711842 w 3662637"/>
              <a:gd name="connsiteY0-5990" fmla="*/ 4492350 h 4492350"/>
              <a:gd name="connsiteX1-5991" fmla="*/ 1765005 w 3662637"/>
              <a:gd name="connsiteY1-5992" fmla="*/ 3785190 h 4492350"/>
              <a:gd name="connsiteX2-5993" fmla="*/ 1275907 w 3662637"/>
              <a:gd name="connsiteY2-5994" fmla="*/ 3381153 h 4492350"/>
              <a:gd name="connsiteX3-5995" fmla="*/ 0 w 3662637"/>
              <a:gd name="connsiteY3-5996" fmla="*/ 2945218 h 4492350"/>
              <a:gd name="connsiteX4-5997" fmla="*/ 1111196 w 3662637"/>
              <a:gd name="connsiteY4-5998" fmla="*/ 3238920 h 4492350"/>
              <a:gd name="connsiteX5-5999" fmla="*/ 381560 w 3662637"/>
              <a:gd name="connsiteY5-6000" fmla="*/ 2432058 h 4492350"/>
              <a:gd name="connsiteX6-6001" fmla="*/ 1743740 w 3662637"/>
              <a:gd name="connsiteY6-6002" fmla="*/ 3519376 h 4492350"/>
              <a:gd name="connsiteX7-6003" fmla="*/ 1652058 w 3662637"/>
              <a:gd name="connsiteY7-6004" fmla="*/ 2400346 h 4492350"/>
              <a:gd name="connsiteX8-6005" fmla="*/ 28261 w 3662637"/>
              <a:gd name="connsiteY8-6006" fmla="*/ 742880 h 4492350"/>
              <a:gd name="connsiteX9-6007" fmla="*/ 956930 w 3662637"/>
              <a:gd name="connsiteY9-6008" fmla="*/ 1924493 h 4492350"/>
              <a:gd name="connsiteX10-6009" fmla="*/ 1061670 w 3662637"/>
              <a:gd name="connsiteY10-6010" fmla="*/ 857226 h 4492350"/>
              <a:gd name="connsiteX11-6011" fmla="*/ 1162773 w 3662637"/>
              <a:gd name="connsiteY11-6012" fmla="*/ 2026621 h 4492350"/>
              <a:gd name="connsiteX12-6013" fmla="*/ 1682742 w 3662637"/>
              <a:gd name="connsiteY12-6014" fmla="*/ 2194318 h 4492350"/>
              <a:gd name="connsiteX13-6015" fmla="*/ 1924493 w 3662637"/>
              <a:gd name="connsiteY13-6016" fmla="*/ 0 h 4492350"/>
              <a:gd name="connsiteX14-6017" fmla="*/ 1995936 w 3662637"/>
              <a:gd name="connsiteY14-6018" fmla="*/ 986216 h 4492350"/>
              <a:gd name="connsiteX15-6019" fmla="*/ 1850065 w 3662637"/>
              <a:gd name="connsiteY15-6020" fmla="*/ 2060385 h 4492350"/>
              <a:gd name="connsiteX16-6021" fmla="*/ 2025596 w 3662637"/>
              <a:gd name="connsiteY16-6022" fmla="*/ 3046321 h 4492350"/>
              <a:gd name="connsiteX17-6023" fmla="*/ 2615609 w 3662637"/>
              <a:gd name="connsiteY17-6024" fmla="*/ 2519916 h 4492350"/>
              <a:gd name="connsiteX18-6025" fmla="*/ 2881796 w 3662637"/>
              <a:gd name="connsiteY18-6026" fmla="*/ 1291762 h 4492350"/>
              <a:gd name="connsiteX19-6027" fmla="*/ 2774911 w 3662637"/>
              <a:gd name="connsiteY19-6028" fmla="*/ 2383091 h 4492350"/>
              <a:gd name="connsiteX20-6029" fmla="*/ 3662637 w 3662637"/>
              <a:gd name="connsiteY20-6030" fmla="*/ 1124252 h 4492350"/>
              <a:gd name="connsiteX21-6031" fmla="*/ 2190307 w 3662637"/>
              <a:gd name="connsiteY21-6032" fmla="*/ 3370521 h 4492350"/>
              <a:gd name="connsiteX22-6033" fmla="*/ 2137144 w 3662637"/>
              <a:gd name="connsiteY22-6034" fmla="*/ 3817088 h 4492350"/>
              <a:gd name="connsiteX23-6035" fmla="*/ 3285460 w 3662637"/>
              <a:gd name="connsiteY23-6036" fmla="*/ 3094074 h 4492350"/>
              <a:gd name="connsiteX24-6037" fmla="*/ 2162419 w 3662637"/>
              <a:gd name="connsiteY24-6038" fmla="*/ 4030951 h 4492350"/>
              <a:gd name="connsiteX25-6039" fmla="*/ 2200940 w 3662637"/>
              <a:gd name="connsiteY25-6040" fmla="*/ 4476307 h 4492350"/>
              <a:gd name="connsiteX26-6041" fmla="*/ 2186296 w 3662637"/>
              <a:gd name="connsiteY26-6042" fmla="*/ 4491415 h 4492350"/>
              <a:gd name="connsiteX27-6043" fmla="*/ 1711842 w 3662637"/>
              <a:gd name="connsiteY27-6044" fmla="*/ 4492350 h 4492350"/>
              <a:gd name="connsiteX0-6045" fmla="*/ 1711842 w 3662637"/>
              <a:gd name="connsiteY0-6046" fmla="*/ 4492350 h 4492350"/>
              <a:gd name="connsiteX1-6047" fmla="*/ 1765005 w 3662637"/>
              <a:gd name="connsiteY1-6048" fmla="*/ 3785190 h 4492350"/>
              <a:gd name="connsiteX2-6049" fmla="*/ 1275907 w 3662637"/>
              <a:gd name="connsiteY2-6050" fmla="*/ 3381153 h 4492350"/>
              <a:gd name="connsiteX3-6051" fmla="*/ 0 w 3662637"/>
              <a:gd name="connsiteY3-6052" fmla="*/ 2945218 h 4492350"/>
              <a:gd name="connsiteX4-6053" fmla="*/ 1111196 w 3662637"/>
              <a:gd name="connsiteY4-6054" fmla="*/ 3238920 h 4492350"/>
              <a:gd name="connsiteX5-6055" fmla="*/ 381560 w 3662637"/>
              <a:gd name="connsiteY5-6056" fmla="*/ 2432058 h 4492350"/>
              <a:gd name="connsiteX6-6057" fmla="*/ 1743740 w 3662637"/>
              <a:gd name="connsiteY6-6058" fmla="*/ 3519376 h 4492350"/>
              <a:gd name="connsiteX7-6059" fmla="*/ 1652058 w 3662637"/>
              <a:gd name="connsiteY7-6060" fmla="*/ 2400346 h 4492350"/>
              <a:gd name="connsiteX8-6061" fmla="*/ 28261 w 3662637"/>
              <a:gd name="connsiteY8-6062" fmla="*/ 742880 h 4492350"/>
              <a:gd name="connsiteX9-6063" fmla="*/ 956930 w 3662637"/>
              <a:gd name="connsiteY9-6064" fmla="*/ 1924493 h 4492350"/>
              <a:gd name="connsiteX10-6065" fmla="*/ 1061670 w 3662637"/>
              <a:gd name="connsiteY10-6066" fmla="*/ 857226 h 4492350"/>
              <a:gd name="connsiteX11-6067" fmla="*/ 1162773 w 3662637"/>
              <a:gd name="connsiteY11-6068" fmla="*/ 2026621 h 4492350"/>
              <a:gd name="connsiteX12-6069" fmla="*/ 1682742 w 3662637"/>
              <a:gd name="connsiteY12-6070" fmla="*/ 2194318 h 4492350"/>
              <a:gd name="connsiteX13-6071" fmla="*/ 1924493 w 3662637"/>
              <a:gd name="connsiteY13-6072" fmla="*/ 0 h 4492350"/>
              <a:gd name="connsiteX14-6073" fmla="*/ 1995936 w 3662637"/>
              <a:gd name="connsiteY14-6074" fmla="*/ 986216 h 4492350"/>
              <a:gd name="connsiteX15-6075" fmla="*/ 1850065 w 3662637"/>
              <a:gd name="connsiteY15-6076" fmla="*/ 2060385 h 4492350"/>
              <a:gd name="connsiteX16-6077" fmla="*/ 2025596 w 3662637"/>
              <a:gd name="connsiteY16-6078" fmla="*/ 3046321 h 4492350"/>
              <a:gd name="connsiteX17-6079" fmla="*/ 2615609 w 3662637"/>
              <a:gd name="connsiteY17-6080" fmla="*/ 2519916 h 4492350"/>
              <a:gd name="connsiteX18-6081" fmla="*/ 2881796 w 3662637"/>
              <a:gd name="connsiteY18-6082" fmla="*/ 1291762 h 4492350"/>
              <a:gd name="connsiteX19-6083" fmla="*/ 2774911 w 3662637"/>
              <a:gd name="connsiteY19-6084" fmla="*/ 2383091 h 4492350"/>
              <a:gd name="connsiteX20-6085" fmla="*/ 3662637 w 3662637"/>
              <a:gd name="connsiteY20-6086" fmla="*/ 1124252 h 4492350"/>
              <a:gd name="connsiteX21-6087" fmla="*/ 2190307 w 3662637"/>
              <a:gd name="connsiteY21-6088" fmla="*/ 3370521 h 4492350"/>
              <a:gd name="connsiteX22-6089" fmla="*/ 2137144 w 3662637"/>
              <a:gd name="connsiteY22-6090" fmla="*/ 3817088 h 4492350"/>
              <a:gd name="connsiteX23-6091" fmla="*/ 3285460 w 3662637"/>
              <a:gd name="connsiteY23-6092" fmla="*/ 3094074 h 4492350"/>
              <a:gd name="connsiteX24-6093" fmla="*/ 2162419 w 3662637"/>
              <a:gd name="connsiteY24-6094" fmla="*/ 4030951 h 4492350"/>
              <a:gd name="connsiteX25-6095" fmla="*/ 2200940 w 3662637"/>
              <a:gd name="connsiteY25-6096" fmla="*/ 4476307 h 4492350"/>
              <a:gd name="connsiteX26-6097" fmla="*/ 2186296 w 3662637"/>
              <a:gd name="connsiteY26-6098" fmla="*/ 4491415 h 4492350"/>
              <a:gd name="connsiteX27-6099" fmla="*/ 1711842 w 3662637"/>
              <a:gd name="connsiteY27-6100" fmla="*/ 4492350 h 4492350"/>
              <a:gd name="connsiteX0-6101" fmla="*/ 1711842 w 3662637"/>
              <a:gd name="connsiteY0-6102" fmla="*/ 4492350 h 4492350"/>
              <a:gd name="connsiteX1-6103" fmla="*/ 1765005 w 3662637"/>
              <a:gd name="connsiteY1-6104" fmla="*/ 3785190 h 4492350"/>
              <a:gd name="connsiteX2-6105" fmla="*/ 1275907 w 3662637"/>
              <a:gd name="connsiteY2-6106" fmla="*/ 3381153 h 4492350"/>
              <a:gd name="connsiteX3-6107" fmla="*/ 0 w 3662637"/>
              <a:gd name="connsiteY3-6108" fmla="*/ 2945218 h 4492350"/>
              <a:gd name="connsiteX4-6109" fmla="*/ 1111196 w 3662637"/>
              <a:gd name="connsiteY4-6110" fmla="*/ 3238920 h 4492350"/>
              <a:gd name="connsiteX5-6111" fmla="*/ 381560 w 3662637"/>
              <a:gd name="connsiteY5-6112" fmla="*/ 2432058 h 4492350"/>
              <a:gd name="connsiteX6-6113" fmla="*/ 1743740 w 3662637"/>
              <a:gd name="connsiteY6-6114" fmla="*/ 3519376 h 4492350"/>
              <a:gd name="connsiteX7-6115" fmla="*/ 1652058 w 3662637"/>
              <a:gd name="connsiteY7-6116" fmla="*/ 2400346 h 4492350"/>
              <a:gd name="connsiteX8-6117" fmla="*/ 28261 w 3662637"/>
              <a:gd name="connsiteY8-6118" fmla="*/ 742880 h 4492350"/>
              <a:gd name="connsiteX9-6119" fmla="*/ 956930 w 3662637"/>
              <a:gd name="connsiteY9-6120" fmla="*/ 1924493 h 4492350"/>
              <a:gd name="connsiteX10-6121" fmla="*/ 1061670 w 3662637"/>
              <a:gd name="connsiteY10-6122" fmla="*/ 857226 h 4492350"/>
              <a:gd name="connsiteX11-6123" fmla="*/ 1162773 w 3662637"/>
              <a:gd name="connsiteY11-6124" fmla="*/ 2026621 h 4492350"/>
              <a:gd name="connsiteX12-6125" fmla="*/ 1682742 w 3662637"/>
              <a:gd name="connsiteY12-6126" fmla="*/ 2194318 h 4492350"/>
              <a:gd name="connsiteX13-6127" fmla="*/ 1924493 w 3662637"/>
              <a:gd name="connsiteY13-6128" fmla="*/ 0 h 4492350"/>
              <a:gd name="connsiteX14-6129" fmla="*/ 1995936 w 3662637"/>
              <a:gd name="connsiteY14-6130" fmla="*/ 986216 h 4492350"/>
              <a:gd name="connsiteX15-6131" fmla="*/ 1850065 w 3662637"/>
              <a:gd name="connsiteY15-6132" fmla="*/ 2060385 h 4492350"/>
              <a:gd name="connsiteX16-6133" fmla="*/ 2025596 w 3662637"/>
              <a:gd name="connsiteY16-6134" fmla="*/ 3046321 h 4492350"/>
              <a:gd name="connsiteX17-6135" fmla="*/ 2615609 w 3662637"/>
              <a:gd name="connsiteY17-6136" fmla="*/ 2519916 h 4492350"/>
              <a:gd name="connsiteX18-6137" fmla="*/ 2881796 w 3662637"/>
              <a:gd name="connsiteY18-6138" fmla="*/ 1291762 h 4492350"/>
              <a:gd name="connsiteX19-6139" fmla="*/ 2774911 w 3662637"/>
              <a:gd name="connsiteY19-6140" fmla="*/ 2383091 h 4492350"/>
              <a:gd name="connsiteX20-6141" fmla="*/ 3662637 w 3662637"/>
              <a:gd name="connsiteY20-6142" fmla="*/ 1124252 h 4492350"/>
              <a:gd name="connsiteX21-6143" fmla="*/ 2190307 w 3662637"/>
              <a:gd name="connsiteY21-6144" fmla="*/ 3370521 h 4492350"/>
              <a:gd name="connsiteX22-6145" fmla="*/ 2137144 w 3662637"/>
              <a:gd name="connsiteY22-6146" fmla="*/ 3817088 h 4492350"/>
              <a:gd name="connsiteX23-6147" fmla="*/ 3285460 w 3662637"/>
              <a:gd name="connsiteY23-6148" fmla="*/ 3094074 h 4492350"/>
              <a:gd name="connsiteX24-6149" fmla="*/ 2162419 w 3662637"/>
              <a:gd name="connsiteY24-6150" fmla="*/ 4030951 h 4492350"/>
              <a:gd name="connsiteX25-6151" fmla="*/ 2200940 w 3662637"/>
              <a:gd name="connsiteY25-6152" fmla="*/ 4476307 h 4492350"/>
              <a:gd name="connsiteX26-6153" fmla="*/ 2186296 w 3662637"/>
              <a:gd name="connsiteY26-6154" fmla="*/ 4491415 h 4492350"/>
              <a:gd name="connsiteX27-6155" fmla="*/ 1711842 w 3662637"/>
              <a:gd name="connsiteY27-6156" fmla="*/ 4492350 h 4492350"/>
              <a:gd name="connsiteX0-6157" fmla="*/ 1711842 w 3662637"/>
              <a:gd name="connsiteY0-6158" fmla="*/ 4492350 h 4492350"/>
              <a:gd name="connsiteX1-6159" fmla="*/ 1765005 w 3662637"/>
              <a:gd name="connsiteY1-6160" fmla="*/ 3785190 h 4492350"/>
              <a:gd name="connsiteX2-6161" fmla="*/ 1275907 w 3662637"/>
              <a:gd name="connsiteY2-6162" fmla="*/ 3381153 h 4492350"/>
              <a:gd name="connsiteX3-6163" fmla="*/ 0 w 3662637"/>
              <a:gd name="connsiteY3-6164" fmla="*/ 2945218 h 4492350"/>
              <a:gd name="connsiteX4-6165" fmla="*/ 1111196 w 3662637"/>
              <a:gd name="connsiteY4-6166" fmla="*/ 3238920 h 4492350"/>
              <a:gd name="connsiteX5-6167" fmla="*/ 381560 w 3662637"/>
              <a:gd name="connsiteY5-6168" fmla="*/ 2432058 h 4492350"/>
              <a:gd name="connsiteX6-6169" fmla="*/ 1743740 w 3662637"/>
              <a:gd name="connsiteY6-6170" fmla="*/ 3519376 h 4492350"/>
              <a:gd name="connsiteX7-6171" fmla="*/ 1652058 w 3662637"/>
              <a:gd name="connsiteY7-6172" fmla="*/ 2400346 h 4492350"/>
              <a:gd name="connsiteX8-6173" fmla="*/ 28261 w 3662637"/>
              <a:gd name="connsiteY8-6174" fmla="*/ 742880 h 4492350"/>
              <a:gd name="connsiteX9-6175" fmla="*/ 956930 w 3662637"/>
              <a:gd name="connsiteY9-6176" fmla="*/ 1924493 h 4492350"/>
              <a:gd name="connsiteX10-6177" fmla="*/ 1061670 w 3662637"/>
              <a:gd name="connsiteY10-6178" fmla="*/ 857226 h 4492350"/>
              <a:gd name="connsiteX11-6179" fmla="*/ 1162773 w 3662637"/>
              <a:gd name="connsiteY11-6180" fmla="*/ 2026621 h 4492350"/>
              <a:gd name="connsiteX12-6181" fmla="*/ 1682742 w 3662637"/>
              <a:gd name="connsiteY12-6182" fmla="*/ 2194318 h 4492350"/>
              <a:gd name="connsiteX13-6183" fmla="*/ 1924493 w 3662637"/>
              <a:gd name="connsiteY13-6184" fmla="*/ 0 h 4492350"/>
              <a:gd name="connsiteX14-6185" fmla="*/ 1995936 w 3662637"/>
              <a:gd name="connsiteY14-6186" fmla="*/ 986216 h 4492350"/>
              <a:gd name="connsiteX15-6187" fmla="*/ 1850065 w 3662637"/>
              <a:gd name="connsiteY15-6188" fmla="*/ 2060385 h 4492350"/>
              <a:gd name="connsiteX16-6189" fmla="*/ 2025596 w 3662637"/>
              <a:gd name="connsiteY16-6190" fmla="*/ 3046321 h 4492350"/>
              <a:gd name="connsiteX17-6191" fmla="*/ 2615609 w 3662637"/>
              <a:gd name="connsiteY17-6192" fmla="*/ 2519916 h 4492350"/>
              <a:gd name="connsiteX18-6193" fmla="*/ 2881796 w 3662637"/>
              <a:gd name="connsiteY18-6194" fmla="*/ 1291762 h 4492350"/>
              <a:gd name="connsiteX19-6195" fmla="*/ 2774911 w 3662637"/>
              <a:gd name="connsiteY19-6196" fmla="*/ 2383091 h 4492350"/>
              <a:gd name="connsiteX20-6197" fmla="*/ 3662637 w 3662637"/>
              <a:gd name="connsiteY20-6198" fmla="*/ 1124252 h 4492350"/>
              <a:gd name="connsiteX21-6199" fmla="*/ 2190307 w 3662637"/>
              <a:gd name="connsiteY21-6200" fmla="*/ 3370521 h 4492350"/>
              <a:gd name="connsiteX22-6201" fmla="*/ 2137144 w 3662637"/>
              <a:gd name="connsiteY22-6202" fmla="*/ 3817088 h 4492350"/>
              <a:gd name="connsiteX23-6203" fmla="*/ 3285460 w 3662637"/>
              <a:gd name="connsiteY23-6204" fmla="*/ 3094074 h 4492350"/>
              <a:gd name="connsiteX24-6205" fmla="*/ 2162419 w 3662637"/>
              <a:gd name="connsiteY24-6206" fmla="*/ 4030951 h 4492350"/>
              <a:gd name="connsiteX25-6207" fmla="*/ 2200940 w 3662637"/>
              <a:gd name="connsiteY25-6208" fmla="*/ 4476307 h 4492350"/>
              <a:gd name="connsiteX26-6209" fmla="*/ 2186296 w 3662637"/>
              <a:gd name="connsiteY26-6210" fmla="*/ 4491415 h 4492350"/>
              <a:gd name="connsiteX27-6211" fmla="*/ 1711842 w 3662637"/>
              <a:gd name="connsiteY27-6212" fmla="*/ 4492350 h 4492350"/>
              <a:gd name="connsiteX0-6213" fmla="*/ 1687779 w 3638574"/>
              <a:gd name="connsiteY0-6214" fmla="*/ 4492350 h 4492350"/>
              <a:gd name="connsiteX1-6215" fmla="*/ 1740942 w 3638574"/>
              <a:gd name="connsiteY1-6216" fmla="*/ 3785190 h 4492350"/>
              <a:gd name="connsiteX2-6217" fmla="*/ 1251844 w 3638574"/>
              <a:gd name="connsiteY2-6218" fmla="*/ 3381153 h 4492350"/>
              <a:gd name="connsiteX3-6219" fmla="*/ 0 w 3638574"/>
              <a:gd name="connsiteY3-6220" fmla="*/ 2917145 h 4492350"/>
              <a:gd name="connsiteX4-6221" fmla="*/ 1087133 w 3638574"/>
              <a:gd name="connsiteY4-6222" fmla="*/ 3238920 h 4492350"/>
              <a:gd name="connsiteX5-6223" fmla="*/ 357497 w 3638574"/>
              <a:gd name="connsiteY5-6224" fmla="*/ 2432058 h 4492350"/>
              <a:gd name="connsiteX6-6225" fmla="*/ 1719677 w 3638574"/>
              <a:gd name="connsiteY6-6226" fmla="*/ 3519376 h 4492350"/>
              <a:gd name="connsiteX7-6227" fmla="*/ 1627995 w 3638574"/>
              <a:gd name="connsiteY7-6228" fmla="*/ 2400346 h 4492350"/>
              <a:gd name="connsiteX8-6229" fmla="*/ 4198 w 3638574"/>
              <a:gd name="connsiteY8-6230" fmla="*/ 742880 h 4492350"/>
              <a:gd name="connsiteX9-6231" fmla="*/ 932867 w 3638574"/>
              <a:gd name="connsiteY9-6232" fmla="*/ 1924493 h 4492350"/>
              <a:gd name="connsiteX10-6233" fmla="*/ 1037607 w 3638574"/>
              <a:gd name="connsiteY10-6234" fmla="*/ 857226 h 4492350"/>
              <a:gd name="connsiteX11-6235" fmla="*/ 1138710 w 3638574"/>
              <a:gd name="connsiteY11-6236" fmla="*/ 2026621 h 4492350"/>
              <a:gd name="connsiteX12-6237" fmla="*/ 1658679 w 3638574"/>
              <a:gd name="connsiteY12-6238" fmla="*/ 2194318 h 4492350"/>
              <a:gd name="connsiteX13-6239" fmla="*/ 1900430 w 3638574"/>
              <a:gd name="connsiteY13-6240" fmla="*/ 0 h 4492350"/>
              <a:gd name="connsiteX14-6241" fmla="*/ 1971873 w 3638574"/>
              <a:gd name="connsiteY14-6242" fmla="*/ 986216 h 4492350"/>
              <a:gd name="connsiteX15-6243" fmla="*/ 1826002 w 3638574"/>
              <a:gd name="connsiteY15-6244" fmla="*/ 2060385 h 4492350"/>
              <a:gd name="connsiteX16-6245" fmla="*/ 2001533 w 3638574"/>
              <a:gd name="connsiteY16-6246" fmla="*/ 3046321 h 4492350"/>
              <a:gd name="connsiteX17-6247" fmla="*/ 2591546 w 3638574"/>
              <a:gd name="connsiteY17-6248" fmla="*/ 2519916 h 4492350"/>
              <a:gd name="connsiteX18-6249" fmla="*/ 2857733 w 3638574"/>
              <a:gd name="connsiteY18-6250" fmla="*/ 1291762 h 4492350"/>
              <a:gd name="connsiteX19-6251" fmla="*/ 2750848 w 3638574"/>
              <a:gd name="connsiteY19-6252" fmla="*/ 2383091 h 4492350"/>
              <a:gd name="connsiteX20-6253" fmla="*/ 3638574 w 3638574"/>
              <a:gd name="connsiteY20-6254" fmla="*/ 1124252 h 4492350"/>
              <a:gd name="connsiteX21-6255" fmla="*/ 2166244 w 3638574"/>
              <a:gd name="connsiteY21-6256" fmla="*/ 3370521 h 4492350"/>
              <a:gd name="connsiteX22-6257" fmla="*/ 2113081 w 3638574"/>
              <a:gd name="connsiteY22-6258" fmla="*/ 3817088 h 4492350"/>
              <a:gd name="connsiteX23-6259" fmla="*/ 3261397 w 3638574"/>
              <a:gd name="connsiteY23-6260" fmla="*/ 3094074 h 4492350"/>
              <a:gd name="connsiteX24-6261" fmla="*/ 2138356 w 3638574"/>
              <a:gd name="connsiteY24-6262" fmla="*/ 4030951 h 4492350"/>
              <a:gd name="connsiteX25-6263" fmla="*/ 2176877 w 3638574"/>
              <a:gd name="connsiteY25-6264" fmla="*/ 4476307 h 4492350"/>
              <a:gd name="connsiteX26-6265" fmla="*/ 2162233 w 3638574"/>
              <a:gd name="connsiteY26-6266" fmla="*/ 4491415 h 4492350"/>
              <a:gd name="connsiteX27-6267" fmla="*/ 1687779 w 3638574"/>
              <a:gd name="connsiteY27-6268" fmla="*/ 4492350 h 4492350"/>
              <a:gd name="connsiteX0-6269" fmla="*/ 1687779 w 3638574"/>
              <a:gd name="connsiteY0-6270" fmla="*/ 4492350 h 4492350"/>
              <a:gd name="connsiteX1-6271" fmla="*/ 1740942 w 3638574"/>
              <a:gd name="connsiteY1-6272" fmla="*/ 3785190 h 4492350"/>
              <a:gd name="connsiteX2-6273" fmla="*/ 1251844 w 3638574"/>
              <a:gd name="connsiteY2-6274" fmla="*/ 3381153 h 4492350"/>
              <a:gd name="connsiteX3-6275" fmla="*/ 0 w 3638574"/>
              <a:gd name="connsiteY3-6276" fmla="*/ 2917145 h 4492350"/>
              <a:gd name="connsiteX4-6277" fmla="*/ 1087133 w 3638574"/>
              <a:gd name="connsiteY4-6278" fmla="*/ 3238920 h 4492350"/>
              <a:gd name="connsiteX5-6279" fmla="*/ 357497 w 3638574"/>
              <a:gd name="connsiteY5-6280" fmla="*/ 2432058 h 4492350"/>
              <a:gd name="connsiteX6-6281" fmla="*/ 1719677 w 3638574"/>
              <a:gd name="connsiteY6-6282" fmla="*/ 3519376 h 4492350"/>
              <a:gd name="connsiteX7-6283" fmla="*/ 1627995 w 3638574"/>
              <a:gd name="connsiteY7-6284" fmla="*/ 2400346 h 4492350"/>
              <a:gd name="connsiteX8-6285" fmla="*/ 4198 w 3638574"/>
              <a:gd name="connsiteY8-6286" fmla="*/ 742880 h 4492350"/>
              <a:gd name="connsiteX9-6287" fmla="*/ 932867 w 3638574"/>
              <a:gd name="connsiteY9-6288" fmla="*/ 1924493 h 4492350"/>
              <a:gd name="connsiteX10-6289" fmla="*/ 1037607 w 3638574"/>
              <a:gd name="connsiteY10-6290" fmla="*/ 857226 h 4492350"/>
              <a:gd name="connsiteX11-6291" fmla="*/ 1138710 w 3638574"/>
              <a:gd name="connsiteY11-6292" fmla="*/ 2026621 h 4492350"/>
              <a:gd name="connsiteX12-6293" fmla="*/ 1658679 w 3638574"/>
              <a:gd name="connsiteY12-6294" fmla="*/ 2194318 h 4492350"/>
              <a:gd name="connsiteX13-6295" fmla="*/ 1900430 w 3638574"/>
              <a:gd name="connsiteY13-6296" fmla="*/ 0 h 4492350"/>
              <a:gd name="connsiteX14-6297" fmla="*/ 1971873 w 3638574"/>
              <a:gd name="connsiteY14-6298" fmla="*/ 986216 h 4492350"/>
              <a:gd name="connsiteX15-6299" fmla="*/ 1826002 w 3638574"/>
              <a:gd name="connsiteY15-6300" fmla="*/ 2060385 h 4492350"/>
              <a:gd name="connsiteX16-6301" fmla="*/ 2001533 w 3638574"/>
              <a:gd name="connsiteY16-6302" fmla="*/ 3046321 h 4492350"/>
              <a:gd name="connsiteX17-6303" fmla="*/ 2591546 w 3638574"/>
              <a:gd name="connsiteY17-6304" fmla="*/ 2519916 h 4492350"/>
              <a:gd name="connsiteX18-6305" fmla="*/ 2857733 w 3638574"/>
              <a:gd name="connsiteY18-6306" fmla="*/ 1291762 h 4492350"/>
              <a:gd name="connsiteX19-6307" fmla="*/ 2750848 w 3638574"/>
              <a:gd name="connsiteY19-6308" fmla="*/ 2383091 h 4492350"/>
              <a:gd name="connsiteX20-6309" fmla="*/ 3638574 w 3638574"/>
              <a:gd name="connsiteY20-6310" fmla="*/ 1124252 h 4492350"/>
              <a:gd name="connsiteX21-6311" fmla="*/ 2166244 w 3638574"/>
              <a:gd name="connsiteY21-6312" fmla="*/ 3370521 h 4492350"/>
              <a:gd name="connsiteX22-6313" fmla="*/ 2113081 w 3638574"/>
              <a:gd name="connsiteY22-6314" fmla="*/ 3817088 h 4492350"/>
              <a:gd name="connsiteX23-6315" fmla="*/ 3261397 w 3638574"/>
              <a:gd name="connsiteY23-6316" fmla="*/ 3094074 h 4492350"/>
              <a:gd name="connsiteX24-6317" fmla="*/ 2138356 w 3638574"/>
              <a:gd name="connsiteY24-6318" fmla="*/ 4030951 h 4492350"/>
              <a:gd name="connsiteX25-6319" fmla="*/ 2176877 w 3638574"/>
              <a:gd name="connsiteY25-6320" fmla="*/ 4476307 h 4492350"/>
              <a:gd name="connsiteX26-6321" fmla="*/ 2162233 w 3638574"/>
              <a:gd name="connsiteY26-6322" fmla="*/ 4491415 h 4492350"/>
              <a:gd name="connsiteX27-6323" fmla="*/ 1687779 w 3638574"/>
              <a:gd name="connsiteY27-6324" fmla="*/ 4492350 h 4492350"/>
              <a:gd name="connsiteX0-6325" fmla="*/ 1687779 w 3638574"/>
              <a:gd name="connsiteY0-6326" fmla="*/ 4492350 h 4492350"/>
              <a:gd name="connsiteX1-6327" fmla="*/ 1740942 w 3638574"/>
              <a:gd name="connsiteY1-6328" fmla="*/ 3785190 h 4492350"/>
              <a:gd name="connsiteX2-6329" fmla="*/ 1251844 w 3638574"/>
              <a:gd name="connsiteY2-6330" fmla="*/ 3381153 h 4492350"/>
              <a:gd name="connsiteX3-6331" fmla="*/ 0 w 3638574"/>
              <a:gd name="connsiteY3-6332" fmla="*/ 2917145 h 4492350"/>
              <a:gd name="connsiteX4-6333" fmla="*/ 1087133 w 3638574"/>
              <a:gd name="connsiteY4-6334" fmla="*/ 3238920 h 4492350"/>
              <a:gd name="connsiteX5-6335" fmla="*/ 357497 w 3638574"/>
              <a:gd name="connsiteY5-6336" fmla="*/ 2432058 h 4492350"/>
              <a:gd name="connsiteX6-6337" fmla="*/ 1719677 w 3638574"/>
              <a:gd name="connsiteY6-6338" fmla="*/ 3519376 h 4492350"/>
              <a:gd name="connsiteX7-6339" fmla="*/ 1627995 w 3638574"/>
              <a:gd name="connsiteY7-6340" fmla="*/ 2400346 h 4492350"/>
              <a:gd name="connsiteX8-6341" fmla="*/ 4198 w 3638574"/>
              <a:gd name="connsiteY8-6342" fmla="*/ 742880 h 4492350"/>
              <a:gd name="connsiteX9-6343" fmla="*/ 932867 w 3638574"/>
              <a:gd name="connsiteY9-6344" fmla="*/ 1924493 h 4492350"/>
              <a:gd name="connsiteX10-6345" fmla="*/ 1037607 w 3638574"/>
              <a:gd name="connsiteY10-6346" fmla="*/ 857226 h 4492350"/>
              <a:gd name="connsiteX11-6347" fmla="*/ 1138710 w 3638574"/>
              <a:gd name="connsiteY11-6348" fmla="*/ 2026621 h 4492350"/>
              <a:gd name="connsiteX12-6349" fmla="*/ 1658679 w 3638574"/>
              <a:gd name="connsiteY12-6350" fmla="*/ 2194318 h 4492350"/>
              <a:gd name="connsiteX13-6351" fmla="*/ 1900430 w 3638574"/>
              <a:gd name="connsiteY13-6352" fmla="*/ 0 h 4492350"/>
              <a:gd name="connsiteX14-6353" fmla="*/ 1971873 w 3638574"/>
              <a:gd name="connsiteY14-6354" fmla="*/ 986216 h 4492350"/>
              <a:gd name="connsiteX15-6355" fmla="*/ 1826002 w 3638574"/>
              <a:gd name="connsiteY15-6356" fmla="*/ 2060385 h 4492350"/>
              <a:gd name="connsiteX16-6357" fmla="*/ 2001533 w 3638574"/>
              <a:gd name="connsiteY16-6358" fmla="*/ 3046321 h 4492350"/>
              <a:gd name="connsiteX17-6359" fmla="*/ 2591546 w 3638574"/>
              <a:gd name="connsiteY17-6360" fmla="*/ 2519916 h 4492350"/>
              <a:gd name="connsiteX18-6361" fmla="*/ 2857733 w 3638574"/>
              <a:gd name="connsiteY18-6362" fmla="*/ 1291762 h 4492350"/>
              <a:gd name="connsiteX19-6363" fmla="*/ 2750848 w 3638574"/>
              <a:gd name="connsiteY19-6364" fmla="*/ 2383091 h 4492350"/>
              <a:gd name="connsiteX20-6365" fmla="*/ 3638574 w 3638574"/>
              <a:gd name="connsiteY20-6366" fmla="*/ 1124252 h 4492350"/>
              <a:gd name="connsiteX21-6367" fmla="*/ 2166244 w 3638574"/>
              <a:gd name="connsiteY21-6368" fmla="*/ 3370521 h 4492350"/>
              <a:gd name="connsiteX22-6369" fmla="*/ 2113081 w 3638574"/>
              <a:gd name="connsiteY22-6370" fmla="*/ 3817088 h 4492350"/>
              <a:gd name="connsiteX23-6371" fmla="*/ 3261397 w 3638574"/>
              <a:gd name="connsiteY23-6372" fmla="*/ 3094074 h 4492350"/>
              <a:gd name="connsiteX24-6373" fmla="*/ 2138356 w 3638574"/>
              <a:gd name="connsiteY24-6374" fmla="*/ 4030951 h 4492350"/>
              <a:gd name="connsiteX25-6375" fmla="*/ 2176877 w 3638574"/>
              <a:gd name="connsiteY25-6376" fmla="*/ 4476307 h 4492350"/>
              <a:gd name="connsiteX26-6377" fmla="*/ 2162233 w 3638574"/>
              <a:gd name="connsiteY26-6378" fmla="*/ 4491415 h 4492350"/>
              <a:gd name="connsiteX27-6379" fmla="*/ 1687779 w 3638574"/>
              <a:gd name="connsiteY27-6380" fmla="*/ 4492350 h 4492350"/>
              <a:gd name="connsiteX0-6381" fmla="*/ 1687779 w 3638574"/>
              <a:gd name="connsiteY0-6382" fmla="*/ 4492350 h 4492350"/>
              <a:gd name="connsiteX1-6383" fmla="*/ 1740942 w 3638574"/>
              <a:gd name="connsiteY1-6384" fmla="*/ 3785190 h 4492350"/>
              <a:gd name="connsiteX2-6385" fmla="*/ 1239812 w 3638574"/>
              <a:gd name="connsiteY2-6386" fmla="*/ 3369121 h 4492350"/>
              <a:gd name="connsiteX3-6387" fmla="*/ 0 w 3638574"/>
              <a:gd name="connsiteY3-6388" fmla="*/ 2917145 h 4492350"/>
              <a:gd name="connsiteX4-6389" fmla="*/ 1087133 w 3638574"/>
              <a:gd name="connsiteY4-6390" fmla="*/ 3238920 h 4492350"/>
              <a:gd name="connsiteX5-6391" fmla="*/ 357497 w 3638574"/>
              <a:gd name="connsiteY5-6392" fmla="*/ 2432058 h 4492350"/>
              <a:gd name="connsiteX6-6393" fmla="*/ 1719677 w 3638574"/>
              <a:gd name="connsiteY6-6394" fmla="*/ 3519376 h 4492350"/>
              <a:gd name="connsiteX7-6395" fmla="*/ 1627995 w 3638574"/>
              <a:gd name="connsiteY7-6396" fmla="*/ 2400346 h 4492350"/>
              <a:gd name="connsiteX8-6397" fmla="*/ 4198 w 3638574"/>
              <a:gd name="connsiteY8-6398" fmla="*/ 742880 h 4492350"/>
              <a:gd name="connsiteX9-6399" fmla="*/ 932867 w 3638574"/>
              <a:gd name="connsiteY9-6400" fmla="*/ 1924493 h 4492350"/>
              <a:gd name="connsiteX10-6401" fmla="*/ 1037607 w 3638574"/>
              <a:gd name="connsiteY10-6402" fmla="*/ 857226 h 4492350"/>
              <a:gd name="connsiteX11-6403" fmla="*/ 1138710 w 3638574"/>
              <a:gd name="connsiteY11-6404" fmla="*/ 2026621 h 4492350"/>
              <a:gd name="connsiteX12-6405" fmla="*/ 1658679 w 3638574"/>
              <a:gd name="connsiteY12-6406" fmla="*/ 2194318 h 4492350"/>
              <a:gd name="connsiteX13-6407" fmla="*/ 1900430 w 3638574"/>
              <a:gd name="connsiteY13-6408" fmla="*/ 0 h 4492350"/>
              <a:gd name="connsiteX14-6409" fmla="*/ 1971873 w 3638574"/>
              <a:gd name="connsiteY14-6410" fmla="*/ 986216 h 4492350"/>
              <a:gd name="connsiteX15-6411" fmla="*/ 1826002 w 3638574"/>
              <a:gd name="connsiteY15-6412" fmla="*/ 2060385 h 4492350"/>
              <a:gd name="connsiteX16-6413" fmla="*/ 2001533 w 3638574"/>
              <a:gd name="connsiteY16-6414" fmla="*/ 3046321 h 4492350"/>
              <a:gd name="connsiteX17-6415" fmla="*/ 2591546 w 3638574"/>
              <a:gd name="connsiteY17-6416" fmla="*/ 2519916 h 4492350"/>
              <a:gd name="connsiteX18-6417" fmla="*/ 2857733 w 3638574"/>
              <a:gd name="connsiteY18-6418" fmla="*/ 1291762 h 4492350"/>
              <a:gd name="connsiteX19-6419" fmla="*/ 2750848 w 3638574"/>
              <a:gd name="connsiteY19-6420" fmla="*/ 2383091 h 4492350"/>
              <a:gd name="connsiteX20-6421" fmla="*/ 3638574 w 3638574"/>
              <a:gd name="connsiteY20-6422" fmla="*/ 1124252 h 4492350"/>
              <a:gd name="connsiteX21-6423" fmla="*/ 2166244 w 3638574"/>
              <a:gd name="connsiteY21-6424" fmla="*/ 3370521 h 4492350"/>
              <a:gd name="connsiteX22-6425" fmla="*/ 2113081 w 3638574"/>
              <a:gd name="connsiteY22-6426" fmla="*/ 3817088 h 4492350"/>
              <a:gd name="connsiteX23-6427" fmla="*/ 3261397 w 3638574"/>
              <a:gd name="connsiteY23-6428" fmla="*/ 3094074 h 4492350"/>
              <a:gd name="connsiteX24-6429" fmla="*/ 2138356 w 3638574"/>
              <a:gd name="connsiteY24-6430" fmla="*/ 4030951 h 4492350"/>
              <a:gd name="connsiteX25-6431" fmla="*/ 2176877 w 3638574"/>
              <a:gd name="connsiteY25-6432" fmla="*/ 4476307 h 4492350"/>
              <a:gd name="connsiteX26-6433" fmla="*/ 2162233 w 3638574"/>
              <a:gd name="connsiteY26-6434" fmla="*/ 4491415 h 4492350"/>
              <a:gd name="connsiteX27-6435" fmla="*/ 1687779 w 3638574"/>
              <a:gd name="connsiteY27-6436" fmla="*/ 4492350 h 4492350"/>
              <a:gd name="connsiteX0-6437" fmla="*/ 1687779 w 3638574"/>
              <a:gd name="connsiteY0-6438" fmla="*/ 4492350 h 4492350"/>
              <a:gd name="connsiteX1-6439" fmla="*/ 1740942 w 3638574"/>
              <a:gd name="connsiteY1-6440" fmla="*/ 3785190 h 4492350"/>
              <a:gd name="connsiteX2-6441" fmla="*/ 1239812 w 3638574"/>
              <a:gd name="connsiteY2-6442" fmla="*/ 3369121 h 4492350"/>
              <a:gd name="connsiteX3-6443" fmla="*/ 0 w 3638574"/>
              <a:gd name="connsiteY3-6444" fmla="*/ 2917145 h 4492350"/>
              <a:gd name="connsiteX4-6445" fmla="*/ 1087133 w 3638574"/>
              <a:gd name="connsiteY4-6446" fmla="*/ 3238920 h 4492350"/>
              <a:gd name="connsiteX5-6447" fmla="*/ 357497 w 3638574"/>
              <a:gd name="connsiteY5-6448" fmla="*/ 2432058 h 4492350"/>
              <a:gd name="connsiteX6-6449" fmla="*/ 1719677 w 3638574"/>
              <a:gd name="connsiteY6-6450" fmla="*/ 3519376 h 4492350"/>
              <a:gd name="connsiteX7-6451" fmla="*/ 1627995 w 3638574"/>
              <a:gd name="connsiteY7-6452" fmla="*/ 2400346 h 4492350"/>
              <a:gd name="connsiteX8-6453" fmla="*/ 4198 w 3638574"/>
              <a:gd name="connsiteY8-6454" fmla="*/ 742880 h 4492350"/>
              <a:gd name="connsiteX9-6455" fmla="*/ 932867 w 3638574"/>
              <a:gd name="connsiteY9-6456" fmla="*/ 1924493 h 4492350"/>
              <a:gd name="connsiteX10-6457" fmla="*/ 1037607 w 3638574"/>
              <a:gd name="connsiteY10-6458" fmla="*/ 857226 h 4492350"/>
              <a:gd name="connsiteX11-6459" fmla="*/ 1138710 w 3638574"/>
              <a:gd name="connsiteY11-6460" fmla="*/ 2026621 h 4492350"/>
              <a:gd name="connsiteX12-6461" fmla="*/ 1658679 w 3638574"/>
              <a:gd name="connsiteY12-6462" fmla="*/ 2194318 h 4492350"/>
              <a:gd name="connsiteX13-6463" fmla="*/ 1900430 w 3638574"/>
              <a:gd name="connsiteY13-6464" fmla="*/ 0 h 4492350"/>
              <a:gd name="connsiteX14-6465" fmla="*/ 1971873 w 3638574"/>
              <a:gd name="connsiteY14-6466" fmla="*/ 986216 h 4492350"/>
              <a:gd name="connsiteX15-6467" fmla="*/ 1826002 w 3638574"/>
              <a:gd name="connsiteY15-6468" fmla="*/ 2060385 h 4492350"/>
              <a:gd name="connsiteX16-6469" fmla="*/ 2001533 w 3638574"/>
              <a:gd name="connsiteY16-6470" fmla="*/ 3046321 h 4492350"/>
              <a:gd name="connsiteX17-6471" fmla="*/ 2591546 w 3638574"/>
              <a:gd name="connsiteY17-6472" fmla="*/ 2519916 h 4492350"/>
              <a:gd name="connsiteX18-6473" fmla="*/ 2857733 w 3638574"/>
              <a:gd name="connsiteY18-6474" fmla="*/ 1291762 h 4492350"/>
              <a:gd name="connsiteX19-6475" fmla="*/ 2750848 w 3638574"/>
              <a:gd name="connsiteY19-6476" fmla="*/ 2383091 h 4492350"/>
              <a:gd name="connsiteX20-6477" fmla="*/ 3638574 w 3638574"/>
              <a:gd name="connsiteY20-6478" fmla="*/ 1124252 h 4492350"/>
              <a:gd name="connsiteX21-6479" fmla="*/ 2166244 w 3638574"/>
              <a:gd name="connsiteY21-6480" fmla="*/ 3370521 h 4492350"/>
              <a:gd name="connsiteX22-6481" fmla="*/ 2113081 w 3638574"/>
              <a:gd name="connsiteY22-6482" fmla="*/ 3817088 h 4492350"/>
              <a:gd name="connsiteX23-6483" fmla="*/ 3261397 w 3638574"/>
              <a:gd name="connsiteY23-6484" fmla="*/ 3094074 h 4492350"/>
              <a:gd name="connsiteX24-6485" fmla="*/ 2138356 w 3638574"/>
              <a:gd name="connsiteY24-6486" fmla="*/ 4030951 h 4492350"/>
              <a:gd name="connsiteX25-6487" fmla="*/ 2176877 w 3638574"/>
              <a:gd name="connsiteY25-6488" fmla="*/ 4476307 h 4492350"/>
              <a:gd name="connsiteX26-6489" fmla="*/ 2162233 w 3638574"/>
              <a:gd name="connsiteY26-6490" fmla="*/ 4491415 h 4492350"/>
              <a:gd name="connsiteX27-6491" fmla="*/ 1687779 w 3638574"/>
              <a:gd name="connsiteY27-6492" fmla="*/ 4492350 h 4492350"/>
              <a:gd name="connsiteX0-6493" fmla="*/ 1687779 w 3638574"/>
              <a:gd name="connsiteY0-6494" fmla="*/ 4492350 h 4492350"/>
              <a:gd name="connsiteX1-6495" fmla="*/ 1740942 w 3638574"/>
              <a:gd name="connsiteY1-6496" fmla="*/ 3785190 h 4492350"/>
              <a:gd name="connsiteX2-6497" fmla="*/ 1239812 w 3638574"/>
              <a:gd name="connsiteY2-6498" fmla="*/ 3369121 h 4492350"/>
              <a:gd name="connsiteX3-6499" fmla="*/ 0 w 3638574"/>
              <a:gd name="connsiteY3-6500" fmla="*/ 2917145 h 4492350"/>
              <a:gd name="connsiteX4-6501" fmla="*/ 1087133 w 3638574"/>
              <a:gd name="connsiteY4-6502" fmla="*/ 3238920 h 4492350"/>
              <a:gd name="connsiteX5-6503" fmla="*/ 365518 w 3638574"/>
              <a:gd name="connsiteY5-6504" fmla="*/ 2420026 h 4492350"/>
              <a:gd name="connsiteX6-6505" fmla="*/ 1719677 w 3638574"/>
              <a:gd name="connsiteY6-6506" fmla="*/ 3519376 h 4492350"/>
              <a:gd name="connsiteX7-6507" fmla="*/ 1627995 w 3638574"/>
              <a:gd name="connsiteY7-6508" fmla="*/ 2400346 h 4492350"/>
              <a:gd name="connsiteX8-6509" fmla="*/ 4198 w 3638574"/>
              <a:gd name="connsiteY8-6510" fmla="*/ 742880 h 4492350"/>
              <a:gd name="connsiteX9-6511" fmla="*/ 932867 w 3638574"/>
              <a:gd name="connsiteY9-6512" fmla="*/ 1924493 h 4492350"/>
              <a:gd name="connsiteX10-6513" fmla="*/ 1037607 w 3638574"/>
              <a:gd name="connsiteY10-6514" fmla="*/ 857226 h 4492350"/>
              <a:gd name="connsiteX11-6515" fmla="*/ 1138710 w 3638574"/>
              <a:gd name="connsiteY11-6516" fmla="*/ 2026621 h 4492350"/>
              <a:gd name="connsiteX12-6517" fmla="*/ 1658679 w 3638574"/>
              <a:gd name="connsiteY12-6518" fmla="*/ 2194318 h 4492350"/>
              <a:gd name="connsiteX13-6519" fmla="*/ 1900430 w 3638574"/>
              <a:gd name="connsiteY13-6520" fmla="*/ 0 h 4492350"/>
              <a:gd name="connsiteX14-6521" fmla="*/ 1971873 w 3638574"/>
              <a:gd name="connsiteY14-6522" fmla="*/ 986216 h 4492350"/>
              <a:gd name="connsiteX15-6523" fmla="*/ 1826002 w 3638574"/>
              <a:gd name="connsiteY15-6524" fmla="*/ 2060385 h 4492350"/>
              <a:gd name="connsiteX16-6525" fmla="*/ 2001533 w 3638574"/>
              <a:gd name="connsiteY16-6526" fmla="*/ 3046321 h 4492350"/>
              <a:gd name="connsiteX17-6527" fmla="*/ 2591546 w 3638574"/>
              <a:gd name="connsiteY17-6528" fmla="*/ 2519916 h 4492350"/>
              <a:gd name="connsiteX18-6529" fmla="*/ 2857733 w 3638574"/>
              <a:gd name="connsiteY18-6530" fmla="*/ 1291762 h 4492350"/>
              <a:gd name="connsiteX19-6531" fmla="*/ 2750848 w 3638574"/>
              <a:gd name="connsiteY19-6532" fmla="*/ 2383091 h 4492350"/>
              <a:gd name="connsiteX20-6533" fmla="*/ 3638574 w 3638574"/>
              <a:gd name="connsiteY20-6534" fmla="*/ 1124252 h 4492350"/>
              <a:gd name="connsiteX21-6535" fmla="*/ 2166244 w 3638574"/>
              <a:gd name="connsiteY21-6536" fmla="*/ 3370521 h 4492350"/>
              <a:gd name="connsiteX22-6537" fmla="*/ 2113081 w 3638574"/>
              <a:gd name="connsiteY22-6538" fmla="*/ 3817088 h 4492350"/>
              <a:gd name="connsiteX23-6539" fmla="*/ 3261397 w 3638574"/>
              <a:gd name="connsiteY23-6540" fmla="*/ 3094074 h 4492350"/>
              <a:gd name="connsiteX24-6541" fmla="*/ 2138356 w 3638574"/>
              <a:gd name="connsiteY24-6542" fmla="*/ 4030951 h 4492350"/>
              <a:gd name="connsiteX25-6543" fmla="*/ 2176877 w 3638574"/>
              <a:gd name="connsiteY25-6544" fmla="*/ 4476307 h 4492350"/>
              <a:gd name="connsiteX26-6545" fmla="*/ 2162233 w 3638574"/>
              <a:gd name="connsiteY26-6546" fmla="*/ 4491415 h 4492350"/>
              <a:gd name="connsiteX27-6547" fmla="*/ 1687779 w 3638574"/>
              <a:gd name="connsiteY27-6548" fmla="*/ 4492350 h 4492350"/>
              <a:gd name="connsiteX0-6549" fmla="*/ 1687779 w 3638574"/>
              <a:gd name="connsiteY0-6550" fmla="*/ 4492350 h 4492350"/>
              <a:gd name="connsiteX1-6551" fmla="*/ 1740942 w 3638574"/>
              <a:gd name="connsiteY1-6552" fmla="*/ 3785190 h 4492350"/>
              <a:gd name="connsiteX2-6553" fmla="*/ 1239812 w 3638574"/>
              <a:gd name="connsiteY2-6554" fmla="*/ 3369121 h 4492350"/>
              <a:gd name="connsiteX3-6555" fmla="*/ 0 w 3638574"/>
              <a:gd name="connsiteY3-6556" fmla="*/ 2917145 h 4492350"/>
              <a:gd name="connsiteX4-6557" fmla="*/ 1087133 w 3638574"/>
              <a:gd name="connsiteY4-6558" fmla="*/ 3238920 h 4492350"/>
              <a:gd name="connsiteX5-6559" fmla="*/ 365518 w 3638574"/>
              <a:gd name="connsiteY5-6560" fmla="*/ 2420026 h 4492350"/>
              <a:gd name="connsiteX6-6561" fmla="*/ 1719677 w 3638574"/>
              <a:gd name="connsiteY6-6562" fmla="*/ 3519376 h 4492350"/>
              <a:gd name="connsiteX7-6563" fmla="*/ 1627995 w 3638574"/>
              <a:gd name="connsiteY7-6564" fmla="*/ 2400346 h 4492350"/>
              <a:gd name="connsiteX8-6565" fmla="*/ 4198 w 3638574"/>
              <a:gd name="connsiteY8-6566" fmla="*/ 742880 h 4492350"/>
              <a:gd name="connsiteX9-6567" fmla="*/ 932867 w 3638574"/>
              <a:gd name="connsiteY9-6568" fmla="*/ 1924493 h 4492350"/>
              <a:gd name="connsiteX10-6569" fmla="*/ 1037607 w 3638574"/>
              <a:gd name="connsiteY10-6570" fmla="*/ 857226 h 4492350"/>
              <a:gd name="connsiteX11-6571" fmla="*/ 1138710 w 3638574"/>
              <a:gd name="connsiteY11-6572" fmla="*/ 2026621 h 4492350"/>
              <a:gd name="connsiteX12-6573" fmla="*/ 1658679 w 3638574"/>
              <a:gd name="connsiteY12-6574" fmla="*/ 2194318 h 4492350"/>
              <a:gd name="connsiteX13-6575" fmla="*/ 1900430 w 3638574"/>
              <a:gd name="connsiteY13-6576" fmla="*/ 0 h 4492350"/>
              <a:gd name="connsiteX14-6577" fmla="*/ 1971873 w 3638574"/>
              <a:gd name="connsiteY14-6578" fmla="*/ 986216 h 4492350"/>
              <a:gd name="connsiteX15-6579" fmla="*/ 1826002 w 3638574"/>
              <a:gd name="connsiteY15-6580" fmla="*/ 2060385 h 4492350"/>
              <a:gd name="connsiteX16-6581" fmla="*/ 2001533 w 3638574"/>
              <a:gd name="connsiteY16-6582" fmla="*/ 3046321 h 4492350"/>
              <a:gd name="connsiteX17-6583" fmla="*/ 2591546 w 3638574"/>
              <a:gd name="connsiteY17-6584" fmla="*/ 2519916 h 4492350"/>
              <a:gd name="connsiteX18-6585" fmla="*/ 2857733 w 3638574"/>
              <a:gd name="connsiteY18-6586" fmla="*/ 1291762 h 4492350"/>
              <a:gd name="connsiteX19-6587" fmla="*/ 2750848 w 3638574"/>
              <a:gd name="connsiteY19-6588" fmla="*/ 2383091 h 4492350"/>
              <a:gd name="connsiteX20-6589" fmla="*/ 3638574 w 3638574"/>
              <a:gd name="connsiteY20-6590" fmla="*/ 1124252 h 4492350"/>
              <a:gd name="connsiteX21-6591" fmla="*/ 2166244 w 3638574"/>
              <a:gd name="connsiteY21-6592" fmla="*/ 3370521 h 4492350"/>
              <a:gd name="connsiteX22-6593" fmla="*/ 2113081 w 3638574"/>
              <a:gd name="connsiteY22-6594" fmla="*/ 3817088 h 4492350"/>
              <a:gd name="connsiteX23-6595" fmla="*/ 3261397 w 3638574"/>
              <a:gd name="connsiteY23-6596" fmla="*/ 3094074 h 4492350"/>
              <a:gd name="connsiteX24-6597" fmla="*/ 2138356 w 3638574"/>
              <a:gd name="connsiteY24-6598" fmla="*/ 4030951 h 4492350"/>
              <a:gd name="connsiteX25-6599" fmla="*/ 2176877 w 3638574"/>
              <a:gd name="connsiteY25-6600" fmla="*/ 4476307 h 4492350"/>
              <a:gd name="connsiteX26-6601" fmla="*/ 2162233 w 3638574"/>
              <a:gd name="connsiteY26-6602" fmla="*/ 4491415 h 4492350"/>
              <a:gd name="connsiteX27-6603" fmla="*/ 1687779 w 3638574"/>
              <a:gd name="connsiteY27-6604" fmla="*/ 4492350 h 4492350"/>
              <a:gd name="connsiteX0-6605" fmla="*/ 1687779 w 3638574"/>
              <a:gd name="connsiteY0-6606" fmla="*/ 4492350 h 4492350"/>
              <a:gd name="connsiteX1-6607" fmla="*/ 1740942 w 3638574"/>
              <a:gd name="connsiteY1-6608" fmla="*/ 3785190 h 4492350"/>
              <a:gd name="connsiteX2-6609" fmla="*/ 1239812 w 3638574"/>
              <a:gd name="connsiteY2-6610" fmla="*/ 3369121 h 4492350"/>
              <a:gd name="connsiteX3-6611" fmla="*/ 0 w 3638574"/>
              <a:gd name="connsiteY3-6612" fmla="*/ 2917145 h 4492350"/>
              <a:gd name="connsiteX4-6613" fmla="*/ 1087133 w 3638574"/>
              <a:gd name="connsiteY4-6614" fmla="*/ 3238920 h 4492350"/>
              <a:gd name="connsiteX5-6615" fmla="*/ 365518 w 3638574"/>
              <a:gd name="connsiteY5-6616" fmla="*/ 2420026 h 4492350"/>
              <a:gd name="connsiteX6-6617" fmla="*/ 1719677 w 3638574"/>
              <a:gd name="connsiteY6-6618" fmla="*/ 3519376 h 4492350"/>
              <a:gd name="connsiteX7-6619" fmla="*/ 1627995 w 3638574"/>
              <a:gd name="connsiteY7-6620" fmla="*/ 2400346 h 4492350"/>
              <a:gd name="connsiteX8-6621" fmla="*/ 4198 w 3638574"/>
              <a:gd name="connsiteY8-6622" fmla="*/ 742880 h 4492350"/>
              <a:gd name="connsiteX9-6623" fmla="*/ 932867 w 3638574"/>
              <a:gd name="connsiteY9-6624" fmla="*/ 1924493 h 4492350"/>
              <a:gd name="connsiteX10-6625" fmla="*/ 1037607 w 3638574"/>
              <a:gd name="connsiteY10-6626" fmla="*/ 857226 h 4492350"/>
              <a:gd name="connsiteX11-6627" fmla="*/ 1138710 w 3638574"/>
              <a:gd name="connsiteY11-6628" fmla="*/ 2026621 h 4492350"/>
              <a:gd name="connsiteX12-6629" fmla="*/ 1658679 w 3638574"/>
              <a:gd name="connsiteY12-6630" fmla="*/ 2194318 h 4492350"/>
              <a:gd name="connsiteX13-6631" fmla="*/ 1900430 w 3638574"/>
              <a:gd name="connsiteY13-6632" fmla="*/ 0 h 4492350"/>
              <a:gd name="connsiteX14-6633" fmla="*/ 1971873 w 3638574"/>
              <a:gd name="connsiteY14-6634" fmla="*/ 986216 h 4492350"/>
              <a:gd name="connsiteX15-6635" fmla="*/ 1826002 w 3638574"/>
              <a:gd name="connsiteY15-6636" fmla="*/ 2060385 h 4492350"/>
              <a:gd name="connsiteX16-6637" fmla="*/ 2001533 w 3638574"/>
              <a:gd name="connsiteY16-6638" fmla="*/ 3046321 h 4492350"/>
              <a:gd name="connsiteX17-6639" fmla="*/ 2591546 w 3638574"/>
              <a:gd name="connsiteY17-6640" fmla="*/ 2519916 h 4492350"/>
              <a:gd name="connsiteX18-6641" fmla="*/ 2857733 w 3638574"/>
              <a:gd name="connsiteY18-6642" fmla="*/ 1291762 h 4492350"/>
              <a:gd name="connsiteX19-6643" fmla="*/ 2750848 w 3638574"/>
              <a:gd name="connsiteY19-6644" fmla="*/ 2383091 h 4492350"/>
              <a:gd name="connsiteX20-6645" fmla="*/ 3638574 w 3638574"/>
              <a:gd name="connsiteY20-6646" fmla="*/ 1124252 h 4492350"/>
              <a:gd name="connsiteX21-6647" fmla="*/ 2166244 w 3638574"/>
              <a:gd name="connsiteY21-6648" fmla="*/ 3370521 h 4492350"/>
              <a:gd name="connsiteX22-6649" fmla="*/ 2113081 w 3638574"/>
              <a:gd name="connsiteY22-6650" fmla="*/ 3817088 h 4492350"/>
              <a:gd name="connsiteX23-6651" fmla="*/ 3261397 w 3638574"/>
              <a:gd name="connsiteY23-6652" fmla="*/ 3094074 h 4492350"/>
              <a:gd name="connsiteX24-6653" fmla="*/ 2138356 w 3638574"/>
              <a:gd name="connsiteY24-6654" fmla="*/ 4030951 h 4492350"/>
              <a:gd name="connsiteX25-6655" fmla="*/ 2176877 w 3638574"/>
              <a:gd name="connsiteY25-6656" fmla="*/ 4476307 h 4492350"/>
              <a:gd name="connsiteX26-6657" fmla="*/ 2162233 w 3638574"/>
              <a:gd name="connsiteY26-6658" fmla="*/ 4491415 h 4492350"/>
              <a:gd name="connsiteX27-6659" fmla="*/ 1687779 w 3638574"/>
              <a:gd name="connsiteY27-6660" fmla="*/ 4492350 h 4492350"/>
              <a:gd name="connsiteX0-6661" fmla="*/ 1687779 w 3638574"/>
              <a:gd name="connsiteY0-6662" fmla="*/ 4492350 h 4492350"/>
              <a:gd name="connsiteX1-6663" fmla="*/ 1740942 w 3638574"/>
              <a:gd name="connsiteY1-6664" fmla="*/ 3785190 h 4492350"/>
              <a:gd name="connsiteX2-6665" fmla="*/ 1239812 w 3638574"/>
              <a:gd name="connsiteY2-6666" fmla="*/ 3369121 h 4492350"/>
              <a:gd name="connsiteX3-6667" fmla="*/ 0 w 3638574"/>
              <a:gd name="connsiteY3-6668" fmla="*/ 2917145 h 4492350"/>
              <a:gd name="connsiteX4-6669" fmla="*/ 1087133 w 3638574"/>
              <a:gd name="connsiteY4-6670" fmla="*/ 3238920 h 4492350"/>
              <a:gd name="connsiteX5-6671" fmla="*/ 365518 w 3638574"/>
              <a:gd name="connsiteY5-6672" fmla="*/ 2420026 h 4492350"/>
              <a:gd name="connsiteX6-6673" fmla="*/ 1719677 w 3638574"/>
              <a:gd name="connsiteY6-6674" fmla="*/ 3519376 h 4492350"/>
              <a:gd name="connsiteX7-6675" fmla="*/ 1627995 w 3638574"/>
              <a:gd name="connsiteY7-6676" fmla="*/ 2400346 h 4492350"/>
              <a:gd name="connsiteX8-6677" fmla="*/ 4198 w 3638574"/>
              <a:gd name="connsiteY8-6678" fmla="*/ 742880 h 4492350"/>
              <a:gd name="connsiteX9-6679" fmla="*/ 932867 w 3638574"/>
              <a:gd name="connsiteY9-6680" fmla="*/ 1924493 h 4492350"/>
              <a:gd name="connsiteX10-6681" fmla="*/ 1037607 w 3638574"/>
              <a:gd name="connsiteY10-6682" fmla="*/ 857226 h 4492350"/>
              <a:gd name="connsiteX11-6683" fmla="*/ 1138710 w 3638574"/>
              <a:gd name="connsiteY11-6684" fmla="*/ 2026621 h 4492350"/>
              <a:gd name="connsiteX12-6685" fmla="*/ 1658679 w 3638574"/>
              <a:gd name="connsiteY12-6686" fmla="*/ 2194318 h 4492350"/>
              <a:gd name="connsiteX13-6687" fmla="*/ 1900430 w 3638574"/>
              <a:gd name="connsiteY13-6688" fmla="*/ 0 h 4492350"/>
              <a:gd name="connsiteX14-6689" fmla="*/ 1971873 w 3638574"/>
              <a:gd name="connsiteY14-6690" fmla="*/ 986216 h 4492350"/>
              <a:gd name="connsiteX15-6691" fmla="*/ 1826002 w 3638574"/>
              <a:gd name="connsiteY15-6692" fmla="*/ 2060385 h 4492350"/>
              <a:gd name="connsiteX16-6693" fmla="*/ 2001533 w 3638574"/>
              <a:gd name="connsiteY16-6694" fmla="*/ 3046321 h 4492350"/>
              <a:gd name="connsiteX17-6695" fmla="*/ 2591546 w 3638574"/>
              <a:gd name="connsiteY17-6696" fmla="*/ 2519916 h 4492350"/>
              <a:gd name="connsiteX18-6697" fmla="*/ 2857733 w 3638574"/>
              <a:gd name="connsiteY18-6698" fmla="*/ 1291762 h 4492350"/>
              <a:gd name="connsiteX19-6699" fmla="*/ 2750848 w 3638574"/>
              <a:gd name="connsiteY19-6700" fmla="*/ 2383091 h 4492350"/>
              <a:gd name="connsiteX20-6701" fmla="*/ 3638574 w 3638574"/>
              <a:gd name="connsiteY20-6702" fmla="*/ 1124252 h 4492350"/>
              <a:gd name="connsiteX21-6703" fmla="*/ 2166244 w 3638574"/>
              <a:gd name="connsiteY21-6704" fmla="*/ 3370521 h 4492350"/>
              <a:gd name="connsiteX22-6705" fmla="*/ 2113081 w 3638574"/>
              <a:gd name="connsiteY22-6706" fmla="*/ 3817088 h 4492350"/>
              <a:gd name="connsiteX23-6707" fmla="*/ 3261397 w 3638574"/>
              <a:gd name="connsiteY23-6708" fmla="*/ 3094074 h 4492350"/>
              <a:gd name="connsiteX24-6709" fmla="*/ 2138356 w 3638574"/>
              <a:gd name="connsiteY24-6710" fmla="*/ 4030951 h 4492350"/>
              <a:gd name="connsiteX25-6711" fmla="*/ 2176877 w 3638574"/>
              <a:gd name="connsiteY25-6712" fmla="*/ 4476307 h 4492350"/>
              <a:gd name="connsiteX26-6713" fmla="*/ 2162233 w 3638574"/>
              <a:gd name="connsiteY26-6714" fmla="*/ 4491415 h 4492350"/>
              <a:gd name="connsiteX27-6715" fmla="*/ 1687779 w 3638574"/>
              <a:gd name="connsiteY27-6716" fmla="*/ 4492350 h 4492350"/>
              <a:gd name="connsiteX0-6717" fmla="*/ 1687779 w 3638574"/>
              <a:gd name="connsiteY0-6718" fmla="*/ 4492350 h 4492350"/>
              <a:gd name="connsiteX1-6719" fmla="*/ 1740942 w 3638574"/>
              <a:gd name="connsiteY1-6720" fmla="*/ 3785190 h 4492350"/>
              <a:gd name="connsiteX2-6721" fmla="*/ 1239812 w 3638574"/>
              <a:gd name="connsiteY2-6722" fmla="*/ 3369121 h 4492350"/>
              <a:gd name="connsiteX3-6723" fmla="*/ 0 w 3638574"/>
              <a:gd name="connsiteY3-6724" fmla="*/ 2917145 h 4492350"/>
              <a:gd name="connsiteX4-6725" fmla="*/ 1087133 w 3638574"/>
              <a:gd name="connsiteY4-6726" fmla="*/ 3238920 h 4492350"/>
              <a:gd name="connsiteX5-6727" fmla="*/ 365518 w 3638574"/>
              <a:gd name="connsiteY5-6728" fmla="*/ 2420026 h 4492350"/>
              <a:gd name="connsiteX6-6729" fmla="*/ 1719677 w 3638574"/>
              <a:gd name="connsiteY6-6730" fmla="*/ 3519376 h 4492350"/>
              <a:gd name="connsiteX7-6731" fmla="*/ 1627995 w 3638574"/>
              <a:gd name="connsiteY7-6732" fmla="*/ 2400346 h 4492350"/>
              <a:gd name="connsiteX8-6733" fmla="*/ 4198 w 3638574"/>
              <a:gd name="connsiteY8-6734" fmla="*/ 742880 h 4492350"/>
              <a:gd name="connsiteX9-6735" fmla="*/ 932867 w 3638574"/>
              <a:gd name="connsiteY9-6736" fmla="*/ 1924493 h 4492350"/>
              <a:gd name="connsiteX10-6737" fmla="*/ 1037607 w 3638574"/>
              <a:gd name="connsiteY10-6738" fmla="*/ 857226 h 4492350"/>
              <a:gd name="connsiteX11-6739" fmla="*/ 1138710 w 3638574"/>
              <a:gd name="connsiteY11-6740" fmla="*/ 2026621 h 4492350"/>
              <a:gd name="connsiteX12-6741" fmla="*/ 1658679 w 3638574"/>
              <a:gd name="connsiteY12-6742" fmla="*/ 2194318 h 4492350"/>
              <a:gd name="connsiteX13-6743" fmla="*/ 1900430 w 3638574"/>
              <a:gd name="connsiteY13-6744" fmla="*/ 0 h 4492350"/>
              <a:gd name="connsiteX14-6745" fmla="*/ 1971873 w 3638574"/>
              <a:gd name="connsiteY14-6746" fmla="*/ 986216 h 4492350"/>
              <a:gd name="connsiteX15-6747" fmla="*/ 1826002 w 3638574"/>
              <a:gd name="connsiteY15-6748" fmla="*/ 2060385 h 4492350"/>
              <a:gd name="connsiteX16-6749" fmla="*/ 2001533 w 3638574"/>
              <a:gd name="connsiteY16-6750" fmla="*/ 3046321 h 4492350"/>
              <a:gd name="connsiteX17-6751" fmla="*/ 2591546 w 3638574"/>
              <a:gd name="connsiteY17-6752" fmla="*/ 2519916 h 4492350"/>
              <a:gd name="connsiteX18-6753" fmla="*/ 2857733 w 3638574"/>
              <a:gd name="connsiteY18-6754" fmla="*/ 1291762 h 4492350"/>
              <a:gd name="connsiteX19-6755" fmla="*/ 2750848 w 3638574"/>
              <a:gd name="connsiteY19-6756" fmla="*/ 2383091 h 4492350"/>
              <a:gd name="connsiteX20-6757" fmla="*/ 3638574 w 3638574"/>
              <a:gd name="connsiteY20-6758" fmla="*/ 1124252 h 4492350"/>
              <a:gd name="connsiteX21-6759" fmla="*/ 2166244 w 3638574"/>
              <a:gd name="connsiteY21-6760" fmla="*/ 3370521 h 4492350"/>
              <a:gd name="connsiteX22-6761" fmla="*/ 2113081 w 3638574"/>
              <a:gd name="connsiteY22-6762" fmla="*/ 3817088 h 4492350"/>
              <a:gd name="connsiteX23-6763" fmla="*/ 3261397 w 3638574"/>
              <a:gd name="connsiteY23-6764" fmla="*/ 3094074 h 4492350"/>
              <a:gd name="connsiteX24-6765" fmla="*/ 2138356 w 3638574"/>
              <a:gd name="connsiteY24-6766" fmla="*/ 4030951 h 4492350"/>
              <a:gd name="connsiteX25-6767" fmla="*/ 2176877 w 3638574"/>
              <a:gd name="connsiteY25-6768" fmla="*/ 4476307 h 4492350"/>
              <a:gd name="connsiteX26-6769" fmla="*/ 2162233 w 3638574"/>
              <a:gd name="connsiteY26-6770" fmla="*/ 4491415 h 4492350"/>
              <a:gd name="connsiteX27-6771" fmla="*/ 1687779 w 3638574"/>
              <a:gd name="connsiteY27-6772" fmla="*/ 4492350 h 4492350"/>
              <a:gd name="connsiteX0-6773" fmla="*/ 1687779 w 3638574"/>
              <a:gd name="connsiteY0-6774" fmla="*/ 4492350 h 4492350"/>
              <a:gd name="connsiteX1-6775" fmla="*/ 1740942 w 3638574"/>
              <a:gd name="connsiteY1-6776" fmla="*/ 3785190 h 4492350"/>
              <a:gd name="connsiteX2-6777" fmla="*/ 1239812 w 3638574"/>
              <a:gd name="connsiteY2-6778" fmla="*/ 3369121 h 4492350"/>
              <a:gd name="connsiteX3-6779" fmla="*/ 0 w 3638574"/>
              <a:gd name="connsiteY3-6780" fmla="*/ 2917145 h 4492350"/>
              <a:gd name="connsiteX4-6781" fmla="*/ 1087133 w 3638574"/>
              <a:gd name="connsiteY4-6782" fmla="*/ 3238920 h 4492350"/>
              <a:gd name="connsiteX5-6783" fmla="*/ 389581 w 3638574"/>
              <a:gd name="connsiteY5-6784" fmla="*/ 2412005 h 4492350"/>
              <a:gd name="connsiteX6-6785" fmla="*/ 1719677 w 3638574"/>
              <a:gd name="connsiteY6-6786" fmla="*/ 3519376 h 4492350"/>
              <a:gd name="connsiteX7-6787" fmla="*/ 1627995 w 3638574"/>
              <a:gd name="connsiteY7-6788" fmla="*/ 2400346 h 4492350"/>
              <a:gd name="connsiteX8-6789" fmla="*/ 4198 w 3638574"/>
              <a:gd name="connsiteY8-6790" fmla="*/ 742880 h 4492350"/>
              <a:gd name="connsiteX9-6791" fmla="*/ 932867 w 3638574"/>
              <a:gd name="connsiteY9-6792" fmla="*/ 1924493 h 4492350"/>
              <a:gd name="connsiteX10-6793" fmla="*/ 1037607 w 3638574"/>
              <a:gd name="connsiteY10-6794" fmla="*/ 857226 h 4492350"/>
              <a:gd name="connsiteX11-6795" fmla="*/ 1138710 w 3638574"/>
              <a:gd name="connsiteY11-6796" fmla="*/ 2026621 h 4492350"/>
              <a:gd name="connsiteX12-6797" fmla="*/ 1658679 w 3638574"/>
              <a:gd name="connsiteY12-6798" fmla="*/ 2194318 h 4492350"/>
              <a:gd name="connsiteX13-6799" fmla="*/ 1900430 w 3638574"/>
              <a:gd name="connsiteY13-6800" fmla="*/ 0 h 4492350"/>
              <a:gd name="connsiteX14-6801" fmla="*/ 1971873 w 3638574"/>
              <a:gd name="connsiteY14-6802" fmla="*/ 986216 h 4492350"/>
              <a:gd name="connsiteX15-6803" fmla="*/ 1826002 w 3638574"/>
              <a:gd name="connsiteY15-6804" fmla="*/ 2060385 h 4492350"/>
              <a:gd name="connsiteX16-6805" fmla="*/ 2001533 w 3638574"/>
              <a:gd name="connsiteY16-6806" fmla="*/ 3046321 h 4492350"/>
              <a:gd name="connsiteX17-6807" fmla="*/ 2591546 w 3638574"/>
              <a:gd name="connsiteY17-6808" fmla="*/ 2519916 h 4492350"/>
              <a:gd name="connsiteX18-6809" fmla="*/ 2857733 w 3638574"/>
              <a:gd name="connsiteY18-6810" fmla="*/ 1291762 h 4492350"/>
              <a:gd name="connsiteX19-6811" fmla="*/ 2750848 w 3638574"/>
              <a:gd name="connsiteY19-6812" fmla="*/ 2383091 h 4492350"/>
              <a:gd name="connsiteX20-6813" fmla="*/ 3638574 w 3638574"/>
              <a:gd name="connsiteY20-6814" fmla="*/ 1124252 h 4492350"/>
              <a:gd name="connsiteX21-6815" fmla="*/ 2166244 w 3638574"/>
              <a:gd name="connsiteY21-6816" fmla="*/ 3370521 h 4492350"/>
              <a:gd name="connsiteX22-6817" fmla="*/ 2113081 w 3638574"/>
              <a:gd name="connsiteY22-6818" fmla="*/ 3817088 h 4492350"/>
              <a:gd name="connsiteX23-6819" fmla="*/ 3261397 w 3638574"/>
              <a:gd name="connsiteY23-6820" fmla="*/ 3094074 h 4492350"/>
              <a:gd name="connsiteX24-6821" fmla="*/ 2138356 w 3638574"/>
              <a:gd name="connsiteY24-6822" fmla="*/ 4030951 h 4492350"/>
              <a:gd name="connsiteX25-6823" fmla="*/ 2176877 w 3638574"/>
              <a:gd name="connsiteY25-6824" fmla="*/ 4476307 h 4492350"/>
              <a:gd name="connsiteX26-6825" fmla="*/ 2162233 w 3638574"/>
              <a:gd name="connsiteY26-6826" fmla="*/ 4491415 h 4492350"/>
              <a:gd name="connsiteX27-6827" fmla="*/ 1687779 w 3638574"/>
              <a:gd name="connsiteY27-6828" fmla="*/ 4492350 h 4492350"/>
              <a:gd name="connsiteX0-6829" fmla="*/ 1687779 w 3638574"/>
              <a:gd name="connsiteY0-6830" fmla="*/ 4492350 h 4492350"/>
              <a:gd name="connsiteX1-6831" fmla="*/ 1740942 w 3638574"/>
              <a:gd name="connsiteY1-6832" fmla="*/ 3785190 h 4492350"/>
              <a:gd name="connsiteX2-6833" fmla="*/ 1239812 w 3638574"/>
              <a:gd name="connsiteY2-6834" fmla="*/ 3369121 h 4492350"/>
              <a:gd name="connsiteX3-6835" fmla="*/ 0 w 3638574"/>
              <a:gd name="connsiteY3-6836" fmla="*/ 2917145 h 4492350"/>
              <a:gd name="connsiteX4-6837" fmla="*/ 1087133 w 3638574"/>
              <a:gd name="connsiteY4-6838" fmla="*/ 3238920 h 4492350"/>
              <a:gd name="connsiteX5-6839" fmla="*/ 389581 w 3638574"/>
              <a:gd name="connsiteY5-6840" fmla="*/ 2412005 h 4492350"/>
              <a:gd name="connsiteX6-6841" fmla="*/ 1719677 w 3638574"/>
              <a:gd name="connsiteY6-6842" fmla="*/ 3519376 h 4492350"/>
              <a:gd name="connsiteX7-6843" fmla="*/ 1627995 w 3638574"/>
              <a:gd name="connsiteY7-6844" fmla="*/ 2400346 h 4492350"/>
              <a:gd name="connsiteX8-6845" fmla="*/ 4198 w 3638574"/>
              <a:gd name="connsiteY8-6846" fmla="*/ 742880 h 4492350"/>
              <a:gd name="connsiteX9-6847" fmla="*/ 932867 w 3638574"/>
              <a:gd name="connsiteY9-6848" fmla="*/ 1924493 h 4492350"/>
              <a:gd name="connsiteX10-6849" fmla="*/ 1037607 w 3638574"/>
              <a:gd name="connsiteY10-6850" fmla="*/ 857226 h 4492350"/>
              <a:gd name="connsiteX11-6851" fmla="*/ 1138710 w 3638574"/>
              <a:gd name="connsiteY11-6852" fmla="*/ 2026621 h 4492350"/>
              <a:gd name="connsiteX12-6853" fmla="*/ 1658679 w 3638574"/>
              <a:gd name="connsiteY12-6854" fmla="*/ 2194318 h 4492350"/>
              <a:gd name="connsiteX13-6855" fmla="*/ 1900430 w 3638574"/>
              <a:gd name="connsiteY13-6856" fmla="*/ 0 h 4492350"/>
              <a:gd name="connsiteX14-6857" fmla="*/ 1971873 w 3638574"/>
              <a:gd name="connsiteY14-6858" fmla="*/ 986216 h 4492350"/>
              <a:gd name="connsiteX15-6859" fmla="*/ 1826002 w 3638574"/>
              <a:gd name="connsiteY15-6860" fmla="*/ 2060385 h 4492350"/>
              <a:gd name="connsiteX16-6861" fmla="*/ 2001533 w 3638574"/>
              <a:gd name="connsiteY16-6862" fmla="*/ 3046321 h 4492350"/>
              <a:gd name="connsiteX17-6863" fmla="*/ 2591546 w 3638574"/>
              <a:gd name="connsiteY17-6864" fmla="*/ 2519916 h 4492350"/>
              <a:gd name="connsiteX18-6865" fmla="*/ 2857733 w 3638574"/>
              <a:gd name="connsiteY18-6866" fmla="*/ 1291762 h 4492350"/>
              <a:gd name="connsiteX19-6867" fmla="*/ 2750848 w 3638574"/>
              <a:gd name="connsiteY19-6868" fmla="*/ 2383091 h 4492350"/>
              <a:gd name="connsiteX20-6869" fmla="*/ 3638574 w 3638574"/>
              <a:gd name="connsiteY20-6870" fmla="*/ 1124252 h 4492350"/>
              <a:gd name="connsiteX21-6871" fmla="*/ 2166244 w 3638574"/>
              <a:gd name="connsiteY21-6872" fmla="*/ 3370521 h 4492350"/>
              <a:gd name="connsiteX22-6873" fmla="*/ 2113081 w 3638574"/>
              <a:gd name="connsiteY22-6874" fmla="*/ 3817088 h 4492350"/>
              <a:gd name="connsiteX23-6875" fmla="*/ 3261397 w 3638574"/>
              <a:gd name="connsiteY23-6876" fmla="*/ 3094074 h 4492350"/>
              <a:gd name="connsiteX24-6877" fmla="*/ 2138356 w 3638574"/>
              <a:gd name="connsiteY24-6878" fmla="*/ 4030951 h 4492350"/>
              <a:gd name="connsiteX25-6879" fmla="*/ 2176877 w 3638574"/>
              <a:gd name="connsiteY25-6880" fmla="*/ 4476307 h 4492350"/>
              <a:gd name="connsiteX26-6881" fmla="*/ 2162233 w 3638574"/>
              <a:gd name="connsiteY26-6882" fmla="*/ 4491415 h 4492350"/>
              <a:gd name="connsiteX27-6883" fmla="*/ 1687779 w 3638574"/>
              <a:gd name="connsiteY27-6884" fmla="*/ 4492350 h 4492350"/>
              <a:gd name="connsiteX0-6885" fmla="*/ 1687779 w 3638574"/>
              <a:gd name="connsiteY0-6886" fmla="*/ 4492350 h 4492350"/>
              <a:gd name="connsiteX1-6887" fmla="*/ 1740942 w 3638574"/>
              <a:gd name="connsiteY1-6888" fmla="*/ 3785190 h 4492350"/>
              <a:gd name="connsiteX2-6889" fmla="*/ 1239812 w 3638574"/>
              <a:gd name="connsiteY2-6890" fmla="*/ 3369121 h 4492350"/>
              <a:gd name="connsiteX3-6891" fmla="*/ 0 w 3638574"/>
              <a:gd name="connsiteY3-6892" fmla="*/ 2917145 h 4492350"/>
              <a:gd name="connsiteX4-6893" fmla="*/ 1087133 w 3638574"/>
              <a:gd name="connsiteY4-6894" fmla="*/ 3238920 h 4492350"/>
              <a:gd name="connsiteX5-6895" fmla="*/ 389581 w 3638574"/>
              <a:gd name="connsiteY5-6896" fmla="*/ 2412005 h 4492350"/>
              <a:gd name="connsiteX6-6897" fmla="*/ 1719677 w 3638574"/>
              <a:gd name="connsiteY6-6898" fmla="*/ 3519376 h 4492350"/>
              <a:gd name="connsiteX7-6899" fmla="*/ 1627995 w 3638574"/>
              <a:gd name="connsiteY7-6900" fmla="*/ 2400346 h 4492350"/>
              <a:gd name="connsiteX8-6901" fmla="*/ 4198 w 3638574"/>
              <a:gd name="connsiteY8-6902" fmla="*/ 742880 h 4492350"/>
              <a:gd name="connsiteX9-6903" fmla="*/ 932867 w 3638574"/>
              <a:gd name="connsiteY9-6904" fmla="*/ 1924493 h 4492350"/>
              <a:gd name="connsiteX10-6905" fmla="*/ 1037607 w 3638574"/>
              <a:gd name="connsiteY10-6906" fmla="*/ 857226 h 4492350"/>
              <a:gd name="connsiteX11-6907" fmla="*/ 1138710 w 3638574"/>
              <a:gd name="connsiteY11-6908" fmla="*/ 2026621 h 4492350"/>
              <a:gd name="connsiteX12-6909" fmla="*/ 1658679 w 3638574"/>
              <a:gd name="connsiteY12-6910" fmla="*/ 2194318 h 4492350"/>
              <a:gd name="connsiteX13-6911" fmla="*/ 1900430 w 3638574"/>
              <a:gd name="connsiteY13-6912" fmla="*/ 0 h 4492350"/>
              <a:gd name="connsiteX14-6913" fmla="*/ 1971873 w 3638574"/>
              <a:gd name="connsiteY14-6914" fmla="*/ 986216 h 4492350"/>
              <a:gd name="connsiteX15-6915" fmla="*/ 1826002 w 3638574"/>
              <a:gd name="connsiteY15-6916" fmla="*/ 2060385 h 4492350"/>
              <a:gd name="connsiteX16-6917" fmla="*/ 2001533 w 3638574"/>
              <a:gd name="connsiteY16-6918" fmla="*/ 3046321 h 4492350"/>
              <a:gd name="connsiteX17-6919" fmla="*/ 2591546 w 3638574"/>
              <a:gd name="connsiteY17-6920" fmla="*/ 2519916 h 4492350"/>
              <a:gd name="connsiteX18-6921" fmla="*/ 2857733 w 3638574"/>
              <a:gd name="connsiteY18-6922" fmla="*/ 1291762 h 4492350"/>
              <a:gd name="connsiteX19-6923" fmla="*/ 2750848 w 3638574"/>
              <a:gd name="connsiteY19-6924" fmla="*/ 2383091 h 4492350"/>
              <a:gd name="connsiteX20-6925" fmla="*/ 3638574 w 3638574"/>
              <a:gd name="connsiteY20-6926" fmla="*/ 1124252 h 4492350"/>
              <a:gd name="connsiteX21-6927" fmla="*/ 2166244 w 3638574"/>
              <a:gd name="connsiteY21-6928" fmla="*/ 3370521 h 4492350"/>
              <a:gd name="connsiteX22-6929" fmla="*/ 2113081 w 3638574"/>
              <a:gd name="connsiteY22-6930" fmla="*/ 3817088 h 4492350"/>
              <a:gd name="connsiteX23-6931" fmla="*/ 3261397 w 3638574"/>
              <a:gd name="connsiteY23-6932" fmla="*/ 3094074 h 4492350"/>
              <a:gd name="connsiteX24-6933" fmla="*/ 2138356 w 3638574"/>
              <a:gd name="connsiteY24-6934" fmla="*/ 4030951 h 4492350"/>
              <a:gd name="connsiteX25-6935" fmla="*/ 2176877 w 3638574"/>
              <a:gd name="connsiteY25-6936" fmla="*/ 4476307 h 4492350"/>
              <a:gd name="connsiteX26-6937" fmla="*/ 2162233 w 3638574"/>
              <a:gd name="connsiteY26-6938" fmla="*/ 4491415 h 4492350"/>
              <a:gd name="connsiteX27-6939" fmla="*/ 1687779 w 3638574"/>
              <a:gd name="connsiteY27-6940" fmla="*/ 4492350 h 4492350"/>
              <a:gd name="connsiteX0-6941" fmla="*/ 1687779 w 3638574"/>
              <a:gd name="connsiteY0-6942" fmla="*/ 4492350 h 4492350"/>
              <a:gd name="connsiteX1-6943" fmla="*/ 1740942 w 3638574"/>
              <a:gd name="connsiteY1-6944" fmla="*/ 3785190 h 4492350"/>
              <a:gd name="connsiteX2-6945" fmla="*/ 1239812 w 3638574"/>
              <a:gd name="connsiteY2-6946" fmla="*/ 3369121 h 4492350"/>
              <a:gd name="connsiteX3-6947" fmla="*/ 0 w 3638574"/>
              <a:gd name="connsiteY3-6948" fmla="*/ 2917145 h 4492350"/>
              <a:gd name="connsiteX4-6949" fmla="*/ 1087133 w 3638574"/>
              <a:gd name="connsiteY4-6950" fmla="*/ 3238920 h 4492350"/>
              <a:gd name="connsiteX5-6951" fmla="*/ 389581 w 3638574"/>
              <a:gd name="connsiteY5-6952" fmla="*/ 2412005 h 4492350"/>
              <a:gd name="connsiteX6-6953" fmla="*/ 1719677 w 3638574"/>
              <a:gd name="connsiteY6-6954" fmla="*/ 3519376 h 4492350"/>
              <a:gd name="connsiteX7-6955" fmla="*/ 1627995 w 3638574"/>
              <a:gd name="connsiteY7-6956" fmla="*/ 2400346 h 4492350"/>
              <a:gd name="connsiteX8-6957" fmla="*/ 4198 w 3638574"/>
              <a:gd name="connsiteY8-6958" fmla="*/ 742880 h 4492350"/>
              <a:gd name="connsiteX9-6959" fmla="*/ 932867 w 3638574"/>
              <a:gd name="connsiteY9-6960" fmla="*/ 1924493 h 4492350"/>
              <a:gd name="connsiteX10-6961" fmla="*/ 1037607 w 3638574"/>
              <a:gd name="connsiteY10-6962" fmla="*/ 857226 h 4492350"/>
              <a:gd name="connsiteX11-6963" fmla="*/ 1138710 w 3638574"/>
              <a:gd name="connsiteY11-6964" fmla="*/ 2026621 h 4492350"/>
              <a:gd name="connsiteX12-6965" fmla="*/ 1658679 w 3638574"/>
              <a:gd name="connsiteY12-6966" fmla="*/ 2194318 h 4492350"/>
              <a:gd name="connsiteX13-6967" fmla="*/ 1900430 w 3638574"/>
              <a:gd name="connsiteY13-6968" fmla="*/ 0 h 4492350"/>
              <a:gd name="connsiteX14-6969" fmla="*/ 1971873 w 3638574"/>
              <a:gd name="connsiteY14-6970" fmla="*/ 986216 h 4492350"/>
              <a:gd name="connsiteX15-6971" fmla="*/ 1826002 w 3638574"/>
              <a:gd name="connsiteY15-6972" fmla="*/ 2060385 h 4492350"/>
              <a:gd name="connsiteX16-6973" fmla="*/ 2001533 w 3638574"/>
              <a:gd name="connsiteY16-6974" fmla="*/ 3046321 h 4492350"/>
              <a:gd name="connsiteX17-6975" fmla="*/ 2591546 w 3638574"/>
              <a:gd name="connsiteY17-6976" fmla="*/ 2519916 h 4492350"/>
              <a:gd name="connsiteX18-6977" fmla="*/ 2857733 w 3638574"/>
              <a:gd name="connsiteY18-6978" fmla="*/ 1291762 h 4492350"/>
              <a:gd name="connsiteX19-6979" fmla="*/ 2750848 w 3638574"/>
              <a:gd name="connsiteY19-6980" fmla="*/ 2383091 h 4492350"/>
              <a:gd name="connsiteX20-6981" fmla="*/ 3638574 w 3638574"/>
              <a:gd name="connsiteY20-6982" fmla="*/ 1124252 h 4492350"/>
              <a:gd name="connsiteX21-6983" fmla="*/ 2166244 w 3638574"/>
              <a:gd name="connsiteY21-6984" fmla="*/ 3370521 h 4492350"/>
              <a:gd name="connsiteX22-6985" fmla="*/ 2113081 w 3638574"/>
              <a:gd name="connsiteY22-6986" fmla="*/ 3817088 h 4492350"/>
              <a:gd name="connsiteX23-6987" fmla="*/ 3261397 w 3638574"/>
              <a:gd name="connsiteY23-6988" fmla="*/ 3094074 h 4492350"/>
              <a:gd name="connsiteX24-6989" fmla="*/ 2138356 w 3638574"/>
              <a:gd name="connsiteY24-6990" fmla="*/ 4030951 h 4492350"/>
              <a:gd name="connsiteX25-6991" fmla="*/ 2176877 w 3638574"/>
              <a:gd name="connsiteY25-6992" fmla="*/ 4476307 h 4492350"/>
              <a:gd name="connsiteX26-6993" fmla="*/ 2162233 w 3638574"/>
              <a:gd name="connsiteY26-6994" fmla="*/ 4491415 h 4492350"/>
              <a:gd name="connsiteX27-6995" fmla="*/ 1687779 w 3638574"/>
              <a:gd name="connsiteY27-6996" fmla="*/ 4492350 h 4492350"/>
              <a:gd name="connsiteX0-6997" fmla="*/ 1687779 w 3638574"/>
              <a:gd name="connsiteY0-6998" fmla="*/ 4492350 h 4492350"/>
              <a:gd name="connsiteX1-6999" fmla="*/ 1740942 w 3638574"/>
              <a:gd name="connsiteY1-7000" fmla="*/ 3785190 h 4492350"/>
              <a:gd name="connsiteX2-7001" fmla="*/ 1239812 w 3638574"/>
              <a:gd name="connsiteY2-7002" fmla="*/ 3369121 h 4492350"/>
              <a:gd name="connsiteX3-7003" fmla="*/ 0 w 3638574"/>
              <a:gd name="connsiteY3-7004" fmla="*/ 2917145 h 4492350"/>
              <a:gd name="connsiteX4-7005" fmla="*/ 1087133 w 3638574"/>
              <a:gd name="connsiteY4-7006" fmla="*/ 3238920 h 4492350"/>
              <a:gd name="connsiteX5-7007" fmla="*/ 389581 w 3638574"/>
              <a:gd name="connsiteY5-7008" fmla="*/ 2412005 h 4492350"/>
              <a:gd name="connsiteX6-7009" fmla="*/ 1719677 w 3638574"/>
              <a:gd name="connsiteY6-7010" fmla="*/ 3519376 h 4492350"/>
              <a:gd name="connsiteX7-7011" fmla="*/ 1627995 w 3638574"/>
              <a:gd name="connsiteY7-7012" fmla="*/ 2400346 h 4492350"/>
              <a:gd name="connsiteX8-7013" fmla="*/ 4198 w 3638574"/>
              <a:gd name="connsiteY8-7014" fmla="*/ 742880 h 4492350"/>
              <a:gd name="connsiteX9-7015" fmla="*/ 932867 w 3638574"/>
              <a:gd name="connsiteY9-7016" fmla="*/ 1924493 h 4492350"/>
              <a:gd name="connsiteX10-7017" fmla="*/ 1037607 w 3638574"/>
              <a:gd name="connsiteY10-7018" fmla="*/ 857226 h 4492350"/>
              <a:gd name="connsiteX11-7019" fmla="*/ 1138710 w 3638574"/>
              <a:gd name="connsiteY11-7020" fmla="*/ 2026621 h 4492350"/>
              <a:gd name="connsiteX12-7021" fmla="*/ 1658679 w 3638574"/>
              <a:gd name="connsiteY12-7022" fmla="*/ 2194318 h 4492350"/>
              <a:gd name="connsiteX13-7023" fmla="*/ 1900430 w 3638574"/>
              <a:gd name="connsiteY13-7024" fmla="*/ 0 h 4492350"/>
              <a:gd name="connsiteX14-7025" fmla="*/ 1971873 w 3638574"/>
              <a:gd name="connsiteY14-7026" fmla="*/ 986216 h 4492350"/>
              <a:gd name="connsiteX15-7027" fmla="*/ 1826002 w 3638574"/>
              <a:gd name="connsiteY15-7028" fmla="*/ 2060385 h 4492350"/>
              <a:gd name="connsiteX16-7029" fmla="*/ 2001533 w 3638574"/>
              <a:gd name="connsiteY16-7030" fmla="*/ 3046321 h 4492350"/>
              <a:gd name="connsiteX17-7031" fmla="*/ 2591546 w 3638574"/>
              <a:gd name="connsiteY17-7032" fmla="*/ 2519916 h 4492350"/>
              <a:gd name="connsiteX18-7033" fmla="*/ 2857733 w 3638574"/>
              <a:gd name="connsiteY18-7034" fmla="*/ 1291762 h 4492350"/>
              <a:gd name="connsiteX19-7035" fmla="*/ 2750848 w 3638574"/>
              <a:gd name="connsiteY19-7036" fmla="*/ 2383091 h 4492350"/>
              <a:gd name="connsiteX20-7037" fmla="*/ 3638574 w 3638574"/>
              <a:gd name="connsiteY20-7038" fmla="*/ 1124252 h 4492350"/>
              <a:gd name="connsiteX21-7039" fmla="*/ 2166244 w 3638574"/>
              <a:gd name="connsiteY21-7040" fmla="*/ 3370521 h 4492350"/>
              <a:gd name="connsiteX22-7041" fmla="*/ 2113081 w 3638574"/>
              <a:gd name="connsiteY22-7042" fmla="*/ 3817088 h 4492350"/>
              <a:gd name="connsiteX23-7043" fmla="*/ 3261397 w 3638574"/>
              <a:gd name="connsiteY23-7044" fmla="*/ 3094074 h 4492350"/>
              <a:gd name="connsiteX24-7045" fmla="*/ 2138356 w 3638574"/>
              <a:gd name="connsiteY24-7046" fmla="*/ 4030951 h 4492350"/>
              <a:gd name="connsiteX25-7047" fmla="*/ 2176877 w 3638574"/>
              <a:gd name="connsiteY25-7048" fmla="*/ 4476307 h 4492350"/>
              <a:gd name="connsiteX26-7049" fmla="*/ 2162233 w 3638574"/>
              <a:gd name="connsiteY26-7050" fmla="*/ 4491415 h 4492350"/>
              <a:gd name="connsiteX27-7051" fmla="*/ 1687779 w 3638574"/>
              <a:gd name="connsiteY27-7052" fmla="*/ 4492350 h 4492350"/>
              <a:gd name="connsiteX0-7053" fmla="*/ 1687779 w 3638574"/>
              <a:gd name="connsiteY0-7054" fmla="*/ 4492350 h 4492350"/>
              <a:gd name="connsiteX1-7055" fmla="*/ 1740942 w 3638574"/>
              <a:gd name="connsiteY1-7056" fmla="*/ 3785190 h 4492350"/>
              <a:gd name="connsiteX2-7057" fmla="*/ 1239812 w 3638574"/>
              <a:gd name="connsiteY2-7058" fmla="*/ 3369121 h 4492350"/>
              <a:gd name="connsiteX3-7059" fmla="*/ 0 w 3638574"/>
              <a:gd name="connsiteY3-7060" fmla="*/ 2917145 h 4492350"/>
              <a:gd name="connsiteX4-7061" fmla="*/ 1087133 w 3638574"/>
              <a:gd name="connsiteY4-7062" fmla="*/ 3238920 h 4492350"/>
              <a:gd name="connsiteX5-7063" fmla="*/ 389581 w 3638574"/>
              <a:gd name="connsiteY5-7064" fmla="*/ 2412005 h 4492350"/>
              <a:gd name="connsiteX6-7065" fmla="*/ 1719677 w 3638574"/>
              <a:gd name="connsiteY6-7066" fmla="*/ 3519376 h 4492350"/>
              <a:gd name="connsiteX7-7067" fmla="*/ 1627995 w 3638574"/>
              <a:gd name="connsiteY7-7068" fmla="*/ 2400346 h 4492350"/>
              <a:gd name="connsiteX8-7069" fmla="*/ 4198 w 3638574"/>
              <a:gd name="connsiteY8-7070" fmla="*/ 742880 h 4492350"/>
              <a:gd name="connsiteX9-7071" fmla="*/ 932867 w 3638574"/>
              <a:gd name="connsiteY9-7072" fmla="*/ 1924493 h 4492350"/>
              <a:gd name="connsiteX10-7073" fmla="*/ 1037607 w 3638574"/>
              <a:gd name="connsiteY10-7074" fmla="*/ 857226 h 4492350"/>
              <a:gd name="connsiteX11-7075" fmla="*/ 1138710 w 3638574"/>
              <a:gd name="connsiteY11-7076" fmla="*/ 2026621 h 4492350"/>
              <a:gd name="connsiteX12-7077" fmla="*/ 1658679 w 3638574"/>
              <a:gd name="connsiteY12-7078" fmla="*/ 2194318 h 4492350"/>
              <a:gd name="connsiteX13-7079" fmla="*/ 1900430 w 3638574"/>
              <a:gd name="connsiteY13-7080" fmla="*/ 0 h 4492350"/>
              <a:gd name="connsiteX14-7081" fmla="*/ 1971873 w 3638574"/>
              <a:gd name="connsiteY14-7082" fmla="*/ 986216 h 4492350"/>
              <a:gd name="connsiteX15-7083" fmla="*/ 1826002 w 3638574"/>
              <a:gd name="connsiteY15-7084" fmla="*/ 2060385 h 4492350"/>
              <a:gd name="connsiteX16-7085" fmla="*/ 2001533 w 3638574"/>
              <a:gd name="connsiteY16-7086" fmla="*/ 3046321 h 4492350"/>
              <a:gd name="connsiteX17-7087" fmla="*/ 2591546 w 3638574"/>
              <a:gd name="connsiteY17-7088" fmla="*/ 2519916 h 4492350"/>
              <a:gd name="connsiteX18-7089" fmla="*/ 2857733 w 3638574"/>
              <a:gd name="connsiteY18-7090" fmla="*/ 1291762 h 4492350"/>
              <a:gd name="connsiteX19-7091" fmla="*/ 2750848 w 3638574"/>
              <a:gd name="connsiteY19-7092" fmla="*/ 2383091 h 4492350"/>
              <a:gd name="connsiteX20-7093" fmla="*/ 3638574 w 3638574"/>
              <a:gd name="connsiteY20-7094" fmla="*/ 1124252 h 4492350"/>
              <a:gd name="connsiteX21-7095" fmla="*/ 2166244 w 3638574"/>
              <a:gd name="connsiteY21-7096" fmla="*/ 3370521 h 4492350"/>
              <a:gd name="connsiteX22-7097" fmla="*/ 2113081 w 3638574"/>
              <a:gd name="connsiteY22-7098" fmla="*/ 3817088 h 4492350"/>
              <a:gd name="connsiteX23-7099" fmla="*/ 3261397 w 3638574"/>
              <a:gd name="connsiteY23-7100" fmla="*/ 3094074 h 4492350"/>
              <a:gd name="connsiteX24-7101" fmla="*/ 2138356 w 3638574"/>
              <a:gd name="connsiteY24-7102" fmla="*/ 4030951 h 4492350"/>
              <a:gd name="connsiteX25-7103" fmla="*/ 2176877 w 3638574"/>
              <a:gd name="connsiteY25-7104" fmla="*/ 4476307 h 4492350"/>
              <a:gd name="connsiteX26-7105" fmla="*/ 2162233 w 3638574"/>
              <a:gd name="connsiteY26-7106" fmla="*/ 4491415 h 4492350"/>
              <a:gd name="connsiteX27-7107" fmla="*/ 1687779 w 3638574"/>
              <a:gd name="connsiteY27-7108" fmla="*/ 4492350 h 4492350"/>
              <a:gd name="connsiteX0-7109" fmla="*/ 1687779 w 3638574"/>
              <a:gd name="connsiteY0-7110" fmla="*/ 4492350 h 4492350"/>
              <a:gd name="connsiteX1-7111" fmla="*/ 1740942 w 3638574"/>
              <a:gd name="connsiteY1-7112" fmla="*/ 3785190 h 4492350"/>
              <a:gd name="connsiteX2-7113" fmla="*/ 1239812 w 3638574"/>
              <a:gd name="connsiteY2-7114" fmla="*/ 3369121 h 4492350"/>
              <a:gd name="connsiteX3-7115" fmla="*/ 0 w 3638574"/>
              <a:gd name="connsiteY3-7116" fmla="*/ 2917145 h 4492350"/>
              <a:gd name="connsiteX4-7117" fmla="*/ 1087133 w 3638574"/>
              <a:gd name="connsiteY4-7118" fmla="*/ 3238920 h 4492350"/>
              <a:gd name="connsiteX5-7119" fmla="*/ 389581 w 3638574"/>
              <a:gd name="connsiteY5-7120" fmla="*/ 2412005 h 4492350"/>
              <a:gd name="connsiteX6-7121" fmla="*/ 1719677 w 3638574"/>
              <a:gd name="connsiteY6-7122" fmla="*/ 3519376 h 4492350"/>
              <a:gd name="connsiteX7-7123" fmla="*/ 1627995 w 3638574"/>
              <a:gd name="connsiteY7-7124" fmla="*/ 2400346 h 4492350"/>
              <a:gd name="connsiteX8-7125" fmla="*/ 4198 w 3638574"/>
              <a:gd name="connsiteY8-7126" fmla="*/ 742880 h 4492350"/>
              <a:gd name="connsiteX9-7127" fmla="*/ 932867 w 3638574"/>
              <a:gd name="connsiteY9-7128" fmla="*/ 1924493 h 4492350"/>
              <a:gd name="connsiteX10-7129" fmla="*/ 1037607 w 3638574"/>
              <a:gd name="connsiteY10-7130" fmla="*/ 857226 h 4492350"/>
              <a:gd name="connsiteX11-7131" fmla="*/ 1138710 w 3638574"/>
              <a:gd name="connsiteY11-7132" fmla="*/ 2026621 h 4492350"/>
              <a:gd name="connsiteX12-7133" fmla="*/ 1646038 w 3638574"/>
              <a:gd name="connsiteY12-7134" fmla="*/ 2198532 h 4492350"/>
              <a:gd name="connsiteX13-7135" fmla="*/ 1900430 w 3638574"/>
              <a:gd name="connsiteY13-7136" fmla="*/ 0 h 4492350"/>
              <a:gd name="connsiteX14-7137" fmla="*/ 1971873 w 3638574"/>
              <a:gd name="connsiteY14-7138" fmla="*/ 986216 h 4492350"/>
              <a:gd name="connsiteX15-7139" fmla="*/ 1826002 w 3638574"/>
              <a:gd name="connsiteY15-7140" fmla="*/ 2060385 h 4492350"/>
              <a:gd name="connsiteX16-7141" fmla="*/ 2001533 w 3638574"/>
              <a:gd name="connsiteY16-7142" fmla="*/ 3046321 h 4492350"/>
              <a:gd name="connsiteX17-7143" fmla="*/ 2591546 w 3638574"/>
              <a:gd name="connsiteY17-7144" fmla="*/ 2519916 h 4492350"/>
              <a:gd name="connsiteX18-7145" fmla="*/ 2857733 w 3638574"/>
              <a:gd name="connsiteY18-7146" fmla="*/ 1291762 h 4492350"/>
              <a:gd name="connsiteX19-7147" fmla="*/ 2750848 w 3638574"/>
              <a:gd name="connsiteY19-7148" fmla="*/ 2383091 h 4492350"/>
              <a:gd name="connsiteX20-7149" fmla="*/ 3638574 w 3638574"/>
              <a:gd name="connsiteY20-7150" fmla="*/ 1124252 h 4492350"/>
              <a:gd name="connsiteX21-7151" fmla="*/ 2166244 w 3638574"/>
              <a:gd name="connsiteY21-7152" fmla="*/ 3370521 h 4492350"/>
              <a:gd name="connsiteX22-7153" fmla="*/ 2113081 w 3638574"/>
              <a:gd name="connsiteY22-7154" fmla="*/ 3817088 h 4492350"/>
              <a:gd name="connsiteX23-7155" fmla="*/ 3261397 w 3638574"/>
              <a:gd name="connsiteY23-7156" fmla="*/ 3094074 h 4492350"/>
              <a:gd name="connsiteX24-7157" fmla="*/ 2138356 w 3638574"/>
              <a:gd name="connsiteY24-7158" fmla="*/ 4030951 h 4492350"/>
              <a:gd name="connsiteX25-7159" fmla="*/ 2176877 w 3638574"/>
              <a:gd name="connsiteY25-7160" fmla="*/ 4476307 h 4492350"/>
              <a:gd name="connsiteX26-7161" fmla="*/ 2162233 w 3638574"/>
              <a:gd name="connsiteY26-7162" fmla="*/ 4491415 h 4492350"/>
              <a:gd name="connsiteX27-7163" fmla="*/ 1687779 w 3638574"/>
              <a:gd name="connsiteY27-7164" fmla="*/ 4492350 h 4492350"/>
              <a:gd name="connsiteX0-7165" fmla="*/ 1687779 w 3638574"/>
              <a:gd name="connsiteY0-7166" fmla="*/ 4492350 h 4492350"/>
              <a:gd name="connsiteX1-7167" fmla="*/ 1719873 w 3638574"/>
              <a:gd name="connsiteY1-7168" fmla="*/ 3785190 h 4492350"/>
              <a:gd name="connsiteX2-7169" fmla="*/ 1239812 w 3638574"/>
              <a:gd name="connsiteY2-7170" fmla="*/ 3369121 h 4492350"/>
              <a:gd name="connsiteX3-7171" fmla="*/ 0 w 3638574"/>
              <a:gd name="connsiteY3-7172" fmla="*/ 2917145 h 4492350"/>
              <a:gd name="connsiteX4-7173" fmla="*/ 1087133 w 3638574"/>
              <a:gd name="connsiteY4-7174" fmla="*/ 3238920 h 4492350"/>
              <a:gd name="connsiteX5-7175" fmla="*/ 389581 w 3638574"/>
              <a:gd name="connsiteY5-7176" fmla="*/ 2412005 h 4492350"/>
              <a:gd name="connsiteX6-7177" fmla="*/ 1719677 w 3638574"/>
              <a:gd name="connsiteY6-7178" fmla="*/ 3519376 h 4492350"/>
              <a:gd name="connsiteX7-7179" fmla="*/ 1627995 w 3638574"/>
              <a:gd name="connsiteY7-7180" fmla="*/ 2400346 h 4492350"/>
              <a:gd name="connsiteX8-7181" fmla="*/ 4198 w 3638574"/>
              <a:gd name="connsiteY8-7182" fmla="*/ 742880 h 4492350"/>
              <a:gd name="connsiteX9-7183" fmla="*/ 932867 w 3638574"/>
              <a:gd name="connsiteY9-7184" fmla="*/ 1924493 h 4492350"/>
              <a:gd name="connsiteX10-7185" fmla="*/ 1037607 w 3638574"/>
              <a:gd name="connsiteY10-7186" fmla="*/ 857226 h 4492350"/>
              <a:gd name="connsiteX11-7187" fmla="*/ 1138710 w 3638574"/>
              <a:gd name="connsiteY11-7188" fmla="*/ 2026621 h 4492350"/>
              <a:gd name="connsiteX12-7189" fmla="*/ 1646038 w 3638574"/>
              <a:gd name="connsiteY12-7190" fmla="*/ 2198532 h 4492350"/>
              <a:gd name="connsiteX13-7191" fmla="*/ 1900430 w 3638574"/>
              <a:gd name="connsiteY13-7192" fmla="*/ 0 h 4492350"/>
              <a:gd name="connsiteX14-7193" fmla="*/ 1971873 w 3638574"/>
              <a:gd name="connsiteY14-7194" fmla="*/ 986216 h 4492350"/>
              <a:gd name="connsiteX15-7195" fmla="*/ 1826002 w 3638574"/>
              <a:gd name="connsiteY15-7196" fmla="*/ 2060385 h 4492350"/>
              <a:gd name="connsiteX16-7197" fmla="*/ 2001533 w 3638574"/>
              <a:gd name="connsiteY16-7198" fmla="*/ 3046321 h 4492350"/>
              <a:gd name="connsiteX17-7199" fmla="*/ 2591546 w 3638574"/>
              <a:gd name="connsiteY17-7200" fmla="*/ 2519916 h 4492350"/>
              <a:gd name="connsiteX18-7201" fmla="*/ 2857733 w 3638574"/>
              <a:gd name="connsiteY18-7202" fmla="*/ 1291762 h 4492350"/>
              <a:gd name="connsiteX19-7203" fmla="*/ 2750848 w 3638574"/>
              <a:gd name="connsiteY19-7204" fmla="*/ 2383091 h 4492350"/>
              <a:gd name="connsiteX20-7205" fmla="*/ 3638574 w 3638574"/>
              <a:gd name="connsiteY20-7206" fmla="*/ 1124252 h 4492350"/>
              <a:gd name="connsiteX21-7207" fmla="*/ 2166244 w 3638574"/>
              <a:gd name="connsiteY21-7208" fmla="*/ 3370521 h 4492350"/>
              <a:gd name="connsiteX22-7209" fmla="*/ 2113081 w 3638574"/>
              <a:gd name="connsiteY22-7210" fmla="*/ 3817088 h 4492350"/>
              <a:gd name="connsiteX23-7211" fmla="*/ 3261397 w 3638574"/>
              <a:gd name="connsiteY23-7212" fmla="*/ 3094074 h 4492350"/>
              <a:gd name="connsiteX24-7213" fmla="*/ 2138356 w 3638574"/>
              <a:gd name="connsiteY24-7214" fmla="*/ 4030951 h 4492350"/>
              <a:gd name="connsiteX25-7215" fmla="*/ 2176877 w 3638574"/>
              <a:gd name="connsiteY25-7216" fmla="*/ 4476307 h 4492350"/>
              <a:gd name="connsiteX26-7217" fmla="*/ 2162233 w 3638574"/>
              <a:gd name="connsiteY26-7218" fmla="*/ 4491415 h 4492350"/>
              <a:gd name="connsiteX27-7219" fmla="*/ 1687779 w 3638574"/>
              <a:gd name="connsiteY27-7220" fmla="*/ 4492350 h 4492350"/>
              <a:gd name="connsiteX0-7221" fmla="*/ 1687779 w 3638574"/>
              <a:gd name="connsiteY0-7222" fmla="*/ 4492350 h 4492350"/>
              <a:gd name="connsiteX1-7223" fmla="*/ 1703018 w 3638574"/>
              <a:gd name="connsiteY1-7224" fmla="*/ 3785190 h 4492350"/>
              <a:gd name="connsiteX2-7225" fmla="*/ 1239812 w 3638574"/>
              <a:gd name="connsiteY2-7226" fmla="*/ 3369121 h 4492350"/>
              <a:gd name="connsiteX3-7227" fmla="*/ 0 w 3638574"/>
              <a:gd name="connsiteY3-7228" fmla="*/ 2917145 h 4492350"/>
              <a:gd name="connsiteX4-7229" fmla="*/ 1087133 w 3638574"/>
              <a:gd name="connsiteY4-7230" fmla="*/ 3238920 h 4492350"/>
              <a:gd name="connsiteX5-7231" fmla="*/ 389581 w 3638574"/>
              <a:gd name="connsiteY5-7232" fmla="*/ 2412005 h 4492350"/>
              <a:gd name="connsiteX6-7233" fmla="*/ 1719677 w 3638574"/>
              <a:gd name="connsiteY6-7234" fmla="*/ 3519376 h 4492350"/>
              <a:gd name="connsiteX7-7235" fmla="*/ 1627995 w 3638574"/>
              <a:gd name="connsiteY7-7236" fmla="*/ 2400346 h 4492350"/>
              <a:gd name="connsiteX8-7237" fmla="*/ 4198 w 3638574"/>
              <a:gd name="connsiteY8-7238" fmla="*/ 742880 h 4492350"/>
              <a:gd name="connsiteX9-7239" fmla="*/ 932867 w 3638574"/>
              <a:gd name="connsiteY9-7240" fmla="*/ 1924493 h 4492350"/>
              <a:gd name="connsiteX10-7241" fmla="*/ 1037607 w 3638574"/>
              <a:gd name="connsiteY10-7242" fmla="*/ 857226 h 4492350"/>
              <a:gd name="connsiteX11-7243" fmla="*/ 1138710 w 3638574"/>
              <a:gd name="connsiteY11-7244" fmla="*/ 2026621 h 4492350"/>
              <a:gd name="connsiteX12-7245" fmla="*/ 1646038 w 3638574"/>
              <a:gd name="connsiteY12-7246" fmla="*/ 2198532 h 4492350"/>
              <a:gd name="connsiteX13-7247" fmla="*/ 1900430 w 3638574"/>
              <a:gd name="connsiteY13-7248" fmla="*/ 0 h 4492350"/>
              <a:gd name="connsiteX14-7249" fmla="*/ 1971873 w 3638574"/>
              <a:gd name="connsiteY14-7250" fmla="*/ 986216 h 4492350"/>
              <a:gd name="connsiteX15-7251" fmla="*/ 1826002 w 3638574"/>
              <a:gd name="connsiteY15-7252" fmla="*/ 2060385 h 4492350"/>
              <a:gd name="connsiteX16-7253" fmla="*/ 2001533 w 3638574"/>
              <a:gd name="connsiteY16-7254" fmla="*/ 3046321 h 4492350"/>
              <a:gd name="connsiteX17-7255" fmla="*/ 2591546 w 3638574"/>
              <a:gd name="connsiteY17-7256" fmla="*/ 2519916 h 4492350"/>
              <a:gd name="connsiteX18-7257" fmla="*/ 2857733 w 3638574"/>
              <a:gd name="connsiteY18-7258" fmla="*/ 1291762 h 4492350"/>
              <a:gd name="connsiteX19-7259" fmla="*/ 2750848 w 3638574"/>
              <a:gd name="connsiteY19-7260" fmla="*/ 2383091 h 4492350"/>
              <a:gd name="connsiteX20-7261" fmla="*/ 3638574 w 3638574"/>
              <a:gd name="connsiteY20-7262" fmla="*/ 1124252 h 4492350"/>
              <a:gd name="connsiteX21-7263" fmla="*/ 2166244 w 3638574"/>
              <a:gd name="connsiteY21-7264" fmla="*/ 3370521 h 4492350"/>
              <a:gd name="connsiteX22-7265" fmla="*/ 2113081 w 3638574"/>
              <a:gd name="connsiteY22-7266" fmla="*/ 3817088 h 4492350"/>
              <a:gd name="connsiteX23-7267" fmla="*/ 3261397 w 3638574"/>
              <a:gd name="connsiteY23-7268" fmla="*/ 3094074 h 4492350"/>
              <a:gd name="connsiteX24-7269" fmla="*/ 2138356 w 3638574"/>
              <a:gd name="connsiteY24-7270" fmla="*/ 4030951 h 4492350"/>
              <a:gd name="connsiteX25-7271" fmla="*/ 2176877 w 3638574"/>
              <a:gd name="connsiteY25-7272" fmla="*/ 4476307 h 4492350"/>
              <a:gd name="connsiteX26-7273" fmla="*/ 2162233 w 3638574"/>
              <a:gd name="connsiteY26-7274" fmla="*/ 4491415 h 4492350"/>
              <a:gd name="connsiteX27-7275" fmla="*/ 1687779 w 3638574"/>
              <a:gd name="connsiteY27-7276" fmla="*/ 4492350 h 4492350"/>
              <a:gd name="connsiteX0-7277" fmla="*/ 1687779 w 3638574"/>
              <a:gd name="connsiteY0-7278" fmla="*/ 4492350 h 4492350"/>
              <a:gd name="connsiteX1-7279" fmla="*/ 1703018 w 3638574"/>
              <a:gd name="connsiteY1-7280" fmla="*/ 3785190 h 4492350"/>
              <a:gd name="connsiteX2-7281" fmla="*/ 1239812 w 3638574"/>
              <a:gd name="connsiteY2-7282" fmla="*/ 3369121 h 4492350"/>
              <a:gd name="connsiteX3-7283" fmla="*/ 0 w 3638574"/>
              <a:gd name="connsiteY3-7284" fmla="*/ 2917145 h 4492350"/>
              <a:gd name="connsiteX4-7285" fmla="*/ 1087133 w 3638574"/>
              <a:gd name="connsiteY4-7286" fmla="*/ 3238920 h 4492350"/>
              <a:gd name="connsiteX5-7287" fmla="*/ 389581 w 3638574"/>
              <a:gd name="connsiteY5-7288" fmla="*/ 2412005 h 4492350"/>
              <a:gd name="connsiteX6-7289" fmla="*/ 1719677 w 3638574"/>
              <a:gd name="connsiteY6-7290" fmla="*/ 3519376 h 4492350"/>
              <a:gd name="connsiteX7-7291" fmla="*/ 1627995 w 3638574"/>
              <a:gd name="connsiteY7-7292" fmla="*/ 2400346 h 4492350"/>
              <a:gd name="connsiteX8-7293" fmla="*/ 4198 w 3638574"/>
              <a:gd name="connsiteY8-7294" fmla="*/ 742880 h 4492350"/>
              <a:gd name="connsiteX9-7295" fmla="*/ 932867 w 3638574"/>
              <a:gd name="connsiteY9-7296" fmla="*/ 1924493 h 4492350"/>
              <a:gd name="connsiteX10-7297" fmla="*/ 1037607 w 3638574"/>
              <a:gd name="connsiteY10-7298" fmla="*/ 857226 h 4492350"/>
              <a:gd name="connsiteX11-7299" fmla="*/ 1138710 w 3638574"/>
              <a:gd name="connsiteY11-7300" fmla="*/ 2026621 h 4492350"/>
              <a:gd name="connsiteX12-7301" fmla="*/ 1646038 w 3638574"/>
              <a:gd name="connsiteY12-7302" fmla="*/ 2198532 h 4492350"/>
              <a:gd name="connsiteX13-7303" fmla="*/ 1900430 w 3638574"/>
              <a:gd name="connsiteY13-7304" fmla="*/ 0 h 4492350"/>
              <a:gd name="connsiteX14-7305" fmla="*/ 1971873 w 3638574"/>
              <a:gd name="connsiteY14-7306" fmla="*/ 986216 h 4492350"/>
              <a:gd name="connsiteX15-7307" fmla="*/ 1826002 w 3638574"/>
              <a:gd name="connsiteY15-7308" fmla="*/ 2060385 h 4492350"/>
              <a:gd name="connsiteX16-7309" fmla="*/ 2001533 w 3638574"/>
              <a:gd name="connsiteY16-7310" fmla="*/ 3046321 h 4492350"/>
              <a:gd name="connsiteX17-7311" fmla="*/ 2591546 w 3638574"/>
              <a:gd name="connsiteY17-7312" fmla="*/ 2519916 h 4492350"/>
              <a:gd name="connsiteX18-7313" fmla="*/ 2857733 w 3638574"/>
              <a:gd name="connsiteY18-7314" fmla="*/ 1291762 h 4492350"/>
              <a:gd name="connsiteX19-7315" fmla="*/ 2750848 w 3638574"/>
              <a:gd name="connsiteY19-7316" fmla="*/ 2383091 h 4492350"/>
              <a:gd name="connsiteX20-7317" fmla="*/ 3638574 w 3638574"/>
              <a:gd name="connsiteY20-7318" fmla="*/ 1124252 h 4492350"/>
              <a:gd name="connsiteX21-7319" fmla="*/ 2166244 w 3638574"/>
              <a:gd name="connsiteY21-7320" fmla="*/ 3370521 h 4492350"/>
              <a:gd name="connsiteX22-7321" fmla="*/ 2121509 w 3638574"/>
              <a:gd name="connsiteY22-7322" fmla="*/ 3808660 h 4492350"/>
              <a:gd name="connsiteX23-7323" fmla="*/ 3261397 w 3638574"/>
              <a:gd name="connsiteY23-7324" fmla="*/ 3094074 h 4492350"/>
              <a:gd name="connsiteX24-7325" fmla="*/ 2138356 w 3638574"/>
              <a:gd name="connsiteY24-7326" fmla="*/ 4030951 h 4492350"/>
              <a:gd name="connsiteX25-7327" fmla="*/ 2176877 w 3638574"/>
              <a:gd name="connsiteY25-7328" fmla="*/ 4476307 h 4492350"/>
              <a:gd name="connsiteX26-7329" fmla="*/ 2162233 w 3638574"/>
              <a:gd name="connsiteY26-7330" fmla="*/ 4491415 h 4492350"/>
              <a:gd name="connsiteX27-7331" fmla="*/ 1687779 w 3638574"/>
              <a:gd name="connsiteY27-7332" fmla="*/ 4492350 h 449235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163" y="connsiteY27-164"/>
              </a:cxn>
            </a:cxnLst>
            <a:rect l="l" t="t" r="r" b="b"/>
            <a:pathLst>
              <a:path w="3638573" h="4492350">
                <a:moveTo>
                  <a:pt x="1687779" y="4492350"/>
                </a:moveTo>
                <a:cubicBezTo>
                  <a:pt x="1649353" y="4280693"/>
                  <a:pt x="1685297" y="4020910"/>
                  <a:pt x="1703018" y="3785190"/>
                </a:cubicBezTo>
                <a:lnTo>
                  <a:pt x="1239812" y="3369121"/>
                </a:lnTo>
                <a:cubicBezTo>
                  <a:pt x="710236" y="3436368"/>
                  <a:pt x="325039" y="3138656"/>
                  <a:pt x="0" y="2917145"/>
                </a:cubicBezTo>
                <a:cubicBezTo>
                  <a:pt x="370399" y="3119320"/>
                  <a:pt x="1037576" y="3333525"/>
                  <a:pt x="1087133" y="3238920"/>
                </a:cubicBezTo>
                <a:cubicBezTo>
                  <a:pt x="945521" y="3141082"/>
                  <a:pt x="539214" y="2730422"/>
                  <a:pt x="389581" y="2412005"/>
                </a:cubicBezTo>
                <a:cubicBezTo>
                  <a:pt x="859682" y="2946896"/>
                  <a:pt x="1430048" y="3277253"/>
                  <a:pt x="1719677" y="3519376"/>
                </a:cubicBezTo>
                <a:cubicBezTo>
                  <a:pt x="1735906" y="3304113"/>
                  <a:pt x="1659893" y="2776030"/>
                  <a:pt x="1627995" y="2400346"/>
                </a:cubicBezTo>
                <a:cubicBezTo>
                  <a:pt x="725782" y="2160678"/>
                  <a:pt x="172484" y="1536000"/>
                  <a:pt x="4198" y="742880"/>
                </a:cubicBezTo>
                <a:cubicBezTo>
                  <a:pt x="248250" y="1210277"/>
                  <a:pt x="456205" y="1649601"/>
                  <a:pt x="932867" y="1924493"/>
                </a:cubicBezTo>
                <a:cubicBezTo>
                  <a:pt x="1158949" y="1666327"/>
                  <a:pt x="1108304" y="1211645"/>
                  <a:pt x="1037607" y="857226"/>
                </a:cubicBezTo>
                <a:cubicBezTo>
                  <a:pt x="1222371" y="1153446"/>
                  <a:pt x="1266767" y="1586023"/>
                  <a:pt x="1138710" y="2026621"/>
                </a:cubicBezTo>
                <a:cubicBezTo>
                  <a:pt x="1250538" y="2109256"/>
                  <a:pt x="1570304" y="2252254"/>
                  <a:pt x="1646038" y="2198532"/>
                </a:cubicBezTo>
                <a:cubicBezTo>
                  <a:pt x="1690527" y="1476450"/>
                  <a:pt x="1904067" y="874481"/>
                  <a:pt x="1900430" y="0"/>
                </a:cubicBezTo>
                <a:cubicBezTo>
                  <a:pt x="1976693" y="192349"/>
                  <a:pt x="2015482" y="645373"/>
                  <a:pt x="1971873" y="986216"/>
                </a:cubicBezTo>
                <a:cubicBezTo>
                  <a:pt x="1947436" y="1177213"/>
                  <a:pt x="1846749" y="1657958"/>
                  <a:pt x="1826002" y="2060385"/>
                </a:cubicBezTo>
                <a:cubicBezTo>
                  <a:pt x="1811014" y="2351099"/>
                  <a:pt x="1951043" y="3007770"/>
                  <a:pt x="2001533" y="3046321"/>
                </a:cubicBezTo>
                <a:cubicBezTo>
                  <a:pt x="2041794" y="3055338"/>
                  <a:pt x="2575349" y="2567047"/>
                  <a:pt x="2591546" y="2519916"/>
                </a:cubicBezTo>
                <a:cubicBezTo>
                  <a:pt x="2482423" y="2107858"/>
                  <a:pt x="2569814" y="1503293"/>
                  <a:pt x="2857733" y="1291762"/>
                </a:cubicBezTo>
                <a:cubicBezTo>
                  <a:pt x="2648315" y="1639496"/>
                  <a:pt x="2663487" y="2195777"/>
                  <a:pt x="2750848" y="2383091"/>
                </a:cubicBezTo>
                <a:cubicBezTo>
                  <a:pt x="3066810" y="2282983"/>
                  <a:pt x="3503085" y="1513118"/>
                  <a:pt x="3638574" y="1124252"/>
                </a:cubicBezTo>
                <a:cubicBezTo>
                  <a:pt x="3492704" y="2254009"/>
                  <a:pt x="2460505" y="2814271"/>
                  <a:pt x="2166244" y="3370521"/>
                </a:cubicBezTo>
                <a:cubicBezTo>
                  <a:pt x="2148523" y="3519377"/>
                  <a:pt x="2147251" y="3667825"/>
                  <a:pt x="2121509" y="3808660"/>
                </a:cubicBezTo>
                <a:cubicBezTo>
                  <a:pt x="2452144" y="3808286"/>
                  <a:pt x="3159362" y="3298984"/>
                  <a:pt x="3261397" y="3094074"/>
                </a:cubicBezTo>
                <a:cubicBezTo>
                  <a:pt x="3262702" y="3429094"/>
                  <a:pt x="2493987" y="3820258"/>
                  <a:pt x="2138356" y="4030951"/>
                </a:cubicBezTo>
                <a:cubicBezTo>
                  <a:pt x="2116438" y="4040371"/>
                  <a:pt x="2182753" y="4334539"/>
                  <a:pt x="2176877" y="4476307"/>
                </a:cubicBezTo>
                <a:cubicBezTo>
                  <a:pt x="2170659" y="4477332"/>
                  <a:pt x="2168451" y="4490390"/>
                  <a:pt x="2162233" y="4491415"/>
                </a:cubicBezTo>
                <a:lnTo>
                  <a:pt x="1687779" y="4492350"/>
                </a:lnTo>
                <a:close/>
              </a:path>
            </a:pathLst>
          </a:custGeom>
          <a:solidFill>
            <a:srgbClr val="FDFD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20"/>
          <p:cNvSpPr>
            <a:spLocks noChangeAspect="1"/>
          </p:cNvSpPr>
          <p:nvPr/>
        </p:nvSpPr>
        <p:spPr>
          <a:xfrm>
            <a:off x="5818941" y="1744308"/>
            <a:ext cx="484363" cy="484362"/>
          </a:xfrm>
          <a:prstGeom prst="ellipse">
            <a:avLst/>
          </a:prstGeom>
          <a:solidFill>
            <a:srgbClr val="FDFD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21"/>
          <p:cNvSpPr>
            <a:spLocks noChangeAspect="1"/>
          </p:cNvSpPr>
          <p:nvPr/>
        </p:nvSpPr>
        <p:spPr>
          <a:xfrm>
            <a:off x="7311202" y="2689029"/>
            <a:ext cx="484363" cy="484362"/>
          </a:xfrm>
          <a:prstGeom prst="ellipse">
            <a:avLst/>
          </a:prstGeom>
          <a:solidFill>
            <a:srgbClr val="FDFD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22"/>
          <p:cNvSpPr>
            <a:spLocks noChangeAspect="1"/>
          </p:cNvSpPr>
          <p:nvPr/>
        </p:nvSpPr>
        <p:spPr>
          <a:xfrm>
            <a:off x="4251497" y="2370371"/>
            <a:ext cx="484363" cy="484362"/>
          </a:xfrm>
          <a:prstGeom prst="ellipse">
            <a:avLst/>
          </a:prstGeom>
          <a:solidFill>
            <a:srgbClr val="FDFD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23"/>
          <p:cNvSpPr>
            <a:spLocks noChangeAspect="1"/>
          </p:cNvSpPr>
          <p:nvPr/>
        </p:nvSpPr>
        <p:spPr>
          <a:xfrm>
            <a:off x="4199367" y="4224289"/>
            <a:ext cx="484363" cy="484362"/>
          </a:xfrm>
          <a:prstGeom prst="ellipse">
            <a:avLst/>
          </a:prstGeom>
          <a:solidFill>
            <a:srgbClr val="FDFD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24"/>
          <p:cNvSpPr>
            <a:spLocks noChangeAspect="1"/>
          </p:cNvSpPr>
          <p:nvPr/>
        </p:nvSpPr>
        <p:spPr>
          <a:xfrm>
            <a:off x="7069021" y="4346162"/>
            <a:ext cx="484363" cy="484362"/>
          </a:xfrm>
          <a:prstGeom prst="ellipse">
            <a:avLst/>
          </a:prstGeom>
          <a:solidFill>
            <a:srgbClr val="FDFD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25"/>
          <p:cNvSpPr>
            <a:spLocks noChangeAspect="1"/>
          </p:cNvSpPr>
          <p:nvPr/>
        </p:nvSpPr>
        <p:spPr>
          <a:xfrm>
            <a:off x="6610723" y="2867765"/>
            <a:ext cx="484363" cy="484362"/>
          </a:xfrm>
          <a:prstGeom prst="ellipse">
            <a:avLst/>
          </a:prstGeom>
          <a:solidFill>
            <a:srgbClr val="FDFD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26"/>
          <p:cNvSpPr>
            <a:spLocks noChangeAspect="1"/>
          </p:cNvSpPr>
          <p:nvPr/>
        </p:nvSpPr>
        <p:spPr>
          <a:xfrm>
            <a:off x="5134772" y="2502428"/>
            <a:ext cx="484363" cy="484362"/>
          </a:xfrm>
          <a:prstGeom prst="ellipse">
            <a:avLst/>
          </a:prstGeom>
          <a:solidFill>
            <a:srgbClr val="FDFD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27"/>
          <p:cNvSpPr>
            <a:spLocks noChangeAspect="1"/>
          </p:cNvSpPr>
          <p:nvPr/>
        </p:nvSpPr>
        <p:spPr>
          <a:xfrm>
            <a:off x="6081316" y="3536779"/>
            <a:ext cx="242181" cy="242180"/>
          </a:xfrm>
          <a:prstGeom prst="ellipse">
            <a:avLst/>
          </a:prstGeom>
          <a:solidFill>
            <a:srgbClr val="FDFD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28"/>
          <p:cNvSpPr>
            <a:spLocks noChangeAspect="1"/>
          </p:cNvSpPr>
          <p:nvPr/>
        </p:nvSpPr>
        <p:spPr>
          <a:xfrm>
            <a:off x="7034334" y="3468026"/>
            <a:ext cx="242181" cy="242180"/>
          </a:xfrm>
          <a:prstGeom prst="ellipse">
            <a:avLst/>
          </a:prstGeom>
          <a:solidFill>
            <a:srgbClr val="FDFD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29"/>
          <p:cNvSpPr>
            <a:spLocks noChangeAspect="1"/>
          </p:cNvSpPr>
          <p:nvPr/>
        </p:nvSpPr>
        <p:spPr>
          <a:xfrm>
            <a:off x="5772855" y="2986789"/>
            <a:ext cx="242181" cy="242180"/>
          </a:xfrm>
          <a:prstGeom prst="ellipse">
            <a:avLst/>
          </a:prstGeom>
          <a:solidFill>
            <a:srgbClr val="FDFD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30"/>
          <p:cNvSpPr>
            <a:spLocks noChangeAspect="1"/>
          </p:cNvSpPr>
          <p:nvPr/>
        </p:nvSpPr>
        <p:spPr>
          <a:xfrm>
            <a:off x="4918655" y="3365158"/>
            <a:ext cx="242181" cy="242180"/>
          </a:xfrm>
          <a:prstGeom prst="ellipse">
            <a:avLst/>
          </a:prstGeom>
          <a:solidFill>
            <a:srgbClr val="FDFD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31"/>
          <p:cNvSpPr>
            <a:spLocks noChangeAspect="1"/>
          </p:cNvSpPr>
          <p:nvPr/>
        </p:nvSpPr>
        <p:spPr>
          <a:xfrm>
            <a:off x="4776953" y="4103982"/>
            <a:ext cx="242181" cy="242180"/>
          </a:xfrm>
          <a:prstGeom prst="ellipse">
            <a:avLst/>
          </a:prstGeom>
          <a:solidFill>
            <a:srgbClr val="FDFD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32"/>
          <p:cNvSpPr>
            <a:spLocks noChangeAspect="1"/>
          </p:cNvSpPr>
          <p:nvPr/>
        </p:nvSpPr>
        <p:spPr>
          <a:xfrm>
            <a:off x="5416051" y="4627440"/>
            <a:ext cx="242181" cy="242180"/>
          </a:xfrm>
          <a:prstGeom prst="ellipse">
            <a:avLst/>
          </a:prstGeom>
          <a:solidFill>
            <a:srgbClr val="FDFD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33"/>
          <p:cNvSpPr>
            <a:spLocks noChangeAspect="1"/>
          </p:cNvSpPr>
          <p:nvPr/>
        </p:nvSpPr>
        <p:spPr>
          <a:xfrm>
            <a:off x="6196981" y="4346162"/>
            <a:ext cx="242181" cy="242180"/>
          </a:xfrm>
          <a:prstGeom prst="ellipse">
            <a:avLst/>
          </a:prstGeom>
          <a:solidFill>
            <a:srgbClr val="FDFD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34"/>
          <p:cNvSpPr>
            <a:spLocks noChangeAspect="1"/>
          </p:cNvSpPr>
          <p:nvPr/>
        </p:nvSpPr>
        <p:spPr>
          <a:xfrm>
            <a:off x="6565172" y="5024554"/>
            <a:ext cx="242181" cy="242180"/>
          </a:xfrm>
          <a:prstGeom prst="ellipse">
            <a:avLst/>
          </a:prstGeom>
          <a:solidFill>
            <a:srgbClr val="FDFD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207756" y="2039297"/>
            <a:ext cx="141509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1207756" y="2370371"/>
            <a:ext cx="272319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207756" y="4406895"/>
            <a:ext cx="141509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207756" y="4737969"/>
            <a:ext cx="272319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394991" y="2039297"/>
            <a:ext cx="141509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394991" y="2370371"/>
            <a:ext cx="272319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394991" y="4406895"/>
            <a:ext cx="141509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8394991" y="4737969"/>
            <a:ext cx="272319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4262"/>
          <a:stretch>
            <a:fillRect/>
          </a:stretch>
        </p:blipFill>
        <p:spPr>
          <a:xfrm>
            <a:off x="-14515" y="0"/>
            <a:ext cx="12206515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815" y="0"/>
            <a:ext cx="12206515" cy="68580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14516" y="298450"/>
            <a:ext cx="312965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66485" y="298450"/>
            <a:ext cx="135166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69687" y="391467"/>
            <a:ext cx="3618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点此添加你的标题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767" y="2129242"/>
            <a:ext cx="2487168" cy="143840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005" y="2129241"/>
            <a:ext cx="2387576" cy="306188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5785" y="2129241"/>
            <a:ext cx="2487168" cy="142718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9827749" y="2129241"/>
            <a:ext cx="720236" cy="1438402"/>
          </a:xfrm>
          <a:prstGeom prst="rect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75786" y="3804324"/>
            <a:ext cx="6172200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375786" y="4695989"/>
            <a:ext cx="6172200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4262"/>
          <a:stretch>
            <a:fillRect/>
          </a:stretch>
        </p:blipFill>
        <p:spPr>
          <a:xfrm>
            <a:off x="-14515" y="0"/>
            <a:ext cx="12206515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815" y="0"/>
            <a:ext cx="12206515" cy="68580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14516" y="298450"/>
            <a:ext cx="312965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66485" y="298450"/>
            <a:ext cx="135166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69687" y="391467"/>
            <a:ext cx="3618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点此添加你的标题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ounded Rectangle 18"/>
          <p:cNvSpPr/>
          <p:nvPr/>
        </p:nvSpPr>
        <p:spPr>
          <a:xfrm>
            <a:off x="2494785" y="2457887"/>
            <a:ext cx="1150423" cy="439666"/>
          </a:xfrm>
          <a:prstGeom prst="roundRect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69885" y="2507303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zh-CN" altLang="en-US" sz="16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ource Sans Pro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/>
              <a:sym typeface="Arial" panose="020b0604020202020204" pitchFamily="34" charset="0"/>
            </a:endParaRPr>
          </a:p>
        </p:txBody>
      </p:sp>
      <p:sp>
        <p:nvSpPr>
          <p:cNvPr id="9" name="Rounded Rectangle 18"/>
          <p:cNvSpPr/>
          <p:nvPr/>
        </p:nvSpPr>
        <p:spPr>
          <a:xfrm>
            <a:off x="2494785" y="3184822"/>
            <a:ext cx="1150423" cy="439666"/>
          </a:xfrm>
          <a:prstGeom prst="roundRect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ounded Rectangle 18"/>
          <p:cNvSpPr/>
          <p:nvPr/>
        </p:nvSpPr>
        <p:spPr>
          <a:xfrm>
            <a:off x="2494785" y="3911757"/>
            <a:ext cx="1150423" cy="439666"/>
          </a:xfrm>
          <a:prstGeom prst="roundRect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ounded Rectangle 18"/>
          <p:cNvSpPr/>
          <p:nvPr/>
        </p:nvSpPr>
        <p:spPr>
          <a:xfrm>
            <a:off x="2494785" y="4642296"/>
            <a:ext cx="1150423" cy="439666"/>
          </a:xfrm>
          <a:prstGeom prst="roundRect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69885" y="3235378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zh-CN" altLang="en-US" sz="16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ource Sans Pro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69885" y="3962313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zh-CN" altLang="en-US" sz="16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ource Sans Pro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69885" y="4693582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zh-CN" altLang="en-US" sz="16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ource Sans Pro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20308" y="2418047"/>
            <a:ext cx="58028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20308" y="3146122"/>
            <a:ext cx="58028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20308" y="3859101"/>
            <a:ext cx="58028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20308" y="4587176"/>
            <a:ext cx="58028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4262"/>
          <a:stretch>
            <a:fillRect/>
          </a:stretch>
        </p:blipFill>
        <p:spPr>
          <a:xfrm>
            <a:off x="-14515" y="0"/>
            <a:ext cx="12206515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4515" y="0"/>
            <a:ext cx="12206515" cy="68580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23"/>
          <p:cNvSpPr txBox="1">
            <a:spLocks noChangeArrowheads="1"/>
          </p:cNvSpPr>
          <p:nvPr/>
        </p:nvSpPr>
        <p:spPr bwMode="auto">
          <a:xfrm>
            <a:off x="3173343" y="1945869"/>
            <a:ext cx="495963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600" b="1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 </a:t>
            </a:r>
            <a:endParaRPr lang="zh-CN" altLang="en-US" sz="9600" b="1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24"/>
          <p:cNvSpPr txBox="1">
            <a:spLocks noChangeArrowheads="1"/>
          </p:cNvSpPr>
          <p:nvPr/>
        </p:nvSpPr>
        <p:spPr bwMode="auto">
          <a:xfrm>
            <a:off x="2294807" y="3399972"/>
            <a:ext cx="6716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封面标志可轻松替换、内页所有素材可自由编辑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28268" y="4072922"/>
            <a:ext cx="2233386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11964" y="4072922"/>
            <a:ext cx="1732704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24"/>
          <p:cNvSpPr txBox="1">
            <a:spLocks noChangeArrowheads="1"/>
          </p:cNvSpPr>
          <p:nvPr/>
        </p:nvSpPr>
        <p:spPr bwMode="auto">
          <a:xfrm>
            <a:off x="3901332" y="4117668"/>
            <a:ext cx="2060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市场营销</a:t>
            </a: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班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24"/>
          <p:cNvSpPr txBox="1">
            <a:spLocks noChangeArrowheads="1"/>
          </p:cNvSpPr>
          <p:nvPr/>
        </p:nvSpPr>
        <p:spPr bwMode="auto">
          <a:xfrm>
            <a:off x="6545678" y="4079568"/>
            <a:ext cx="145698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汇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9" name="图片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43393" r="4262" b="28988"/>
          <a:stretch>
            <a:fillRect/>
          </a:stretch>
        </p:blipFill>
        <p:spPr>
          <a:xfrm>
            <a:off x="0" y="4872492"/>
            <a:ext cx="12206515" cy="1894114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27507" r="4262" b="48472"/>
          <a:stretch>
            <a:fillRect/>
          </a:stretch>
        </p:blipFill>
        <p:spPr>
          <a:xfrm>
            <a:off x="0" y="66335"/>
            <a:ext cx="12206515" cy="1647371"/>
          </a:xfrm>
          <a:prstGeom prst="rect">
            <a:avLst/>
          </a:prstGeom>
        </p:spPr>
      </p:pic>
      <p:sp>
        <p:nvSpPr>
          <p:cNvPr id="34" name="出自【趣你的PPT】(微信:qunideppt)：最优质的PPT资源库"/>
          <p:cNvSpPr/>
          <p:nvPr/>
        </p:nvSpPr>
        <p:spPr>
          <a:xfrm>
            <a:off x="0" y="581025"/>
            <a:ext cx="12192000" cy="5678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出自【趣你的PPT】(微信:qunideppt)：最优质的PPT资源库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出自【趣你的PPT】(微信:qunideppt)：最优质的PPT资源库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9" name="组合 22出自【趣你的PPT】(微信:qunideppt)：最优质的PPT资源库"/>
          <p:cNvGrpSpPr/>
          <p:nvPr/>
        </p:nvGrpSpPr>
        <p:grpSpPr>
          <a:xfrm>
            <a:off x="2787650" y="2844800"/>
            <a:ext cx="7032625" cy="1200150"/>
            <a:chOff x="3051591" y="2844223"/>
            <a:chExt cx="7032210" cy="1200329"/>
          </a:xfrm>
        </p:grpSpPr>
        <p:sp>
          <p:nvSpPr>
            <p:cNvPr id="30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4828893" y="2936786"/>
              <a:ext cx="361803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2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点此添加你的标题</a:t>
              </a:r>
              <a:endParaRPr lang="zh-CN" altLang="en-US" sz="32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3051591" y="2844223"/>
              <a:ext cx="180322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72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72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4828893" y="3547646"/>
              <a:ext cx="525490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 to  add  your  title. Click  to  add  your  title.</a:t>
              </a:r>
              <a:endPara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21出自【趣你的PPT】(微信:qunideppt)：最优质的PPT资源库"/>
          <p:cNvGrpSpPr/>
          <p:nvPr/>
        </p:nvGrpSpPr>
        <p:grpSpPr>
          <a:xfrm>
            <a:off x="2168525" y="2425700"/>
            <a:ext cx="7915275" cy="2073275"/>
            <a:chOff x="3771900" y="2501900"/>
            <a:chExt cx="6362700" cy="2296875"/>
          </a:xfrm>
        </p:grpSpPr>
        <p:grpSp>
          <p:nvGrpSpPr>
            <p:cNvPr id="40" name="组合 20"/>
            <p:cNvGrpSpPr/>
            <p:nvPr/>
          </p:nvGrpSpPr>
          <p:grpSpPr>
            <a:xfrm>
              <a:off x="3771900" y="2501900"/>
              <a:ext cx="6362700" cy="101600"/>
              <a:chOff x="3771900" y="2451100"/>
              <a:chExt cx="6362700" cy="152400"/>
            </a:xfrm>
          </p:grpSpPr>
          <p:cxnSp>
            <p:nvCxnSpPr>
              <p:cNvPr id="65" name="出自【趣你的PPT】(微信:qunideppt)：最优质的PPT资源库"/>
              <p:cNvCxnSpPr/>
              <p:nvPr/>
            </p:nvCxnSpPr>
            <p:spPr>
              <a:xfrm>
                <a:off x="3771900" y="2451100"/>
                <a:ext cx="63627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出自【趣你的PPT】(微信:qunideppt)：最优质的PPT资源库"/>
              <p:cNvCxnSpPr/>
              <p:nvPr/>
            </p:nvCxnSpPr>
            <p:spPr>
              <a:xfrm>
                <a:off x="3771900" y="2604108"/>
                <a:ext cx="63627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组合 61"/>
            <p:cNvGrpSpPr/>
            <p:nvPr/>
          </p:nvGrpSpPr>
          <p:grpSpPr>
            <a:xfrm>
              <a:off x="3771900" y="4697175"/>
              <a:ext cx="6362700" cy="101600"/>
              <a:chOff x="3771900" y="2451100"/>
              <a:chExt cx="6362700" cy="152400"/>
            </a:xfrm>
          </p:grpSpPr>
          <p:cxnSp>
            <p:nvCxnSpPr>
              <p:cNvPr id="63" name="出自【趣你的PPT】(微信:qunideppt)：最优质的PPT资源库"/>
              <p:cNvCxnSpPr/>
              <p:nvPr/>
            </p:nvCxnSpPr>
            <p:spPr>
              <a:xfrm>
                <a:off x="3771900" y="2450492"/>
                <a:ext cx="63627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出自【趣你的PPT】(微信:qunideppt)：最优质的PPT资源库"/>
              <p:cNvCxnSpPr/>
              <p:nvPr/>
            </p:nvCxnSpPr>
            <p:spPr>
              <a:xfrm>
                <a:off x="3771900" y="2603500"/>
                <a:ext cx="63627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4262"/>
          <a:stretch>
            <a:fillRect/>
          </a:stretch>
        </p:blipFill>
        <p:spPr>
          <a:xfrm>
            <a:off x="-14515" y="0"/>
            <a:ext cx="12206515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815" y="0"/>
            <a:ext cx="12206515" cy="68580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14516" y="298450"/>
            <a:ext cx="312965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66485" y="298450"/>
            <a:ext cx="135166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69687" y="391467"/>
            <a:ext cx="3618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点此添加你的标题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Group 7"/>
          <p:cNvGrpSpPr/>
          <p:nvPr/>
        </p:nvGrpSpPr>
        <p:grpSpPr>
          <a:xfrm flipH="1">
            <a:off x="1" y="1456597"/>
            <a:ext cx="5143499" cy="5506708"/>
            <a:chOff x="5687975" y="3"/>
            <a:chExt cx="6504023" cy="6963305"/>
          </a:xfrm>
        </p:grpSpPr>
        <p:pic>
          <p:nvPicPr>
            <p:cNvPr id="23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5687975" y="3"/>
              <a:ext cx="6504023" cy="6963305"/>
            </a:xfrm>
            <a:prstGeom prst="rect">
              <a:avLst/>
            </a:prstGeom>
            <a:effectLst>
              <a:outerShdw blurRad="177800" dist="228600" dir="4680000" sx="99000" sy="99000" algn="t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24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812715" y="263107"/>
              <a:ext cx="1840996" cy="1743460"/>
            </a:xfrm>
            <a:prstGeom prst="rect">
              <a:avLst/>
            </a:prstGeom>
          </p:spPr>
        </p:pic>
      </p:grpSp>
      <p:sp>
        <p:nvSpPr>
          <p:cNvPr id="25" name="Freeform 8"/>
          <p:cNvSpPr/>
          <p:nvPr/>
        </p:nvSpPr>
        <p:spPr>
          <a:xfrm>
            <a:off x="2375980" y="2010677"/>
            <a:ext cx="2159981" cy="2272676"/>
          </a:xfrm>
          <a:custGeom>
            <a:gdLst>
              <a:gd name="connsiteX0" fmla="*/ 1318161 w 2731325"/>
              <a:gd name="connsiteY0" fmla="*/ 0 h 2873829"/>
              <a:gd name="connsiteX1" fmla="*/ 2731325 w 2731325"/>
              <a:gd name="connsiteY1" fmla="*/ 285008 h 2873829"/>
              <a:gd name="connsiteX2" fmla="*/ 1330037 w 2731325"/>
              <a:gd name="connsiteY2" fmla="*/ 2873829 h 2873829"/>
              <a:gd name="connsiteX3" fmla="*/ 0 w 2731325"/>
              <a:gd name="connsiteY3" fmla="*/ 2470068 h 2873829"/>
              <a:gd name="connsiteX4" fmla="*/ 1318161 w 2731325"/>
              <a:gd name="connsiteY4" fmla="*/ 0 h 28738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1325" h="2873829">
                <a:moveTo>
                  <a:pt x="1318161" y="0"/>
                </a:moveTo>
                <a:lnTo>
                  <a:pt x="2731325" y="285008"/>
                </a:lnTo>
                <a:lnTo>
                  <a:pt x="1330037" y="2873829"/>
                </a:lnTo>
                <a:lnTo>
                  <a:pt x="0" y="2470068"/>
                </a:lnTo>
                <a:lnTo>
                  <a:pt x="1318161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5998" y="2009942"/>
            <a:ext cx="2160418" cy="2272888"/>
          </a:xfrm>
          <a:prstGeom prst="rect">
            <a:avLst/>
          </a:prstGeom>
        </p:spPr>
      </p:pic>
      <p:sp>
        <p:nvSpPr>
          <p:cNvPr id="27" name="圆角矩形 35"/>
          <p:cNvSpPr/>
          <p:nvPr/>
        </p:nvSpPr>
        <p:spPr>
          <a:xfrm>
            <a:off x="6305870" y="1943512"/>
            <a:ext cx="4590731" cy="1475753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6639245" y="2271099"/>
            <a:ext cx="3923980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圆角矩形 37"/>
          <p:cNvSpPr/>
          <p:nvPr/>
        </p:nvSpPr>
        <p:spPr>
          <a:xfrm>
            <a:off x="6305869" y="4153355"/>
            <a:ext cx="4590731" cy="1475753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639244" y="4480942"/>
            <a:ext cx="3923980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圆角矩形 40"/>
          <p:cNvSpPr/>
          <p:nvPr/>
        </p:nvSpPr>
        <p:spPr>
          <a:xfrm>
            <a:off x="6961476" y="1709429"/>
            <a:ext cx="3279515" cy="462161"/>
          </a:xfrm>
          <a:prstGeom prst="roundRect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192722" y="1759227"/>
            <a:ext cx="279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圆角矩形 42"/>
          <p:cNvSpPr/>
          <p:nvPr/>
        </p:nvSpPr>
        <p:spPr>
          <a:xfrm>
            <a:off x="6961476" y="3960579"/>
            <a:ext cx="3279515" cy="462161"/>
          </a:xfrm>
          <a:prstGeom prst="roundRect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173672" y="4012857"/>
            <a:ext cx="279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4262"/>
          <a:stretch>
            <a:fillRect/>
          </a:stretch>
        </p:blipFill>
        <p:spPr>
          <a:xfrm>
            <a:off x="-14515" y="0"/>
            <a:ext cx="12206515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815" y="0"/>
            <a:ext cx="12206515" cy="68580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14516" y="298450"/>
            <a:ext cx="312965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66485" y="298450"/>
            <a:ext cx="135166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69687" y="391467"/>
            <a:ext cx="3618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点此添加你的标题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7"/>
          <p:cNvSpPr/>
          <p:nvPr/>
        </p:nvSpPr>
        <p:spPr bwMode="auto">
          <a:xfrm>
            <a:off x="7450705" y="3526622"/>
            <a:ext cx="3369080" cy="445852"/>
          </a:xfrm>
          <a:prstGeom prst="roundRect">
            <a:avLst>
              <a:gd name="adj" fmla="val 50000"/>
            </a:avLst>
          </a:prstGeom>
          <a:solidFill>
            <a:srgbClr val="FCFCFC">
              <a:alpha val="30000"/>
            </a:srgbClr>
          </a:solidFill>
          <a:ln w="12700"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AutoShape 8"/>
          <p:cNvSpPr/>
          <p:nvPr/>
        </p:nvSpPr>
        <p:spPr bwMode="auto">
          <a:xfrm>
            <a:off x="4598158" y="3526622"/>
            <a:ext cx="3369080" cy="445852"/>
          </a:xfrm>
          <a:prstGeom prst="roundRect">
            <a:avLst>
              <a:gd name="adj" fmla="val 50000"/>
            </a:avLst>
          </a:prstGeom>
          <a:solidFill>
            <a:srgbClr val="FCFCFC">
              <a:alpha val="30000"/>
            </a:srgbClr>
          </a:solidFill>
          <a:ln w="12700"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9"/>
          <p:cNvSpPr/>
          <p:nvPr/>
        </p:nvSpPr>
        <p:spPr bwMode="auto">
          <a:xfrm>
            <a:off x="1762482" y="3526622"/>
            <a:ext cx="3369080" cy="445852"/>
          </a:xfrm>
          <a:prstGeom prst="roundRect">
            <a:avLst>
              <a:gd name="adj" fmla="val 50000"/>
            </a:avLst>
          </a:prstGeom>
          <a:solidFill>
            <a:srgbClr val="FCFCFC">
              <a:alpha val="30000"/>
            </a:srgbClr>
          </a:solidFill>
          <a:ln w="12700"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Group 4678"/>
          <p:cNvGrpSpPr/>
          <p:nvPr/>
        </p:nvGrpSpPr>
        <p:grpSpPr>
          <a:xfrm>
            <a:off x="2710595" y="4268487"/>
            <a:ext cx="1056735" cy="784724"/>
            <a:chOff x="6373813" y="2366962"/>
            <a:chExt cx="542925" cy="403225"/>
          </a:xfrm>
          <a:solidFill>
            <a:srgbClr val="FDFDFD"/>
          </a:solidFill>
        </p:grpSpPr>
        <p:sp>
          <p:nvSpPr>
            <p:cNvPr id="11" name="Freeform 276@|5FFC:0|FBC:0|LFC:16777215|LBC:16777215"/>
            <p:cNvSpPr>
              <a:spLocks noChangeArrowheads="1"/>
            </p:cNvSpPr>
            <p:nvPr/>
          </p:nvSpPr>
          <p:spPr bwMode="auto">
            <a:xfrm>
              <a:off x="6373813" y="2366962"/>
              <a:ext cx="542925" cy="322262"/>
            </a:xfrm>
            <a:custGeom>
              <a:gdLst>
                <a:gd name="T0" fmla="*/ 67 w 1506"/>
                <a:gd name="T1" fmla="*/ 117 h 896"/>
                <a:gd name="T2" fmla="*/ 293 w 1506"/>
                <a:gd name="T3" fmla="*/ 117 h 896"/>
                <a:gd name="T4" fmla="*/ 518 w 1506"/>
                <a:gd name="T5" fmla="*/ 853 h 896"/>
                <a:gd name="T6" fmla="*/ 577 w 1506"/>
                <a:gd name="T7" fmla="*/ 895 h 896"/>
                <a:gd name="T8" fmla="*/ 1296 w 1506"/>
                <a:gd name="T9" fmla="*/ 895 h 896"/>
                <a:gd name="T10" fmla="*/ 1363 w 1506"/>
                <a:gd name="T11" fmla="*/ 836 h 896"/>
                <a:gd name="T12" fmla="*/ 1296 w 1506"/>
                <a:gd name="T13" fmla="*/ 778 h 896"/>
                <a:gd name="T14" fmla="*/ 619 w 1506"/>
                <a:gd name="T15" fmla="*/ 778 h 896"/>
                <a:gd name="T16" fmla="*/ 577 w 1506"/>
                <a:gd name="T17" fmla="*/ 636 h 896"/>
                <a:gd name="T18" fmla="*/ 1313 w 1506"/>
                <a:gd name="T19" fmla="*/ 636 h 896"/>
                <a:gd name="T20" fmla="*/ 1430 w 1506"/>
                <a:gd name="T21" fmla="*/ 544 h 896"/>
                <a:gd name="T22" fmla="*/ 1497 w 1506"/>
                <a:gd name="T23" fmla="*/ 234 h 896"/>
                <a:gd name="T24" fmla="*/ 1480 w 1506"/>
                <a:gd name="T25" fmla="*/ 151 h 896"/>
                <a:gd name="T26" fmla="*/ 1404 w 1506"/>
                <a:gd name="T27" fmla="*/ 117 h 896"/>
                <a:gd name="T28" fmla="*/ 418 w 1506"/>
                <a:gd name="T29" fmla="*/ 117 h 896"/>
                <a:gd name="T30" fmla="*/ 393 w 1506"/>
                <a:gd name="T31" fmla="*/ 42 h 896"/>
                <a:gd name="T32" fmla="*/ 334 w 1506"/>
                <a:gd name="T33" fmla="*/ 0 h 896"/>
                <a:gd name="T34" fmla="*/ 67 w 1506"/>
                <a:gd name="T35" fmla="*/ 0 h 896"/>
                <a:gd name="T36" fmla="*/ 0 w 1506"/>
                <a:gd name="T37" fmla="*/ 59 h 896"/>
                <a:gd name="T38" fmla="*/ 67 w 1506"/>
                <a:gd name="T39" fmla="*/ 117 h 896"/>
                <a:gd name="T40" fmla="*/ 1313 w 1506"/>
                <a:gd name="T41" fmla="*/ 510 h 896"/>
                <a:gd name="T42" fmla="*/ 544 w 1506"/>
                <a:gd name="T43" fmla="*/ 510 h 896"/>
                <a:gd name="T44" fmla="*/ 510 w 1506"/>
                <a:gd name="T45" fmla="*/ 435 h 896"/>
                <a:gd name="T46" fmla="*/ 1329 w 1506"/>
                <a:gd name="T47" fmla="*/ 435 h 896"/>
                <a:gd name="T48" fmla="*/ 1313 w 1506"/>
                <a:gd name="T49" fmla="*/ 510 h 896"/>
                <a:gd name="T50" fmla="*/ 451 w 1506"/>
                <a:gd name="T51" fmla="*/ 234 h 896"/>
                <a:gd name="T52" fmla="*/ 1371 w 1506"/>
                <a:gd name="T53" fmla="*/ 234 h 896"/>
                <a:gd name="T54" fmla="*/ 1354 w 1506"/>
                <a:gd name="T55" fmla="*/ 318 h 896"/>
                <a:gd name="T56" fmla="*/ 477 w 1506"/>
                <a:gd name="T57" fmla="*/ 318 h 896"/>
                <a:gd name="T58" fmla="*/ 451 w 1506"/>
                <a:gd name="T59" fmla="*/ 234 h 896"/>
                <a:gd name="T60" fmla="*/ 451 w 1506"/>
                <a:gd name="T61" fmla="*/ 234 h 896"/>
                <a:gd name="T62" fmla="*/ 451 w 1506"/>
                <a:gd name="T63" fmla="*/ 234 h 8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06" h="896">
                  <a:moveTo>
                    <a:pt x="67" y="117"/>
                  </a:moveTo>
                  <a:cubicBezTo>
                    <a:pt x="293" y="117"/>
                    <a:pt x="293" y="117"/>
                    <a:pt x="293" y="117"/>
                  </a:cubicBezTo>
                  <a:cubicBezTo>
                    <a:pt x="518" y="853"/>
                    <a:pt x="518" y="853"/>
                    <a:pt x="518" y="853"/>
                  </a:cubicBezTo>
                  <a:cubicBezTo>
                    <a:pt x="527" y="878"/>
                    <a:pt x="552" y="895"/>
                    <a:pt x="577" y="895"/>
                  </a:cubicBezTo>
                  <a:cubicBezTo>
                    <a:pt x="1296" y="895"/>
                    <a:pt x="1296" y="895"/>
                    <a:pt x="1296" y="895"/>
                  </a:cubicBezTo>
                  <a:cubicBezTo>
                    <a:pt x="1329" y="895"/>
                    <a:pt x="1363" y="870"/>
                    <a:pt x="1363" y="836"/>
                  </a:cubicBezTo>
                  <a:cubicBezTo>
                    <a:pt x="1363" y="803"/>
                    <a:pt x="1329" y="778"/>
                    <a:pt x="1296" y="778"/>
                  </a:cubicBezTo>
                  <a:cubicBezTo>
                    <a:pt x="619" y="778"/>
                    <a:pt x="619" y="778"/>
                    <a:pt x="619" y="778"/>
                  </a:cubicBezTo>
                  <a:cubicBezTo>
                    <a:pt x="577" y="636"/>
                    <a:pt x="577" y="636"/>
                    <a:pt x="577" y="636"/>
                  </a:cubicBezTo>
                  <a:cubicBezTo>
                    <a:pt x="1313" y="636"/>
                    <a:pt x="1313" y="636"/>
                    <a:pt x="1313" y="636"/>
                  </a:cubicBezTo>
                  <a:cubicBezTo>
                    <a:pt x="1371" y="636"/>
                    <a:pt x="1413" y="594"/>
                    <a:pt x="1430" y="544"/>
                  </a:cubicBezTo>
                  <a:cubicBezTo>
                    <a:pt x="1497" y="234"/>
                    <a:pt x="1497" y="234"/>
                    <a:pt x="1497" y="234"/>
                  </a:cubicBezTo>
                  <a:cubicBezTo>
                    <a:pt x="1505" y="201"/>
                    <a:pt x="1497" y="176"/>
                    <a:pt x="1480" y="151"/>
                  </a:cubicBezTo>
                  <a:cubicBezTo>
                    <a:pt x="1463" y="126"/>
                    <a:pt x="1430" y="117"/>
                    <a:pt x="1404" y="117"/>
                  </a:cubicBezTo>
                  <a:cubicBezTo>
                    <a:pt x="418" y="117"/>
                    <a:pt x="418" y="117"/>
                    <a:pt x="418" y="117"/>
                  </a:cubicBezTo>
                  <a:cubicBezTo>
                    <a:pt x="393" y="42"/>
                    <a:pt x="393" y="42"/>
                    <a:pt x="393" y="42"/>
                  </a:cubicBezTo>
                  <a:cubicBezTo>
                    <a:pt x="385" y="17"/>
                    <a:pt x="359" y="0"/>
                    <a:pt x="334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3" y="0"/>
                    <a:pt x="0" y="25"/>
                    <a:pt x="0" y="59"/>
                  </a:cubicBezTo>
                  <a:cubicBezTo>
                    <a:pt x="0" y="92"/>
                    <a:pt x="33" y="117"/>
                    <a:pt x="67" y="117"/>
                  </a:cubicBezTo>
                  <a:close/>
                  <a:moveTo>
                    <a:pt x="1313" y="510"/>
                  </a:moveTo>
                  <a:cubicBezTo>
                    <a:pt x="544" y="510"/>
                    <a:pt x="544" y="510"/>
                    <a:pt x="544" y="510"/>
                  </a:cubicBezTo>
                  <a:cubicBezTo>
                    <a:pt x="510" y="435"/>
                    <a:pt x="510" y="435"/>
                    <a:pt x="510" y="435"/>
                  </a:cubicBezTo>
                  <a:cubicBezTo>
                    <a:pt x="1329" y="435"/>
                    <a:pt x="1329" y="435"/>
                    <a:pt x="1329" y="435"/>
                  </a:cubicBezTo>
                  <a:lnTo>
                    <a:pt x="1313" y="510"/>
                  </a:lnTo>
                  <a:close/>
                  <a:moveTo>
                    <a:pt x="451" y="234"/>
                  </a:moveTo>
                  <a:cubicBezTo>
                    <a:pt x="1371" y="234"/>
                    <a:pt x="1371" y="234"/>
                    <a:pt x="1371" y="234"/>
                  </a:cubicBezTo>
                  <a:cubicBezTo>
                    <a:pt x="1354" y="318"/>
                    <a:pt x="1354" y="318"/>
                    <a:pt x="1354" y="318"/>
                  </a:cubicBezTo>
                  <a:cubicBezTo>
                    <a:pt x="477" y="318"/>
                    <a:pt x="477" y="318"/>
                    <a:pt x="477" y="318"/>
                  </a:cubicBezTo>
                  <a:cubicBezTo>
                    <a:pt x="451" y="234"/>
                    <a:pt x="451" y="234"/>
                    <a:pt x="451" y="234"/>
                  </a:cubicBezTo>
                  <a:close/>
                  <a:moveTo>
                    <a:pt x="451" y="234"/>
                  </a:moveTo>
                  <a:lnTo>
                    <a:pt x="451" y="23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277@|5FFC:0|FBC:0|LFC:16777215|LBC:16777215"/>
            <p:cNvSpPr>
              <a:spLocks noChangeArrowheads="1"/>
            </p:cNvSpPr>
            <p:nvPr/>
          </p:nvSpPr>
          <p:spPr bwMode="auto">
            <a:xfrm>
              <a:off x="6581775" y="2709862"/>
              <a:ext cx="60325" cy="60325"/>
            </a:xfrm>
            <a:custGeom>
              <a:gdLst>
                <a:gd name="T0" fmla="*/ 167 w 168"/>
                <a:gd name="T1" fmla="*/ 84 h 169"/>
                <a:gd name="T2" fmla="*/ 83 w 168"/>
                <a:gd name="T3" fmla="*/ 168 h 169"/>
                <a:gd name="T4" fmla="*/ 0 w 168"/>
                <a:gd name="T5" fmla="*/ 84 h 169"/>
                <a:gd name="T6" fmla="*/ 83 w 168"/>
                <a:gd name="T7" fmla="*/ 0 h 169"/>
                <a:gd name="T8" fmla="*/ 167 w 168"/>
                <a:gd name="T9" fmla="*/ 84 h 169"/>
                <a:gd name="T10" fmla="*/ 167 w 168"/>
                <a:gd name="T11" fmla="*/ 84 h 169"/>
                <a:gd name="T12" fmla="*/ 167 w 168"/>
                <a:gd name="T13" fmla="*/ 84 h 1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69">
                  <a:moveTo>
                    <a:pt x="167" y="84"/>
                  </a:moveTo>
                  <a:cubicBezTo>
                    <a:pt x="167" y="134"/>
                    <a:pt x="125" y="168"/>
                    <a:pt x="83" y="168"/>
                  </a:cubicBezTo>
                  <a:cubicBezTo>
                    <a:pt x="33" y="168"/>
                    <a:pt x="0" y="134"/>
                    <a:pt x="0" y="84"/>
                  </a:cubicBezTo>
                  <a:cubicBezTo>
                    <a:pt x="0" y="34"/>
                    <a:pt x="33" y="0"/>
                    <a:pt x="83" y="0"/>
                  </a:cubicBezTo>
                  <a:cubicBezTo>
                    <a:pt x="125" y="0"/>
                    <a:pt x="167" y="34"/>
                    <a:pt x="167" y="84"/>
                  </a:cubicBezTo>
                  <a:close/>
                  <a:moveTo>
                    <a:pt x="167" y="84"/>
                  </a:moveTo>
                  <a:lnTo>
                    <a:pt x="167" y="8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278@|5FFC:0|FBC:0|LFC:16777215|LBC:16777215"/>
            <p:cNvSpPr>
              <a:spLocks noChangeArrowheads="1"/>
            </p:cNvSpPr>
            <p:nvPr/>
          </p:nvSpPr>
          <p:spPr bwMode="auto">
            <a:xfrm>
              <a:off x="6767513" y="2709862"/>
              <a:ext cx="60325" cy="60325"/>
            </a:xfrm>
            <a:custGeom>
              <a:gdLst>
                <a:gd name="T0" fmla="*/ 167 w 168"/>
                <a:gd name="T1" fmla="*/ 84 h 169"/>
                <a:gd name="T2" fmla="*/ 84 w 168"/>
                <a:gd name="T3" fmla="*/ 168 h 169"/>
                <a:gd name="T4" fmla="*/ 0 w 168"/>
                <a:gd name="T5" fmla="*/ 84 h 169"/>
                <a:gd name="T6" fmla="*/ 84 w 168"/>
                <a:gd name="T7" fmla="*/ 0 h 169"/>
                <a:gd name="T8" fmla="*/ 167 w 168"/>
                <a:gd name="T9" fmla="*/ 84 h 169"/>
                <a:gd name="T10" fmla="*/ 167 w 168"/>
                <a:gd name="T11" fmla="*/ 84 h 169"/>
                <a:gd name="T12" fmla="*/ 167 w 168"/>
                <a:gd name="T13" fmla="*/ 84 h 1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69">
                  <a:moveTo>
                    <a:pt x="167" y="84"/>
                  </a:moveTo>
                  <a:cubicBezTo>
                    <a:pt x="167" y="134"/>
                    <a:pt x="126" y="168"/>
                    <a:pt x="84" y="168"/>
                  </a:cubicBezTo>
                  <a:cubicBezTo>
                    <a:pt x="34" y="168"/>
                    <a:pt x="0" y="134"/>
                    <a:pt x="0" y="84"/>
                  </a:cubicBezTo>
                  <a:cubicBezTo>
                    <a:pt x="0" y="34"/>
                    <a:pt x="34" y="0"/>
                    <a:pt x="84" y="0"/>
                  </a:cubicBezTo>
                  <a:cubicBezTo>
                    <a:pt x="126" y="0"/>
                    <a:pt x="167" y="34"/>
                    <a:pt x="167" y="84"/>
                  </a:cubicBezTo>
                  <a:close/>
                  <a:moveTo>
                    <a:pt x="167" y="84"/>
                  </a:moveTo>
                  <a:lnTo>
                    <a:pt x="167" y="8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32"/>
          <p:cNvGrpSpPr/>
          <p:nvPr/>
        </p:nvGrpSpPr>
        <p:grpSpPr>
          <a:xfrm>
            <a:off x="5777063" y="2060337"/>
            <a:ext cx="1136471" cy="1079742"/>
            <a:chOff x="1835150" y="2800349"/>
            <a:chExt cx="382588" cy="363538"/>
          </a:xfrm>
          <a:solidFill>
            <a:srgbClr val="FDFDFD"/>
          </a:solidFill>
        </p:grpSpPr>
        <p:sp>
          <p:nvSpPr>
            <p:cNvPr id="17" name="Freeform 133@|5FFC:0|FBC:0|LFC:16777215|LBC:16777215"/>
            <p:cNvSpPr>
              <a:spLocks noChangeArrowheads="1"/>
            </p:cNvSpPr>
            <p:nvPr/>
          </p:nvSpPr>
          <p:spPr bwMode="auto">
            <a:xfrm>
              <a:off x="1868488" y="3140074"/>
              <a:ext cx="271462" cy="23813"/>
            </a:xfrm>
            <a:custGeom>
              <a:gdLst>
                <a:gd name="T0" fmla="*/ 41 w 753"/>
                <a:gd name="T1" fmla="*/ 42 h 68"/>
                <a:gd name="T2" fmla="*/ 192 w 753"/>
                <a:gd name="T3" fmla="*/ 42 h 68"/>
                <a:gd name="T4" fmla="*/ 217 w 753"/>
                <a:gd name="T5" fmla="*/ 67 h 68"/>
                <a:gd name="T6" fmla="*/ 543 w 753"/>
                <a:gd name="T7" fmla="*/ 67 h 68"/>
                <a:gd name="T8" fmla="*/ 568 w 753"/>
                <a:gd name="T9" fmla="*/ 42 h 68"/>
                <a:gd name="T10" fmla="*/ 710 w 753"/>
                <a:gd name="T11" fmla="*/ 42 h 68"/>
                <a:gd name="T12" fmla="*/ 752 w 753"/>
                <a:gd name="T13" fmla="*/ 0 h 68"/>
                <a:gd name="T14" fmla="*/ 0 w 753"/>
                <a:gd name="T15" fmla="*/ 0 h 68"/>
                <a:gd name="T16" fmla="*/ 41 w 753"/>
                <a:gd name="T17" fmla="*/ 42 h 68"/>
                <a:gd name="T18" fmla="*/ 41 w 753"/>
                <a:gd name="T19" fmla="*/ 42 h 68"/>
                <a:gd name="T20" fmla="*/ 41 w 753"/>
                <a:gd name="T21" fmla="*/ 42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3" h="68">
                  <a:moveTo>
                    <a:pt x="41" y="42"/>
                  </a:moveTo>
                  <a:cubicBezTo>
                    <a:pt x="192" y="42"/>
                    <a:pt x="192" y="42"/>
                    <a:pt x="192" y="42"/>
                  </a:cubicBezTo>
                  <a:cubicBezTo>
                    <a:pt x="192" y="50"/>
                    <a:pt x="200" y="67"/>
                    <a:pt x="217" y="67"/>
                  </a:cubicBezTo>
                  <a:cubicBezTo>
                    <a:pt x="543" y="67"/>
                    <a:pt x="543" y="67"/>
                    <a:pt x="543" y="67"/>
                  </a:cubicBezTo>
                  <a:cubicBezTo>
                    <a:pt x="552" y="67"/>
                    <a:pt x="568" y="50"/>
                    <a:pt x="568" y="42"/>
                  </a:cubicBezTo>
                  <a:cubicBezTo>
                    <a:pt x="710" y="42"/>
                    <a:pt x="710" y="42"/>
                    <a:pt x="710" y="42"/>
                  </a:cubicBezTo>
                  <a:cubicBezTo>
                    <a:pt x="735" y="42"/>
                    <a:pt x="752" y="17"/>
                    <a:pt x="7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16" y="42"/>
                    <a:pt x="41" y="42"/>
                  </a:cubicBezTo>
                  <a:close/>
                  <a:moveTo>
                    <a:pt x="41" y="42"/>
                  </a:moveTo>
                  <a:lnTo>
                    <a:pt x="41" y="4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34@|5FFC:0|FBC:0|LFC:16777215|LBC:16777215"/>
            <p:cNvSpPr>
              <a:spLocks noChangeArrowheads="1"/>
            </p:cNvSpPr>
            <p:nvPr/>
          </p:nvSpPr>
          <p:spPr bwMode="auto">
            <a:xfrm>
              <a:off x="1835150" y="2955924"/>
              <a:ext cx="382588" cy="174625"/>
            </a:xfrm>
            <a:custGeom>
              <a:gdLst>
                <a:gd name="T0" fmla="*/ 1020 w 1062"/>
                <a:gd name="T1" fmla="*/ 100 h 486"/>
                <a:gd name="T2" fmla="*/ 894 w 1062"/>
                <a:gd name="T3" fmla="*/ 75 h 486"/>
                <a:gd name="T4" fmla="*/ 894 w 1062"/>
                <a:gd name="T5" fmla="*/ 0 h 486"/>
                <a:gd name="T6" fmla="*/ 0 w 1062"/>
                <a:gd name="T7" fmla="*/ 0 h 486"/>
                <a:gd name="T8" fmla="*/ 267 w 1062"/>
                <a:gd name="T9" fmla="*/ 485 h 486"/>
                <a:gd name="T10" fmla="*/ 627 w 1062"/>
                <a:gd name="T11" fmla="*/ 485 h 486"/>
                <a:gd name="T12" fmla="*/ 819 w 1062"/>
                <a:gd name="T13" fmla="*/ 351 h 486"/>
                <a:gd name="T14" fmla="*/ 1061 w 1062"/>
                <a:gd name="T15" fmla="*/ 192 h 486"/>
                <a:gd name="T16" fmla="*/ 1020 w 1062"/>
                <a:gd name="T17" fmla="*/ 100 h 486"/>
                <a:gd name="T18" fmla="*/ 861 w 1062"/>
                <a:gd name="T19" fmla="*/ 284 h 486"/>
                <a:gd name="T20" fmla="*/ 894 w 1062"/>
                <a:gd name="T21" fmla="*/ 142 h 486"/>
                <a:gd name="T22" fmla="*/ 978 w 1062"/>
                <a:gd name="T23" fmla="*/ 151 h 486"/>
                <a:gd name="T24" fmla="*/ 995 w 1062"/>
                <a:gd name="T25" fmla="*/ 192 h 486"/>
                <a:gd name="T26" fmla="*/ 861 w 1062"/>
                <a:gd name="T27" fmla="*/ 284 h 486"/>
                <a:gd name="T28" fmla="*/ 861 w 1062"/>
                <a:gd name="T29" fmla="*/ 284 h 486"/>
                <a:gd name="T30" fmla="*/ 861 w 1062"/>
                <a:gd name="T31" fmla="*/ 284 h 4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2" h="486">
                  <a:moveTo>
                    <a:pt x="1020" y="100"/>
                  </a:moveTo>
                  <a:cubicBezTo>
                    <a:pt x="986" y="67"/>
                    <a:pt x="928" y="67"/>
                    <a:pt x="894" y="75"/>
                  </a:cubicBezTo>
                  <a:cubicBezTo>
                    <a:pt x="894" y="50"/>
                    <a:pt x="894" y="25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3"/>
                    <a:pt x="42" y="418"/>
                    <a:pt x="267" y="485"/>
                  </a:cubicBezTo>
                  <a:cubicBezTo>
                    <a:pt x="627" y="485"/>
                    <a:pt x="627" y="485"/>
                    <a:pt x="627" y="485"/>
                  </a:cubicBezTo>
                  <a:cubicBezTo>
                    <a:pt x="719" y="452"/>
                    <a:pt x="786" y="410"/>
                    <a:pt x="819" y="351"/>
                  </a:cubicBezTo>
                  <a:cubicBezTo>
                    <a:pt x="911" y="351"/>
                    <a:pt x="1053" y="318"/>
                    <a:pt x="1061" y="192"/>
                  </a:cubicBezTo>
                  <a:cubicBezTo>
                    <a:pt x="1061" y="142"/>
                    <a:pt x="1036" y="117"/>
                    <a:pt x="1020" y="100"/>
                  </a:cubicBezTo>
                  <a:close/>
                  <a:moveTo>
                    <a:pt x="861" y="284"/>
                  </a:moveTo>
                  <a:cubicBezTo>
                    <a:pt x="878" y="243"/>
                    <a:pt x="886" y="192"/>
                    <a:pt x="894" y="142"/>
                  </a:cubicBezTo>
                  <a:cubicBezTo>
                    <a:pt x="919" y="134"/>
                    <a:pt x="961" y="134"/>
                    <a:pt x="978" y="151"/>
                  </a:cubicBezTo>
                  <a:cubicBezTo>
                    <a:pt x="978" y="151"/>
                    <a:pt x="995" y="159"/>
                    <a:pt x="995" y="192"/>
                  </a:cubicBezTo>
                  <a:cubicBezTo>
                    <a:pt x="986" y="259"/>
                    <a:pt x="911" y="276"/>
                    <a:pt x="861" y="284"/>
                  </a:cubicBezTo>
                  <a:close/>
                  <a:moveTo>
                    <a:pt x="861" y="284"/>
                  </a:moveTo>
                  <a:lnTo>
                    <a:pt x="861" y="28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35@|5FFC:0|FBC:0|LFC:16777215|LBC:16777215"/>
            <p:cNvSpPr>
              <a:spLocks noChangeArrowheads="1"/>
            </p:cNvSpPr>
            <p:nvPr/>
          </p:nvSpPr>
          <p:spPr bwMode="auto">
            <a:xfrm>
              <a:off x="1916113" y="2800349"/>
              <a:ext cx="112712" cy="144463"/>
            </a:xfrm>
            <a:custGeom>
              <a:gdLst>
                <a:gd name="T0" fmla="*/ 142 w 311"/>
                <a:gd name="T1" fmla="*/ 401 h 402"/>
                <a:gd name="T2" fmla="*/ 234 w 311"/>
                <a:gd name="T3" fmla="*/ 243 h 402"/>
                <a:gd name="T4" fmla="*/ 268 w 311"/>
                <a:gd name="T5" fmla="*/ 0 h 402"/>
                <a:gd name="T6" fmla="*/ 159 w 311"/>
                <a:gd name="T7" fmla="*/ 276 h 402"/>
                <a:gd name="T8" fmla="*/ 142 w 311"/>
                <a:gd name="T9" fmla="*/ 401 h 402"/>
                <a:gd name="T10" fmla="*/ 142 w 311"/>
                <a:gd name="T11" fmla="*/ 401 h 402"/>
                <a:gd name="T12" fmla="*/ 142 w 311"/>
                <a:gd name="T13" fmla="*/ 401 h 4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402">
                  <a:moveTo>
                    <a:pt x="142" y="401"/>
                  </a:moveTo>
                  <a:cubicBezTo>
                    <a:pt x="142" y="401"/>
                    <a:pt x="310" y="385"/>
                    <a:pt x="234" y="243"/>
                  </a:cubicBezTo>
                  <a:cubicBezTo>
                    <a:pt x="168" y="126"/>
                    <a:pt x="184" y="59"/>
                    <a:pt x="268" y="0"/>
                  </a:cubicBezTo>
                  <a:cubicBezTo>
                    <a:pt x="268" y="0"/>
                    <a:pt x="0" y="67"/>
                    <a:pt x="159" y="276"/>
                  </a:cubicBezTo>
                  <a:cubicBezTo>
                    <a:pt x="209" y="360"/>
                    <a:pt x="142" y="401"/>
                    <a:pt x="142" y="401"/>
                  </a:cubicBezTo>
                  <a:close/>
                  <a:moveTo>
                    <a:pt x="142" y="401"/>
                  </a:moveTo>
                  <a:lnTo>
                    <a:pt x="142" y="40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36@|5FFC:0|FBC:0|LFC:16777215|LBC:16777215"/>
            <p:cNvSpPr>
              <a:spLocks noChangeArrowheads="1"/>
            </p:cNvSpPr>
            <p:nvPr/>
          </p:nvSpPr>
          <p:spPr bwMode="auto">
            <a:xfrm>
              <a:off x="2003425" y="2867024"/>
              <a:ext cx="53975" cy="73025"/>
            </a:xfrm>
            <a:custGeom>
              <a:gdLst>
                <a:gd name="T0" fmla="*/ 17 w 151"/>
                <a:gd name="T1" fmla="*/ 201 h 202"/>
                <a:gd name="T2" fmla="*/ 75 w 151"/>
                <a:gd name="T3" fmla="*/ 67 h 202"/>
                <a:gd name="T4" fmla="*/ 84 w 151"/>
                <a:gd name="T5" fmla="*/ 0 h 202"/>
                <a:gd name="T6" fmla="*/ 33 w 151"/>
                <a:gd name="T7" fmla="*/ 75 h 202"/>
                <a:gd name="T8" fmla="*/ 17 w 151"/>
                <a:gd name="T9" fmla="*/ 201 h 202"/>
                <a:gd name="T10" fmla="*/ 17 w 151"/>
                <a:gd name="T11" fmla="*/ 201 h 202"/>
                <a:gd name="T12" fmla="*/ 17 w 151"/>
                <a:gd name="T13" fmla="*/ 201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201">
                  <a:moveTo>
                    <a:pt x="17" y="201"/>
                  </a:moveTo>
                  <a:cubicBezTo>
                    <a:pt x="17" y="201"/>
                    <a:pt x="150" y="176"/>
                    <a:pt x="75" y="67"/>
                  </a:cubicBezTo>
                  <a:cubicBezTo>
                    <a:pt x="50" y="17"/>
                    <a:pt x="84" y="0"/>
                    <a:pt x="84" y="0"/>
                  </a:cubicBezTo>
                  <a:cubicBezTo>
                    <a:pt x="84" y="0"/>
                    <a:pt x="0" y="0"/>
                    <a:pt x="33" y="75"/>
                  </a:cubicBezTo>
                  <a:cubicBezTo>
                    <a:pt x="67" y="142"/>
                    <a:pt x="58" y="176"/>
                    <a:pt x="17" y="201"/>
                  </a:cubicBezTo>
                  <a:close/>
                  <a:moveTo>
                    <a:pt x="17" y="201"/>
                  </a:moveTo>
                  <a:lnTo>
                    <a:pt x="17" y="20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37"/>
          <p:cNvGrpSpPr/>
          <p:nvPr/>
        </p:nvGrpSpPr>
        <p:grpSpPr>
          <a:xfrm>
            <a:off x="8833790" y="4210475"/>
            <a:ext cx="748594" cy="980788"/>
            <a:chOff x="4576763" y="2300287"/>
            <a:chExt cx="276225" cy="361950"/>
          </a:xfrm>
          <a:solidFill>
            <a:srgbClr val="FDFDFD"/>
          </a:solidFill>
        </p:grpSpPr>
        <p:sp>
          <p:nvSpPr>
            <p:cNvPr id="22" name="Freeform 138@|5FFC:0|FBC:0|LFC:16777215|LBC:16777215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  <a:gd name="T14" fmla="*/ 92 w 336"/>
                <a:gd name="T15" fmla="*/ 0 h 336"/>
                <a:gd name="T16" fmla="*/ 92 w 336"/>
                <a:gd name="T17" fmla="*/ 0 h 3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39@|5FFC:0|FBC:0|LFC:16777215|LBC:16777215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140@|5FFC:0|FBC:0|LFC:16777215|LBC:16777215"/>
            <p:cNvSpPr>
              <a:spLocks noChangeArrowheads="1"/>
            </p:cNvSpPr>
            <p:nvPr/>
          </p:nvSpPr>
          <p:spPr bwMode="auto">
            <a:xfrm>
              <a:off x="4610100" y="2541587"/>
              <a:ext cx="1588" cy="1587"/>
            </a:xfrm>
            <a:custGeom>
              <a:gdLst>
                <a:gd name="T0" fmla="*/ 0 w 1"/>
                <a:gd name="T1" fmla="*/ 0 h 1"/>
                <a:gd name="T2" fmla="*/ 0 w 1"/>
                <a:gd name="T3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141@|5FFC:0|FBC:0|LFC:16777215|LBC:16777215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  <a:gd name="T14" fmla="*/ 251 w 336"/>
                <a:gd name="T15" fmla="*/ 0 h 336"/>
                <a:gd name="T16" fmla="*/ 251 w 336"/>
                <a:gd name="T17" fmla="*/ 0 h 3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142@|5FFC:0|FBC:0|LFC:16777215|LBC:16777215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143@|5FFC:0|FBC:0|LFC:16777215|LBC:16777215"/>
            <p:cNvSpPr>
              <a:spLocks noChangeArrowheads="1"/>
            </p:cNvSpPr>
            <p:nvPr/>
          </p:nvSpPr>
          <p:spPr bwMode="auto">
            <a:xfrm>
              <a:off x="4822825" y="2541587"/>
              <a:ext cx="1588" cy="1587"/>
            </a:xfrm>
            <a:custGeom>
              <a:gdLst>
                <a:gd name="T0" fmla="*/ 0 w 1"/>
                <a:gd name="T1" fmla="*/ 0 h 1"/>
                <a:gd name="T2" fmla="*/ 0 w 1"/>
                <a:gd name="T3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144@|5FFC:0|FBC:0|LFC:16777215|LBC:16777215"/>
            <p:cNvSpPr>
              <a:spLocks noChangeArrowheads="1"/>
            </p:cNvSpPr>
            <p:nvPr/>
          </p:nvSpPr>
          <p:spPr bwMode="auto">
            <a:xfrm>
              <a:off x="4586288" y="2300287"/>
              <a:ext cx="261937" cy="258762"/>
            </a:xfrm>
            <a:custGeom>
              <a:gdLst>
                <a:gd name="T0" fmla="*/ 618 w 728"/>
                <a:gd name="T1" fmla="*/ 619 h 720"/>
                <a:gd name="T2" fmla="*/ 627 w 728"/>
                <a:gd name="T3" fmla="*/ 469 h 720"/>
                <a:gd name="T4" fmla="*/ 727 w 728"/>
                <a:gd name="T5" fmla="*/ 360 h 720"/>
                <a:gd name="T6" fmla="*/ 627 w 728"/>
                <a:gd name="T7" fmla="*/ 251 h 720"/>
                <a:gd name="T8" fmla="*/ 618 w 728"/>
                <a:gd name="T9" fmla="*/ 101 h 720"/>
                <a:gd name="T10" fmla="*/ 468 w 728"/>
                <a:gd name="T11" fmla="*/ 92 h 720"/>
                <a:gd name="T12" fmla="*/ 359 w 728"/>
                <a:gd name="T13" fmla="*/ 0 h 720"/>
                <a:gd name="T14" fmla="*/ 250 w 728"/>
                <a:gd name="T15" fmla="*/ 92 h 720"/>
                <a:gd name="T16" fmla="*/ 100 w 728"/>
                <a:gd name="T17" fmla="*/ 101 h 720"/>
                <a:gd name="T18" fmla="*/ 92 w 728"/>
                <a:gd name="T19" fmla="*/ 251 h 720"/>
                <a:gd name="T20" fmla="*/ 0 w 728"/>
                <a:gd name="T21" fmla="*/ 360 h 720"/>
                <a:gd name="T22" fmla="*/ 92 w 728"/>
                <a:gd name="T23" fmla="*/ 469 h 720"/>
                <a:gd name="T24" fmla="*/ 100 w 728"/>
                <a:gd name="T25" fmla="*/ 619 h 720"/>
                <a:gd name="T26" fmla="*/ 250 w 728"/>
                <a:gd name="T27" fmla="*/ 628 h 720"/>
                <a:gd name="T28" fmla="*/ 359 w 728"/>
                <a:gd name="T29" fmla="*/ 719 h 720"/>
                <a:gd name="T30" fmla="*/ 468 w 728"/>
                <a:gd name="T31" fmla="*/ 628 h 720"/>
                <a:gd name="T32" fmla="*/ 618 w 728"/>
                <a:gd name="T33" fmla="*/ 619 h 720"/>
                <a:gd name="T34" fmla="*/ 359 w 728"/>
                <a:gd name="T35" fmla="*/ 561 h 720"/>
                <a:gd name="T36" fmla="*/ 159 w 728"/>
                <a:gd name="T37" fmla="*/ 360 h 720"/>
                <a:gd name="T38" fmla="*/ 359 w 728"/>
                <a:gd name="T39" fmla="*/ 159 h 720"/>
                <a:gd name="T40" fmla="*/ 560 w 728"/>
                <a:gd name="T41" fmla="*/ 360 h 720"/>
                <a:gd name="T42" fmla="*/ 359 w 728"/>
                <a:gd name="T43" fmla="*/ 561 h 720"/>
                <a:gd name="T44" fmla="*/ 359 w 728"/>
                <a:gd name="T45" fmla="*/ 561 h 720"/>
                <a:gd name="T46" fmla="*/ 359 w 728"/>
                <a:gd name="T47" fmla="*/ 561 h 7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8" h="720">
                  <a:moveTo>
                    <a:pt x="618" y="619"/>
                  </a:moveTo>
                  <a:cubicBezTo>
                    <a:pt x="627" y="469"/>
                    <a:pt x="627" y="469"/>
                    <a:pt x="627" y="469"/>
                  </a:cubicBezTo>
                  <a:cubicBezTo>
                    <a:pt x="727" y="360"/>
                    <a:pt x="727" y="360"/>
                    <a:pt x="727" y="360"/>
                  </a:cubicBezTo>
                  <a:cubicBezTo>
                    <a:pt x="627" y="251"/>
                    <a:pt x="627" y="251"/>
                    <a:pt x="627" y="251"/>
                  </a:cubicBezTo>
                  <a:cubicBezTo>
                    <a:pt x="618" y="101"/>
                    <a:pt x="618" y="101"/>
                    <a:pt x="618" y="101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0" y="92"/>
                    <a:pt x="250" y="92"/>
                    <a:pt x="250" y="92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2" y="251"/>
                    <a:pt x="92" y="251"/>
                    <a:pt x="92" y="251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100" y="619"/>
                    <a:pt x="100" y="619"/>
                    <a:pt x="100" y="619"/>
                  </a:cubicBezTo>
                  <a:cubicBezTo>
                    <a:pt x="250" y="628"/>
                    <a:pt x="250" y="628"/>
                    <a:pt x="250" y="628"/>
                  </a:cubicBezTo>
                  <a:cubicBezTo>
                    <a:pt x="359" y="719"/>
                    <a:pt x="359" y="719"/>
                    <a:pt x="359" y="719"/>
                  </a:cubicBezTo>
                  <a:cubicBezTo>
                    <a:pt x="468" y="628"/>
                    <a:pt x="468" y="628"/>
                    <a:pt x="468" y="628"/>
                  </a:cubicBezTo>
                  <a:lnTo>
                    <a:pt x="618" y="619"/>
                  </a:lnTo>
                  <a:close/>
                  <a:moveTo>
                    <a:pt x="359" y="561"/>
                  </a:moveTo>
                  <a:cubicBezTo>
                    <a:pt x="250" y="561"/>
                    <a:pt x="159" y="469"/>
                    <a:pt x="159" y="360"/>
                  </a:cubicBezTo>
                  <a:cubicBezTo>
                    <a:pt x="159" y="243"/>
                    <a:pt x="250" y="159"/>
                    <a:pt x="359" y="159"/>
                  </a:cubicBezTo>
                  <a:cubicBezTo>
                    <a:pt x="468" y="159"/>
                    <a:pt x="560" y="243"/>
                    <a:pt x="560" y="360"/>
                  </a:cubicBezTo>
                  <a:cubicBezTo>
                    <a:pt x="560" y="469"/>
                    <a:pt x="468" y="561"/>
                    <a:pt x="359" y="561"/>
                  </a:cubicBezTo>
                  <a:close/>
                  <a:moveTo>
                    <a:pt x="359" y="561"/>
                  </a:moveTo>
                  <a:lnTo>
                    <a:pt x="359" y="56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145@|5FFC:0|FBC:0|LFC:16777215|LBC:16777215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226 h 227"/>
                <a:gd name="T8" fmla="*/ 101 w 102"/>
                <a:gd name="T9" fmla="*/ 226 h 227"/>
                <a:gd name="T10" fmla="*/ 101 w 102"/>
                <a:gd name="T11" fmla="*/ 0 h 227"/>
                <a:gd name="T12" fmla="*/ 59 w 102"/>
                <a:gd name="T13" fmla="*/ 0 h 227"/>
                <a:gd name="T14" fmla="*/ 0 w 102"/>
                <a:gd name="T15" fmla="*/ 33 h 227"/>
                <a:gd name="T16" fmla="*/ 0 w 102"/>
                <a:gd name="T17" fmla="*/ 33 h 227"/>
                <a:gd name="T18" fmla="*/ 0 w 102"/>
                <a:gd name="T19" fmla="*/ 33 h 2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226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  <a:close/>
                  <a:moveTo>
                    <a:pt x="0" y="33"/>
                  </a:move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146@|5FFC:0|FBC:0|LFC:16777215|LBC:16777215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50 h 227"/>
                <a:gd name="T8" fmla="*/ 50 w 102"/>
                <a:gd name="T9" fmla="*/ 226 h 227"/>
                <a:gd name="T10" fmla="*/ 101 w 102"/>
                <a:gd name="T11" fmla="*/ 226 h 227"/>
                <a:gd name="T12" fmla="*/ 101 w 102"/>
                <a:gd name="T13" fmla="*/ 0 h 227"/>
                <a:gd name="T14" fmla="*/ 59 w 102"/>
                <a:gd name="T15" fmla="*/ 0 h 227"/>
                <a:gd name="T16" fmla="*/ 0 w 102"/>
                <a:gd name="T17" fmla="*/ 33 h 2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226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47@|5FFC:0|FBC:0|LFC:16777215|LBC:16777215"/>
            <p:cNvSpPr>
              <a:spLocks noChangeArrowheads="1"/>
            </p:cNvSpPr>
            <p:nvPr/>
          </p:nvSpPr>
          <p:spPr bwMode="auto">
            <a:xfrm>
              <a:off x="4691063" y="2400299"/>
              <a:ext cx="1587" cy="1588"/>
            </a:xfrm>
            <a:custGeom>
              <a:gdLst>
                <a:gd name="T0" fmla="*/ 0 w 1"/>
                <a:gd name="T1" fmla="*/ 0 h 1"/>
                <a:gd name="T2" fmla="*/ 0 w 1"/>
                <a:gd name="T3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2182550" y="2250681"/>
            <a:ext cx="2585544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2182550" y="1936448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021534" y="2250681"/>
            <a:ext cx="2585544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8021533" y="1869317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081605" y="4590935"/>
            <a:ext cx="2585544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5081604" y="4268487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4262"/>
          <a:stretch>
            <a:fillRect/>
          </a:stretch>
        </p:blipFill>
        <p:spPr>
          <a:xfrm>
            <a:off x="-14515" y="0"/>
            <a:ext cx="12206515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815" y="0"/>
            <a:ext cx="12206515" cy="68580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14516" y="298450"/>
            <a:ext cx="312965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66485" y="298450"/>
            <a:ext cx="135166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69687" y="391467"/>
            <a:ext cx="3618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点此添加你的标题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Group 10"/>
          <p:cNvGrpSpPr/>
          <p:nvPr/>
        </p:nvGrpSpPr>
        <p:grpSpPr>
          <a:xfrm rot="6300000">
            <a:off x="2197224" y="2692144"/>
            <a:ext cx="716033" cy="1200734"/>
            <a:chOff x="2761514" y="2285998"/>
            <a:chExt cx="1645175" cy="2760230"/>
          </a:xfrm>
          <a:solidFill>
            <a:srgbClr val="FEFEFE"/>
          </a:solidFill>
        </p:grpSpPr>
        <p:sp>
          <p:nvSpPr>
            <p:cNvPr id="31" name="Oval 5@|1FFC:0|FBC:0|LFC:0|LBC:16777215"/>
            <p:cNvSpPr>
              <a:spLocks noChangeArrowheads="1"/>
            </p:cNvSpPr>
            <p:nvPr/>
          </p:nvSpPr>
          <p:spPr bwMode="auto">
            <a:xfrm rot="20866472">
              <a:off x="3352800" y="2285998"/>
              <a:ext cx="304801" cy="38100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32" name="Oval 6@|1FFC:0|FBC:0|LFC:0|LBC:16777215"/>
            <p:cNvSpPr>
              <a:spLocks noChangeArrowheads="1"/>
            </p:cNvSpPr>
            <p:nvPr/>
          </p:nvSpPr>
          <p:spPr bwMode="auto">
            <a:xfrm rot="20866472">
              <a:off x="3151532" y="2515497"/>
              <a:ext cx="213633" cy="25804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33" name="Oval 7@|1FFC:0|FBC:0|LFC:0|LBC:16777215"/>
            <p:cNvSpPr>
              <a:spLocks noChangeArrowheads="1"/>
            </p:cNvSpPr>
            <p:nvPr/>
          </p:nvSpPr>
          <p:spPr bwMode="auto">
            <a:xfrm rot="20866472">
              <a:off x="2992346" y="2729549"/>
              <a:ext cx="186337" cy="225072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34" name="Oval 8@|1FFC:0|FBC:0|LFC:0|LBC:16777215"/>
            <p:cNvSpPr>
              <a:spLocks noChangeArrowheads="1"/>
            </p:cNvSpPr>
            <p:nvPr/>
          </p:nvSpPr>
          <p:spPr bwMode="auto">
            <a:xfrm rot="20866472">
              <a:off x="2879347" y="2921355"/>
              <a:ext cx="150338" cy="18907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35" name="Oval 9@|1FFC:0|FBC:0|LFC:0|LBC:16777215"/>
            <p:cNvSpPr>
              <a:spLocks noChangeArrowheads="1"/>
            </p:cNvSpPr>
            <p:nvPr/>
          </p:nvSpPr>
          <p:spPr bwMode="auto">
            <a:xfrm rot="20866472">
              <a:off x="2761514" y="3137976"/>
              <a:ext cx="150338" cy="18907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36" name="Freeform 10@|5FFC:0|FBC:0|LFC:0|LBC:16777215"/>
            <p:cNvSpPr>
              <a:spLocks noChangeArrowheads="1"/>
            </p:cNvSpPr>
            <p:nvPr/>
          </p:nvSpPr>
          <p:spPr bwMode="auto">
            <a:xfrm>
              <a:off x="2939383" y="2737153"/>
              <a:ext cx="1467306" cy="2309075"/>
            </a:xfrm>
            <a:custGeom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11"/>
          <p:cNvGrpSpPr/>
          <p:nvPr/>
        </p:nvGrpSpPr>
        <p:grpSpPr>
          <a:xfrm rot="15300000" flipV="1">
            <a:off x="2791954" y="3220712"/>
            <a:ext cx="716032" cy="1200733"/>
            <a:chOff x="2761516" y="2285999"/>
            <a:chExt cx="1645173" cy="2760229"/>
          </a:xfrm>
          <a:solidFill>
            <a:srgbClr val="FEFEFE"/>
          </a:solidFill>
        </p:grpSpPr>
        <p:sp>
          <p:nvSpPr>
            <p:cNvPr id="38" name="Oval 12@|1FFC:0|FBC:0|LFC:0|LBC:16777215"/>
            <p:cNvSpPr>
              <a:spLocks noChangeArrowheads="1"/>
            </p:cNvSpPr>
            <p:nvPr/>
          </p:nvSpPr>
          <p:spPr bwMode="auto">
            <a:xfrm rot="20866472">
              <a:off x="3352801" y="2285999"/>
              <a:ext cx="304801" cy="38100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39" name="Oval 13@|1FFC:0|FBC:0|LFC:0|LBC:16777215"/>
            <p:cNvSpPr>
              <a:spLocks noChangeArrowheads="1"/>
            </p:cNvSpPr>
            <p:nvPr/>
          </p:nvSpPr>
          <p:spPr bwMode="auto">
            <a:xfrm rot="20866472">
              <a:off x="3151531" y="2515501"/>
              <a:ext cx="213633" cy="25804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40" name="Oval 14@|1FFC:0|FBC:0|LFC:0|LBC:16777215"/>
            <p:cNvSpPr>
              <a:spLocks noChangeArrowheads="1"/>
            </p:cNvSpPr>
            <p:nvPr/>
          </p:nvSpPr>
          <p:spPr bwMode="auto">
            <a:xfrm rot="20866472">
              <a:off x="2992347" y="2729550"/>
              <a:ext cx="186337" cy="225072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41" name="Oval 15@|1FFC:0|FBC:0|LFC:0|LBC:16777215"/>
            <p:cNvSpPr>
              <a:spLocks noChangeArrowheads="1"/>
            </p:cNvSpPr>
            <p:nvPr/>
          </p:nvSpPr>
          <p:spPr bwMode="auto">
            <a:xfrm rot="20866472">
              <a:off x="2879351" y="2921356"/>
              <a:ext cx="150338" cy="18907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42" name="Oval 16@|1FFC:0|FBC:0|LFC:0|LBC:16777215"/>
            <p:cNvSpPr>
              <a:spLocks noChangeArrowheads="1"/>
            </p:cNvSpPr>
            <p:nvPr/>
          </p:nvSpPr>
          <p:spPr bwMode="auto">
            <a:xfrm rot="20866472">
              <a:off x="2761516" y="3137975"/>
              <a:ext cx="150338" cy="18907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43" name="Freeform 17@|5FFC:0|FBC:0|LFC:0|LBC:16777215"/>
            <p:cNvSpPr>
              <a:spLocks noChangeArrowheads="1"/>
            </p:cNvSpPr>
            <p:nvPr/>
          </p:nvSpPr>
          <p:spPr bwMode="auto">
            <a:xfrm>
              <a:off x="2939383" y="2737153"/>
              <a:ext cx="1467306" cy="2309075"/>
            </a:xfrm>
            <a:custGeom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18"/>
          <p:cNvGrpSpPr/>
          <p:nvPr/>
        </p:nvGrpSpPr>
        <p:grpSpPr>
          <a:xfrm rot="6300000">
            <a:off x="4091139" y="2669892"/>
            <a:ext cx="780878" cy="1310085"/>
            <a:chOff x="2761516" y="2285998"/>
            <a:chExt cx="1645174" cy="2760231"/>
          </a:xfrm>
          <a:solidFill>
            <a:srgbClr val="FEFEFE"/>
          </a:solidFill>
        </p:grpSpPr>
        <p:sp>
          <p:nvSpPr>
            <p:cNvPr id="45" name="Oval 19@|1FFC:0|FBC:0|LFC:0|LBC:16777215"/>
            <p:cNvSpPr>
              <a:spLocks noChangeArrowheads="1"/>
            </p:cNvSpPr>
            <p:nvPr/>
          </p:nvSpPr>
          <p:spPr bwMode="auto">
            <a:xfrm rot="20866472">
              <a:off x="3352799" y="2285998"/>
              <a:ext cx="304801" cy="38100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46" name="Oval 20@|1FFC:0|FBC:0|LFC:0|LBC:16777215"/>
            <p:cNvSpPr>
              <a:spLocks noChangeArrowheads="1"/>
            </p:cNvSpPr>
            <p:nvPr/>
          </p:nvSpPr>
          <p:spPr bwMode="auto">
            <a:xfrm rot="20866472">
              <a:off x="3151532" y="2515498"/>
              <a:ext cx="213632" cy="258039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47" name="Oval 21@|1FFC:0|FBC:0|LFC:0|LBC:16777215"/>
            <p:cNvSpPr>
              <a:spLocks noChangeArrowheads="1"/>
            </p:cNvSpPr>
            <p:nvPr/>
          </p:nvSpPr>
          <p:spPr bwMode="auto">
            <a:xfrm rot="20866472">
              <a:off x="2992344" y="2729550"/>
              <a:ext cx="186338" cy="225073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48" name="Oval 22@|1FFC:0|FBC:0|LFC:0|LBC:16777215"/>
            <p:cNvSpPr>
              <a:spLocks noChangeArrowheads="1"/>
            </p:cNvSpPr>
            <p:nvPr/>
          </p:nvSpPr>
          <p:spPr bwMode="auto">
            <a:xfrm rot="20866472">
              <a:off x="2879347" y="2921354"/>
              <a:ext cx="150339" cy="189072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49" name="Oval 23@|1FFC:0|FBC:0|LFC:0|LBC:16777215"/>
            <p:cNvSpPr>
              <a:spLocks noChangeArrowheads="1"/>
            </p:cNvSpPr>
            <p:nvPr/>
          </p:nvSpPr>
          <p:spPr bwMode="auto">
            <a:xfrm rot="20866472">
              <a:off x="2761516" y="3137975"/>
              <a:ext cx="150339" cy="189072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50" name="Freeform 24@|5FFC:0|FBC:0|LFC:0|LBC:16777215"/>
            <p:cNvSpPr>
              <a:spLocks noChangeArrowheads="1"/>
            </p:cNvSpPr>
            <p:nvPr/>
          </p:nvSpPr>
          <p:spPr bwMode="auto">
            <a:xfrm>
              <a:off x="2939385" y="2737153"/>
              <a:ext cx="1467305" cy="2309076"/>
            </a:xfrm>
            <a:custGeom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25"/>
          <p:cNvGrpSpPr/>
          <p:nvPr/>
        </p:nvGrpSpPr>
        <p:grpSpPr>
          <a:xfrm rot="15300000" flipV="1">
            <a:off x="4683758" y="3161919"/>
            <a:ext cx="780879" cy="1310086"/>
            <a:chOff x="2761514" y="2285997"/>
            <a:chExt cx="1645176" cy="2760232"/>
          </a:xfrm>
          <a:solidFill>
            <a:srgbClr val="FEFEFE"/>
          </a:solidFill>
        </p:grpSpPr>
        <p:sp>
          <p:nvSpPr>
            <p:cNvPr id="52" name="Oval 26@|1FFC:0|FBC:0|LFC:0|LBC:16777215"/>
            <p:cNvSpPr>
              <a:spLocks noChangeArrowheads="1"/>
            </p:cNvSpPr>
            <p:nvPr/>
          </p:nvSpPr>
          <p:spPr bwMode="auto">
            <a:xfrm rot="20866472">
              <a:off x="3352800" y="2285997"/>
              <a:ext cx="304801" cy="38100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53" name="Oval 27@|1FFC:0|FBC:0|LFC:0|LBC:16777215"/>
            <p:cNvSpPr>
              <a:spLocks noChangeArrowheads="1"/>
            </p:cNvSpPr>
            <p:nvPr/>
          </p:nvSpPr>
          <p:spPr bwMode="auto">
            <a:xfrm rot="20866472">
              <a:off x="3151533" y="2515499"/>
              <a:ext cx="213632" cy="258039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54" name="Oval 28@|1FFC:0|FBC:0|LFC:0|LBC:16777215"/>
            <p:cNvSpPr>
              <a:spLocks noChangeArrowheads="1"/>
            </p:cNvSpPr>
            <p:nvPr/>
          </p:nvSpPr>
          <p:spPr bwMode="auto">
            <a:xfrm rot="20866472">
              <a:off x="2992346" y="2729550"/>
              <a:ext cx="186338" cy="225073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55" name="Oval 29@|1FFC:0|FBC:0|LFC:0|LBC:16777215"/>
            <p:cNvSpPr>
              <a:spLocks noChangeArrowheads="1"/>
            </p:cNvSpPr>
            <p:nvPr/>
          </p:nvSpPr>
          <p:spPr bwMode="auto">
            <a:xfrm rot="20866472">
              <a:off x="2879348" y="2921354"/>
              <a:ext cx="150339" cy="189072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56" name="Oval 30@|1FFC:0|FBC:0|LFC:0|LBC:16777215"/>
            <p:cNvSpPr>
              <a:spLocks noChangeArrowheads="1"/>
            </p:cNvSpPr>
            <p:nvPr/>
          </p:nvSpPr>
          <p:spPr bwMode="auto">
            <a:xfrm rot="20866472">
              <a:off x="2761514" y="3137975"/>
              <a:ext cx="150339" cy="189072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57" name="Freeform 31@|5FFC:0|FBC:0|LFC:0|LBC:16777215"/>
            <p:cNvSpPr>
              <a:spLocks noChangeArrowheads="1"/>
            </p:cNvSpPr>
            <p:nvPr/>
          </p:nvSpPr>
          <p:spPr bwMode="auto">
            <a:xfrm>
              <a:off x="2939385" y="2737153"/>
              <a:ext cx="1467305" cy="2309076"/>
            </a:xfrm>
            <a:custGeom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32"/>
          <p:cNvGrpSpPr/>
          <p:nvPr/>
        </p:nvGrpSpPr>
        <p:grpSpPr>
          <a:xfrm rot="6300000">
            <a:off x="5846543" y="2478176"/>
            <a:ext cx="873121" cy="1465085"/>
            <a:chOff x="2761515" y="2286002"/>
            <a:chExt cx="1645174" cy="2760227"/>
          </a:xfrm>
          <a:solidFill>
            <a:srgbClr val="FEFEFE"/>
          </a:solidFill>
        </p:grpSpPr>
        <p:sp>
          <p:nvSpPr>
            <p:cNvPr id="59" name="Oval 33@|1FFC:0|FBC:0|LFC:0|LBC:16777215"/>
            <p:cNvSpPr>
              <a:spLocks noChangeArrowheads="1"/>
            </p:cNvSpPr>
            <p:nvPr/>
          </p:nvSpPr>
          <p:spPr bwMode="auto">
            <a:xfrm rot="20866472">
              <a:off x="3352802" y="2286002"/>
              <a:ext cx="304799" cy="381000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60" name="Oval 34@|1FFC:0|FBC:0|LFC:0|LBC:16777215"/>
            <p:cNvSpPr>
              <a:spLocks noChangeArrowheads="1"/>
            </p:cNvSpPr>
            <p:nvPr/>
          </p:nvSpPr>
          <p:spPr bwMode="auto">
            <a:xfrm rot="20866472">
              <a:off x="3151532" y="2515498"/>
              <a:ext cx="213632" cy="25804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61" name="Oval 35@|1FFC:0|FBC:0|LFC:0|LBC:16777215"/>
            <p:cNvSpPr>
              <a:spLocks noChangeArrowheads="1"/>
            </p:cNvSpPr>
            <p:nvPr/>
          </p:nvSpPr>
          <p:spPr bwMode="auto">
            <a:xfrm rot="20866472">
              <a:off x="2992344" y="2729550"/>
              <a:ext cx="186339" cy="225073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62" name="Oval 36@|1FFC:0|FBC:0|LFC:0|LBC:16777215"/>
            <p:cNvSpPr>
              <a:spLocks noChangeArrowheads="1"/>
            </p:cNvSpPr>
            <p:nvPr/>
          </p:nvSpPr>
          <p:spPr bwMode="auto">
            <a:xfrm rot="20866472">
              <a:off x="2879347" y="2921356"/>
              <a:ext cx="150338" cy="18907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63" name="Oval 37@|1FFC:0|FBC:0|LFC:0|LBC:16777215"/>
            <p:cNvSpPr>
              <a:spLocks noChangeArrowheads="1"/>
            </p:cNvSpPr>
            <p:nvPr/>
          </p:nvSpPr>
          <p:spPr bwMode="auto">
            <a:xfrm rot="20866472">
              <a:off x="2761515" y="3137975"/>
              <a:ext cx="150338" cy="18907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64" name="Freeform 38@|5FFC:0|FBC:0|LFC:0|LBC:16777215"/>
            <p:cNvSpPr>
              <a:spLocks noChangeArrowheads="1"/>
            </p:cNvSpPr>
            <p:nvPr/>
          </p:nvSpPr>
          <p:spPr bwMode="auto">
            <a:xfrm>
              <a:off x="2939384" y="2737154"/>
              <a:ext cx="1467305" cy="2309075"/>
            </a:xfrm>
            <a:custGeom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39"/>
          <p:cNvGrpSpPr/>
          <p:nvPr/>
        </p:nvGrpSpPr>
        <p:grpSpPr>
          <a:xfrm rot="15300000" flipV="1">
            <a:off x="6572207" y="3122705"/>
            <a:ext cx="873121" cy="1465085"/>
            <a:chOff x="2761515" y="2286002"/>
            <a:chExt cx="1645174" cy="2760227"/>
          </a:xfrm>
          <a:solidFill>
            <a:srgbClr val="FEFEFE"/>
          </a:solidFill>
        </p:grpSpPr>
        <p:sp>
          <p:nvSpPr>
            <p:cNvPr id="66" name="Oval 40@|1FFC:0|FBC:0|LFC:0|LBC:16777215"/>
            <p:cNvSpPr>
              <a:spLocks noChangeArrowheads="1"/>
            </p:cNvSpPr>
            <p:nvPr/>
          </p:nvSpPr>
          <p:spPr bwMode="auto">
            <a:xfrm rot="20866472">
              <a:off x="3352800" y="2286002"/>
              <a:ext cx="304799" cy="381000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67" name="Oval 41@|1FFC:0|FBC:0|LFC:0|LBC:16777215"/>
            <p:cNvSpPr>
              <a:spLocks noChangeArrowheads="1"/>
            </p:cNvSpPr>
            <p:nvPr/>
          </p:nvSpPr>
          <p:spPr bwMode="auto">
            <a:xfrm rot="20866472">
              <a:off x="3151532" y="2515498"/>
              <a:ext cx="213632" cy="25804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68" name="Oval 42@|1FFC:0|FBC:0|LFC:0|LBC:16777215"/>
            <p:cNvSpPr>
              <a:spLocks noChangeArrowheads="1"/>
            </p:cNvSpPr>
            <p:nvPr/>
          </p:nvSpPr>
          <p:spPr bwMode="auto">
            <a:xfrm rot="20866472">
              <a:off x="2992344" y="2729550"/>
              <a:ext cx="186339" cy="225073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69" name="Oval 43@|1FFC:0|FBC:0|LFC:0|LBC:16777215"/>
            <p:cNvSpPr>
              <a:spLocks noChangeArrowheads="1"/>
            </p:cNvSpPr>
            <p:nvPr/>
          </p:nvSpPr>
          <p:spPr bwMode="auto">
            <a:xfrm rot="20866472">
              <a:off x="2879347" y="2921356"/>
              <a:ext cx="150338" cy="18907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70" name="Oval 44@|1FFC:0|FBC:0|LFC:0|LBC:16777215"/>
            <p:cNvSpPr>
              <a:spLocks noChangeArrowheads="1"/>
            </p:cNvSpPr>
            <p:nvPr/>
          </p:nvSpPr>
          <p:spPr bwMode="auto">
            <a:xfrm rot="20866472">
              <a:off x="2761515" y="3137975"/>
              <a:ext cx="150338" cy="18907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71" name="Freeform 45@|5FFC:0|FBC:0|LFC:0|LBC:16777215"/>
            <p:cNvSpPr>
              <a:spLocks noChangeArrowheads="1"/>
            </p:cNvSpPr>
            <p:nvPr/>
          </p:nvSpPr>
          <p:spPr bwMode="auto">
            <a:xfrm>
              <a:off x="2939384" y="2737154"/>
              <a:ext cx="1467305" cy="2309075"/>
            </a:xfrm>
            <a:custGeom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</p:grpSp>
      <p:grpSp>
        <p:nvGrpSpPr>
          <p:cNvPr id="72" name="Group 46"/>
          <p:cNvGrpSpPr/>
          <p:nvPr/>
        </p:nvGrpSpPr>
        <p:grpSpPr>
          <a:xfrm rot="6300000">
            <a:off x="7910809" y="2366536"/>
            <a:ext cx="989111" cy="1658307"/>
            <a:chOff x="2761516" y="2285999"/>
            <a:chExt cx="1645174" cy="2760228"/>
          </a:xfrm>
          <a:solidFill>
            <a:srgbClr val="FEFEFE"/>
          </a:solidFill>
        </p:grpSpPr>
        <p:sp>
          <p:nvSpPr>
            <p:cNvPr id="73" name="Oval 47@|1FFC:0|FBC:0|LFC:0|LBC:16777215"/>
            <p:cNvSpPr>
              <a:spLocks noChangeArrowheads="1"/>
            </p:cNvSpPr>
            <p:nvPr/>
          </p:nvSpPr>
          <p:spPr bwMode="auto">
            <a:xfrm rot="20866472">
              <a:off x="3352801" y="2285999"/>
              <a:ext cx="304800" cy="38100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74" name="Oval 48@|1FFC:0|FBC:0|LFC:0|LBC:16777215"/>
            <p:cNvSpPr>
              <a:spLocks noChangeArrowheads="1"/>
            </p:cNvSpPr>
            <p:nvPr/>
          </p:nvSpPr>
          <p:spPr bwMode="auto">
            <a:xfrm rot="20866472">
              <a:off x="3151531" y="2515500"/>
              <a:ext cx="213632" cy="258040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75" name="Oval 49@|1FFC:0|FBC:0|LFC:0|LBC:16777215"/>
            <p:cNvSpPr>
              <a:spLocks noChangeArrowheads="1"/>
            </p:cNvSpPr>
            <p:nvPr/>
          </p:nvSpPr>
          <p:spPr bwMode="auto">
            <a:xfrm rot="20866472">
              <a:off x="2992344" y="2729551"/>
              <a:ext cx="186338" cy="225072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76" name="Oval 50@|1FFC:0|FBC:0|LFC:0|LBC:16777215"/>
            <p:cNvSpPr>
              <a:spLocks noChangeArrowheads="1"/>
            </p:cNvSpPr>
            <p:nvPr/>
          </p:nvSpPr>
          <p:spPr bwMode="auto">
            <a:xfrm rot="20866472">
              <a:off x="2879348" y="2921355"/>
              <a:ext cx="150338" cy="18907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77" name="Oval 51@|1FFC:0|FBC:0|LFC:0|LBC:16777215"/>
            <p:cNvSpPr>
              <a:spLocks noChangeArrowheads="1"/>
            </p:cNvSpPr>
            <p:nvPr/>
          </p:nvSpPr>
          <p:spPr bwMode="auto">
            <a:xfrm rot="20866472">
              <a:off x="2761516" y="3137974"/>
              <a:ext cx="150338" cy="18907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78" name="Freeform 52@|5FFC:0|FBC:0|LFC:0|LBC:16777215"/>
            <p:cNvSpPr>
              <a:spLocks noChangeArrowheads="1"/>
            </p:cNvSpPr>
            <p:nvPr/>
          </p:nvSpPr>
          <p:spPr bwMode="auto">
            <a:xfrm>
              <a:off x="2939384" y="2737153"/>
              <a:ext cx="1467306" cy="2309074"/>
            </a:xfrm>
            <a:custGeom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Group 53"/>
          <p:cNvGrpSpPr/>
          <p:nvPr/>
        </p:nvGrpSpPr>
        <p:grpSpPr>
          <a:xfrm rot="15300000" flipV="1">
            <a:off x="8732177" y="3096684"/>
            <a:ext cx="989110" cy="1658307"/>
            <a:chOff x="2761518" y="2285999"/>
            <a:chExt cx="1645172" cy="2760228"/>
          </a:xfrm>
          <a:solidFill>
            <a:srgbClr val="FEFEFE"/>
          </a:solidFill>
        </p:grpSpPr>
        <p:sp>
          <p:nvSpPr>
            <p:cNvPr id="80" name="Oval 54@|1FFC:0|FBC:0|LFC:0|LBC:16777215"/>
            <p:cNvSpPr>
              <a:spLocks noChangeArrowheads="1"/>
            </p:cNvSpPr>
            <p:nvPr/>
          </p:nvSpPr>
          <p:spPr bwMode="auto">
            <a:xfrm rot="20866472">
              <a:off x="3352799" y="2285999"/>
              <a:ext cx="304800" cy="38100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81" name="Oval 55@|1FFC:0|FBC:0|LFC:0|LBC:16777215"/>
            <p:cNvSpPr>
              <a:spLocks noChangeArrowheads="1"/>
            </p:cNvSpPr>
            <p:nvPr/>
          </p:nvSpPr>
          <p:spPr bwMode="auto">
            <a:xfrm rot="20866472">
              <a:off x="3151530" y="2515500"/>
              <a:ext cx="213632" cy="258040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82" name="Oval 56@|1FFC:0|FBC:0|LFC:0|LBC:16777215"/>
            <p:cNvSpPr>
              <a:spLocks noChangeArrowheads="1"/>
            </p:cNvSpPr>
            <p:nvPr/>
          </p:nvSpPr>
          <p:spPr bwMode="auto">
            <a:xfrm rot="20866472">
              <a:off x="2992343" y="2729551"/>
              <a:ext cx="186338" cy="225072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83" name="Oval 57@|1FFC:0|FBC:0|LFC:0|LBC:16777215"/>
            <p:cNvSpPr>
              <a:spLocks noChangeArrowheads="1"/>
            </p:cNvSpPr>
            <p:nvPr/>
          </p:nvSpPr>
          <p:spPr bwMode="auto">
            <a:xfrm rot="20866472">
              <a:off x="2879347" y="2921355"/>
              <a:ext cx="150338" cy="18907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84" name="Oval 58@|1FFC:0|FBC:0|LFC:0|LBC:16777215"/>
            <p:cNvSpPr>
              <a:spLocks noChangeArrowheads="1"/>
            </p:cNvSpPr>
            <p:nvPr/>
          </p:nvSpPr>
          <p:spPr bwMode="auto">
            <a:xfrm rot="20866472">
              <a:off x="2761518" y="3137974"/>
              <a:ext cx="150338" cy="18907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85" name="Freeform 59@|5FFC:0|FBC:0|LFC:0|LBC:16777215"/>
            <p:cNvSpPr>
              <a:spLocks noChangeArrowheads="1"/>
            </p:cNvSpPr>
            <p:nvPr/>
          </p:nvSpPr>
          <p:spPr bwMode="auto">
            <a:xfrm>
              <a:off x="2939384" y="2737153"/>
              <a:ext cx="1467306" cy="2309074"/>
            </a:xfrm>
            <a:custGeom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9600"/>
              <a:endParaRPr lang="id-ID" altLang="id-ID"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</p:grpSp>
      <p:cxnSp>
        <p:nvCxnSpPr>
          <p:cNvPr id="86" name="Straight Connector 61"/>
          <p:cNvCxnSpPr/>
          <p:nvPr/>
        </p:nvCxnSpPr>
        <p:spPr>
          <a:xfrm flipH="1">
            <a:off x="3192983" y="4145133"/>
            <a:ext cx="0" cy="609600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cxnSp>
        <p:nvCxnSpPr>
          <p:cNvPr id="87" name="Straight Connector 64"/>
          <p:cNvCxnSpPr/>
          <p:nvPr/>
        </p:nvCxnSpPr>
        <p:spPr>
          <a:xfrm flipH="1" flipV="1">
            <a:off x="2664617" y="2421676"/>
            <a:ext cx="0" cy="509153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cxnSp>
        <p:nvCxnSpPr>
          <p:cNvPr id="88" name="Straight Connector 67"/>
          <p:cNvCxnSpPr/>
          <p:nvPr/>
        </p:nvCxnSpPr>
        <p:spPr>
          <a:xfrm flipH="1">
            <a:off x="5089533" y="4228123"/>
            <a:ext cx="0" cy="540000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cxnSp>
        <p:nvCxnSpPr>
          <p:cNvPr id="89" name="Straight Connector 70"/>
          <p:cNvCxnSpPr/>
          <p:nvPr/>
        </p:nvCxnSpPr>
        <p:spPr>
          <a:xfrm flipH="1" flipV="1">
            <a:off x="4561167" y="2420258"/>
            <a:ext cx="0" cy="509153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cxnSp>
        <p:nvCxnSpPr>
          <p:cNvPr id="90" name="Straight Connector 73"/>
          <p:cNvCxnSpPr/>
          <p:nvPr/>
        </p:nvCxnSpPr>
        <p:spPr>
          <a:xfrm flipH="1">
            <a:off x="6875947" y="4256259"/>
            <a:ext cx="0" cy="504000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cxnSp>
        <p:nvCxnSpPr>
          <p:cNvPr id="91" name="Straight Connector 76"/>
          <p:cNvCxnSpPr/>
          <p:nvPr/>
        </p:nvCxnSpPr>
        <p:spPr>
          <a:xfrm flipH="1" flipV="1">
            <a:off x="6347581" y="2406190"/>
            <a:ext cx="0" cy="396000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cxnSp>
        <p:nvCxnSpPr>
          <p:cNvPr id="92" name="Straight Connector 79"/>
          <p:cNvCxnSpPr/>
          <p:nvPr/>
        </p:nvCxnSpPr>
        <p:spPr>
          <a:xfrm flipH="1">
            <a:off x="9028536" y="4354730"/>
            <a:ext cx="0" cy="396000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cxnSp>
        <p:nvCxnSpPr>
          <p:cNvPr id="93" name="Straight Connector 82"/>
          <p:cNvCxnSpPr/>
          <p:nvPr/>
        </p:nvCxnSpPr>
        <p:spPr>
          <a:xfrm flipH="1" flipV="1">
            <a:off x="8500170" y="2420258"/>
            <a:ext cx="0" cy="324000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sp>
        <p:nvSpPr>
          <p:cNvPr id="94" name="TextBox 61"/>
          <p:cNvSpPr txBox="1"/>
          <p:nvPr/>
        </p:nvSpPr>
        <p:spPr>
          <a:xfrm>
            <a:off x="1723531" y="2004503"/>
            <a:ext cx="1989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TextBox 61"/>
          <p:cNvSpPr txBox="1"/>
          <p:nvPr/>
        </p:nvSpPr>
        <p:spPr>
          <a:xfrm>
            <a:off x="3552382" y="1994996"/>
            <a:ext cx="1989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TextBox 61"/>
          <p:cNvSpPr txBox="1"/>
          <p:nvPr/>
        </p:nvSpPr>
        <p:spPr>
          <a:xfrm>
            <a:off x="5352617" y="1985515"/>
            <a:ext cx="1989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TextBox 61"/>
          <p:cNvSpPr txBox="1"/>
          <p:nvPr/>
        </p:nvSpPr>
        <p:spPr>
          <a:xfrm>
            <a:off x="7501684" y="1985515"/>
            <a:ext cx="1989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TextBox 61"/>
          <p:cNvSpPr txBox="1"/>
          <p:nvPr/>
        </p:nvSpPr>
        <p:spPr>
          <a:xfrm>
            <a:off x="2198019" y="4946072"/>
            <a:ext cx="1989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TextBox 61"/>
          <p:cNvSpPr txBox="1"/>
          <p:nvPr/>
        </p:nvSpPr>
        <p:spPr>
          <a:xfrm>
            <a:off x="4094569" y="4946071"/>
            <a:ext cx="1989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TextBox 61"/>
          <p:cNvSpPr txBox="1"/>
          <p:nvPr/>
        </p:nvSpPr>
        <p:spPr>
          <a:xfrm>
            <a:off x="5880983" y="4946071"/>
            <a:ext cx="1989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TextBox 61"/>
          <p:cNvSpPr txBox="1"/>
          <p:nvPr/>
        </p:nvSpPr>
        <p:spPr>
          <a:xfrm>
            <a:off x="8029949" y="4935692"/>
            <a:ext cx="1989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4262"/>
          <a:stretch>
            <a:fillRect/>
          </a:stretch>
        </p:blipFill>
        <p:spPr>
          <a:xfrm>
            <a:off x="-14515" y="0"/>
            <a:ext cx="12206515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815" y="0"/>
            <a:ext cx="12206515" cy="68580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14516" y="298450"/>
            <a:ext cx="312965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66485" y="298450"/>
            <a:ext cx="135166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69687" y="391467"/>
            <a:ext cx="3618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点此添加你的标题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000" y="3636240"/>
            <a:ext cx="2457225" cy="1970027"/>
          </a:xfrm>
          <a:prstGeom prst="rect">
            <a:avLst/>
          </a:prstGeom>
        </p:spPr>
      </p:pic>
      <p:sp>
        <p:nvSpPr>
          <p:cNvPr id="8" name="Rectangle 6"/>
          <p:cNvSpPr>
            <a:spLocks noChangeAspect="1"/>
          </p:cNvSpPr>
          <p:nvPr/>
        </p:nvSpPr>
        <p:spPr>
          <a:xfrm>
            <a:off x="7349837" y="1656131"/>
            <a:ext cx="2489370" cy="1978135"/>
          </a:xfrm>
          <a:prstGeom prst="rect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282" y="1656131"/>
            <a:ext cx="2526448" cy="1969976"/>
          </a:xfrm>
          <a:prstGeom prst="rect">
            <a:avLst/>
          </a:prstGeom>
        </p:spPr>
      </p:pic>
      <p:sp>
        <p:nvSpPr>
          <p:cNvPr id="10" name="Rectangle 5"/>
          <p:cNvSpPr>
            <a:spLocks noChangeAspect="1"/>
          </p:cNvSpPr>
          <p:nvPr/>
        </p:nvSpPr>
        <p:spPr>
          <a:xfrm>
            <a:off x="2507718" y="1657827"/>
            <a:ext cx="2444067" cy="1978135"/>
          </a:xfrm>
          <a:prstGeom prst="rect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Rectangle 8"/>
          <p:cNvSpPr>
            <a:spLocks noChangeAspect="1"/>
          </p:cNvSpPr>
          <p:nvPr/>
        </p:nvSpPr>
        <p:spPr>
          <a:xfrm>
            <a:off x="9776267" y="3637659"/>
            <a:ext cx="2457937" cy="1968608"/>
          </a:xfrm>
          <a:prstGeom prst="rect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Rectangle 7"/>
          <p:cNvSpPr>
            <a:spLocks noChangeAspect="1"/>
          </p:cNvSpPr>
          <p:nvPr/>
        </p:nvSpPr>
        <p:spPr>
          <a:xfrm>
            <a:off x="-13283" y="3628132"/>
            <a:ext cx="2530408" cy="1978135"/>
          </a:xfrm>
          <a:prstGeom prst="rect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2922" y="1656131"/>
            <a:ext cx="2402066" cy="1978135"/>
          </a:xfrm>
          <a:custGeom>
            <a:gdLst>
              <a:gd name="connsiteX0" fmla="*/ 0 w 2402066"/>
              <a:gd name="connsiteY0" fmla="*/ 0 h 1978135"/>
              <a:gd name="connsiteX1" fmla="*/ 2402066 w 2402066"/>
              <a:gd name="connsiteY1" fmla="*/ 0 h 1978135"/>
              <a:gd name="connsiteX2" fmla="*/ 2402066 w 2402066"/>
              <a:gd name="connsiteY2" fmla="*/ 1978135 h 1978135"/>
              <a:gd name="connsiteX3" fmla="*/ 0 w 2402066"/>
              <a:gd name="connsiteY3" fmla="*/ 1978135 h 19781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2066" h="1978135">
                <a:moveTo>
                  <a:pt x="0" y="0"/>
                </a:moveTo>
                <a:lnTo>
                  <a:pt x="2402066" y="0"/>
                </a:lnTo>
                <a:lnTo>
                  <a:pt x="2402066" y="1978135"/>
                </a:lnTo>
                <a:lnTo>
                  <a:pt x="0" y="1978135"/>
                </a:lnTo>
                <a:close/>
              </a:path>
            </a:pathLst>
          </a:custGeom>
          <a:solidFill>
            <a:srgbClr val="FCFCFC">
              <a:alpha val="30000"/>
            </a:srgbClr>
          </a:solidFill>
          <a:ln w="12700"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8889" y="3617577"/>
            <a:ext cx="2460334" cy="1978135"/>
          </a:xfrm>
          <a:custGeom>
            <a:gdLst>
              <a:gd name="connsiteX0" fmla="*/ 0 w 2457936"/>
              <a:gd name="connsiteY0" fmla="*/ 0 h 1978135"/>
              <a:gd name="connsiteX1" fmla="*/ 2457936 w 2457936"/>
              <a:gd name="connsiteY1" fmla="*/ 0 h 1978135"/>
              <a:gd name="connsiteX2" fmla="*/ 2457936 w 2457936"/>
              <a:gd name="connsiteY2" fmla="*/ 1978135 h 1978135"/>
              <a:gd name="connsiteX3" fmla="*/ 0 w 2457936"/>
              <a:gd name="connsiteY3" fmla="*/ 1978135 h 19781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7936" h="1978135">
                <a:moveTo>
                  <a:pt x="0" y="0"/>
                </a:moveTo>
                <a:lnTo>
                  <a:pt x="2457936" y="0"/>
                </a:lnTo>
                <a:lnTo>
                  <a:pt x="2457936" y="1978135"/>
                </a:lnTo>
                <a:lnTo>
                  <a:pt x="0" y="1978135"/>
                </a:lnTo>
                <a:close/>
              </a:path>
            </a:pathLst>
          </a:custGeom>
          <a:solidFill>
            <a:srgbClr val="FCFCFC">
              <a:alpha val="30000"/>
            </a:srgbClr>
          </a:solidFill>
          <a:ln w="12700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9690" y="1656131"/>
            <a:ext cx="2448532" cy="1978135"/>
          </a:xfrm>
          <a:custGeom>
            <a:gdLst>
              <a:gd name="connsiteX0" fmla="*/ 0 w 2448532"/>
              <a:gd name="connsiteY0" fmla="*/ 0 h 1978135"/>
              <a:gd name="connsiteX1" fmla="*/ 2448532 w 2448532"/>
              <a:gd name="connsiteY1" fmla="*/ 0 h 1978135"/>
              <a:gd name="connsiteX2" fmla="*/ 2448532 w 2448532"/>
              <a:gd name="connsiteY2" fmla="*/ 1978135 h 1978135"/>
              <a:gd name="connsiteX3" fmla="*/ 0 w 2448532"/>
              <a:gd name="connsiteY3" fmla="*/ 1978135 h 19781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8532" h="1978135">
                <a:moveTo>
                  <a:pt x="0" y="0"/>
                </a:moveTo>
                <a:lnTo>
                  <a:pt x="2448532" y="0"/>
                </a:lnTo>
                <a:lnTo>
                  <a:pt x="2448532" y="1978135"/>
                </a:lnTo>
                <a:lnTo>
                  <a:pt x="0" y="1978135"/>
                </a:lnTo>
                <a:close/>
              </a:path>
            </a:pathLst>
          </a:custGeom>
          <a:solidFill>
            <a:srgbClr val="FCFCFC">
              <a:alpha val="30000"/>
            </a:srgbClr>
          </a:solidFill>
          <a:ln w="12700">
            <a:noFill/>
          </a:ln>
        </p:spPr>
      </p:pic>
      <p:sp>
        <p:nvSpPr>
          <p:cNvPr id="18" name="Rectangle 6"/>
          <p:cNvSpPr>
            <a:spLocks noChangeAspect="1"/>
          </p:cNvSpPr>
          <p:nvPr/>
        </p:nvSpPr>
        <p:spPr>
          <a:xfrm>
            <a:off x="4975060" y="3637658"/>
            <a:ext cx="2374777" cy="1978135"/>
          </a:xfrm>
          <a:prstGeom prst="rect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52461" y="433564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194642" y="4650120"/>
            <a:ext cx="209127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2585425" y="229494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2627606" y="2609428"/>
            <a:ext cx="209127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7514550" y="229494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556731" y="2609428"/>
            <a:ext cx="209127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5052422" y="433564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5094603" y="4650120"/>
            <a:ext cx="209127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9959347" y="433564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0001528" y="4650120"/>
            <a:ext cx="209127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4262"/>
          <a:stretch>
            <a:fillRect/>
          </a:stretch>
        </p:blipFill>
        <p:spPr>
          <a:xfrm>
            <a:off x="-14515" y="0"/>
            <a:ext cx="12206515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815" y="0"/>
            <a:ext cx="12206515" cy="68580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14516" y="298450"/>
            <a:ext cx="312965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66485" y="298450"/>
            <a:ext cx="135166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69687" y="391467"/>
            <a:ext cx="3618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点此添加你的标题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717575" y="2148036"/>
            <a:ext cx="334974" cy="410461"/>
            <a:chOff x="4413251" y="2584450"/>
            <a:chExt cx="225425" cy="276225"/>
          </a:xfrm>
          <a:solidFill>
            <a:srgbClr val="FEFEFE"/>
          </a:solidFill>
        </p:grpSpPr>
        <p:sp>
          <p:nvSpPr>
            <p:cNvPr id="8" name="Freeform 236"/>
            <p:cNvSpPr>
              <a:spLocks noEditPoints="1"/>
            </p:cNvSpPr>
            <p:nvPr/>
          </p:nvSpPr>
          <p:spPr bwMode="auto">
            <a:xfrm>
              <a:off x="4462463" y="2671763"/>
              <a:ext cx="33338" cy="33337"/>
            </a:xfrm>
            <a:custGeom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5 h 21"/>
                <a:gd name="T12" fmla="*/ 17 w 21"/>
                <a:gd name="T13" fmla="*/ 5 h 21"/>
                <a:gd name="T14" fmla="*/ 17 w 21"/>
                <a:gd name="T15" fmla="*/ 17 h 21"/>
                <a:gd name="T16" fmla="*/ 5 w 21"/>
                <a:gd name="T17" fmla="*/ 17 h 21"/>
                <a:gd name="T18" fmla="*/ 5 w 21"/>
                <a:gd name="T19" fmla="*/ 5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5"/>
                  </a:moveTo>
                  <a:lnTo>
                    <a:pt x="17" y="5"/>
                  </a:lnTo>
                  <a:lnTo>
                    <a:pt x="17" y="17"/>
                  </a:lnTo>
                  <a:lnTo>
                    <a:pt x="5" y="17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37"/>
            <p:cNvSpPr>
              <a:spLocks noEditPoints="1"/>
            </p:cNvSpPr>
            <p:nvPr/>
          </p:nvSpPr>
          <p:spPr bwMode="auto">
            <a:xfrm>
              <a:off x="4462463" y="2722563"/>
              <a:ext cx="33338" cy="33337"/>
            </a:xfrm>
            <a:custGeom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5 h 21"/>
                <a:gd name="T12" fmla="*/ 17 w 21"/>
                <a:gd name="T13" fmla="*/ 5 h 21"/>
                <a:gd name="T14" fmla="*/ 17 w 21"/>
                <a:gd name="T15" fmla="*/ 17 h 21"/>
                <a:gd name="T16" fmla="*/ 5 w 21"/>
                <a:gd name="T17" fmla="*/ 17 h 21"/>
                <a:gd name="T18" fmla="*/ 5 w 21"/>
                <a:gd name="T19" fmla="*/ 5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5"/>
                  </a:moveTo>
                  <a:lnTo>
                    <a:pt x="17" y="5"/>
                  </a:lnTo>
                  <a:lnTo>
                    <a:pt x="17" y="17"/>
                  </a:lnTo>
                  <a:lnTo>
                    <a:pt x="5" y="17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238"/>
            <p:cNvSpPr>
              <a:spLocks noChangeArrowheads="1"/>
            </p:cNvSpPr>
            <p:nvPr/>
          </p:nvSpPr>
          <p:spPr bwMode="auto">
            <a:xfrm>
              <a:off x="4513263" y="2679700"/>
              <a:ext cx="76200" cy="190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239"/>
            <p:cNvSpPr>
              <a:spLocks noChangeArrowheads="1"/>
            </p:cNvSpPr>
            <p:nvPr/>
          </p:nvSpPr>
          <p:spPr bwMode="auto">
            <a:xfrm>
              <a:off x="4513263" y="2730500"/>
              <a:ext cx="76200" cy="190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40"/>
            <p:cNvSpPr>
              <a:spLocks noEditPoints="1"/>
            </p:cNvSpPr>
            <p:nvPr/>
          </p:nvSpPr>
          <p:spPr bwMode="auto">
            <a:xfrm>
              <a:off x="4462463" y="2773363"/>
              <a:ext cx="33338" cy="33337"/>
            </a:xfrm>
            <a:custGeom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5 h 21"/>
                <a:gd name="T12" fmla="*/ 17 w 21"/>
                <a:gd name="T13" fmla="*/ 5 h 21"/>
                <a:gd name="T14" fmla="*/ 17 w 21"/>
                <a:gd name="T15" fmla="*/ 17 h 21"/>
                <a:gd name="T16" fmla="*/ 5 w 21"/>
                <a:gd name="T17" fmla="*/ 17 h 21"/>
                <a:gd name="T18" fmla="*/ 5 w 21"/>
                <a:gd name="T19" fmla="*/ 5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5"/>
                  </a:moveTo>
                  <a:lnTo>
                    <a:pt x="17" y="5"/>
                  </a:lnTo>
                  <a:lnTo>
                    <a:pt x="17" y="17"/>
                  </a:lnTo>
                  <a:lnTo>
                    <a:pt x="5" y="17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241"/>
            <p:cNvSpPr>
              <a:spLocks noChangeArrowheads="1"/>
            </p:cNvSpPr>
            <p:nvPr/>
          </p:nvSpPr>
          <p:spPr bwMode="auto">
            <a:xfrm>
              <a:off x="4513263" y="2781300"/>
              <a:ext cx="76200" cy="190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42"/>
            <p:cNvSpPr>
              <a:spLocks noEditPoints="1"/>
            </p:cNvSpPr>
            <p:nvPr/>
          </p:nvSpPr>
          <p:spPr bwMode="auto">
            <a:xfrm>
              <a:off x="4413251" y="2584450"/>
              <a:ext cx="225425" cy="276225"/>
            </a:xfrm>
            <a:custGeom>
              <a:gdLst>
                <a:gd name="T0" fmla="*/ 211 w 236"/>
                <a:gd name="T1" fmla="*/ 22 h 288"/>
                <a:gd name="T2" fmla="*/ 196 w 236"/>
                <a:gd name="T3" fmla="*/ 22 h 288"/>
                <a:gd name="T4" fmla="*/ 196 w 236"/>
                <a:gd name="T5" fmla="*/ 12 h 288"/>
                <a:gd name="T6" fmla="*/ 184 w 236"/>
                <a:gd name="T7" fmla="*/ 0 h 288"/>
                <a:gd name="T8" fmla="*/ 172 w 236"/>
                <a:gd name="T9" fmla="*/ 12 h 288"/>
                <a:gd name="T10" fmla="*/ 172 w 236"/>
                <a:gd name="T11" fmla="*/ 22 h 288"/>
                <a:gd name="T12" fmla="*/ 130 w 236"/>
                <a:gd name="T13" fmla="*/ 22 h 288"/>
                <a:gd name="T14" fmla="*/ 130 w 236"/>
                <a:gd name="T15" fmla="*/ 12 h 288"/>
                <a:gd name="T16" fmla="*/ 118 w 236"/>
                <a:gd name="T17" fmla="*/ 0 h 288"/>
                <a:gd name="T18" fmla="*/ 106 w 236"/>
                <a:gd name="T19" fmla="*/ 12 h 288"/>
                <a:gd name="T20" fmla="*/ 106 w 236"/>
                <a:gd name="T21" fmla="*/ 22 h 288"/>
                <a:gd name="T22" fmla="*/ 65 w 236"/>
                <a:gd name="T23" fmla="*/ 22 h 288"/>
                <a:gd name="T24" fmla="*/ 65 w 236"/>
                <a:gd name="T25" fmla="*/ 12 h 288"/>
                <a:gd name="T26" fmla="*/ 52 w 236"/>
                <a:gd name="T27" fmla="*/ 0 h 288"/>
                <a:gd name="T28" fmla="*/ 40 w 236"/>
                <a:gd name="T29" fmla="*/ 12 h 288"/>
                <a:gd name="T30" fmla="*/ 40 w 236"/>
                <a:gd name="T31" fmla="*/ 22 h 288"/>
                <a:gd name="T32" fmla="*/ 26 w 236"/>
                <a:gd name="T33" fmla="*/ 22 h 288"/>
                <a:gd name="T34" fmla="*/ 0 w 236"/>
                <a:gd name="T35" fmla="*/ 47 h 288"/>
                <a:gd name="T36" fmla="*/ 0 w 236"/>
                <a:gd name="T37" fmla="*/ 262 h 288"/>
                <a:gd name="T38" fmla="*/ 26 w 236"/>
                <a:gd name="T39" fmla="*/ 288 h 288"/>
                <a:gd name="T40" fmla="*/ 211 w 236"/>
                <a:gd name="T41" fmla="*/ 288 h 288"/>
                <a:gd name="T42" fmla="*/ 236 w 236"/>
                <a:gd name="T43" fmla="*/ 262 h 288"/>
                <a:gd name="T44" fmla="*/ 236 w 236"/>
                <a:gd name="T45" fmla="*/ 47 h 288"/>
                <a:gd name="T46" fmla="*/ 211 w 236"/>
                <a:gd name="T47" fmla="*/ 22 h 288"/>
                <a:gd name="T48" fmla="*/ 211 w 236"/>
                <a:gd name="T49" fmla="*/ 260 h 288"/>
                <a:gd name="T50" fmla="*/ 26 w 236"/>
                <a:gd name="T51" fmla="*/ 260 h 288"/>
                <a:gd name="T52" fmla="*/ 26 w 236"/>
                <a:gd name="T53" fmla="*/ 49 h 288"/>
                <a:gd name="T54" fmla="*/ 40 w 236"/>
                <a:gd name="T55" fmla="*/ 49 h 288"/>
                <a:gd name="T56" fmla="*/ 40 w 236"/>
                <a:gd name="T57" fmla="*/ 58 h 288"/>
                <a:gd name="T58" fmla="*/ 52 w 236"/>
                <a:gd name="T59" fmla="*/ 70 h 288"/>
                <a:gd name="T60" fmla="*/ 65 w 236"/>
                <a:gd name="T61" fmla="*/ 58 h 288"/>
                <a:gd name="T62" fmla="*/ 65 w 236"/>
                <a:gd name="T63" fmla="*/ 49 h 288"/>
                <a:gd name="T64" fmla="*/ 106 w 236"/>
                <a:gd name="T65" fmla="*/ 49 h 288"/>
                <a:gd name="T66" fmla="*/ 106 w 236"/>
                <a:gd name="T67" fmla="*/ 58 h 288"/>
                <a:gd name="T68" fmla="*/ 118 w 236"/>
                <a:gd name="T69" fmla="*/ 70 h 288"/>
                <a:gd name="T70" fmla="*/ 130 w 236"/>
                <a:gd name="T71" fmla="*/ 58 h 288"/>
                <a:gd name="T72" fmla="*/ 130 w 236"/>
                <a:gd name="T73" fmla="*/ 49 h 288"/>
                <a:gd name="T74" fmla="*/ 172 w 236"/>
                <a:gd name="T75" fmla="*/ 49 h 288"/>
                <a:gd name="T76" fmla="*/ 172 w 236"/>
                <a:gd name="T77" fmla="*/ 58 h 288"/>
                <a:gd name="T78" fmla="*/ 184 w 236"/>
                <a:gd name="T79" fmla="*/ 70 h 288"/>
                <a:gd name="T80" fmla="*/ 196 w 236"/>
                <a:gd name="T81" fmla="*/ 58 h 288"/>
                <a:gd name="T82" fmla="*/ 196 w 236"/>
                <a:gd name="T83" fmla="*/ 49 h 288"/>
                <a:gd name="T84" fmla="*/ 211 w 236"/>
                <a:gd name="T85" fmla="*/ 49 h 288"/>
                <a:gd name="T86" fmla="*/ 211 w 236"/>
                <a:gd name="T87" fmla="*/ 260 h 2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6" h="288">
                  <a:moveTo>
                    <a:pt x="211" y="22"/>
                  </a:moveTo>
                  <a:cubicBezTo>
                    <a:pt x="196" y="22"/>
                    <a:pt x="196" y="22"/>
                    <a:pt x="196" y="22"/>
                  </a:cubicBezTo>
                  <a:cubicBezTo>
                    <a:pt x="196" y="12"/>
                    <a:pt x="196" y="12"/>
                    <a:pt x="196" y="12"/>
                  </a:cubicBezTo>
                  <a:cubicBezTo>
                    <a:pt x="196" y="6"/>
                    <a:pt x="191" y="0"/>
                    <a:pt x="184" y="0"/>
                  </a:cubicBezTo>
                  <a:cubicBezTo>
                    <a:pt x="177" y="0"/>
                    <a:pt x="172" y="6"/>
                    <a:pt x="172" y="12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30" y="6"/>
                    <a:pt x="125" y="0"/>
                    <a:pt x="118" y="0"/>
                  </a:cubicBezTo>
                  <a:cubicBezTo>
                    <a:pt x="111" y="0"/>
                    <a:pt x="106" y="6"/>
                    <a:pt x="106" y="1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6"/>
                    <a:pt x="59" y="0"/>
                    <a:pt x="52" y="0"/>
                  </a:cubicBezTo>
                  <a:cubicBezTo>
                    <a:pt x="46" y="0"/>
                    <a:pt x="40" y="6"/>
                    <a:pt x="40" y="1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12" y="22"/>
                    <a:pt x="0" y="33"/>
                    <a:pt x="0" y="47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77"/>
                    <a:pt x="12" y="288"/>
                    <a:pt x="26" y="288"/>
                  </a:cubicBezTo>
                  <a:cubicBezTo>
                    <a:pt x="211" y="288"/>
                    <a:pt x="211" y="288"/>
                    <a:pt x="211" y="288"/>
                  </a:cubicBezTo>
                  <a:cubicBezTo>
                    <a:pt x="225" y="288"/>
                    <a:pt x="236" y="277"/>
                    <a:pt x="236" y="262"/>
                  </a:cubicBezTo>
                  <a:cubicBezTo>
                    <a:pt x="236" y="47"/>
                    <a:pt x="236" y="47"/>
                    <a:pt x="236" y="47"/>
                  </a:cubicBezTo>
                  <a:cubicBezTo>
                    <a:pt x="236" y="33"/>
                    <a:pt x="225" y="22"/>
                    <a:pt x="211" y="22"/>
                  </a:cubicBezTo>
                  <a:close/>
                  <a:moveTo>
                    <a:pt x="211" y="260"/>
                  </a:moveTo>
                  <a:cubicBezTo>
                    <a:pt x="26" y="260"/>
                    <a:pt x="26" y="260"/>
                    <a:pt x="26" y="26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65"/>
                    <a:pt x="46" y="70"/>
                    <a:pt x="52" y="70"/>
                  </a:cubicBezTo>
                  <a:cubicBezTo>
                    <a:pt x="59" y="70"/>
                    <a:pt x="65" y="65"/>
                    <a:pt x="65" y="58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106" y="65"/>
                    <a:pt x="111" y="70"/>
                    <a:pt x="118" y="70"/>
                  </a:cubicBezTo>
                  <a:cubicBezTo>
                    <a:pt x="125" y="70"/>
                    <a:pt x="130" y="65"/>
                    <a:pt x="130" y="5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72" y="65"/>
                    <a:pt x="177" y="70"/>
                    <a:pt x="184" y="70"/>
                  </a:cubicBezTo>
                  <a:cubicBezTo>
                    <a:pt x="191" y="70"/>
                    <a:pt x="196" y="65"/>
                    <a:pt x="196" y="58"/>
                  </a:cubicBezTo>
                  <a:cubicBezTo>
                    <a:pt x="196" y="49"/>
                    <a:pt x="196" y="49"/>
                    <a:pt x="196" y="49"/>
                  </a:cubicBezTo>
                  <a:cubicBezTo>
                    <a:pt x="211" y="49"/>
                    <a:pt x="211" y="49"/>
                    <a:pt x="211" y="49"/>
                  </a:cubicBezTo>
                  <a:lnTo>
                    <a:pt x="211" y="26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Freeform 198"/>
          <p:cNvSpPr/>
          <p:nvPr/>
        </p:nvSpPr>
        <p:spPr bwMode="auto">
          <a:xfrm>
            <a:off x="10146144" y="2178501"/>
            <a:ext cx="435014" cy="436915"/>
          </a:xfrm>
          <a:custGeom>
            <a:gdLst>
              <a:gd name="T0" fmla="*/ 160 w 160"/>
              <a:gd name="T1" fmla="*/ 80 h 160"/>
              <a:gd name="T2" fmla="*/ 80 w 160"/>
              <a:gd name="T3" fmla="*/ 160 h 160"/>
              <a:gd name="T4" fmla="*/ 0 w 160"/>
              <a:gd name="T5" fmla="*/ 80 h 160"/>
              <a:gd name="T6" fmla="*/ 80 w 160"/>
              <a:gd name="T7" fmla="*/ 0 h 1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124"/>
                  <a:pt x="124" y="160"/>
                  <a:pt x="80" y="160"/>
                </a:cubicBezTo>
                <a:cubicBezTo>
                  <a:pt x="36" y="160"/>
                  <a:pt x="0" y="124"/>
                  <a:pt x="0" y="80"/>
                </a:cubicBezTo>
                <a:cubicBezTo>
                  <a:pt x="0" y="36"/>
                  <a:pt x="36" y="0"/>
                  <a:pt x="80" y="0"/>
                </a:cubicBezTo>
              </a:path>
            </a:pathLst>
          </a:custGeom>
          <a:noFill/>
          <a:ln w="30163" cap="rnd">
            <a:solidFill>
              <a:srgbClr val="FEFEFE"/>
            </a:solidFill>
            <a:prstDash val="solid"/>
            <a:round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Oval 199"/>
          <p:cNvSpPr>
            <a:spLocks noChangeArrowheads="1"/>
          </p:cNvSpPr>
          <p:nvPr/>
        </p:nvSpPr>
        <p:spPr bwMode="auto">
          <a:xfrm>
            <a:off x="10309512" y="2341869"/>
            <a:ext cx="108278" cy="110178"/>
          </a:xfrm>
          <a:prstGeom prst="ellipse">
            <a:avLst/>
          </a:prstGeom>
          <a:noFill/>
          <a:ln w="30163" cap="rnd">
            <a:solidFill>
              <a:srgbClr val="FEFEFE"/>
            </a:solidFill>
            <a:prstDash val="solid"/>
            <a:round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Line 200"/>
          <p:cNvSpPr>
            <a:spLocks noChangeShapeType="1"/>
          </p:cNvSpPr>
          <p:nvPr/>
        </p:nvSpPr>
        <p:spPr bwMode="auto">
          <a:xfrm flipH="1" flipV="1">
            <a:off x="10406393" y="2440650"/>
            <a:ext cx="112079" cy="108279"/>
          </a:xfrm>
          <a:prstGeom prst="line">
            <a:avLst/>
          </a:prstGeom>
          <a:solidFill>
            <a:srgbClr val="FEFEFE"/>
          </a:solidFill>
          <a:ln w="30163" cap="rnd">
            <a:solidFill>
              <a:srgbClr val="FEFEFE"/>
            </a:solidFill>
            <a:prstDash val="solid"/>
            <a:round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Line 201"/>
          <p:cNvSpPr>
            <a:spLocks noChangeShapeType="1"/>
          </p:cNvSpPr>
          <p:nvPr/>
        </p:nvSpPr>
        <p:spPr bwMode="auto">
          <a:xfrm>
            <a:off x="10423490" y="2395059"/>
            <a:ext cx="157669" cy="0"/>
          </a:xfrm>
          <a:prstGeom prst="line">
            <a:avLst/>
          </a:prstGeom>
          <a:solidFill>
            <a:srgbClr val="FEFEFE"/>
          </a:solidFill>
          <a:ln w="30163" cap="rnd">
            <a:solidFill>
              <a:srgbClr val="FEFEFE"/>
            </a:solidFill>
            <a:prstDash val="solid"/>
            <a:round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Line 202"/>
          <p:cNvSpPr>
            <a:spLocks noChangeShapeType="1"/>
          </p:cNvSpPr>
          <p:nvPr/>
        </p:nvSpPr>
        <p:spPr bwMode="auto">
          <a:xfrm flipH="1" flipV="1">
            <a:off x="10362702" y="2178501"/>
            <a:ext cx="0" cy="157670"/>
          </a:xfrm>
          <a:prstGeom prst="line">
            <a:avLst/>
          </a:prstGeom>
          <a:solidFill>
            <a:srgbClr val="FEFEFE"/>
          </a:solidFill>
          <a:ln w="30163" cap="rnd">
            <a:solidFill>
              <a:srgbClr val="FEFEFE"/>
            </a:solidFill>
            <a:prstDash val="solid"/>
            <a:round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Freeform 203"/>
          <p:cNvSpPr/>
          <p:nvPr/>
        </p:nvSpPr>
        <p:spPr bwMode="auto">
          <a:xfrm>
            <a:off x="10406393" y="2112015"/>
            <a:ext cx="241253" cy="241252"/>
          </a:xfrm>
          <a:custGeom>
            <a:gdLst>
              <a:gd name="T0" fmla="*/ 88 w 88"/>
              <a:gd name="T1" fmla="*/ 88 h 88"/>
              <a:gd name="T2" fmla="*/ 0 w 88"/>
              <a:gd name="T3" fmla="*/ 0 h 88"/>
              <a:gd name="T4" fmla="*/ 0 w 88"/>
              <a:gd name="T5" fmla="*/ 0 h 88"/>
              <a:gd name="T6" fmla="*/ 0 w 88"/>
              <a:gd name="T7" fmla="*/ 69 h 88"/>
              <a:gd name="T8" fmla="*/ 19 w 88"/>
              <a:gd name="T9" fmla="*/ 88 h 88"/>
              <a:gd name="T10" fmla="*/ 88 w 88"/>
              <a:gd name="T11" fmla="*/ 88 h 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" h="88">
                <a:moveTo>
                  <a:pt x="88" y="88"/>
                </a:moveTo>
                <a:cubicBezTo>
                  <a:pt x="88" y="39"/>
                  <a:pt x="49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9"/>
                  <a:pt x="0" y="69"/>
                  <a:pt x="0" y="69"/>
                </a:cubicBezTo>
                <a:cubicBezTo>
                  <a:pt x="11" y="69"/>
                  <a:pt x="19" y="77"/>
                  <a:pt x="19" y="88"/>
                </a:cubicBezTo>
                <a:lnTo>
                  <a:pt x="88" y="88"/>
                </a:lnTo>
                <a:close/>
              </a:path>
            </a:pathLst>
          </a:custGeom>
          <a:noFill/>
          <a:ln w="30163" cap="rnd">
            <a:solidFill>
              <a:srgbClr val="FEFEFE"/>
            </a:solidFill>
            <a:prstDash val="solid"/>
            <a:round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Freeform 181"/>
          <p:cNvSpPr>
            <a:spLocks noEditPoints="1"/>
          </p:cNvSpPr>
          <p:nvPr/>
        </p:nvSpPr>
        <p:spPr bwMode="auto">
          <a:xfrm>
            <a:off x="10188886" y="4094201"/>
            <a:ext cx="435014" cy="427279"/>
          </a:xfrm>
          <a:custGeom>
            <a:gdLst>
              <a:gd name="T0" fmla="*/ 31 w 99"/>
              <a:gd name="T1" fmla="*/ 1 h 97"/>
              <a:gd name="T2" fmla="*/ 50 w 99"/>
              <a:gd name="T3" fmla="*/ 21 h 97"/>
              <a:gd name="T4" fmla="*/ 50 w 99"/>
              <a:gd name="T5" fmla="*/ 23 h 97"/>
              <a:gd name="T6" fmla="*/ 44 w 99"/>
              <a:gd name="T7" fmla="*/ 37 h 97"/>
              <a:gd name="T8" fmla="*/ 37 w 99"/>
              <a:gd name="T9" fmla="*/ 30 h 97"/>
              <a:gd name="T10" fmla="*/ 34 w 99"/>
              <a:gd name="T11" fmla="*/ 20 h 97"/>
              <a:gd name="T12" fmla="*/ 24 w 99"/>
              <a:gd name="T13" fmla="*/ 16 h 97"/>
              <a:gd name="T14" fmla="*/ 17 w 99"/>
              <a:gd name="T15" fmla="*/ 9 h 97"/>
              <a:gd name="T16" fmla="*/ 31 w 99"/>
              <a:gd name="T17" fmla="*/ 1 h 97"/>
              <a:gd name="T18" fmla="*/ 23 w 99"/>
              <a:gd name="T19" fmla="*/ 21 h 97"/>
              <a:gd name="T20" fmla="*/ 24 w 99"/>
              <a:gd name="T21" fmla="*/ 30 h 97"/>
              <a:gd name="T22" fmla="*/ 33 w 99"/>
              <a:gd name="T23" fmla="*/ 31 h 97"/>
              <a:gd name="T24" fmla="*/ 32 w 99"/>
              <a:gd name="T25" fmla="*/ 22 h 97"/>
              <a:gd name="T26" fmla="*/ 23 w 99"/>
              <a:gd name="T27" fmla="*/ 21 h 97"/>
              <a:gd name="T28" fmla="*/ 2 w 99"/>
              <a:gd name="T29" fmla="*/ 35 h 97"/>
              <a:gd name="T30" fmla="*/ 0 w 99"/>
              <a:gd name="T31" fmla="*/ 40 h 97"/>
              <a:gd name="T32" fmla="*/ 48 w 99"/>
              <a:gd name="T33" fmla="*/ 88 h 97"/>
              <a:gd name="T34" fmla="*/ 89 w 99"/>
              <a:gd name="T35" fmla="*/ 47 h 97"/>
              <a:gd name="T36" fmla="*/ 42 w 99"/>
              <a:gd name="T37" fmla="*/ 0 h 97"/>
              <a:gd name="T38" fmla="*/ 37 w 99"/>
              <a:gd name="T39" fmla="*/ 1 h 97"/>
              <a:gd name="T40" fmla="*/ 53 w 99"/>
              <a:gd name="T41" fmla="*/ 18 h 97"/>
              <a:gd name="T42" fmla="*/ 54 w 99"/>
              <a:gd name="T43" fmla="*/ 19 h 97"/>
              <a:gd name="T44" fmla="*/ 54 w 99"/>
              <a:gd name="T45" fmla="*/ 20 h 97"/>
              <a:gd name="T46" fmla="*/ 54 w 99"/>
              <a:gd name="T47" fmla="*/ 24 h 97"/>
              <a:gd name="T48" fmla="*/ 44 w 99"/>
              <a:gd name="T49" fmla="*/ 44 h 97"/>
              <a:gd name="T50" fmla="*/ 25 w 99"/>
              <a:gd name="T51" fmla="*/ 53 h 97"/>
              <a:gd name="T52" fmla="*/ 21 w 99"/>
              <a:gd name="T53" fmla="*/ 53 h 97"/>
              <a:gd name="T54" fmla="*/ 20 w 99"/>
              <a:gd name="T55" fmla="*/ 53 h 97"/>
              <a:gd name="T56" fmla="*/ 19 w 99"/>
              <a:gd name="T57" fmla="*/ 52 h 97"/>
              <a:gd name="T58" fmla="*/ 2 w 99"/>
              <a:gd name="T59" fmla="*/ 35 h 97"/>
              <a:gd name="T60" fmla="*/ 12 w 99"/>
              <a:gd name="T61" fmla="*/ 14 h 97"/>
              <a:gd name="T62" fmla="*/ 3 w 99"/>
              <a:gd name="T63" fmla="*/ 28 h 97"/>
              <a:gd name="T64" fmla="*/ 23 w 99"/>
              <a:gd name="T65" fmla="*/ 48 h 97"/>
              <a:gd name="T66" fmla="*/ 24 w 99"/>
              <a:gd name="T67" fmla="*/ 48 h 97"/>
              <a:gd name="T68" fmla="*/ 39 w 99"/>
              <a:gd name="T69" fmla="*/ 42 h 97"/>
              <a:gd name="T70" fmla="*/ 32 w 99"/>
              <a:gd name="T71" fmla="*/ 35 h 97"/>
              <a:gd name="T72" fmla="*/ 22 w 99"/>
              <a:gd name="T73" fmla="*/ 31 h 97"/>
              <a:gd name="T74" fmla="*/ 18 w 99"/>
              <a:gd name="T75" fmla="*/ 21 h 97"/>
              <a:gd name="T76" fmla="*/ 12 w 99"/>
              <a:gd name="T77" fmla="*/ 14 h 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97">
                <a:moveTo>
                  <a:pt x="31" y="1"/>
                </a:move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50" y="22"/>
                  <a:pt x="50" y="23"/>
                </a:cubicBezTo>
                <a:cubicBezTo>
                  <a:pt x="50" y="28"/>
                  <a:pt x="48" y="33"/>
                  <a:pt x="44" y="37"/>
                </a:cubicBezTo>
                <a:cubicBezTo>
                  <a:pt x="37" y="30"/>
                  <a:pt x="37" y="30"/>
                  <a:pt x="37" y="30"/>
                </a:cubicBezTo>
                <a:cubicBezTo>
                  <a:pt x="38" y="27"/>
                  <a:pt x="36" y="23"/>
                  <a:pt x="34" y="20"/>
                </a:cubicBezTo>
                <a:cubicBezTo>
                  <a:pt x="31" y="17"/>
                  <a:pt x="27" y="16"/>
                  <a:pt x="24" y="16"/>
                </a:cubicBezTo>
                <a:cubicBezTo>
                  <a:pt x="17" y="9"/>
                  <a:pt x="17" y="9"/>
                  <a:pt x="17" y="9"/>
                </a:cubicBezTo>
                <a:cubicBezTo>
                  <a:pt x="21" y="6"/>
                  <a:pt x="25" y="3"/>
                  <a:pt x="31" y="1"/>
                </a:cubicBezTo>
                <a:close/>
                <a:moveTo>
                  <a:pt x="23" y="21"/>
                </a:moveTo>
                <a:cubicBezTo>
                  <a:pt x="21" y="23"/>
                  <a:pt x="21" y="27"/>
                  <a:pt x="24" y="30"/>
                </a:cubicBezTo>
                <a:cubicBezTo>
                  <a:pt x="27" y="32"/>
                  <a:pt x="31" y="33"/>
                  <a:pt x="33" y="31"/>
                </a:cubicBezTo>
                <a:cubicBezTo>
                  <a:pt x="35" y="29"/>
                  <a:pt x="34" y="25"/>
                  <a:pt x="32" y="22"/>
                </a:cubicBezTo>
                <a:cubicBezTo>
                  <a:pt x="29" y="19"/>
                  <a:pt x="25" y="18"/>
                  <a:pt x="23" y="21"/>
                </a:cubicBezTo>
                <a:close/>
                <a:moveTo>
                  <a:pt x="2" y="35"/>
                </a:moveTo>
                <a:cubicBezTo>
                  <a:pt x="1" y="36"/>
                  <a:pt x="1" y="38"/>
                  <a:pt x="0" y="40"/>
                </a:cubicBezTo>
                <a:cubicBezTo>
                  <a:pt x="48" y="88"/>
                  <a:pt x="48" y="88"/>
                  <a:pt x="48" y="88"/>
                </a:cubicBezTo>
                <a:cubicBezTo>
                  <a:pt x="70" y="97"/>
                  <a:pt x="99" y="72"/>
                  <a:pt x="89" y="47"/>
                </a:cubicBezTo>
                <a:cubicBezTo>
                  <a:pt x="42" y="0"/>
                  <a:pt x="42" y="0"/>
                  <a:pt x="42" y="0"/>
                </a:cubicBezTo>
                <a:cubicBezTo>
                  <a:pt x="40" y="0"/>
                  <a:pt x="38" y="0"/>
                  <a:pt x="37" y="1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1"/>
                  <a:pt x="54" y="22"/>
                  <a:pt x="54" y="24"/>
                </a:cubicBezTo>
                <a:cubicBezTo>
                  <a:pt x="54" y="31"/>
                  <a:pt x="50" y="38"/>
                  <a:pt x="44" y="44"/>
                </a:cubicBezTo>
                <a:cubicBezTo>
                  <a:pt x="39" y="49"/>
                  <a:pt x="32" y="52"/>
                  <a:pt x="25" y="53"/>
                </a:cubicBezTo>
                <a:cubicBezTo>
                  <a:pt x="24" y="53"/>
                  <a:pt x="22" y="53"/>
                  <a:pt x="21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2" y="35"/>
                  <a:pt x="2" y="35"/>
                  <a:pt x="2" y="35"/>
                </a:cubicBezTo>
                <a:close/>
                <a:moveTo>
                  <a:pt x="12" y="14"/>
                </a:moveTo>
                <a:cubicBezTo>
                  <a:pt x="8" y="18"/>
                  <a:pt x="5" y="23"/>
                  <a:pt x="3" y="2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8"/>
                  <a:pt x="24" y="48"/>
                  <a:pt x="24" y="48"/>
                </a:cubicBezTo>
                <a:cubicBezTo>
                  <a:pt x="29" y="48"/>
                  <a:pt x="35" y="46"/>
                  <a:pt x="39" y="42"/>
                </a:cubicBezTo>
                <a:cubicBezTo>
                  <a:pt x="32" y="35"/>
                  <a:pt x="32" y="35"/>
                  <a:pt x="32" y="35"/>
                </a:cubicBezTo>
                <a:cubicBezTo>
                  <a:pt x="29" y="36"/>
                  <a:pt x="25" y="34"/>
                  <a:pt x="22" y="31"/>
                </a:cubicBezTo>
                <a:cubicBezTo>
                  <a:pt x="19" y="28"/>
                  <a:pt x="18" y="24"/>
                  <a:pt x="18" y="21"/>
                </a:cubicBezTo>
                <a:lnTo>
                  <a:pt x="12" y="14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en-US" sz="1580">
              <a:solidFill>
                <a:srgbClr val="1C8EE4"/>
              </a:solidFill>
              <a:latin typeface="Calibri" panose="020f0502020204030204"/>
            </a:endParaRPr>
          </a:p>
        </p:txBody>
      </p:sp>
      <p:sp>
        <p:nvSpPr>
          <p:cNvPr id="24" name="KSO_Shape"/>
          <p:cNvSpPr/>
          <p:nvPr/>
        </p:nvSpPr>
        <p:spPr>
          <a:xfrm>
            <a:off x="1669990" y="4109325"/>
            <a:ext cx="392397" cy="397029"/>
          </a:xfrm>
          <a:custGeom>
            <a:gdLst>
              <a:gd name="connsiteX0" fmla="*/ 876522 w 1879600"/>
              <a:gd name="connsiteY0" fmla="*/ 1026915 h 1901723"/>
              <a:gd name="connsiteX1" fmla="*/ 1879600 w 1879600"/>
              <a:gd name="connsiteY1" fmla="*/ 1035310 h 1901723"/>
              <a:gd name="connsiteX2" fmla="*/ 1879600 w 1879600"/>
              <a:gd name="connsiteY2" fmla="*/ 1901723 h 1901723"/>
              <a:gd name="connsiteX3" fmla="*/ 876522 w 1879600"/>
              <a:gd name="connsiteY3" fmla="*/ 1775813 h 1901723"/>
              <a:gd name="connsiteX4" fmla="*/ 0 w 1879600"/>
              <a:gd name="connsiteY4" fmla="*/ 1014080 h 1901723"/>
              <a:gd name="connsiteX5" fmla="*/ 717549 w 1879600"/>
              <a:gd name="connsiteY5" fmla="*/ 1026818 h 1901723"/>
              <a:gd name="connsiteX6" fmla="*/ 717549 w 1879600"/>
              <a:gd name="connsiteY6" fmla="*/ 1753167 h 1901723"/>
              <a:gd name="connsiteX7" fmla="*/ 0 w 1879600"/>
              <a:gd name="connsiteY7" fmla="*/ 1642117 h 1901723"/>
              <a:gd name="connsiteX8" fmla="*/ 717549 w 1879600"/>
              <a:gd name="connsiteY8" fmla="*/ 159389 h 1901723"/>
              <a:gd name="connsiteX9" fmla="*/ 717549 w 1879600"/>
              <a:gd name="connsiteY9" fmla="*/ 883871 h 1901723"/>
              <a:gd name="connsiteX10" fmla="*/ 0 w 1879600"/>
              <a:gd name="connsiteY10" fmla="*/ 908194 h 1901723"/>
              <a:gd name="connsiteX11" fmla="*/ 0 w 1879600"/>
              <a:gd name="connsiteY11" fmla="*/ 256684 h 1901723"/>
              <a:gd name="connsiteX12" fmla="*/ 1879600 w 1879600"/>
              <a:gd name="connsiteY12" fmla="*/ 0 h 1901723"/>
              <a:gd name="connsiteX13" fmla="*/ 1879600 w 1879600"/>
              <a:gd name="connsiteY13" fmla="*/ 872112 h 1901723"/>
              <a:gd name="connsiteX14" fmla="*/ 879497 w 1879600"/>
              <a:gd name="connsiteY14" fmla="*/ 880660 h 1901723"/>
              <a:gd name="connsiteX15" fmla="*/ 876522 w 1879600"/>
              <a:gd name="connsiteY15" fmla="*/ 626314 h 1901723"/>
              <a:gd name="connsiteX16" fmla="*/ 876522 w 1879600"/>
              <a:gd name="connsiteY16" fmla="*/ 144511 h 19017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79600" h="1901723">
                <a:moveTo>
                  <a:pt x="876522" y="1026915"/>
                </a:moveTo>
                <a:lnTo>
                  <a:pt x="1879600" y="1035310"/>
                </a:lnTo>
                <a:lnTo>
                  <a:pt x="1879600" y="1901723"/>
                </a:lnTo>
                <a:lnTo>
                  <a:pt x="876522" y="1775813"/>
                </a:lnTo>
                <a:close/>
                <a:moveTo>
                  <a:pt x="0" y="1014080"/>
                </a:moveTo>
                <a:lnTo>
                  <a:pt x="717549" y="1026818"/>
                </a:lnTo>
                <a:lnTo>
                  <a:pt x="717549" y="1753167"/>
                </a:lnTo>
                <a:lnTo>
                  <a:pt x="0" y="1642117"/>
                </a:lnTo>
                <a:close/>
                <a:moveTo>
                  <a:pt x="717549" y="159389"/>
                </a:moveTo>
                <a:lnTo>
                  <a:pt x="717549" y="883871"/>
                </a:lnTo>
                <a:lnTo>
                  <a:pt x="0" y="908194"/>
                </a:lnTo>
                <a:lnTo>
                  <a:pt x="0" y="256684"/>
                </a:lnTo>
                <a:close/>
                <a:moveTo>
                  <a:pt x="1879600" y="0"/>
                </a:moveTo>
                <a:lnTo>
                  <a:pt x="1879600" y="872112"/>
                </a:lnTo>
                <a:lnTo>
                  <a:pt x="879497" y="880660"/>
                </a:lnTo>
                <a:lnTo>
                  <a:pt x="876522" y="626314"/>
                </a:lnTo>
                <a:lnTo>
                  <a:pt x="876522" y="144511"/>
                </a:lnTo>
                <a:close/>
              </a:path>
            </a:pathLst>
          </a:custGeom>
          <a:solidFill>
            <a:srgbClr val="FEFEF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en-US" sz="1580">
              <a:solidFill>
                <a:prstClr val="white"/>
              </a:solidFill>
            </a:endParaRPr>
          </a:p>
        </p:txBody>
      </p:sp>
      <p:sp>
        <p:nvSpPr>
          <p:cNvPr id="25" name="同心圆 20"/>
          <p:cNvSpPr/>
          <p:nvPr/>
        </p:nvSpPr>
        <p:spPr>
          <a:xfrm>
            <a:off x="9924629" y="1911855"/>
            <a:ext cx="944359" cy="944359"/>
          </a:xfrm>
          <a:prstGeom prst="donut">
            <a:avLst>
              <a:gd name="adj" fmla="val 8476"/>
            </a:avLst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同心圆 21"/>
          <p:cNvSpPr/>
          <p:nvPr/>
        </p:nvSpPr>
        <p:spPr>
          <a:xfrm>
            <a:off x="9922425" y="3826877"/>
            <a:ext cx="944359" cy="944359"/>
          </a:xfrm>
          <a:prstGeom prst="donut">
            <a:avLst>
              <a:gd name="adj" fmla="val 8476"/>
            </a:avLst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同心圆 24"/>
          <p:cNvSpPr/>
          <p:nvPr/>
        </p:nvSpPr>
        <p:spPr>
          <a:xfrm>
            <a:off x="1415087" y="1911855"/>
            <a:ext cx="944359" cy="944359"/>
          </a:xfrm>
          <a:prstGeom prst="donut">
            <a:avLst>
              <a:gd name="adj" fmla="val 8476"/>
            </a:avLst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同心圆 25"/>
          <p:cNvSpPr/>
          <p:nvPr/>
        </p:nvSpPr>
        <p:spPr>
          <a:xfrm>
            <a:off x="1412883" y="3826877"/>
            <a:ext cx="944359" cy="944359"/>
          </a:xfrm>
          <a:prstGeom prst="donut">
            <a:avLst>
              <a:gd name="adj" fmla="val 8476"/>
            </a:avLst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9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647" y="1577406"/>
            <a:ext cx="5814292" cy="4527601"/>
          </a:xfrm>
          <a:prstGeom prst="rect">
            <a:avLst/>
          </a:prstGeom>
        </p:spPr>
      </p:pic>
      <p:sp>
        <p:nvSpPr>
          <p:cNvPr id="30" name="直角三角形 29"/>
          <p:cNvSpPr/>
          <p:nvPr/>
        </p:nvSpPr>
        <p:spPr>
          <a:xfrm>
            <a:off x="3765894" y="2014017"/>
            <a:ext cx="4637441" cy="2659220"/>
          </a:xfrm>
          <a:prstGeom prst="rtTriangle">
            <a:avLst/>
          </a:prstGeom>
          <a:solidFill>
            <a:srgbClr val="44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直角三角形 30"/>
          <p:cNvSpPr/>
          <p:nvPr/>
        </p:nvSpPr>
        <p:spPr>
          <a:xfrm flipH="1" flipV="1">
            <a:off x="3765894" y="2014016"/>
            <a:ext cx="4637441" cy="2659220"/>
          </a:xfrm>
          <a:prstGeom prst="rtTriangle">
            <a:avLst/>
          </a:prstGeom>
          <a:solidFill>
            <a:srgbClr val="ADB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93"/>
          <p:cNvSpPr>
            <a:spLocks noEditPoints="1"/>
          </p:cNvSpPr>
          <p:nvPr/>
        </p:nvSpPr>
        <p:spPr bwMode="auto">
          <a:xfrm>
            <a:off x="5915287" y="3049054"/>
            <a:ext cx="335806" cy="451412"/>
          </a:xfrm>
          <a:custGeom>
            <a:gdLst>
              <a:gd name="T0" fmla="*/ 188 w 216"/>
              <a:gd name="T1" fmla="*/ 126 h 288"/>
              <a:gd name="T2" fmla="*/ 188 w 216"/>
              <a:gd name="T3" fmla="*/ 79 h 288"/>
              <a:gd name="T4" fmla="*/ 109 w 216"/>
              <a:gd name="T5" fmla="*/ 0 h 288"/>
              <a:gd name="T6" fmla="*/ 108 w 216"/>
              <a:gd name="T7" fmla="*/ 0 h 288"/>
              <a:gd name="T8" fmla="*/ 106 w 216"/>
              <a:gd name="T9" fmla="*/ 0 h 288"/>
              <a:gd name="T10" fmla="*/ 28 w 216"/>
              <a:gd name="T11" fmla="*/ 79 h 288"/>
              <a:gd name="T12" fmla="*/ 28 w 216"/>
              <a:gd name="T13" fmla="*/ 126 h 288"/>
              <a:gd name="T14" fmla="*/ 0 w 216"/>
              <a:gd name="T15" fmla="*/ 126 h 288"/>
              <a:gd name="T16" fmla="*/ 0 w 216"/>
              <a:gd name="T17" fmla="*/ 288 h 288"/>
              <a:gd name="T18" fmla="*/ 216 w 216"/>
              <a:gd name="T19" fmla="*/ 288 h 288"/>
              <a:gd name="T20" fmla="*/ 216 w 216"/>
              <a:gd name="T21" fmla="*/ 126 h 288"/>
              <a:gd name="T22" fmla="*/ 188 w 216"/>
              <a:gd name="T23" fmla="*/ 126 h 288"/>
              <a:gd name="T24" fmla="*/ 133 w 216"/>
              <a:gd name="T25" fmla="*/ 259 h 288"/>
              <a:gd name="T26" fmla="*/ 84 w 216"/>
              <a:gd name="T27" fmla="*/ 259 h 288"/>
              <a:gd name="T28" fmla="*/ 96 w 216"/>
              <a:gd name="T29" fmla="*/ 206 h 288"/>
              <a:gd name="T30" fmla="*/ 84 w 216"/>
              <a:gd name="T31" fmla="*/ 185 h 288"/>
              <a:gd name="T32" fmla="*/ 108 w 216"/>
              <a:gd name="T33" fmla="*/ 161 h 288"/>
              <a:gd name="T34" fmla="*/ 133 w 216"/>
              <a:gd name="T35" fmla="*/ 185 h 288"/>
              <a:gd name="T36" fmla="*/ 120 w 216"/>
              <a:gd name="T37" fmla="*/ 206 h 288"/>
              <a:gd name="T38" fmla="*/ 133 w 216"/>
              <a:gd name="T39" fmla="*/ 259 h 288"/>
              <a:gd name="T40" fmla="*/ 148 w 216"/>
              <a:gd name="T41" fmla="*/ 126 h 288"/>
              <a:gd name="T42" fmla="*/ 67 w 216"/>
              <a:gd name="T43" fmla="*/ 126 h 288"/>
              <a:gd name="T44" fmla="*/ 67 w 216"/>
              <a:gd name="T45" fmla="*/ 79 h 288"/>
              <a:gd name="T46" fmla="*/ 106 w 216"/>
              <a:gd name="T47" fmla="*/ 40 h 288"/>
              <a:gd name="T48" fmla="*/ 108 w 216"/>
              <a:gd name="T49" fmla="*/ 40 h 288"/>
              <a:gd name="T50" fmla="*/ 109 w 216"/>
              <a:gd name="T51" fmla="*/ 40 h 288"/>
              <a:gd name="T52" fmla="*/ 148 w 216"/>
              <a:gd name="T53" fmla="*/ 79 h 288"/>
              <a:gd name="T54" fmla="*/ 148 w 216"/>
              <a:gd name="T55" fmla="*/ 126 h 2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5629834" y="2846540"/>
            <a:ext cx="909560" cy="909560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13"/>
          <p:cNvSpPr txBox="1"/>
          <p:nvPr/>
        </p:nvSpPr>
        <p:spPr>
          <a:xfrm>
            <a:off x="856315" y="3025695"/>
            <a:ext cx="209127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856315" y="4940220"/>
            <a:ext cx="209127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9317064" y="3025695"/>
            <a:ext cx="209127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9317064" y="4940220"/>
            <a:ext cx="209127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9" name="图片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43393" r="4262" b="28988"/>
          <a:stretch>
            <a:fillRect/>
          </a:stretch>
        </p:blipFill>
        <p:spPr>
          <a:xfrm>
            <a:off x="0" y="4872492"/>
            <a:ext cx="12206515" cy="1894114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27507" r="4262" b="48472"/>
          <a:stretch>
            <a:fillRect/>
          </a:stretch>
        </p:blipFill>
        <p:spPr>
          <a:xfrm>
            <a:off x="0" y="66335"/>
            <a:ext cx="12206515" cy="1647371"/>
          </a:xfrm>
          <a:prstGeom prst="rect">
            <a:avLst/>
          </a:prstGeom>
        </p:spPr>
      </p:pic>
      <p:sp>
        <p:nvSpPr>
          <p:cNvPr id="34" name="出自【趣你的PPT】(微信:qunideppt)：最优质的PPT资源库"/>
          <p:cNvSpPr/>
          <p:nvPr/>
        </p:nvSpPr>
        <p:spPr>
          <a:xfrm>
            <a:off x="0" y="581025"/>
            <a:ext cx="12192000" cy="5678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出自【趣你的PPT】(微信:qunideppt)：最优质的PPT资源库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出自【趣你的PPT】(微信:qunideppt)：最优质的PPT资源库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9" name="组合 22出自【趣你的PPT】(微信:qunideppt)：最优质的PPT资源库"/>
          <p:cNvGrpSpPr/>
          <p:nvPr/>
        </p:nvGrpSpPr>
        <p:grpSpPr>
          <a:xfrm>
            <a:off x="2787650" y="2844800"/>
            <a:ext cx="7032625" cy="1200150"/>
            <a:chOff x="3051591" y="2844223"/>
            <a:chExt cx="7032210" cy="1200329"/>
          </a:xfrm>
        </p:grpSpPr>
        <p:sp>
          <p:nvSpPr>
            <p:cNvPr id="30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4828893" y="2936786"/>
              <a:ext cx="361803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2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点此添加你的标题</a:t>
              </a:r>
              <a:endParaRPr lang="zh-CN" altLang="en-US" sz="32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3051591" y="2844223"/>
              <a:ext cx="180322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72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72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4828893" y="3547646"/>
              <a:ext cx="525490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 to  add  your  title. Click  to  add  your  title.</a:t>
              </a:r>
              <a:endPara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21出自【趣你的PPT】(微信:qunideppt)：最优质的PPT资源库"/>
          <p:cNvGrpSpPr/>
          <p:nvPr/>
        </p:nvGrpSpPr>
        <p:grpSpPr>
          <a:xfrm>
            <a:off x="2168525" y="2425700"/>
            <a:ext cx="7915275" cy="2073275"/>
            <a:chOff x="3771900" y="2501900"/>
            <a:chExt cx="6362700" cy="2296875"/>
          </a:xfrm>
        </p:grpSpPr>
        <p:grpSp>
          <p:nvGrpSpPr>
            <p:cNvPr id="40" name="组合 20"/>
            <p:cNvGrpSpPr/>
            <p:nvPr/>
          </p:nvGrpSpPr>
          <p:grpSpPr>
            <a:xfrm>
              <a:off x="3771900" y="2501900"/>
              <a:ext cx="6362700" cy="101600"/>
              <a:chOff x="3771900" y="2451100"/>
              <a:chExt cx="6362700" cy="152400"/>
            </a:xfrm>
          </p:grpSpPr>
          <p:cxnSp>
            <p:nvCxnSpPr>
              <p:cNvPr id="65" name="出自【趣你的PPT】(微信:qunideppt)：最优质的PPT资源库"/>
              <p:cNvCxnSpPr/>
              <p:nvPr/>
            </p:nvCxnSpPr>
            <p:spPr>
              <a:xfrm>
                <a:off x="3771900" y="2451100"/>
                <a:ext cx="63627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出自【趣你的PPT】(微信:qunideppt)：最优质的PPT资源库"/>
              <p:cNvCxnSpPr/>
              <p:nvPr/>
            </p:nvCxnSpPr>
            <p:spPr>
              <a:xfrm>
                <a:off x="3771900" y="2604108"/>
                <a:ext cx="63627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组合 61"/>
            <p:cNvGrpSpPr/>
            <p:nvPr/>
          </p:nvGrpSpPr>
          <p:grpSpPr>
            <a:xfrm>
              <a:off x="3771900" y="4697175"/>
              <a:ext cx="6362700" cy="101600"/>
              <a:chOff x="3771900" y="2451100"/>
              <a:chExt cx="6362700" cy="152400"/>
            </a:xfrm>
          </p:grpSpPr>
          <p:cxnSp>
            <p:nvCxnSpPr>
              <p:cNvPr id="63" name="出自【趣你的PPT】(微信:qunideppt)：最优质的PPT资源库"/>
              <p:cNvCxnSpPr/>
              <p:nvPr/>
            </p:nvCxnSpPr>
            <p:spPr>
              <a:xfrm>
                <a:off x="3771900" y="2450492"/>
                <a:ext cx="63627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出自【趣你的PPT】(微信:qunideppt)：最优质的PPT资源库"/>
              <p:cNvCxnSpPr/>
              <p:nvPr/>
            </p:nvCxnSpPr>
            <p:spPr>
              <a:xfrm>
                <a:off x="3771900" y="2603500"/>
                <a:ext cx="63627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200">
        <p:dissolve/>
      </p:transition>
    </mc:Choice>
    <mc:Fallback>
      <p:transition spd="slow" advClick="0" advTm="3000">
        <p:dissolve/>
      </p:transition>
    </mc:Fallback>
  </mc:AlternateContent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LAYERS_CUSTOMIZATION" val="UEsDBBQAAgAIADxqmE4JluQMdgQAABERAAAdAAAAdW5pdmVyc2FsL2NvbW1vbl9tZXNzYWdlcy5sbmetWN1u2zYUvi/QdyAEFNiALW0HtCiGxIEsMTYRmXIlOk72A4GRGJuoJGb6cZtd9Xp7it3sDQb0eYbe7C12SMlJ3B9ISgLYgEn5fOfwnO/8UPuH77IUbURRSpUfWM/3nllI5LFKZL46sBbs6PtXFiornic8Vbk4sHJlocPR40f7Kc9XNV8J+P34EUL7mShLWJYjvbpZI5kcWPNx5PizuU3PIs+f+NGYTKyRo7JLnl8hT63UL8U3P7x89e75i5ff7j9tJfsAhTPb83ahkEF68awHEGWB70WAhr2I4lNmjT5++PPjh/f//fXPMGF/wTxCsTVqfwyTngf4RKv+o6fqRRBgyqLQIy6OSBhRnxmveJhh1xqdqRqt+UagSqGNFG9RtRYQ00oWApWpTMyDWMFGXosuZa4/swmNAhyygDiM+NQahaoorr4zsLyu1qoAdSVKZMnPU5EYncAe8/yyECWo5hWwC8GnWkv4p8q4zPc6VQf2ktBJxHzfCyNM3e2ONcJ5gtyCazUDUQI7xAEAFLwUxR1kI8M3I47sNB2GMCWTqQdfpk2YytU6hW811I45hhjMRd4lBRzBAVAsDJd+4GqngSrE0SUvy7eqSHb4cTtQXcCEOj5Q0GG3wJnG2AJDjCXUkKIQcdUFNsNhaE9wNPZPgcjWiPpDJPxjyLnjIRJnOIQUwWGXDLVPyMTWhNcptuX/Nr9irumcXiEexyCn3beRqi5hR7sUssBkWrk3TE2IXy8gbMT2vpLGDSp416xWciPAjiIRRaciKDIOdjWLXi/IT9GRTTzsRkAr119GzBQ/rTHjVyhXFeLJhuexQOci5jVw/QqeJTIxz3Scjf7favk74lVbVZ60BYm6+PTJUHt2atgXzKpLsKmqRHZZdanWDmvNv4sVmtNfNaHP0e+mP3QwtQPiP0xkSpnVaVN17x2fa8uGxqjTiHt6qn+0HtqSsKmtYwIFayxVfwkM3VT3D2iAaX8pQo9A0bwp0VDDSX4xQCf1WwCq0F0xTsBVOyacgAsHyC/xOCQMBqSlOC9l1Tl2mGxsAvTl0MYw8aWiEjfJeC4uFEw4qeCbZvqALmQi3RnQW8PNTqtghHlgMgXAVUMegExlBvYnPTAXM7z1QFPgd06yVHWamORN5RtT5MG3dSY+H5suCpWZ3ZSXW/I2TebwPlY0hwsapfMB7f86/3rH51b63T1KIbYDZxo5NnWwHvl1rqY9hSAFtCs8FkaePdbikAsZr+I1NNMLVedJT6BmYHfxkQ1g7ZlDwYt4/e/7v3tifGJJs4va3R8HgUBi6yqIr8F+pqoS5a9dIMwe78qZRR+p9oKzlet532EEWPggdwjetJZMZbC1160XSN4GzWbMdqYzyIPQ0F7VBYxuQxBmdnAMtcxM4dZoxos3UAiZUukgFONqTcBqmPabO2ZdpTIXQ2Tv10r0gRmZR7brmls3JF8q4zdNz0zgRhG31+8Urt99wZypTaHOfoInElkNBDStaVuFINGb9U2abz7vVNer0ry82H96613G/1BLAwQUAAIACAA8aphOhvZqvDoDAACQDAAAJwAAAHVuaXZlcnNhbC9mbGFzaF9wdWJsaXNoaW5nX3NldHRpbmdzLnhtbNVX3W7aMBS+5yksT70saTu6diihqgpo1VpAhWnrVWViQ6w6dhY7UHrV6+0pdrM3mNTnmXqzt9hxDBTUrkt/kDYhRHx+vvN/Yvy9i1igEUs1VzLAm+UNjJgMFeVyGOAPveb6LkbaEEmJUJIFWCqM9molP8n6guuoy4wBUY0ARupqYgIcGZNUPW88Hpe5TlLLVSIzgK/LoYq9JGWaScNSLxFkAj9mkjCNpwgFAOAbKzlVq5VKCPkO6VjRTDDEKXguuQ2KiKYgOsKeE+uT8HyYqkzSAyVUitJhP8CvdvftZybjoOo8ZtLmRNeAaMmmSijl1gsiuvySoYjxYQTu7lQwGnNqogBvVSwKSHt3UXJsFzqxKAcKciDNFD5mhlBiiDs6e4ZdGD0jOBKdSBLzsAccZOMPcL139u600zg5Omy9P+u120e9w45zItfxlnF8b9mQDw6pLA3Z3I5PjCFhBH6DzoAIzXxvkTQTGyi55Jw9o74SkPtcC9oo7jPaIjFbqEb3nMsmSG5iNIBAxCTA+yknAiNuiODhXFlnfW24yaveXJREgAXtydBxF9+ad9kJI5JqtujWjKNtzsPaR5UJiiYqQ4KfM2QUgvizGJ4ihhaLgwapinMqtI9BWnCwOOJszOhentMp4J8MnYKJOANN6NVEMOMsfM74JeqzgUoBl5ERdDbQuXb45UcBJ0TrW1Ay83Gte3RYb5wdtuqNT2s2QEJHRIaPBIeCszgxK8EnEySVmelBOkKSaZYXhXKa84rEVn56GTSPM+HK/NLFWIBeYUlWY+UxhfmrB4XNRmSUD6IdrhwaRpBDSRwmMEJYF1xmrChgSCRSUkwQCWGtaTvWI64yDRQ3wA5aP91Dp4+4zE9DWG1gMaUsLQS5sbn1urL9Zmf3bbXs/bz6vv6g0nThdwSx5tzGP3hw5c/X/t1t6Ht2S9+/tE2a/Zs7++b6y8311a9vP4ok9+b6a3Hh00a3iFirXUSq/b6I1Il73XQWXjWFXID1NHTjBgtK8JgbRl+y2Z7QMM96y7tuW03DrDDm5wzJfxOyO80vjEs3RN+79wprOTGXPIZE2OU4v/fWtisbcOe8l1UqAdryv4ha6TdQSwMEFAACAAgAPGqYTn4dtWa3AgAAUAoAACEAAAB1bml2ZXJzYWwvZmxhc2hfc2tpbl9zZXR0aW5ncy54bWyVVm1v2jAQ/r5fgdh30r3SSSkSpUyq1K3VWvW7kxyJhWNHtkPHv5/PsRsbCGScKuG75/G9+O5oqraULz5MJmkumJDPoDXlpUKN101ocTPNWq0Fn+WCa+B6xoWsCZsuPv60nzSxyEsssQM5lrMhOfRu5vYzhuJ8fJujDBFyUTeE7x9EKWYZybelFC0vLoZW7RuQjPKtQV79mK/Wgw4YVfpeQx3FtL5GGUdpJCgFGNL3NcpFFiMZMO/pyn5GcnpX57M/oO2ootrSlp9QhmgNKSEu8vUSZRjPze3xq8xRzhM0/NUG+uUzyiCUkT3I+PK7ryiDDNG0zf/0SCNFiQWNOecf8Z3DBCnM+GFUVygXCZgQOrr4Cq48Nte7AOS+hnOf4rhKwZ6wrgcLAR89Y7DQsoU08afOpirx9thqMx+w2BCmDCBU9aAnE/QTaZW/Jtb1uD/wRnkRgJyiR7wK1taw6uINgLG+x69Wt3ZVhPG964IAJeycMoiwV/bI36asR8hA2SOfGS3gkbP9EfzQ0nH8E98S95jnq2+swIk5+nr5k7eipwccXBW4dgqPqUUBC4XhvNAa8NXSxOq6kJKjmFJOdrQkmgr+C3HZ3iaj0uTA4DrtdF+lmmoGp9rNxmiWdPhe9hx3o7PG7dj9KPTJdeeJNjv8Zkq0JnlVmx8lNZ04nhkSU5hpcpqBW9LAQd7zjRjJqYncgnwRgo31woWGEGszGwKLbrKG4GkSlCBNThc5dZecqj5v6wzk2jwaBd81sa7DVbSsmPnTrxTeoIgJA8aOqStzHSf0vSkDhesAIDKvfMt2h85St0xTBjvwgx8obMJDmaXKtOhQty31A2x02G9OM6oh3Z7oGyXExYYThFcTl4g3TmgY0fOaZMpmFo2938D9zdFO9qsMWy/cYvbsOim62NiPK2iU+J/kP1BLAwQUAAIACAA8aphO9XiUsQ0DAAChCwAAJgAAAHVuaXZlcnNhbC9odG1sX3B1Ymxpc2hpbmdfc2V0dGluZ3MueG1szVbfTloxGL/nKZouXspR56YjB4wRjEQnRFg2r0w5LZzGnvas7QHxyuvtKXazN1ji8yze7C329RQQomNHI8tCCPT78/v+f224d5UINGTacCWreLO8gRGTkaJcDqr4Q/dwfRcjY4mkRCjJqlgqjPZqpTDNeoKbuMOsBVGDAEaaSmqrOLY2rQTBaDQqc5Nqx1Uis4BvypFKglQzw6RlOkgFGcOPHafM4AlCAQD4JkpO1GqlEkKhR3qvaCYY4hQ8l9wFRcSRTQQOvFSPRJcDrTJJD5RQGulBr4pf7e67z1TGI9V5wqRLiakB0ZFthVDKnRNEdPg1QzHjgxi83dnGaMSpjat4a9uhgHTwECXH9pETh3KgIAXSTuATZgkllvijt2fZlTVTgifRsSQJj7rAQS78Kq53L47O242zk+bp8UW31TrpNtveiVwnWMQJg0VDITikMh2xmZ2QWEuiGPwGnT4RhoXBPGkq1ldywTl3Rj0lIPW5FkZ98FSMq3hfcyIw4pYIHs24lugBs4dcQAxOd7PclxbfA/p4o5how+YNTTnGZTGqfVSZoGisMiT4JUNWIYgoS+BfzNB8ulFfqySnCmIsMoJThoacjRjdy7M0AfyToXMwkWSgCc2XCma9hc8Zv0Y91lcacBkZQqsCnRuPX34ScEqMuQclUx/XOifNeuOieVpvfFpzARI6JDJ6IjiUkCWpXQk+GSOp7FQP0hGRzLC8KJTTnFcktvLzy2B4kglf5pcuxhz0CkuyGitPKcxfPShsNibDfBDdcOXQMIIcSuIxgRHBuHOZsaKAEZFISTFGJIJFZdxYD7nKDFD8AHto83wPvT7iMj8N4OYAi5oyXQhyY3Pr9fabtzu77yrl4OfN9/WlSpMV3hbEmfM7/GDpEp8t8ofbMAzc7nx8DVud/astfHf75e725te3H0XSdXf7tbjweaNTROy0VUSqdVxE6sxfIO25y6OQC7BwBn6AYOUInnDL6Eu2zzNaYPlN7BvkhVpghVEsbeT/Nwh/mj28Fl5aYfDoU7AE9MVnda30G1BLAwQUAAIACAA8aphO/tkGXaABAAAtBgAAHwAAAHVuaXZlcnNhbC9odG1sX3NraW5fc2V0dGluZ3MuanONlE1vwjAMhu/8iiq7Toh9wnZDg0lIHCaN27RDKKZUpHGUhA6G+O+rw1fTpoP40rx9+jp25WxbUbFYzKLXaOue3f7D3zsNSLN6Bbe+Lhr0jHRmRDqDSZqBSCWwCpIfPz3JuzMRMmbSmU43n2RrSn4M6c2cC1PGVcBCBzQT0PKA9hPQ1qHEv15lh6r2FZXaPF1Zi7Ido7QgbVuizrhj2M27W+UCKzDmoC+gcx6DZ9p1q4k8Oz51KcpcjJnicjPGBNtTHi8TjSs5a8q/2CjQxQ9f7oHOS/dt6NmJ1NiRhayaeNijaCaVBmPgkPd5SBGEBZ+CKPl23PoH9YzrBVXoPDWpPdL9O4oyrXgCtS71+hQ+JguvWje7FHXOwtruiYd7Co8QfAO6ZjV4pPBAVCt1xQ9UGhPqSA2t9/yECuSzVCaH1B2KIEeHJdum7p0LdccfMG+EsDJCi8BEZk0XxxVTb4ODaypZx6GZFyExlBcDmgp9nJ9E7zS2eo3Q/iti3FoeL7LidihuRuo4mOIZ9EjOkYSM6yXoCaIo6vm+dPJq8tbuD1BLAwQUAAIACAA8aphO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A8aphODNK2rG4AAABuAAAAHAAAAHVuaXZlcnNhbC9sb2NhbF9zZXR0aW5ncy54bWyzsa/IzVEoSy0qzszPs1Uy1DNQUkjNS85PycxLt1UKDXHTtVBSKC5JzEtJzMnPS7VVystXUrC347LJyU9OzAlOLSkBKixWKMhJrEwtCknNBTJKUv0Sc4Eqn7aueNm8QkFX4cn+dc+m7FTSt+MCAF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A8aphONdvZrWgBAADzAgAAKQAAAHVuaXZlcnNhbC9za2luX2N1c3RvbWl6YXRpb25fc2V0dGluZ3MueG1sjVLbahsxEH3PV4j8gCWNbgtbg67FkIdCE/K89aphiaMtK4WEoo+vNq1x3Lq0mqeZc+YMMzp9fpySfc5lfpq+D2Wa0+dYypQe8vYKoX4/H+bl0xJzLHlzqtxPaZxfdunrvNZaNZchjcMy2hXNW4zC20NKauVUy5hhFEnmqVfIeW4b1oHrwDbMUWL7zW8SP3WXuI+pXFbtN2fonw27lONSdmmMr1s4Z7+Hzjf4uAzj1Hh5K9ga9Ti1OrYGYoRL7ivVACCQ5Y44XKXspCbIY8YxVKMoUECEc9KJSiTl0LLQiabCfCcQk4xRV6mnrRtpbRy1VUJHiG7TvOpsDcFIjBEhBJirXEAwGDU2NA0Naj0gODAgqjaaKEDBBhNY9c4Ly5GiXmBcmTGA8em4p+3en+tU/e91juf8h+DFL7iIrt7aXDBXv39elka+jU/fDkOJ6MuQ4278cB3ubm6uf3nyzb9HxmrUtvFfff0DUEsDBBQAAgAIADxqmE721Uo2uAwAAIMhAAAXAAAAdW5pdmVyc2FsL3VuaXZlcnNhbC5wbmftmvtfkvcewPFUdldrKzMvLHO5lpO0JZq3LpYQ5bW85IU82NxSwEvIIUVbx83KjNRNM1LnstJMmTklQcCtTdYUKBVIgcxMURBIGZAoeB7onJ3X65zX6/wB58UPz/O8vt/39/K5fb/fz+t5nssRYaHr12xdAwKB1sNhIVEg0HI4CLQMu8oaqNlGLZoCHlY5UaEHQa1cp2mgsDztwPEDIFAbae1iygqgvDoTFp8DAtk8Nl1WbGxjKtBvCzzkwIm/JSskx0tSJxzYY/PH5kEFIOqXHhcds+xDYnfY/XQ6NfPh9Ug7N6vI2K9hsMzt2+zs4VtWpIQs33AZ8+nBnuoaVf0caxehf89efGwsTlhtL9+X+SwQx43mNSlb67kUXhPzh5uVvOClfM0sG0wJWnzzuAM/SrQHJHqZh/qUJAPzD0xO0GFzvEJju/M6oPoN8WRgqocclq0Y6cg9BFRcUNFlrnLYHD8W2eEIlEFOJbLt9rKttzAfAoWetsag7DGDbhQb+5d/MdomUzP2ETcr4LGqbDlw/yBko2koO7iJHLQAC7AAC7AAC7AAC7AAC7AAC7AAC7AAC7AAC7CA/z/gmT/7q/0uE0S5l5toEcz00tDOdTVw33/JzVS17X+DX6pdn2jkwlgKQzsi65LWJgTOv65orjPMpOFvjVBGWCO8kVFllvnF5E2Sgj4uQ589Nv8YbPxB6IVHJ6B63yqZ1CYvhItU5QwPMvwxyIcUzJbkpqlOdLA6RiXjVibZ1M9Cwc4zDcX7JlsX5JPVfJ9i2eoOFb2/i8LY/qQPwhIrX9a0aul5AVLNwuhSQUsCdRrokUR8O1YMlRh1rCWiZqad18p4+6oE2pLmp+pWc/HIhWDDdDj0AZkF6ZB0Y2JG29skLKOG4igoFeENzNo/9mRf8gsTKQfuIBLAUgLnW73dkkOdJsNrwQpQpblilc3s1nPan9dCfszhnCVjZuL5KN8/Vm/ICy2nKzzK683SRK4kB7/9yVawslaiP24b8KbnOPXk6SaR/EK3OE/FkJPIorar+pFYpybK/GPb4MWkj5rsvJj2E6HB+meXv2zu5bO3JohKcZqcyLF6QSlP2lajTHttl5MhanVJlxQaPIR6grjeg2h9SqLzXPIbsQWBriUZDirmJvoU8t/UskkyDsVtdunbVgh/hHebzpVhngXWtt//++/74lpIuKfD6D3Ny2aUoE6u0w3bY3Jmblcwl8JU5mQ2tn/08dUhKXlb/cU4IkWmXpMwnufj2ve8tcClt/rwJufJ9iAl4GifH9e5G67ewl07v25cjRbxUS7BPMTh8oQs6xHPtJJhszQ1BDGjIKAIw4yHTtrJvHDqmq9g2UfGHxYl3T7inMpbSXPP2vGkJXq0gqNK+rVI/8gBmC6rMvSrqxt2fuxzFf37W0IjqI0QAzPkiXTahrqydm5knZA3/YWoNM57NPdzRO1eryEniXiPySdezbo3U8n+Lkeh0geOOas0I7oIVbhr+a1B39MKAUcG1aixc/6400HcmNMEiQ4TUs45HVGH/fpr705wLzFXVLd5W5jewU/lRMfgR4w1obr8xINQ3QPH9iKMMh762WqJGARyukdzm3iqOvSwiYwXlPp9Q5u5S85Buj7xK10mwEgy1B/gYlb2diR/0NVBU0kUV90kBvuyVLxE3I7p30jrSpPcqKgcNSjxCi19atIa9NLXWX882l/SDeBt/LrNyklJMSw7bPxCRwJ06MP33dHRXza8WPt9HmRN5cmq/v6UswXh5TRiYlT0pM6tmq8dz/7W+wWkAeOo25uRF16ODt4urUEJFRi8G2H6TlWMirmglIGX3rKrH+//tx53E7jvwY5CoSAQW/r7t7sU8l8PySdrcSgbhYzfrBDTaeiy1JxhnIRwjiTtzr3stml/mH7wPu5l4IvdOc8D/nbGQYNrjdvNhGoYW7Y1uIYQkR//tfT63u/hRCevFJdo3R528Zr31Dc4EV7+irTXHjlDvImghWy665PB8GCG/nVFuFGXsaSakwYvdUm0n5oN80XYSNUpmghhlrHrliZ9t9xkm0cehqpNaZJFoEU9HxXIQ55/H85tsvFl/ySF+0BwW3rP+JDD6ME295gCnB/CITL1QfNuLwF/2HFcO1+aELrfQcQZpW/4VKbVP/pk/5COQWcAkUrjbUjOHa5C109206SopqWe1iS6lpWmP2sg4Hc8aaYwacmxVOyCLZOcB7gXzoleiEJQjQ3/Ei7fOC+VXxhC05sxGCC6+6IKldRBTrC812MswBRqoBJ5LelMyKVTnTV+kVVj/X0JWAbfGrD78KTWfV5DKWRcex9VLSwtJJFqzEHloXneG7WQWSsb5awH9cw26qamkt0974iKAbYzjVi4sWx5XKIu/0H7wd6olO9En/l+MbxuF2A1gui4qJKjmHw3zN3KLGvOYkcTooy79Sitywrka6Ni6JIXtmbBJQX9NC/EfcoBKlh0ya3nFU067uvf4Hl7eLOVbH2S9A63tdE3qmolGiPiBIrEBZ1oBzn9n7KpN97eF33XRU7wpE+bg1V8hfVZe5OIBDC4Zu+UFuX4TjqnPuSSXphr2I0siELUxD9Dx5pDPUXkLcCD/U0+Pnbv1W+EF1UNZEfQhfGnjKDEU1Qw4NcBmuH5EbfhV3+3DYozTEJZ8Uu952OofBpmXWa7ct63ctB4BdFCaYfLxuNoiqMmF+zJSOjVK1H3TO4ZPom35sDfqSuRP76DW/ACHNEiIqFDyo+suL7PjjBVXxzD0vMpMbwAdf96z+TuR/on4QUPXxzx+HIQx2O33crd8SRCVHonAfmfAvd7yh7cVM6RK7g+73QPAM40RfovH76bpIlpLSnI2F6e8RY4VWJIAXO/7SsawlLC5xbVPAq1CZ1+DI/sKQSmmK1CywLhNA1Z5k0+hRFO+Khz1ewwkyY5N/Ul/qjqQ3Dig0IsBvlODQrLeP6/veYoO1ZWt7QoRW+ZHurce5cOeckC3LhonxhGf323Nh1F0PBjRWizfQarIYqmM8lQY2BQrlmnpH5k+5rtGpU+DkElmlf9OLBzpyP/DDLNczrRtxTmTZDW4AVVzzK+vj4oxo8Sm4ONs6Rm6mgBmd6/i9L9kPngSgW/eo1EfQYsUbcNxbuh/HZ+M5STUXRB/0gBGTuXw6N5uTftgXauuFSBgZhN2DoZ4Q2RdJq3TZJcSMESDfmfS4JMmjWyE0kMUfHgJbeK84cE523LOauiVmILF0SjApmaowkPmP1FNssGY21/7lLjUi444nhVxHM8trfnJgdE0tFoXlvKYvXLtiF1C72u3hwKd405LX0XabiOc9Qqc/CCNR3DiTSF2aye5sVwKmu1eTPZ2JrMGOGySkSb4Zhi5Wy/S/6bnzRYkhQUdU+LdTkhRKt9cFt5pMLFcXLnuPLpYSvMUCBS+ywQXHx+2evZgu3un2yKknUNl9bhTDojpkybZ26HQ2XvAFpkXsQERYdwRFhSLOAEynudRkzZCZexqyx1rmeZrdgu+Cg+IsmHujBmW/gcw66hlPxF3JjHnLmdF8SVXS29QlJPQDuGWHLKyIw+DUs3ufBDs3HpvjuvDw2gzftEFi1/Pnvh5ux1GgHgh+6zPssR9GVYl6W6ljvd81yTeVs5/5CknH/058H17vgBTBFWV6CffqUKH+D4A7INhIKJQ1y6bVnqQBImWmj8p/qe1C46LvKd1cVXoCX3/YBQ0i4D0rAYFf8ZIzfgGwwXOM4jWhO7BrhdkLLUqMLfqXnjAtbiBGTUOUIoJcvlpQnycCveyhfiQNpHPaU0aV+QjNaj9CPA6Il5nweDQL65COZmhSlBsRm7TiHqrrlRX0G/QzyfoN7Hds/26i9k7rl4a9K4oEIatFQW2ranq50xP0mGrrDC/DFYZ/yRyJxBTUcvyJjp1zDKagOQI0IEsYfOUbbzbr+wbSCnx4jOoXi3XRBQYbzCGY75Fbu/6of0+PMzbewYe0hyBgp2r7PFS0K0WooVrvScrcuSSIOELuYESrKR9aNo4sbC08CUy0gbpTO80rh+aqN2/mfi4ixbrtsxPwEpHD5SNjYvrUNio0WCG0qm6dN92AlWnP9Qm6GVLS6eWY0LRixmZ6pgUZV6oDN3LoF/xUVjdMNVHyCK17mFB2qG9N5Fp9yvAz0zoft+aTMw2WIqiku8tbPcqUSILCTipgfuaOqsa/nojlbHZUAzcc1/5/CX1iIL5s/QTXn5y7gT4K43GiGSustErh3WlK1dAhJf0bfmD//f63/76uTmtApz4T4N9okcFtUHHc0fxKz68weD0cPlp5gGrYgfiyTybUyDvmU2GiOdXy/1ndWANxZe1JfOrq0yjQA/HBbSevD0xX8AUEsDBBQAAgAIADxqmE4rC8BtSgAAAGsAAAAbAAAAdW5pdmVyc2FsL3VuaXZlcnNhbC5wbmcueG1ss7GvyM1RKEstKs7Mz7NVMtQzULK34+WyKShKLctMLVeoAIoZ6RlAgJJCJSq3PDOlJAMoZGBujBDMSM1MzyixVbIwMIUL6gPNBABQSwECAAAUAAIACAA8aphOCZbkDHYEAAAREQAAHQAAAAAAAAABAAAAAAAAAAAAdW5pdmVyc2FsL2NvbW1vbl9tZXNzYWdlcy5sbmdQSwECAAAUAAIACAA8aphOhvZqvDoDAACQDAAAJwAAAAAAAAABAAAAAACxBAAAdW5pdmVyc2FsL2ZsYXNoX3B1Ymxpc2hpbmdfc2V0dGluZ3MueG1sUEsBAgAAFAACAAgAPGqYTn4dtWa3AgAAUAoAACEAAAAAAAAAAQAAAAAAMAgAAHVuaXZlcnNhbC9mbGFzaF9za2luX3NldHRpbmdzLnhtbFBLAQIAABQAAgAIADxqmE71eJSxDQMAAKELAAAmAAAAAAAAAAEAAAAAACYLAAB1bml2ZXJzYWwvaHRtbF9wdWJsaXNoaW5nX3NldHRpbmdzLnhtbFBLAQIAABQAAgAIADxqmE7+2QZdoAEAAC0GAAAfAAAAAAAAAAEAAAAAAHcOAAB1bml2ZXJzYWwvaHRtbF9za2luX3NldHRpbmdzLmpzUEsBAgAAFAACAAgAPGqYTj08L9HBAAAA5QEAABoAAAAAAAAAAQAAAAAAVBAAAHVuaXZlcnNhbC9pMThuX3ByZXNldHMueG1sUEsBAgAAFAACAAgAPGqYTgzStqxuAAAAbgAAABwAAAAAAAAAAQAAAAAATREAAHVuaXZlcnNhbC9sb2NhbF9zZXR0aW5ncy54bWxQSwECAAAUAAIACABElFdHI7RO+/sCAACwCAAAFAAAAAAAAAABAAAAAAD1EQAAdW5pdmVyc2FsL3BsYXllci54bWxQSwECAAAUAAIACAA8aphONdvZrWgBAADzAgAAKQAAAAAAAAABAAAAAAAiFQAAdW5pdmVyc2FsL3NraW5fY3VzdG9taXphdGlvbl9zZXR0aW5ncy54bWxQSwECAAAUAAIACAA8aphO9tVKNrgMAACDIQAAFwAAAAAAAAAAAAAAAADRFgAAdW5pdmVyc2FsL3VuaXZlcnNhbC5wbmdQSwECAAAUAAIACAA8aphOKwvAbUoAAABrAAAAGwAAAAAAAAABAAAAAAC+IwAAdW5pdmVyc2FsL3VuaXZlcnNhbC5wbmcueG1sUEsFBgAAAAALAAsASQMAAEEkAAAAAA=="/>
  <p:tag name="ISPRING_PRESENTATION_TITLE" val="1524636956722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9B428783-D59F-420F-9E04-C409F06726A2"/>
  <p:tag name="ISPRINGCLOUDFOLDERID" val="0"/>
  <p:tag name="ISPRINGCLOUDFOLDERPATH" val="Repository"/>
  <p:tag name="ISPRINGONLINEFOLDERID" val="0"/>
  <p:tag name="ISPRINGONLINEFOLDERPATH" val="Content List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Manager>PPT汇_PPT模板免费下载_www.ppthui.com</Manager>
  <Company>PPT汇_PPT模板免费下载_www.ppthui.com</Company>
  <PresentationFormat>自定义</PresentationFormat>
  <Paragraphs>192</Paragraphs>
  <Slides>27</Slides>
  <Notes>27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40">
      <vt:lpstr>Arial</vt:lpstr>
      <vt:lpstr>等线 Light</vt:lpstr>
      <vt:lpstr>等线</vt:lpstr>
      <vt:lpstr>Calibri</vt:lpstr>
      <vt:lpstr>宋体</vt:lpstr>
      <vt:lpstr>微软雅黑</vt:lpstr>
      <vt:lpstr>Helvetica Light</vt:lpstr>
      <vt:lpstr>Open Sans Light</vt:lpstr>
      <vt:lpstr>TitilliumText22L Lt</vt:lpstr>
      <vt:lpstr>Source Sans Pro</vt:lpstr>
      <vt:lpstr>Meiryo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cp:category> </cp:category>
  <dc:creator>PPT汇_PPT模板免费下载_www.ppthui.com</dc:creator>
  <dc:description>PPT汇_PPT模板免费下载_www.ppthui.com</dc:description>
  <cp:keywords>PPT汇_PPT模板免费下载_www.ppthui.com</cp:keywords>
  <cp:lastModifiedBy>Years later</cp:lastModifiedBy>
  <cp:revision>2</cp:revision>
  <dcterms:created xsi:type="dcterms:W3CDTF">2017-02-25T10:25:00Z</dcterms:created>
  <dcterms:modified xsi:type="dcterms:W3CDTF">2023-05-08T05:08:01Z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D8EB9F6D3A71475394B6327787EEB851</vt:lpwstr>
  </property>
  <property fmtid="{D5CDD505-2E9C-101B-9397-08002B2CF9AE}" pid="3" name="KSOProductBuildVer">
    <vt:lpwstr>2052-11.1.0.10723</vt:lpwstr>
  </property>
</Properties>
</file>