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1" r:id="rId2"/>
  </p:sldMasterIdLst>
  <p:notesMasterIdLst>
    <p:notesMasterId r:id="rId3"/>
  </p:notesMasterIdLst>
  <p:sldIdLst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73" r:id="rId16"/>
    <p:sldId id="274" r:id="rId17"/>
    <p:sldId id="275" r:id="rId18"/>
    <p:sldId id="276" r:id="rId19"/>
    <p:sldId id="261" r:id="rId20"/>
    <p:sldId id="277" r:id="rId21"/>
    <p:sldId id="278" r:id="rId22"/>
    <p:sldId id="279" r:id="rId23"/>
    <p:sldId id="280" r:id="rId24"/>
    <p:sldId id="262" r:id="rId25"/>
    <p:sldId id="281" r:id="rId26"/>
    <p:sldId id="282" r:id="rId27"/>
    <p:sldId id="283" r:id="rId28"/>
    <p:sldId id="263" r:id="rId29"/>
    <p:sldId id="289" r:id="rId30"/>
    <p:sldId id="314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062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014F-7F11-4835-9AC4-A59CB36C34C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1678-3FE9-4696-B30C-69AEA6C1627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1678-3FE9-4696-B30C-69AEA6C162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519"/>
        <p:cNvGrpSpPr/>
        <p:nvPr/>
      </p:nvGrpSpPr>
      <p:grpSpPr>
        <a:xfrm>
          <a:off x="0" y="0"/>
          <a: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660"/>
        <p:cNvGrpSpPr/>
        <p:nvPr/>
      </p:nvGrpSpPr>
      <p:grpSpPr>
        <a:xfrm>
          <a:off x="0" y="0"/>
          <a: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821"/>
        <p:cNvGrpSpPr/>
        <p:nvPr/>
      </p:nvGrpSpPr>
      <p:grpSpPr>
        <a:xfrm>
          <a:off x="0" y="0"/>
          <a: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10EF-6EA4-4269-B1DC-FAEDA31FC8FF}" type="slidenum">
              <a:rPr lang="bg-BG" smtClean="0"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med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Simple slide without foot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&amp; Content">
    <p:spTree>
      <p:nvGrpSpPr>
        <p:cNvPr id="1" name="Shape 12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ain_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Background_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comb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comb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3.xml" /><Relationship Id="rId3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28.xml" /><Relationship Id="rId8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AD50-2E10-42D2-8A5B-6FE3C1665CC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A1E4-13B5-41A8-B0F2-5FC5EF92AE1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Override" Target="../theme/themeOverride11.xml" /><Relationship Id="rId3" Type="http://schemas.openxmlformats.org/officeDocument/2006/relationships/image" Target="../media/image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2.xml" /><Relationship Id="rId3" Type="http://schemas.openxmlformats.org/officeDocument/2006/relationships/image" Target="../media/image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5.xml" /><Relationship Id="rId4" Type="http://schemas.openxmlformats.org/officeDocument/2006/relationships/image" Target="../media/image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Override" Target="../theme/themeOverride14.xml" /><Relationship Id="rId3" Type="http://schemas.openxmlformats.org/officeDocument/2006/relationships/image" Target="../media/image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6.xml" /><Relationship Id="rId4" Type="http://schemas.openxmlformats.org/officeDocument/2006/relationships/image" Target="../media/image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7.xml" /><Relationship Id="rId4" Type="http://schemas.openxmlformats.org/officeDocument/2006/relationships/image" Target="../media/image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7.xml" /><Relationship Id="rId3" Type="http://schemas.openxmlformats.org/officeDocument/2006/relationships/image" Target="../media/image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8.xml" /><Relationship Id="rId4" Type="http://schemas.openxmlformats.org/officeDocument/2006/relationships/image" Target="../media/image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9.xml" /><Relationship Id="rId4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20.xml" /><Relationship Id="rId3" Type="http://schemas.openxmlformats.org/officeDocument/2006/relationships/image" Target="../media/image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Override" Target="../theme/themeOverride21.xml" /><Relationship Id="rId3" Type="http://schemas.openxmlformats.org/officeDocument/2006/relationships/image" Target="../media/image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2.xml" /><Relationship Id="rId3" Type="http://schemas.openxmlformats.org/officeDocument/2006/relationships/image" Target="../media/image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hemeOverride" Target="../theme/themeOverride23.xml" /><Relationship Id="rId3" Type="http://schemas.openxmlformats.org/officeDocument/2006/relationships/image" Target="../media/image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hemeOverride" Target="../theme/themeOverride24.xml" /><Relationship Id="rId3" Type="http://schemas.openxmlformats.org/officeDocument/2006/relationships/image" Target="../media/image1.png" /><Relationship Id="rId4" Type="http://schemas.openxmlformats.org/officeDocument/2006/relationships/image" Target="../media/image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Override" Target="../theme/themeOverride25.xml" /><Relationship Id="rId3" Type="http://schemas.openxmlformats.org/officeDocument/2006/relationships/image" Target="../media/image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6.xml" /><Relationship Id="rId3" Type="http://schemas.openxmlformats.org/officeDocument/2006/relationships/image" Target="../media/image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10" Type="http://schemas.openxmlformats.org/officeDocument/2006/relationships/image" Target="../media/image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3.xml" /><Relationship Id="rId3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4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5.xml" /><Relationship Id="rId3" Type="http://schemas.openxmlformats.org/officeDocument/2006/relationships/image" Target="../media/image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6.xml" /><Relationship Id="rId3" Type="http://schemas.openxmlformats.org/officeDocument/2006/relationships/image" Target="../media/image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Override" Target="../theme/themeOverride7.xml" /><Relationship Id="rId3" Type="http://schemas.openxmlformats.org/officeDocument/2006/relationships/image" Target="../media/image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2.xml" /><Relationship Id="rId4" Type="http://schemas.openxmlformats.org/officeDocument/2006/relationships/image" Target="../media/image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45025" y="809625"/>
            <a:ext cx="2800350" cy="2800350"/>
            <a:chOff x="3886200" y="4114800"/>
            <a:chExt cx="2800350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53256"/>
              <a:ext cx="2143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>
                  <a:latin typeface="Agency FB" panose="020b0503020202020204" pitchFamily="34" charset="0"/>
                </a:rPr>
                <a:t>20XX</a:t>
              </a:r>
              <a:endParaRPr lang="zh-CN" altLang="en-US" sz="8000" spc="600">
                <a:latin typeface="Agency FB" panose="020b0503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40540" y="4517293"/>
            <a:ext cx="651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rgbClr val="000000"/>
                </a:solidFill>
              </a:rPr>
              <a:t>THE PROFESSIONAL POWERPOINT TEMPLATE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94039" y="3870962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rgbClr val="1D201E"/>
                </a:solidFill>
              </a:rPr>
              <a:t>毕业答辩微立体总结汇报模板</a:t>
            </a:r>
            <a:endParaRPr lang="zh-CN" altLang="en-US" sz="3600" spc="300">
              <a:solidFill>
                <a:srgbClr val="1D201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67350" y="5470768"/>
            <a:ext cx="19011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学生：</a:t>
            </a:r>
            <a:r>
              <a:rPr lang="en-US" altLang="zh-CN">
                <a:solidFill>
                  <a:srgbClr val="000000"/>
                </a:solidFill>
              </a:rPr>
              <a:t>PPT</a:t>
            </a:r>
            <a:r>
              <a:rPr lang="zh-CN" altLang="en-US">
                <a:solidFill>
                  <a:srgbClr val="000000"/>
                </a:solidFill>
              </a:rPr>
              <a:t>汇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7350" y="5793944"/>
            <a:ext cx="16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导师：</a:t>
            </a: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Shape 793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4" name="菱形 2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grpSp>
        <p:nvGrpSpPr>
          <p:cNvPr id="794" name="Shape 794"/>
          <p:cNvGrpSpPr/>
          <p:nvPr/>
        </p:nvGrpSpPr>
        <p:grpSpPr>
          <a:xfrm>
            <a:off x="5437801" y="2574883"/>
            <a:ext cx="1316399" cy="2582419"/>
            <a:chExt cx="2632797" cy="5164834"/>
          </a:xfrm>
        </p:grpSpPr>
        <p:sp>
          <p:nvSpPr>
            <p:cNvPr id="795" name="Shape 795"/>
            <p:cNvSpPr/>
            <p:nvPr/>
          </p:nvSpPr>
          <p:spPr>
            <a:xfrm>
              <a:off x="199483" y="830217"/>
              <a:ext cx="2267305" cy="33979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0" y="0"/>
              <a:ext cx="2632797" cy="5164834"/>
            </a:xfrm>
            <a:custGeom>
              <a:rect l="0" t="0" r="0" b="0"/>
              <a:pathLst>
                <a:path w="119999" h="119999" extrusionOk="0">
                  <a:moveTo>
                    <a:pt x="81072" y="0"/>
                  </a:moveTo>
                  <a:cubicBezTo>
                    <a:pt x="80400" y="0"/>
                    <a:pt x="79855" y="277"/>
                    <a:pt x="79855" y="616"/>
                  </a:cubicBezTo>
                  <a:lnTo>
                    <a:pt x="79855" y="794"/>
                  </a:lnTo>
                  <a:lnTo>
                    <a:pt x="17300" y="794"/>
                  </a:lnTo>
                  <a:cubicBezTo>
                    <a:pt x="8583" y="794"/>
                    <a:pt x="1522" y="4394"/>
                    <a:pt x="1522" y="8838"/>
                  </a:cubicBezTo>
                  <a:lnTo>
                    <a:pt x="1522" y="10722"/>
                  </a:lnTo>
                  <a:lnTo>
                    <a:pt x="1211" y="10722"/>
                  </a:lnTo>
                  <a:cubicBezTo>
                    <a:pt x="544" y="10722"/>
                    <a:pt x="0" y="11000"/>
                    <a:pt x="0" y="11338"/>
                  </a:cubicBezTo>
                  <a:lnTo>
                    <a:pt x="0" y="16183"/>
                  </a:lnTo>
                  <a:cubicBezTo>
                    <a:pt x="0" y="16522"/>
                    <a:pt x="544" y="16800"/>
                    <a:pt x="1211" y="16800"/>
                  </a:cubicBezTo>
                  <a:lnTo>
                    <a:pt x="1522" y="16800"/>
                  </a:lnTo>
                  <a:lnTo>
                    <a:pt x="1522" y="22950"/>
                  </a:lnTo>
                  <a:lnTo>
                    <a:pt x="1211" y="22950"/>
                  </a:lnTo>
                  <a:cubicBezTo>
                    <a:pt x="544" y="22950"/>
                    <a:pt x="0" y="23227"/>
                    <a:pt x="0" y="23566"/>
                  </a:cubicBezTo>
                  <a:lnTo>
                    <a:pt x="0" y="27127"/>
                  </a:lnTo>
                  <a:cubicBezTo>
                    <a:pt x="0" y="27472"/>
                    <a:pt x="544" y="27755"/>
                    <a:pt x="1211" y="27755"/>
                  </a:cubicBezTo>
                  <a:lnTo>
                    <a:pt x="1522" y="27755"/>
                  </a:lnTo>
                  <a:lnTo>
                    <a:pt x="1522" y="33516"/>
                  </a:lnTo>
                  <a:lnTo>
                    <a:pt x="1211" y="33516"/>
                  </a:lnTo>
                  <a:cubicBezTo>
                    <a:pt x="544" y="33516"/>
                    <a:pt x="0" y="33788"/>
                    <a:pt x="0" y="34133"/>
                  </a:cubicBezTo>
                  <a:lnTo>
                    <a:pt x="0" y="37694"/>
                  </a:lnTo>
                  <a:cubicBezTo>
                    <a:pt x="0" y="38033"/>
                    <a:pt x="544" y="38316"/>
                    <a:pt x="1211" y="38316"/>
                  </a:cubicBezTo>
                  <a:lnTo>
                    <a:pt x="1522" y="38316"/>
                  </a:lnTo>
                  <a:lnTo>
                    <a:pt x="1522" y="111950"/>
                  </a:lnTo>
                  <a:cubicBezTo>
                    <a:pt x="1522" y="116394"/>
                    <a:pt x="8583" y="120000"/>
                    <a:pt x="17300" y="120000"/>
                  </a:cubicBezTo>
                  <a:lnTo>
                    <a:pt x="104222" y="120000"/>
                  </a:lnTo>
                  <a:cubicBezTo>
                    <a:pt x="112938" y="120000"/>
                    <a:pt x="120000" y="116394"/>
                    <a:pt x="120000" y="111950"/>
                  </a:cubicBezTo>
                  <a:lnTo>
                    <a:pt x="120000" y="8838"/>
                  </a:lnTo>
                  <a:cubicBezTo>
                    <a:pt x="120000" y="4394"/>
                    <a:pt x="112938" y="794"/>
                    <a:pt x="104222" y="794"/>
                  </a:cubicBezTo>
                  <a:lnTo>
                    <a:pt x="99550" y="794"/>
                  </a:lnTo>
                  <a:lnTo>
                    <a:pt x="99550" y="616"/>
                  </a:lnTo>
                  <a:cubicBezTo>
                    <a:pt x="99550" y="277"/>
                    <a:pt x="99005" y="0"/>
                    <a:pt x="98333" y="0"/>
                  </a:cubicBezTo>
                  <a:lnTo>
                    <a:pt x="81072" y="0"/>
                  </a:lnTo>
                  <a:close/>
                  <a:moveTo>
                    <a:pt x="52894" y="9055"/>
                  </a:moveTo>
                  <a:lnTo>
                    <a:pt x="68638" y="9055"/>
                  </a:lnTo>
                  <a:cubicBezTo>
                    <a:pt x="70100" y="9055"/>
                    <a:pt x="71277" y="9655"/>
                    <a:pt x="71277" y="10400"/>
                  </a:cubicBezTo>
                  <a:cubicBezTo>
                    <a:pt x="71277" y="11150"/>
                    <a:pt x="70100" y="11755"/>
                    <a:pt x="68638" y="11755"/>
                  </a:cubicBezTo>
                  <a:lnTo>
                    <a:pt x="52894" y="11755"/>
                  </a:lnTo>
                  <a:cubicBezTo>
                    <a:pt x="51433" y="11755"/>
                    <a:pt x="50244" y="11150"/>
                    <a:pt x="50244" y="10400"/>
                  </a:cubicBezTo>
                  <a:cubicBezTo>
                    <a:pt x="50244" y="9655"/>
                    <a:pt x="51433" y="9055"/>
                    <a:pt x="52894" y="9055"/>
                  </a:cubicBezTo>
                  <a:close/>
                  <a:moveTo>
                    <a:pt x="40550" y="9272"/>
                  </a:moveTo>
                  <a:cubicBezTo>
                    <a:pt x="41183" y="9272"/>
                    <a:pt x="41811" y="9394"/>
                    <a:pt x="42294" y="9644"/>
                  </a:cubicBezTo>
                  <a:cubicBezTo>
                    <a:pt x="43261" y="10133"/>
                    <a:pt x="43261" y="10933"/>
                    <a:pt x="42294" y="11427"/>
                  </a:cubicBezTo>
                  <a:cubicBezTo>
                    <a:pt x="41327" y="11916"/>
                    <a:pt x="39766" y="11916"/>
                    <a:pt x="38800" y="11427"/>
                  </a:cubicBezTo>
                  <a:cubicBezTo>
                    <a:pt x="37833" y="10933"/>
                    <a:pt x="37833" y="10133"/>
                    <a:pt x="38800" y="9644"/>
                  </a:cubicBezTo>
                  <a:cubicBezTo>
                    <a:pt x="39283" y="9394"/>
                    <a:pt x="39911" y="9272"/>
                    <a:pt x="40550" y="9272"/>
                  </a:cubicBezTo>
                  <a:close/>
                  <a:moveTo>
                    <a:pt x="9088" y="19516"/>
                  </a:moveTo>
                  <a:lnTo>
                    <a:pt x="112433" y="19516"/>
                  </a:lnTo>
                  <a:lnTo>
                    <a:pt x="112433" y="98238"/>
                  </a:lnTo>
                  <a:lnTo>
                    <a:pt x="9088" y="98238"/>
                  </a:lnTo>
                  <a:lnTo>
                    <a:pt x="9088" y="19516"/>
                  </a:lnTo>
                  <a:close/>
                  <a:moveTo>
                    <a:pt x="60761" y="103300"/>
                  </a:moveTo>
                  <a:cubicBezTo>
                    <a:pt x="63661" y="103300"/>
                    <a:pt x="66566" y="103861"/>
                    <a:pt x="68777" y="104988"/>
                  </a:cubicBezTo>
                  <a:cubicBezTo>
                    <a:pt x="73211" y="107244"/>
                    <a:pt x="73211" y="110905"/>
                    <a:pt x="68777" y="113166"/>
                  </a:cubicBezTo>
                  <a:cubicBezTo>
                    <a:pt x="64350" y="115422"/>
                    <a:pt x="57172" y="115422"/>
                    <a:pt x="52744" y="113166"/>
                  </a:cubicBezTo>
                  <a:cubicBezTo>
                    <a:pt x="48316" y="110905"/>
                    <a:pt x="48316" y="107244"/>
                    <a:pt x="52744" y="104988"/>
                  </a:cubicBezTo>
                  <a:cubicBezTo>
                    <a:pt x="54955" y="103861"/>
                    <a:pt x="57861" y="103300"/>
                    <a:pt x="60761" y="10330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</p:grpSp>
      <p:sp>
        <p:nvSpPr>
          <p:cNvPr id="799" name="Shape 799"/>
          <p:cNvSpPr/>
          <p:nvPr/>
        </p:nvSpPr>
        <p:spPr>
          <a:xfrm>
            <a:off x="4200947" y="1951991"/>
            <a:ext cx="3790103" cy="3790103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976129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4012120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90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4012120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sz="1335">
              <a:cs typeface="+mn-ea"/>
              <a:sym typeface="+mn-lt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3976129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4" name="Shape 804"/>
          <p:cNvSpPr txBox="1"/>
          <p:nvPr/>
        </p:nvSpPr>
        <p:spPr>
          <a:xfrm>
            <a:off x="4012120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276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05" name="Shape 805"/>
          <p:cNvSpPr txBox="1"/>
          <p:nvPr/>
        </p:nvSpPr>
        <p:spPr>
          <a:xfrm>
            <a:off x="4012120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altLang="zh-CN" sz="1335">
              <a:cs typeface="+mn-ea"/>
              <a:sym typeface="+mn-lt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7096131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7130444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443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08" name="Shape 808"/>
          <p:cNvSpPr txBox="1"/>
          <p:nvPr/>
        </p:nvSpPr>
        <p:spPr>
          <a:xfrm>
            <a:off x="7130444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altLang="zh-CN" sz="1335">
              <a:cs typeface="+mn-ea"/>
              <a:sym typeface="+mn-lt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7096131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7130444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786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x="7130444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altLang="zh-CN" sz="1335">
              <a:cs typeface="+mn-ea"/>
              <a:sym typeface="+mn-lt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789516" y="224787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789516" y="440309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5000"/>
              </a:lnSpc>
              <a:spcAft>
                <a:spcPts val="400"/>
              </a:spcAft>
              <a:buSzPct val="25000"/>
              <a:defRPr sz="14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sz="160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1"/>
              </a:solidFill>
              <a:sym typeface="+mn-lt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8771487" y="2235242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8771487" y="4402444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5641973" y="3301996"/>
            <a:ext cx="939800" cy="998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单击此处添加您的内容</a:t>
            </a:r>
            <a:endParaRPr lang="en-US" sz="1335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5" name="Rounded Rectangle 4"/>
          <p:cNvSpPr/>
          <p:nvPr/>
        </p:nvSpPr>
        <p:spPr>
          <a:xfrm rot="9246897" flipV="1">
            <a:off x="805894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2353103" flipH="1" flipV="1">
            <a:off x="2573801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9246897" flipV="1">
            <a:off x="4343233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2353103" flipH="1" flipV="1">
            <a:off x="6111140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9246897" flipV="1">
            <a:off x="7879046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33602" y="3820120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01510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66711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38849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2353103" flipH="1" flipV="1">
            <a:off x="9613476" y="3559567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18324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48158" y="4082624"/>
            <a:ext cx="278089" cy="367200"/>
            <a:chOff x="4646613" y="2282826"/>
            <a:chExt cx="862013" cy="1138237"/>
          </a:xfrm>
          <a:solidFill>
            <a:schemeClr val="bg2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4864101" y="3117851"/>
              <a:ext cx="57150" cy="26988"/>
            </a:xfrm>
            <a:custGeom>
              <a:gdLst>
                <a:gd name="T0" fmla="*/ 170 w 178"/>
                <a:gd name="T1" fmla="*/ 0 h 87"/>
                <a:gd name="T2" fmla="*/ 176 w 178"/>
                <a:gd name="T3" fmla="*/ 6 h 87"/>
                <a:gd name="T4" fmla="*/ 178 w 178"/>
                <a:gd name="T5" fmla="*/ 16 h 87"/>
                <a:gd name="T6" fmla="*/ 176 w 178"/>
                <a:gd name="T7" fmla="*/ 28 h 87"/>
                <a:gd name="T8" fmla="*/ 171 w 178"/>
                <a:gd name="T9" fmla="*/ 40 h 87"/>
                <a:gd name="T10" fmla="*/ 165 w 178"/>
                <a:gd name="T11" fmla="*/ 53 h 87"/>
                <a:gd name="T12" fmla="*/ 156 w 178"/>
                <a:gd name="T13" fmla="*/ 66 h 87"/>
                <a:gd name="T14" fmla="*/ 147 w 178"/>
                <a:gd name="T15" fmla="*/ 76 h 87"/>
                <a:gd name="T16" fmla="*/ 136 w 178"/>
                <a:gd name="T17" fmla="*/ 84 h 87"/>
                <a:gd name="T18" fmla="*/ 126 w 178"/>
                <a:gd name="T19" fmla="*/ 87 h 87"/>
                <a:gd name="T20" fmla="*/ 0 w 178"/>
                <a:gd name="T21" fmla="*/ 19 h 87"/>
                <a:gd name="T22" fmla="*/ 170 w 178"/>
                <a:gd name="T23" fmla="*/ 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87">
                  <a:moveTo>
                    <a:pt x="170" y="0"/>
                  </a:moveTo>
                  <a:lnTo>
                    <a:pt x="176" y="6"/>
                  </a:lnTo>
                  <a:lnTo>
                    <a:pt x="178" y="16"/>
                  </a:lnTo>
                  <a:lnTo>
                    <a:pt x="176" y="28"/>
                  </a:lnTo>
                  <a:lnTo>
                    <a:pt x="171" y="40"/>
                  </a:lnTo>
                  <a:lnTo>
                    <a:pt x="165" y="53"/>
                  </a:lnTo>
                  <a:lnTo>
                    <a:pt x="156" y="66"/>
                  </a:lnTo>
                  <a:lnTo>
                    <a:pt x="147" y="76"/>
                  </a:lnTo>
                  <a:lnTo>
                    <a:pt x="136" y="84"/>
                  </a:lnTo>
                  <a:lnTo>
                    <a:pt x="126" y="87"/>
                  </a:lnTo>
                  <a:lnTo>
                    <a:pt x="0" y="19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872038" y="3073401"/>
              <a:ext cx="68263" cy="47625"/>
            </a:xfrm>
            <a:custGeom>
              <a:gdLst>
                <a:gd name="T0" fmla="*/ 163 w 214"/>
                <a:gd name="T1" fmla="*/ 0 h 147"/>
                <a:gd name="T2" fmla="*/ 174 w 214"/>
                <a:gd name="T3" fmla="*/ 0 h 147"/>
                <a:gd name="T4" fmla="*/ 184 w 214"/>
                <a:gd name="T5" fmla="*/ 6 h 147"/>
                <a:gd name="T6" fmla="*/ 193 w 214"/>
                <a:gd name="T7" fmla="*/ 15 h 147"/>
                <a:gd name="T8" fmla="*/ 200 w 214"/>
                <a:gd name="T9" fmla="*/ 26 h 147"/>
                <a:gd name="T10" fmla="*/ 207 w 214"/>
                <a:gd name="T11" fmla="*/ 41 h 147"/>
                <a:gd name="T12" fmla="*/ 211 w 214"/>
                <a:gd name="T13" fmla="*/ 56 h 147"/>
                <a:gd name="T14" fmla="*/ 214 w 214"/>
                <a:gd name="T15" fmla="*/ 70 h 147"/>
                <a:gd name="T16" fmla="*/ 212 w 214"/>
                <a:gd name="T17" fmla="*/ 85 h 147"/>
                <a:gd name="T18" fmla="*/ 209 w 214"/>
                <a:gd name="T19" fmla="*/ 97 h 147"/>
                <a:gd name="T20" fmla="*/ 202 w 214"/>
                <a:gd name="T21" fmla="*/ 107 h 147"/>
                <a:gd name="T22" fmla="*/ 0 w 214"/>
                <a:gd name="T23" fmla="*/ 147 h 147"/>
                <a:gd name="T24" fmla="*/ 163 w 214"/>
                <a:gd name="T25" fmla="*/ 0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147">
                  <a:moveTo>
                    <a:pt x="163" y="0"/>
                  </a:moveTo>
                  <a:lnTo>
                    <a:pt x="174" y="0"/>
                  </a:lnTo>
                  <a:lnTo>
                    <a:pt x="184" y="6"/>
                  </a:lnTo>
                  <a:lnTo>
                    <a:pt x="193" y="15"/>
                  </a:lnTo>
                  <a:lnTo>
                    <a:pt x="200" y="26"/>
                  </a:lnTo>
                  <a:lnTo>
                    <a:pt x="207" y="41"/>
                  </a:lnTo>
                  <a:lnTo>
                    <a:pt x="211" y="56"/>
                  </a:lnTo>
                  <a:lnTo>
                    <a:pt x="214" y="70"/>
                  </a:lnTo>
                  <a:lnTo>
                    <a:pt x="212" y="85"/>
                  </a:lnTo>
                  <a:lnTo>
                    <a:pt x="209" y="97"/>
                  </a:lnTo>
                  <a:lnTo>
                    <a:pt x="202" y="107"/>
                  </a:lnTo>
                  <a:lnTo>
                    <a:pt x="0" y="147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876801" y="3030538"/>
              <a:ext cx="55563" cy="82550"/>
            </a:xfrm>
            <a:custGeom>
              <a:gdLst>
                <a:gd name="T0" fmla="*/ 66 w 173"/>
                <a:gd name="T1" fmla="*/ 0 h 258"/>
                <a:gd name="T2" fmla="*/ 85 w 173"/>
                <a:gd name="T3" fmla="*/ 3 h 258"/>
                <a:gd name="T4" fmla="*/ 104 w 173"/>
                <a:gd name="T5" fmla="*/ 8 h 258"/>
                <a:gd name="T6" fmla="*/ 121 w 173"/>
                <a:gd name="T7" fmla="*/ 15 h 258"/>
                <a:gd name="T8" fmla="*/ 139 w 173"/>
                <a:gd name="T9" fmla="*/ 24 h 258"/>
                <a:gd name="T10" fmla="*/ 153 w 173"/>
                <a:gd name="T11" fmla="*/ 35 h 258"/>
                <a:gd name="T12" fmla="*/ 165 w 173"/>
                <a:gd name="T13" fmla="*/ 46 h 258"/>
                <a:gd name="T14" fmla="*/ 171 w 173"/>
                <a:gd name="T15" fmla="*/ 58 h 258"/>
                <a:gd name="T16" fmla="*/ 173 w 173"/>
                <a:gd name="T17" fmla="*/ 70 h 258"/>
                <a:gd name="T18" fmla="*/ 0 w 173"/>
                <a:gd name="T19" fmla="*/ 258 h 258"/>
                <a:gd name="T20" fmla="*/ 25 w 173"/>
                <a:gd name="T21" fmla="*/ 11 h 258"/>
                <a:gd name="T22" fmla="*/ 36 w 173"/>
                <a:gd name="T23" fmla="*/ 4 h 258"/>
                <a:gd name="T24" fmla="*/ 49 w 173"/>
                <a:gd name="T25" fmla="*/ 1 h 258"/>
                <a:gd name="T26" fmla="*/ 66 w 173"/>
                <a:gd name="T27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8">
                  <a:moveTo>
                    <a:pt x="66" y="0"/>
                  </a:moveTo>
                  <a:lnTo>
                    <a:pt x="85" y="3"/>
                  </a:lnTo>
                  <a:lnTo>
                    <a:pt x="104" y="8"/>
                  </a:lnTo>
                  <a:lnTo>
                    <a:pt x="121" y="15"/>
                  </a:lnTo>
                  <a:lnTo>
                    <a:pt x="139" y="24"/>
                  </a:lnTo>
                  <a:lnTo>
                    <a:pt x="153" y="35"/>
                  </a:lnTo>
                  <a:lnTo>
                    <a:pt x="165" y="46"/>
                  </a:lnTo>
                  <a:lnTo>
                    <a:pt x="171" y="58"/>
                  </a:lnTo>
                  <a:lnTo>
                    <a:pt x="173" y="70"/>
                  </a:lnTo>
                  <a:lnTo>
                    <a:pt x="0" y="258"/>
                  </a:lnTo>
                  <a:lnTo>
                    <a:pt x="25" y="11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4805363" y="3005138"/>
              <a:ext cx="69850" cy="96838"/>
            </a:xfrm>
            <a:custGeom>
              <a:gdLst>
                <a:gd name="T0" fmla="*/ 170 w 219"/>
                <a:gd name="T1" fmla="*/ 0 h 305"/>
                <a:gd name="T2" fmla="*/ 189 w 219"/>
                <a:gd name="T3" fmla="*/ 2 h 305"/>
                <a:gd name="T4" fmla="*/ 204 w 219"/>
                <a:gd name="T5" fmla="*/ 6 h 305"/>
                <a:gd name="T6" fmla="*/ 216 w 219"/>
                <a:gd name="T7" fmla="*/ 14 h 305"/>
                <a:gd name="T8" fmla="*/ 219 w 219"/>
                <a:gd name="T9" fmla="*/ 305 h 305"/>
                <a:gd name="T10" fmla="*/ 0 w 219"/>
                <a:gd name="T11" fmla="*/ 80 h 305"/>
                <a:gd name="T12" fmla="*/ 3 w 219"/>
                <a:gd name="T13" fmla="*/ 68 h 305"/>
                <a:gd name="T14" fmla="*/ 11 w 219"/>
                <a:gd name="T15" fmla="*/ 55 h 305"/>
                <a:gd name="T16" fmla="*/ 24 w 219"/>
                <a:gd name="T17" fmla="*/ 44 h 305"/>
                <a:gd name="T18" fmla="*/ 41 w 219"/>
                <a:gd name="T19" fmla="*/ 33 h 305"/>
                <a:gd name="T20" fmla="*/ 61 w 219"/>
                <a:gd name="T21" fmla="*/ 25 h 305"/>
                <a:gd name="T22" fmla="*/ 82 w 219"/>
                <a:gd name="T23" fmla="*/ 16 h 305"/>
                <a:gd name="T24" fmla="*/ 104 w 219"/>
                <a:gd name="T25" fmla="*/ 9 h 305"/>
                <a:gd name="T26" fmla="*/ 127 w 219"/>
                <a:gd name="T27" fmla="*/ 4 h 305"/>
                <a:gd name="T28" fmla="*/ 149 w 219"/>
                <a:gd name="T29" fmla="*/ 0 h 305"/>
                <a:gd name="T30" fmla="*/ 170 w 219"/>
                <a:gd name="T31" fmla="*/ 0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305">
                  <a:moveTo>
                    <a:pt x="170" y="0"/>
                  </a:moveTo>
                  <a:lnTo>
                    <a:pt x="189" y="2"/>
                  </a:lnTo>
                  <a:lnTo>
                    <a:pt x="204" y="6"/>
                  </a:lnTo>
                  <a:lnTo>
                    <a:pt x="216" y="14"/>
                  </a:lnTo>
                  <a:lnTo>
                    <a:pt x="219" y="305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11" y="55"/>
                  </a:lnTo>
                  <a:lnTo>
                    <a:pt x="24" y="44"/>
                  </a:lnTo>
                  <a:lnTo>
                    <a:pt x="41" y="33"/>
                  </a:lnTo>
                  <a:lnTo>
                    <a:pt x="61" y="25"/>
                  </a:lnTo>
                  <a:lnTo>
                    <a:pt x="82" y="16"/>
                  </a:lnTo>
                  <a:lnTo>
                    <a:pt x="104" y="9"/>
                  </a:lnTo>
                  <a:lnTo>
                    <a:pt x="127" y="4"/>
                  </a:lnTo>
                  <a:lnTo>
                    <a:pt x="14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713288" y="3019426"/>
              <a:ext cx="149225" cy="76200"/>
            </a:xfrm>
            <a:custGeom>
              <a:gdLst>
                <a:gd name="T0" fmla="*/ 175 w 468"/>
                <a:gd name="T1" fmla="*/ 0 h 239"/>
                <a:gd name="T2" fmla="*/ 468 w 468"/>
                <a:gd name="T3" fmla="*/ 239 h 239"/>
                <a:gd name="T4" fmla="*/ 11 w 468"/>
                <a:gd name="T5" fmla="*/ 220 h 239"/>
                <a:gd name="T6" fmla="*/ 3 w 468"/>
                <a:gd name="T7" fmla="*/ 209 h 239"/>
                <a:gd name="T8" fmla="*/ 0 w 468"/>
                <a:gd name="T9" fmla="*/ 196 h 239"/>
                <a:gd name="T10" fmla="*/ 1 w 468"/>
                <a:gd name="T11" fmla="*/ 181 h 239"/>
                <a:gd name="T12" fmla="*/ 5 w 468"/>
                <a:gd name="T13" fmla="*/ 163 h 239"/>
                <a:gd name="T14" fmla="*/ 12 w 468"/>
                <a:gd name="T15" fmla="*/ 143 h 239"/>
                <a:gd name="T16" fmla="*/ 23 w 468"/>
                <a:gd name="T17" fmla="*/ 124 h 239"/>
                <a:gd name="T18" fmla="*/ 36 w 468"/>
                <a:gd name="T19" fmla="*/ 103 h 239"/>
                <a:gd name="T20" fmla="*/ 50 w 468"/>
                <a:gd name="T21" fmla="*/ 83 h 239"/>
                <a:gd name="T22" fmla="*/ 67 w 468"/>
                <a:gd name="T23" fmla="*/ 64 h 239"/>
                <a:gd name="T24" fmla="*/ 85 w 468"/>
                <a:gd name="T25" fmla="*/ 47 h 239"/>
                <a:gd name="T26" fmla="*/ 103 w 468"/>
                <a:gd name="T27" fmla="*/ 30 h 239"/>
                <a:gd name="T28" fmla="*/ 121 w 468"/>
                <a:gd name="T29" fmla="*/ 18 h 239"/>
                <a:gd name="T30" fmla="*/ 140 w 468"/>
                <a:gd name="T31" fmla="*/ 8 h 239"/>
                <a:gd name="T32" fmla="*/ 158 w 468"/>
                <a:gd name="T33" fmla="*/ 1 h 239"/>
                <a:gd name="T34" fmla="*/ 175 w 468"/>
                <a:gd name="T35" fmla="*/ 0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239">
                  <a:moveTo>
                    <a:pt x="175" y="0"/>
                  </a:moveTo>
                  <a:lnTo>
                    <a:pt x="468" y="239"/>
                  </a:lnTo>
                  <a:lnTo>
                    <a:pt x="11" y="220"/>
                  </a:lnTo>
                  <a:lnTo>
                    <a:pt x="3" y="209"/>
                  </a:lnTo>
                  <a:lnTo>
                    <a:pt x="0" y="196"/>
                  </a:lnTo>
                  <a:lnTo>
                    <a:pt x="1" y="181"/>
                  </a:lnTo>
                  <a:lnTo>
                    <a:pt x="5" y="163"/>
                  </a:lnTo>
                  <a:lnTo>
                    <a:pt x="12" y="143"/>
                  </a:lnTo>
                  <a:lnTo>
                    <a:pt x="23" y="124"/>
                  </a:lnTo>
                  <a:lnTo>
                    <a:pt x="36" y="103"/>
                  </a:lnTo>
                  <a:lnTo>
                    <a:pt x="50" y="83"/>
                  </a:lnTo>
                  <a:lnTo>
                    <a:pt x="67" y="64"/>
                  </a:lnTo>
                  <a:lnTo>
                    <a:pt x="85" y="47"/>
                  </a:lnTo>
                  <a:lnTo>
                    <a:pt x="103" y="30"/>
                  </a:lnTo>
                  <a:lnTo>
                    <a:pt x="121" y="18"/>
                  </a:lnTo>
                  <a:lnTo>
                    <a:pt x="140" y="8"/>
                  </a:lnTo>
                  <a:lnTo>
                    <a:pt x="158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651376" y="3098801"/>
              <a:ext cx="190500" cy="106363"/>
            </a:xfrm>
            <a:custGeom>
              <a:gdLst>
                <a:gd name="T0" fmla="*/ 598 w 598"/>
                <a:gd name="T1" fmla="*/ 0 h 336"/>
                <a:gd name="T2" fmla="*/ 95 w 598"/>
                <a:gd name="T3" fmla="*/ 336 h 336"/>
                <a:gd name="T4" fmla="*/ 77 w 598"/>
                <a:gd name="T5" fmla="*/ 333 h 336"/>
                <a:gd name="T6" fmla="*/ 59 w 598"/>
                <a:gd name="T7" fmla="*/ 325 h 336"/>
                <a:gd name="T8" fmla="*/ 45 w 598"/>
                <a:gd name="T9" fmla="*/ 311 h 336"/>
                <a:gd name="T10" fmla="*/ 32 w 598"/>
                <a:gd name="T11" fmla="*/ 293 h 336"/>
                <a:gd name="T12" fmla="*/ 21 w 598"/>
                <a:gd name="T13" fmla="*/ 271 h 336"/>
                <a:gd name="T14" fmla="*/ 12 w 598"/>
                <a:gd name="T15" fmla="*/ 247 h 336"/>
                <a:gd name="T16" fmla="*/ 5 w 598"/>
                <a:gd name="T17" fmla="*/ 219 h 336"/>
                <a:gd name="T18" fmla="*/ 1 w 598"/>
                <a:gd name="T19" fmla="*/ 192 h 336"/>
                <a:gd name="T20" fmla="*/ 0 w 598"/>
                <a:gd name="T21" fmla="*/ 163 h 336"/>
                <a:gd name="T22" fmla="*/ 0 w 598"/>
                <a:gd name="T23" fmla="*/ 134 h 336"/>
                <a:gd name="T24" fmla="*/ 4 w 598"/>
                <a:gd name="T25" fmla="*/ 107 h 336"/>
                <a:gd name="T26" fmla="*/ 11 w 598"/>
                <a:gd name="T27" fmla="*/ 83 h 336"/>
                <a:gd name="T28" fmla="*/ 21 w 598"/>
                <a:gd name="T29" fmla="*/ 60 h 336"/>
                <a:gd name="T30" fmla="*/ 34 w 598"/>
                <a:gd name="T31" fmla="*/ 41 h 336"/>
                <a:gd name="T32" fmla="*/ 49 w 598"/>
                <a:gd name="T33" fmla="*/ 27 h 336"/>
                <a:gd name="T34" fmla="*/ 598 w 598"/>
                <a:gd name="T35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336">
                  <a:moveTo>
                    <a:pt x="598" y="0"/>
                  </a:moveTo>
                  <a:lnTo>
                    <a:pt x="95" y="336"/>
                  </a:lnTo>
                  <a:lnTo>
                    <a:pt x="77" y="333"/>
                  </a:lnTo>
                  <a:lnTo>
                    <a:pt x="59" y="325"/>
                  </a:lnTo>
                  <a:lnTo>
                    <a:pt x="45" y="311"/>
                  </a:lnTo>
                  <a:lnTo>
                    <a:pt x="32" y="293"/>
                  </a:lnTo>
                  <a:lnTo>
                    <a:pt x="21" y="271"/>
                  </a:lnTo>
                  <a:lnTo>
                    <a:pt x="12" y="247"/>
                  </a:lnTo>
                  <a:lnTo>
                    <a:pt x="5" y="219"/>
                  </a:lnTo>
                  <a:lnTo>
                    <a:pt x="1" y="192"/>
                  </a:lnTo>
                  <a:lnTo>
                    <a:pt x="0" y="163"/>
                  </a:lnTo>
                  <a:lnTo>
                    <a:pt x="0" y="134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1" y="60"/>
                  </a:lnTo>
                  <a:lnTo>
                    <a:pt x="34" y="41"/>
                  </a:lnTo>
                  <a:lnTo>
                    <a:pt x="49" y="27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4646613" y="3117851"/>
              <a:ext cx="176213" cy="217488"/>
            </a:xfrm>
            <a:custGeom>
              <a:gdLst>
                <a:gd name="T0" fmla="*/ 557 w 557"/>
                <a:gd name="T1" fmla="*/ 0 h 684"/>
                <a:gd name="T2" fmla="*/ 359 w 557"/>
                <a:gd name="T3" fmla="*/ 665 h 684"/>
                <a:gd name="T4" fmla="*/ 341 w 557"/>
                <a:gd name="T5" fmla="*/ 676 h 684"/>
                <a:gd name="T6" fmla="*/ 319 w 557"/>
                <a:gd name="T7" fmla="*/ 683 h 684"/>
                <a:gd name="T8" fmla="*/ 296 w 557"/>
                <a:gd name="T9" fmla="*/ 684 h 684"/>
                <a:gd name="T10" fmla="*/ 270 w 557"/>
                <a:gd name="T11" fmla="*/ 683 h 684"/>
                <a:gd name="T12" fmla="*/ 242 w 557"/>
                <a:gd name="T13" fmla="*/ 677 h 684"/>
                <a:gd name="T14" fmla="*/ 215 w 557"/>
                <a:gd name="T15" fmla="*/ 670 h 684"/>
                <a:gd name="T16" fmla="*/ 186 w 557"/>
                <a:gd name="T17" fmla="*/ 657 h 684"/>
                <a:gd name="T18" fmla="*/ 158 w 557"/>
                <a:gd name="T19" fmla="*/ 644 h 684"/>
                <a:gd name="T20" fmla="*/ 131 w 557"/>
                <a:gd name="T21" fmla="*/ 629 h 684"/>
                <a:gd name="T22" fmla="*/ 104 w 557"/>
                <a:gd name="T23" fmla="*/ 610 h 684"/>
                <a:gd name="T24" fmla="*/ 80 w 557"/>
                <a:gd name="T25" fmla="*/ 591 h 684"/>
                <a:gd name="T26" fmla="*/ 57 w 557"/>
                <a:gd name="T27" fmla="*/ 572 h 684"/>
                <a:gd name="T28" fmla="*/ 39 w 557"/>
                <a:gd name="T29" fmla="*/ 550 h 684"/>
                <a:gd name="T30" fmla="*/ 22 w 557"/>
                <a:gd name="T31" fmla="*/ 529 h 684"/>
                <a:gd name="T32" fmla="*/ 10 w 557"/>
                <a:gd name="T33" fmla="*/ 507 h 684"/>
                <a:gd name="T34" fmla="*/ 2 w 557"/>
                <a:gd name="T35" fmla="*/ 485 h 684"/>
                <a:gd name="T36" fmla="*/ 0 w 557"/>
                <a:gd name="T37" fmla="*/ 464 h 684"/>
                <a:gd name="T38" fmla="*/ 3 w 557"/>
                <a:gd name="T39" fmla="*/ 444 h 684"/>
                <a:gd name="T40" fmla="*/ 557 w 557"/>
                <a:gd name="T41" fmla="*/ 0 h 6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7" h="684">
                  <a:moveTo>
                    <a:pt x="557" y="0"/>
                  </a:moveTo>
                  <a:lnTo>
                    <a:pt x="359" y="665"/>
                  </a:lnTo>
                  <a:lnTo>
                    <a:pt x="341" y="676"/>
                  </a:lnTo>
                  <a:lnTo>
                    <a:pt x="319" y="683"/>
                  </a:lnTo>
                  <a:lnTo>
                    <a:pt x="296" y="684"/>
                  </a:lnTo>
                  <a:lnTo>
                    <a:pt x="270" y="683"/>
                  </a:lnTo>
                  <a:lnTo>
                    <a:pt x="242" y="677"/>
                  </a:lnTo>
                  <a:lnTo>
                    <a:pt x="215" y="670"/>
                  </a:lnTo>
                  <a:lnTo>
                    <a:pt x="186" y="657"/>
                  </a:lnTo>
                  <a:lnTo>
                    <a:pt x="158" y="644"/>
                  </a:lnTo>
                  <a:lnTo>
                    <a:pt x="131" y="629"/>
                  </a:lnTo>
                  <a:lnTo>
                    <a:pt x="104" y="610"/>
                  </a:lnTo>
                  <a:lnTo>
                    <a:pt x="80" y="591"/>
                  </a:lnTo>
                  <a:lnTo>
                    <a:pt x="57" y="572"/>
                  </a:lnTo>
                  <a:lnTo>
                    <a:pt x="39" y="550"/>
                  </a:lnTo>
                  <a:lnTo>
                    <a:pt x="22" y="529"/>
                  </a:lnTo>
                  <a:lnTo>
                    <a:pt x="10" y="507"/>
                  </a:lnTo>
                  <a:lnTo>
                    <a:pt x="2" y="485"/>
                  </a:lnTo>
                  <a:lnTo>
                    <a:pt x="0" y="464"/>
                  </a:lnTo>
                  <a:lnTo>
                    <a:pt x="3" y="444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4776788" y="3148013"/>
              <a:ext cx="190500" cy="273050"/>
            </a:xfrm>
            <a:custGeom>
              <a:gdLst>
                <a:gd name="T0" fmla="*/ 145 w 598"/>
                <a:gd name="T1" fmla="*/ 0 h 859"/>
                <a:gd name="T2" fmla="*/ 598 w 598"/>
                <a:gd name="T3" fmla="*/ 706 h 859"/>
                <a:gd name="T4" fmla="*/ 591 w 598"/>
                <a:gd name="T5" fmla="*/ 726 h 859"/>
                <a:gd name="T6" fmla="*/ 578 w 598"/>
                <a:gd name="T7" fmla="*/ 745 h 859"/>
                <a:gd name="T8" fmla="*/ 560 w 598"/>
                <a:gd name="T9" fmla="*/ 763 h 859"/>
                <a:gd name="T10" fmla="*/ 538 w 598"/>
                <a:gd name="T11" fmla="*/ 779 h 859"/>
                <a:gd name="T12" fmla="*/ 511 w 598"/>
                <a:gd name="T13" fmla="*/ 794 h 859"/>
                <a:gd name="T14" fmla="*/ 482 w 598"/>
                <a:gd name="T15" fmla="*/ 808 h 859"/>
                <a:gd name="T16" fmla="*/ 449 w 598"/>
                <a:gd name="T17" fmla="*/ 820 h 859"/>
                <a:gd name="T18" fmla="*/ 414 w 598"/>
                <a:gd name="T19" fmla="*/ 831 h 859"/>
                <a:gd name="T20" fmla="*/ 376 w 598"/>
                <a:gd name="T21" fmla="*/ 841 h 859"/>
                <a:gd name="T22" fmla="*/ 339 w 598"/>
                <a:gd name="T23" fmla="*/ 848 h 859"/>
                <a:gd name="T24" fmla="*/ 300 w 598"/>
                <a:gd name="T25" fmla="*/ 854 h 859"/>
                <a:gd name="T26" fmla="*/ 261 w 598"/>
                <a:gd name="T27" fmla="*/ 858 h 859"/>
                <a:gd name="T28" fmla="*/ 222 w 598"/>
                <a:gd name="T29" fmla="*/ 859 h 859"/>
                <a:gd name="T30" fmla="*/ 185 w 598"/>
                <a:gd name="T31" fmla="*/ 859 h 859"/>
                <a:gd name="T32" fmla="*/ 149 w 598"/>
                <a:gd name="T33" fmla="*/ 858 h 859"/>
                <a:gd name="T34" fmla="*/ 115 w 598"/>
                <a:gd name="T35" fmla="*/ 854 h 859"/>
                <a:gd name="T36" fmla="*/ 85 w 598"/>
                <a:gd name="T37" fmla="*/ 847 h 859"/>
                <a:gd name="T38" fmla="*/ 57 w 598"/>
                <a:gd name="T39" fmla="*/ 837 h 859"/>
                <a:gd name="T40" fmla="*/ 33 w 598"/>
                <a:gd name="T41" fmla="*/ 826 h 859"/>
                <a:gd name="T42" fmla="*/ 14 w 598"/>
                <a:gd name="T43" fmla="*/ 812 h 859"/>
                <a:gd name="T44" fmla="*/ 0 w 598"/>
                <a:gd name="T45" fmla="*/ 796 h 859"/>
                <a:gd name="T46" fmla="*/ 145 w 598"/>
                <a:gd name="T47" fmla="*/ 0 h 8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8" h="859">
                  <a:moveTo>
                    <a:pt x="145" y="0"/>
                  </a:moveTo>
                  <a:lnTo>
                    <a:pt x="598" y="706"/>
                  </a:lnTo>
                  <a:lnTo>
                    <a:pt x="591" y="726"/>
                  </a:lnTo>
                  <a:lnTo>
                    <a:pt x="578" y="745"/>
                  </a:lnTo>
                  <a:lnTo>
                    <a:pt x="560" y="763"/>
                  </a:lnTo>
                  <a:lnTo>
                    <a:pt x="538" y="779"/>
                  </a:lnTo>
                  <a:lnTo>
                    <a:pt x="511" y="794"/>
                  </a:lnTo>
                  <a:lnTo>
                    <a:pt x="482" y="808"/>
                  </a:lnTo>
                  <a:lnTo>
                    <a:pt x="449" y="820"/>
                  </a:lnTo>
                  <a:lnTo>
                    <a:pt x="414" y="831"/>
                  </a:lnTo>
                  <a:lnTo>
                    <a:pt x="376" y="841"/>
                  </a:lnTo>
                  <a:lnTo>
                    <a:pt x="339" y="848"/>
                  </a:lnTo>
                  <a:lnTo>
                    <a:pt x="300" y="854"/>
                  </a:lnTo>
                  <a:lnTo>
                    <a:pt x="261" y="858"/>
                  </a:lnTo>
                  <a:lnTo>
                    <a:pt x="222" y="859"/>
                  </a:lnTo>
                  <a:lnTo>
                    <a:pt x="185" y="859"/>
                  </a:lnTo>
                  <a:lnTo>
                    <a:pt x="149" y="858"/>
                  </a:lnTo>
                  <a:lnTo>
                    <a:pt x="115" y="854"/>
                  </a:lnTo>
                  <a:lnTo>
                    <a:pt x="85" y="847"/>
                  </a:lnTo>
                  <a:lnTo>
                    <a:pt x="57" y="837"/>
                  </a:lnTo>
                  <a:lnTo>
                    <a:pt x="33" y="826"/>
                  </a:lnTo>
                  <a:lnTo>
                    <a:pt x="14" y="812"/>
                  </a:lnTo>
                  <a:lnTo>
                    <a:pt x="0" y="796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4852988" y="3173413"/>
              <a:ext cx="381000" cy="246063"/>
            </a:xfrm>
            <a:custGeom>
              <a:gdLst>
                <a:gd name="T0" fmla="*/ 0 w 1200"/>
                <a:gd name="T1" fmla="*/ 0 h 776"/>
                <a:gd name="T2" fmla="*/ 1183 w 1200"/>
                <a:gd name="T3" fmla="*/ 239 h 776"/>
                <a:gd name="T4" fmla="*/ 1194 w 1200"/>
                <a:gd name="T5" fmla="*/ 257 h 776"/>
                <a:gd name="T6" fmla="*/ 1199 w 1200"/>
                <a:gd name="T7" fmla="*/ 278 h 776"/>
                <a:gd name="T8" fmla="*/ 1200 w 1200"/>
                <a:gd name="T9" fmla="*/ 301 h 776"/>
                <a:gd name="T10" fmla="*/ 1197 w 1200"/>
                <a:gd name="T11" fmla="*/ 325 h 776"/>
                <a:gd name="T12" fmla="*/ 1189 w 1200"/>
                <a:gd name="T13" fmla="*/ 351 h 776"/>
                <a:gd name="T14" fmla="*/ 1178 w 1200"/>
                <a:gd name="T15" fmla="*/ 380 h 776"/>
                <a:gd name="T16" fmla="*/ 1164 w 1200"/>
                <a:gd name="T17" fmla="*/ 409 h 776"/>
                <a:gd name="T18" fmla="*/ 1145 w 1200"/>
                <a:gd name="T19" fmla="*/ 438 h 776"/>
                <a:gd name="T20" fmla="*/ 1124 w 1200"/>
                <a:gd name="T21" fmla="*/ 469 h 776"/>
                <a:gd name="T22" fmla="*/ 1101 w 1200"/>
                <a:gd name="T23" fmla="*/ 499 h 776"/>
                <a:gd name="T24" fmla="*/ 1074 w 1200"/>
                <a:gd name="T25" fmla="*/ 530 h 776"/>
                <a:gd name="T26" fmla="*/ 1046 w 1200"/>
                <a:gd name="T27" fmla="*/ 559 h 776"/>
                <a:gd name="T28" fmla="*/ 1017 w 1200"/>
                <a:gd name="T29" fmla="*/ 589 h 776"/>
                <a:gd name="T30" fmla="*/ 986 w 1200"/>
                <a:gd name="T31" fmla="*/ 616 h 776"/>
                <a:gd name="T32" fmla="*/ 953 w 1200"/>
                <a:gd name="T33" fmla="*/ 644 h 776"/>
                <a:gd name="T34" fmla="*/ 920 w 1200"/>
                <a:gd name="T35" fmla="*/ 669 h 776"/>
                <a:gd name="T36" fmla="*/ 887 w 1200"/>
                <a:gd name="T37" fmla="*/ 692 h 776"/>
                <a:gd name="T38" fmla="*/ 854 w 1200"/>
                <a:gd name="T39" fmla="*/ 713 h 776"/>
                <a:gd name="T40" fmla="*/ 819 w 1200"/>
                <a:gd name="T41" fmla="*/ 732 h 776"/>
                <a:gd name="T42" fmla="*/ 786 w 1200"/>
                <a:gd name="T43" fmla="*/ 747 h 776"/>
                <a:gd name="T44" fmla="*/ 754 w 1200"/>
                <a:gd name="T45" fmla="*/ 761 h 776"/>
                <a:gd name="T46" fmla="*/ 723 w 1200"/>
                <a:gd name="T47" fmla="*/ 769 h 776"/>
                <a:gd name="T48" fmla="*/ 693 w 1200"/>
                <a:gd name="T49" fmla="*/ 775 h 776"/>
                <a:gd name="T50" fmla="*/ 664 w 1200"/>
                <a:gd name="T51" fmla="*/ 776 h 776"/>
                <a:gd name="T52" fmla="*/ 639 w 1200"/>
                <a:gd name="T53" fmla="*/ 774 h 776"/>
                <a:gd name="T54" fmla="*/ 0 w 1200"/>
                <a:gd name="T55" fmla="*/ 0 h 7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776">
                  <a:moveTo>
                    <a:pt x="0" y="0"/>
                  </a:moveTo>
                  <a:lnTo>
                    <a:pt x="1183" y="239"/>
                  </a:lnTo>
                  <a:lnTo>
                    <a:pt x="1194" y="257"/>
                  </a:lnTo>
                  <a:lnTo>
                    <a:pt x="1199" y="278"/>
                  </a:lnTo>
                  <a:lnTo>
                    <a:pt x="1200" y="301"/>
                  </a:lnTo>
                  <a:lnTo>
                    <a:pt x="1197" y="325"/>
                  </a:lnTo>
                  <a:lnTo>
                    <a:pt x="1189" y="351"/>
                  </a:lnTo>
                  <a:lnTo>
                    <a:pt x="1178" y="380"/>
                  </a:lnTo>
                  <a:lnTo>
                    <a:pt x="1164" y="409"/>
                  </a:lnTo>
                  <a:lnTo>
                    <a:pt x="1145" y="438"/>
                  </a:lnTo>
                  <a:lnTo>
                    <a:pt x="1124" y="469"/>
                  </a:lnTo>
                  <a:lnTo>
                    <a:pt x="1101" y="499"/>
                  </a:lnTo>
                  <a:lnTo>
                    <a:pt x="1074" y="530"/>
                  </a:lnTo>
                  <a:lnTo>
                    <a:pt x="1046" y="559"/>
                  </a:lnTo>
                  <a:lnTo>
                    <a:pt x="1017" y="589"/>
                  </a:lnTo>
                  <a:lnTo>
                    <a:pt x="986" y="616"/>
                  </a:lnTo>
                  <a:lnTo>
                    <a:pt x="953" y="644"/>
                  </a:lnTo>
                  <a:lnTo>
                    <a:pt x="920" y="669"/>
                  </a:lnTo>
                  <a:lnTo>
                    <a:pt x="887" y="692"/>
                  </a:lnTo>
                  <a:lnTo>
                    <a:pt x="854" y="713"/>
                  </a:lnTo>
                  <a:lnTo>
                    <a:pt x="819" y="732"/>
                  </a:lnTo>
                  <a:lnTo>
                    <a:pt x="786" y="747"/>
                  </a:lnTo>
                  <a:lnTo>
                    <a:pt x="754" y="761"/>
                  </a:lnTo>
                  <a:lnTo>
                    <a:pt x="723" y="769"/>
                  </a:lnTo>
                  <a:lnTo>
                    <a:pt x="693" y="775"/>
                  </a:lnTo>
                  <a:lnTo>
                    <a:pt x="664" y="776"/>
                  </a:lnTo>
                  <a:lnTo>
                    <a:pt x="639" y="7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908551" y="2944813"/>
              <a:ext cx="528638" cy="274638"/>
            </a:xfrm>
            <a:custGeom>
              <a:gdLst>
                <a:gd name="T0" fmla="*/ 1491 w 1666"/>
                <a:gd name="T1" fmla="*/ 0 h 863"/>
                <a:gd name="T2" fmla="*/ 1519 w 1666"/>
                <a:gd name="T3" fmla="*/ 6 h 863"/>
                <a:gd name="T4" fmla="*/ 1545 w 1666"/>
                <a:gd name="T5" fmla="*/ 18 h 863"/>
                <a:gd name="T6" fmla="*/ 1568 w 1666"/>
                <a:gd name="T7" fmla="*/ 34 h 863"/>
                <a:gd name="T8" fmla="*/ 1588 w 1666"/>
                <a:gd name="T9" fmla="*/ 56 h 863"/>
                <a:gd name="T10" fmla="*/ 1607 w 1666"/>
                <a:gd name="T11" fmla="*/ 83 h 863"/>
                <a:gd name="T12" fmla="*/ 1623 w 1666"/>
                <a:gd name="T13" fmla="*/ 112 h 863"/>
                <a:gd name="T14" fmla="*/ 1636 w 1666"/>
                <a:gd name="T15" fmla="*/ 145 h 863"/>
                <a:gd name="T16" fmla="*/ 1647 w 1666"/>
                <a:gd name="T17" fmla="*/ 182 h 863"/>
                <a:gd name="T18" fmla="*/ 1655 w 1666"/>
                <a:gd name="T19" fmla="*/ 221 h 863"/>
                <a:gd name="T20" fmla="*/ 1660 w 1666"/>
                <a:gd name="T21" fmla="*/ 262 h 863"/>
                <a:gd name="T22" fmla="*/ 1665 w 1666"/>
                <a:gd name="T23" fmla="*/ 305 h 863"/>
                <a:gd name="T24" fmla="*/ 1666 w 1666"/>
                <a:gd name="T25" fmla="*/ 349 h 863"/>
                <a:gd name="T26" fmla="*/ 1665 w 1666"/>
                <a:gd name="T27" fmla="*/ 394 h 863"/>
                <a:gd name="T28" fmla="*/ 1660 w 1666"/>
                <a:gd name="T29" fmla="*/ 440 h 863"/>
                <a:gd name="T30" fmla="*/ 1655 w 1666"/>
                <a:gd name="T31" fmla="*/ 485 h 863"/>
                <a:gd name="T32" fmla="*/ 1647 w 1666"/>
                <a:gd name="T33" fmla="*/ 530 h 863"/>
                <a:gd name="T34" fmla="*/ 1637 w 1666"/>
                <a:gd name="T35" fmla="*/ 574 h 863"/>
                <a:gd name="T36" fmla="*/ 1624 w 1666"/>
                <a:gd name="T37" fmla="*/ 617 h 863"/>
                <a:gd name="T38" fmla="*/ 1609 w 1666"/>
                <a:gd name="T39" fmla="*/ 659 h 863"/>
                <a:gd name="T40" fmla="*/ 1593 w 1666"/>
                <a:gd name="T41" fmla="*/ 698 h 863"/>
                <a:gd name="T42" fmla="*/ 1573 w 1666"/>
                <a:gd name="T43" fmla="*/ 734 h 863"/>
                <a:gd name="T44" fmla="*/ 1552 w 1666"/>
                <a:gd name="T45" fmla="*/ 768 h 863"/>
                <a:gd name="T46" fmla="*/ 1529 w 1666"/>
                <a:gd name="T47" fmla="*/ 798 h 863"/>
                <a:gd name="T48" fmla="*/ 1503 w 1666"/>
                <a:gd name="T49" fmla="*/ 824 h 863"/>
                <a:gd name="T50" fmla="*/ 1475 w 1666"/>
                <a:gd name="T51" fmla="*/ 846 h 863"/>
                <a:gd name="T52" fmla="*/ 1447 w 1666"/>
                <a:gd name="T53" fmla="*/ 863 h 863"/>
                <a:gd name="T54" fmla="*/ 0 w 1666"/>
                <a:gd name="T55" fmla="*/ 712 h 863"/>
                <a:gd name="T56" fmla="*/ 1491 w 1666"/>
                <a:gd name="T57" fmla="*/ 0 h 8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6" h="863">
                  <a:moveTo>
                    <a:pt x="1491" y="0"/>
                  </a:moveTo>
                  <a:lnTo>
                    <a:pt x="1519" y="6"/>
                  </a:lnTo>
                  <a:lnTo>
                    <a:pt x="1545" y="18"/>
                  </a:lnTo>
                  <a:lnTo>
                    <a:pt x="1568" y="34"/>
                  </a:lnTo>
                  <a:lnTo>
                    <a:pt x="1588" y="56"/>
                  </a:lnTo>
                  <a:lnTo>
                    <a:pt x="1607" y="83"/>
                  </a:lnTo>
                  <a:lnTo>
                    <a:pt x="1623" y="112"/>
                  </a:lnTo>
                  <a:lnTo>
                    <a:pt x="1636" y="145"/>
                  </a:lnTo>
                  <a:lnTo>
                    <a:pt x="1647" y="182"/>
                  </a:lnTo>
                  <a:lnTo>
                    <a:pt x="1655" y="221"/>
                  </a:lnTo>
                  <a:lnTo>
                    <a:pt x="1660" y="262"/>
                  </a:lnTo>
                  <a:lnTo>
                    <a:pt x="1665" y="305"/>
                  </a:lnTo>
                  <a:lnTo>
                    <a:pt x="1666" y="349"/>
                  </a:lnTo>
                  <a:lnTo>
                    <a:pt x="1665" y="394"/>
                  </a:lnTo>
                  <a:lnTo>
                    <a:pt x="1660" y="440"/>
                  </a:lnTo>
                  <a:lnTo>
                    <a:pt x="1655" y="485"/>
                  </a:lnTo>
                  <a:lnTo>
                    <a:pt x="1647" y="530"/>
                  </a:lnTo>
                  <a:lnTo>
                    <a:pt x="1637" y="574"/>
                  </a:lnTo>
                  <a:lnTo>
                    <a:pt x="1624" y="617"/>
                  </a:lnTo>
                  <a:lnTo>
                    <a:pt x="1609" y="659"/>
                  </a:lnTo>
                  <a:lnTo>
                    <a:pt x="1593" y="698"/>
                  </a:lnTo>
                  <a:lnTo>
                    <a:pt x="1573" y="734"/>
                  </a:lnTo>
                  <a:lnTo>
                    <a:pt x="1552" y="768"/>
                  </a:lnTo>
                  <a:lnTo>
                    <a:pt x="1529" y="798"/>
                  </a:lnTo>
                  <a:lnTo>
                    <a:pt x="1503" y="824"/>
                  </a:lnTo>
                  <a:lnTo>
                    <a:pt x="1475" y="846"/>
                  </a:lnTo>
                  <a:lnTo>
                    <a:pt x="1447" y="863"/>
                  </a:lnTo>
                  <a:lnTo>
                    <a:pt x="0" y="712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967288" y="2565401"/>
              <a:ext cx="541338" cy="560388"/>
            </a:xfrm>
            <a:custGeom>
              <a:gdLst>
                <a:gd name="T0" fmla="*/ 1013 w 1707"/>
                <a:gd name="T1" fmla="*/ 0 h 1769"/>
                <a:gd name="T2" fmla="*/ 1053 w 1707"/>
                <a:gd name="T3" fmla="*/ 5 h 1769"/>
                <a:gd name="T4" fmla="*/ 1094 w 1707"/>
                <a:gd name="T5" fmla="*/ 13 h 1769"/>
                <a:gd name="T6" fmla="*/ 1136 w 1707"/>
                <a:gd name="T7" fmla="*/ 27 h 1769"/>
                <a:gd name="T8" fmla="*/ 1178 w 1707"/>
                <a:gd name="T9" fmla="*/ 43 h 1769"/>
                <a:gd name="T10" fmla="*/ 1222 w 1707"/>
                <a:gd name="T11" fmla="*/ 63 h 1769"/>
                <a:gd name="T12" fmla="*/ 1264 w 1707"/>
                <a:gd name="T13" fmla="*/ 86 h 1769"/>
                <a:gd name="T14" fmla="*/ 1307 w 1707"/>
                <a:gd name="T15" fmla="*/ 112 h 1769"/>
                <a:gd name="T16" fmla="*/ 1348 w 1707"/>
                <a:gd name="T17" fmla="*/ 142 h 1769"/>
                <a:gd name="T18" fmla="*/ 1389 w 1707"/>
                <a:gd name="T19" fmla="*/ 173 h 1769"/>
                <a:gd name="T20" fmla="*/ 1429 w 1707"/>
                <a:gd name="T21" fmla="*/ 207 h 1769"/>
                <a:gd name="T22" fmla="*/ 1467 w 1707"/>
                <a:gd name="T23" fmla="*/ 242 h 1769"/>
                <a:gd name="T24" fmla="*/ 1504 w 1707"/>
                <a:gd name="T25" fmla="*/ 280 h 1769"/>
                <a:gd name="T26" fmla="*/ 1538 w 1707"/>
                <a:gd name="T27" fmla="*/ 317 h 1769"/>
                <a:gd name="T28" fmla="*/ 1570 w 1707"/>
                <a:gd name="T29" fmla="*/ 357 h 1769"/>
                <a:gd name="T30" fmla="*/ 1599 w 1707"/>
                <a:gd name="T31" fmla="*/ 397 h 1769"/>
                <a:gd name="T32" fmla="*/ 1626 w 1707"/>
                <a:gd name="T33" fmla="*/ 438 h 1769"/>
                <a:gd name="T34" fmla="*/ 1649 w 1707"/>
                <a:gd name="T35" fmla="*/ 479 h 1769"/>
                <a:gd name="T36" fmla="*/ 1669 w 1707"/>
                <a:gd name="T37" fmla="*/ 519 h 1769"/>
                <a:gd name="T38" fmla="*/ 1684 w 1707"/>
                <a:gd name="T39" fmla="*/ 560 h 1769"/>
                <a:gd name="T40" fmla="*/ 1697 w 1707"/>
                <a:gd name="T41" fmla="*/ 600 h 1769"/>
                <a:gd name="T42" fmla="*/ 1703 w 1707"/>
                <a:gd name="T43" fmla="*/ 639 h 1769"/>
                <a:gd name="T44" fmla="*/ 1707 w 1707"/>
                <a:gd name="T45" fmla="*/ 677 h 1769"/>
                <a:gd name="T46" fmla="*/ 1704 w 1707"/>
                <a:gd name="T47" fmla="*/ 714 h 1769"/>
                <a:gd name="T48" fmla="*/ 1697 w 1707"/>
                <a:gd name="T49" fmla="*/ 749 h 1769"/>
                <a:gd name="T50" fmla="*/ 1683 w 1707"/>
                <a:gd name="T51" fmla="*/ 782 h 1769"/>
                <a:gd name="T52" fmla="*/ 0 w 1707"/>
                <a:gd name="T53" fmla="*/ 1769 h 1769"/>
                <a:gd name="T54" fmla="*/ 872 w 1707"/>
                <a:gd name="T55" fmla="*/ 30 h 1769"/>
                <a:gd name="T56" fmla="*/ 904 w 1707"/>
                <a:gd name="T57" fmla="*/ 15 h 1769"/>
                <a:gd name="T58" fmla="*/ 938 w 1707"/>
                <a:gd name="T59" fmla="*/ 5 h 1769"/>
                <a:gd name="T60" fmla="*/ 976 w 1707"/>
                <a:gd name="T61" fmla="*/ 0 h 1769"/>
                <a:gd name="T62" fmla="*/ 1013 w 1707"/>
                <a:gd name="T63" fmla="*/ 0 h 17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7" h="1769">
                  <a:moveTo>
                    <a:pt x="1013" y="0"/>
                  </a:moveTo>
                  <a:lnTo>
                    <a:pt x="1053" y="5"/>
                  </a:lnTo>
                  <a:lnTo>
                    <a:pt x="1094" y="13"/>
                  </a:lnTo>
                  <a:lnTo>
                    <a:pt x="1136" y="27"/>
                  </a:lnTo>
                  <a:lnTo>
                    <a:pt x="1178" y="43"/>
                  </a:lnTo>
                  <a:lnTo>
                    <a:pt x="1222" y="63"/>
                  </a:lnTo>
                  <a:lnTo>
                    <a:pt x="1264" y="86"/>
                  </a:lnTo>
                  <a:lnTo>
                    <a:pt x="1307" y="112"/>
                  </a:lnTo>
                  <a:lnTo>
                    <a:pt x="1348" y="142"/>
                  </a:lnTo>
                  <a:lnTo>
                    <a:pt x="1389" y="173"/>
                  </a:lnTo>
                  <a:lnTo>
                    <a:pt x="1429" y="207"/>
                  </a:lnTo>
                  <a:lnTo>
                    <a:pt x="1467" y="242"/>
                  </a:lnTo>
                  <a:lnTo>
                    <a:pt x="1504" y="280"/>
                  </a:lnTo>
                  <a:lnTo>
                    <a:pt x="1538" y="317"/>
                  </a:lnTo>
                  <a:lnTo>
                    <a:pt x="1570" y="357"/>
                  </a:lnTo>
                  <a:lnTo>
                    <a:pt x="1599" y="397"/>
                  </a:lnTo>
                  <a:lnTo>
                    <a:pt x="1626" y="438"/>
                  </a:lnTo>
                  <a:lnTo>
                    <a:pt x="1649" y="479"/>
                  </a:lnTo>
                  <a:lnTo>
                    <a:pt x="1669" y="519"/>
                  </a:lnTo>
                  <a:lnTo>
                    <a:pt x="1684" y="560"/>
                  </a:lnTo>
                  <a:lnTo>
                    <a:pt x="1697" y="600"/>
                  </a:lnTo>
                  <a:lnTo>
                    <a:pt x="1703" y="639"/>
                  </a:lnTo>
                  <a:lnTo>
                    <a:pt x="1707" y="677"/>
                  </a:lnTo>
                  <a:lnTo>
                    <a:pt x="1704" y="714"/>
                  </a:lnTo>
                  <a:lnTo>
                    <a:pt x="1697" y="749"/>
                  </a:lnTo>
                  <a:lnTo>
                    <a:pt x="1683" y="782"/>
                  </a:lnTo>
                  <a:lnTo>
                    <a:pt x="0" y="1769"/>
                  </a:lnTo>
                  <a:lnTo>
                    <a:pt x="872" y="30"/>
                  </a:lnTo>
                  <a:lnTo>
                    <a:pt x="904" y="15"/>
                  </a:lnTo>
                  <a:lnTo>
                    <a:pt x="938" y="5"/>
                  </a:lnTo>
                  <a:lnTo>
                    <a:pt x="976" y="0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4727576" y="2282826"/>
              <a:ext cx="511175" cy="762000"/>
            </a:xfrm>
            <a:custGeom>
              <a:gdLst>
                <a:gd name="T0" fmla="*/ 771 w 1608"/>
                <a:gd name="T1" fmla="*/ 0 h 2398"/>
                <a:gd name="T2" fmla="*/ 837 w 1608"/>
                <a:gd name="T3" fmla="*/ 0 h 2398"/>
                <a:gd name="T4" fmla="*/ 904 w 1608"/>
                <a:gd name="T5" fmla="*/ 2 h 2398"/>
                <a:gd name="T6" fmla="*/ 969 w 1608"/>
                <a:gd name="T7" fmla="*/ 5 h 2398"/>
                <a:gd name="T8" fmla="*/ 1034 w 1608"/>
                <a:gd name="T9" fmla="*/ 12 h 2398"/>
                <a:gd name="T10" fmla="*/ 1097 w 1608"/>
                <a:gd name="T11" fmla="*/ 20 h 2398"/>
                <a:gd name="T12" fmla="*/ 1159 w 1608"/>
                <a:gd name="T13" fmla="*/ 30 h 2398"/>
                <a:gd name="T14" fmla="*/ 1218 w 1608"/>
                <a:gd name="T15" fmla="*/ 42 h 2398"/>
                <a:gd name="T16" fmla="*/ 1276 w 1608"/>
                <a:gd name="T17" fmla="*/ 58 h 2398"/>
                <a:gd name="T18" fmla="*/ 1329 w 1608"/>
                <a:gd name="T19" fmla="*/ 74 h 2398"/>
                <a:gd name="T20" fmla="*/ 1380 w 1608"/>
                <a:gd name="T21" fmla="*/ 93 h 2398"/>
                <a:gd name="T22" fmla="*/ 1427 w 1608"/>
                <a:gd name="T23" fmla="*/ 114 h 2398"/>
                <a:gd name="T24" fmla="*/ 1469 w 1608"/>
                <a:gd name="T25" fmla="*/ 136 h 2398"/>
                <a:gd name="T26" fmla="*/ 1508 w 1608"/>
                <a:gd name="T27" fmla="*/ 161 h 2398"/>
                <a:gd name="T28" fmla="*/ 1541 w 1608"/>
                <a:gd name="T29" fmla="*/ 188 h 2398"/>
                <a:gd name="T30" fmla="*/ 1569 w 1608"/>
                <a:gd name="T31" fmla="*/ 217 h 2398"/>
                <a:gd name="T32" fmla="*/ 1591 w 1608"/>
                <a:gd name="T33" fmla="*/ 248 h 2398"/>
                <a:gd name="T34" fmla="*/ 1608 w 1608"/>
                <a:gd name="T35" fmla="*/ 281 h 2398"/>
                <a:gd name="T36" fmla="*/ 806 w 1608"/>
                <a:gd name="T37" fmla="*/ 2398 h 2398"/>
                <a:gd name="T38" fmla="*/ 0 w 1608"/>
                <a:gd name="T39" fmla="*/ 281 h 2398"/>
                <a:gd name="T40" fmla="*/ 15 w 1608"/>
                <a:gd name="T41" fmla="*/ 248 h 2398"/>
                <a:gd name="T42" fmla="*/ 37 w 1608"/>
                <a:gd name="T43" fmla="*/ 217 h 2398"/>
                <a:gd name="T44" fmla="*/ 66 w 1608"/>
                <a:gd name="T45" fmla="*/ 188 h 2398"/>
                <a:gd name="T46" fmla="*/ 100 w 1608"/>
                <a:gd name="T47" fmla="*/ 161 h 2398"/>
                <a:gd name="T48" fmla="*/ 137 w 1608"/>
                <a:gd name="T49" fmla="*/ 136 h 2398"/>
                <a:gd name="T50" fmla="*/ 180 w 1608"/>
                <a:gd name="T51" fmla="*/ 114 h 2398"/>
                <a:gd name="T52" fmla="*/ 227 w 1608"/>
                <a:gd name="T53" fmla="*/ 93 h 2398"/>
                <a:gd name="T54" fmla="*/ 278 w 1608"/>
                <a:gd name="T55" fmla="*/ 74 h 2398"/>
                <a:gd name="T56" fmla="*/ 332 w 1608"/>
                <a:gd name="T57" fmla="*/ 58 h 2398"/>
                <a:gd name="T58" fmla="*/ 389 w 1608"/>
                <a:gd name="T59" fmla="*/ 42 h 2398"/>
                <a:gd name="T60" fmla="*/ 448 w 1608"/>
                <a:gd name="T61" fmla="*/ 30 h 2398"/>
                <a:gd name="T62" fmla="*/ 510 w 1608"/>
                <a:gd name="T63" fmla="*/ 20 h 2398"/>
                <a:gd name="T64" fmla="*/ 574 w 1608"/>
                <a:gd name="T65" fmla="*/ 12 h 2398"/>
                <a:gd name="T66" fmla="*/ 638 w 1608"/>
                <a:gd name="T67" fmla="*/ 5 h 2398"/>
                <a:gd name="T68" fmla="*/ 704 w 1608"/>
                <a:gd name="T69" fmla="*/ 2 h 2398"/>
                <a:gd name="T70" fmla="*/ 771 w 1608"/>
                <a:gd name="T71" fmla="*/ 0 h 23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8" h="2398">
                  <a:moveTo>
                    <a:pt x="771" y="0"/>
                  </a:moveTo>
                  <a:lnTo>
                    <a:pt x="837" y="0"/>
                  </a:lnTo>
                  <a:lnTo>
                    <a:pt x="904" y="2"/>
                  </a:lnTo>
                  <a:lnTo>
                    <a:pt x="969" y="5"/>
                  </a:lnTo>
                  <a:lnTo>
                    <a:pt x="1034" y="12"/>
                  </a:lnTo>
                  <a:lnTo>
                    <a:pt x="1097" y="20"/>
                  </a:lnTo>
                  <a:lnTo>
                    <a:pt x="1159" y="30"/>
                  </a:lnTo>
                  <a:lnTo>
                    <a:pt x="1218" y="42"/>
                  </a:lnTo>
                  <a:lnTo>
                    <a:pt x="1276" y="58"/>
                  </a:lnTo>
                  <a:lnTo>
                    <a:pt x="1329" y="74"/>
                  </a:lnTo>
                  <a:lnTo>
                    <a:pt x="1380" y="93"/>
                  </a:lnTo>
                  <a:lnTo>
                    <a:pt x="1427" y="114"/>
                  </a:lnTo>
                  <a:lnTo>
                    <a:pt x="1469" y="136"/>
                  </a:lnTo>
                  <a:lnTo>
                    <a:pt x="1508" y="161"/>
                  </a:lnTo>
                  <a:lnTo>
                    <a:pt x="1541" y="188"/>
                  </a:lnTo>
                  <a:lnTo>
                    <a:pt x="1569" y="217"/>
                  </a:lnTo>
                  <a:lnTo>
                    <a:pt x="1591" y="248"/>
                  </a:lnTo>
                  <a:lnTo>
                    <a:pt x="1608" y="281"/>
                  </a:lnTo>
                  <a:lnTo>
                    <a:pt x="806" y="2398"/>
                  </a:lnTo>
                  <a:lnTo>
                    <a:pt x="0" y="281"/>
                  </a:lnTo>
                  <a:lnTo>
                    <a:pt x="15" y="248"/>
                  </a:lnTo>
                  <a:lnTo>
                    <a:pt x="37" y="217"/>
                  </a:lnTo>
                  <a:lnTo>
                    <a:pt x="66" y="188"/>
                  </a:lnTo>
                  <a:lnTo>
                    <a:pt x="100" y="161"/>
                  </a:lnTo>
                  <a:lnTo>
                    <a:pt x="137" y="136"/>
                  </a:lnTo>
                  <a:lnTo>
                    <a:pt x="180" y="114"/>
                  </a:lnTo>
                  <a:lnTo>
                    <a:pt x="227" y="93"/>
                  </a:lnTo>
                  <a:lnTo>
                    <a:pt x="278" y="74"/>
                  </a:lnTo>
                  <a:lnTo>
                    <a:pt x="332" y="58"/>
                  </a:lnTo>
                  <a:lnTo>
                    <a:pt x="389" y="42"/>
                  </a:lnTo>
                  <a:lnTo>
                    <a:pt x="448" y="30"/>
                  </a:lnTo>
                  <a:lnTo>
                    <a:pt x="510" y="20"/>
                  </a:lnTo>
                  <a:lnTo>
                    <a:pt x="574" y="12"/>
                  </a:lnTo>
                  <a:lnTo>
                    <a:pt x="638" y="5"/>
                  </a:lnTo>
                  <a:lnTo>
                    <a:pt x="704" y="2"/>
                  </a:lnTo>
                  <a:lnTo>
                    <a:pt x="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Freeform 6"/>
          <p:cNvSpPr>
            <a:spLocks noChangeAspect="1" noEditPoints="1"/>
          </p:cNvSpPr>
          <p:nvPr/>
        </p:nvSpPr>
        <p:spPr bwMode="auto">
          <a:xfrm rot="21410344">
            <a:off x="7767605" y="2936130"/>
            <a:ext cx="249688" cy="388800"/>
          </a:xfrm>
          <a:custGeom>
            <a:gdLst>
              <a:gd name="T0" fmla="*/ 845 w 2099"/>
              <a:gd name="T1" fmla="*/ 263 h 3271"/>
              <a:gd name="T2" fmla="*/ 603 w 2099"/>
              <a:gd name="T3" fmla="*/ 371 h 3271"/>
              <a:gd name="T4" fmla="*/ 410 w 2099"/>
              <a:gd name="T5" fmla="*/ 549 h 3271"/>
              <a:gd name="T6" fmla="*/ 283 w 2099"/>
              <a:gd name="T7" fmla="*/ 779 h 3271"/>
              <a:gd name="T8" fmla="*/ 237 w 2099"/>
              <a:gd name="T9" fmla="*/ 1049 h 3271"/>
              <a:gd name="T10" fmla="*/ 283 w 2099"/>
              <a:gd name="T11" fmla="*/ 1318 h 3271"/>
              <a:gd name="T12" fmla="*/ 410 w 2099"/>
              <a:gd name="T13" fmla="*/ 1549 h 3271"/>
              <a:gd name="T14" fmla="*/ 603 w 2099"/>
              <a:gd name="T15" fmla="*/ 1726 h 3271"/>
              <a:gd name="T16" fmla="*/ 845 w 2099"/>
              <a:gd name="T17" fmla="*/ 1834 h 3271"/>
              <a:gd name="T18" fmla="*/ 1119 w 2099"/>
              <a:gd name="T19" fmla="*/ 1857 h 3271"/>
              <a:gd name="T20" fmla="*/ 1381 w 2099"/>
              <a:gd name="T21" fmla="*/ 1789 h 3271"/>
              <a:gd name="T22" fmla="*/ 1600 w 2099"/>
              <a:gd name="T23" fmla="*/ 1645 h 3271"/>
              <a:gd name="T24" fmla="*/ 1761 w 2099"/>
              <a:gd name="T25" fmla="*/ 1439 h 3271"/>
              <a:gd name="T26" fmla="*/ 1849 w 2099"/>
              <a:gd name="T27" fmla="*/ 1186 h 3271"/>
              <a:gd name="T28" fmla="*/ 1849 w 2099"/>
              <a:gd name="T29" fmla="*/ 910 h 3271"/>
              <a:gd name="T30" fmla="*/ 1761 w 2099"/>
              <a:gd name="T31" fmla="*/ 658 h 3271"/>
              <a:gd name="T32" fmla="*/ 1600 w 2099"/>
              <a:gd name="T33" fmla="*/ 452 h 3271"/>
              <a:gd name="T34" fmla="*/ 1381 w 2099"/>
              <a:gd name="T35" fmla="*/ 308 h 3271"/>
              <a:gd name="T36" fmla="*/ 1119 w 2099"/>
              <a:gd name="T37" fmla="*/ 239 h 3271"/>
              <a:gd name="T38" fmla="*/ 1131 w 2099"/>
              <a:gd name="T39" fmla="*/ 3 h 3271"/>
              <a:gd name="T40" fmla="*/ 1440 w 2099"/>
              <a:gd name="T41" fmla="*/ 74 h 3271"/>
              <a:gd name="T42" fmla="*/ 1706 w 2099"/>
              <a:gd name="T43" fmla="*/ 230 h 3271"/>
              <a:gd name="T44" fmla="*/ 1914 w 2099"/>
              <a:gd name="T45" fmla="*/ 454 h 3271"/>
              <a:gd name="T46" fmla="*/ 2050 w 2099"/>
              <a:gd name="T47" fmla="*/ 732 h 3271"/>
              <a:gd name="T48" fmla="*/ 2099 w 2099"/>
              <a:gd name="T49" fmla="*/ 1049 h 3271"/>
              <a:gd name="T50" fmla="*/ 2070 w 2099"/>
              <a:gd name="T51" fmla="*/ 1249 h 3271"/>
              <a:gd name="T52" fmla="*/ 1992 w 2099"/>
              <a:gd name="T53" fmla="*/ 1501 h 3271"/>
              <a:gd name="T54" fmla="*/ 1877 w 2099"/>
              <a:gd name="T55" fmla="*/ 1784 h 3271"/>
              <a:gd name="T56" fmla="*/ 1737 w 2099"/>
              <a:gd name="T57" fmla="*/ 2084 h 3271"/>
              <a:gd name="T58" fmla="*/ 1585 w 2099"/>
              <a:gd name="T59" fmla="*/ 2386 h 3271"/>
              <a:gd name="T60" fmla="*/ 1431 w 2099"/>
              <a:gd name="T61" fmla="*/ 2671 h 3271"/>
              <a:gd name="T62" fmla="*/ 1288 w 2099"/>
              <a:gd name="T63" fmla="*/ 2923 h 3271"/>
              <a:gd name="T64" fmla="*/ 1170 w 2099"/>
              <a:gd name="T65" fmla="*/ 3129 h 3271"/>
              <a:gd name="T66" fmla="*/ 1093 w 2099"/>
              <a:gd name="T67" fmla="*/ 3253 h 3271"/>
              <a:gd name="T68" fmla="*/ 1034 w 2099"/>
              <a:gd name="T69" fmla="*/ 3269 h 3271"/>
              <a:gd name="T70" fmla="*/ 976 w 2099"/>
              <a:gd name="T71" fmla="*/ 3207 h 3271"/>
              <a:gd name="T72" fmla="*/ 873 w 2099"/>
              <a:gd name="T73" fmla="*/ 3033 h 3271"/>
              <a:gd name="T74" fmla="*/ 741 w 2099"/>
              <a:gd name="T75" fmla="*/ 2802 h 3271"/>
              <a:gd name="T76" fmla="*/ 592 w 2099"/>
              <a:gd name="T77" fmla="*/ 2531 h 3271"/>
              <a:gd name="T78" fmla="*/ 437 w 2099"/>
              <a:gd name="T79" fmla="*/ 2236 h 3271"/>
              <a:gd name="T80" fmla="*/ 289 w 2099"/>
              <a:gd name="T81" fmla="*/ 1934 h 3271"/>
              <a:gd name="T82" fmla="*/ 160 w 2099"/>
              <a:gd name="T83" fmla="*/ 1639 h 3271"/>
              <a:gd name="T84" fmla="*/ 62 w 2099"/>
              <a:gd name="T85" fmla="*/ 1370 h 3271"/>
              <a:gd name="T86" fmla="*/ 8 w 2099"/>
              <a:gd name="T87" fmla="*/ 1142 h 3271"/>
              <a:gd name="T88" fmla="*/ 13 w 2099"/>
              <a:gd name="T89" fmla="*/ 886 h 3271"/>
              <a:gd name="T90" fmla="*/ 107 w 2099"/>
              <a:gd name="T91" fmla="*/ 588 h 3271"/>
              <a:gd name="T92" fmla="*/ 281 w 2099"/>
              <a:gd name="T93" fmla="*/ 334 h 3271"/>
              <a:gd name="T94" fmla="*/ 520 w 2099"/>
              <a:gd name="T95" fmla="*/ 143 h 3271"/>
              <a:gd name="T96" fmla="*/ 809 w 2099"/>
              <a:gd name="T97" fmla="*/ 28 h 32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9" h="3271">
                <a:moveTo>
                  <a:pt x="1050" y="237"/>
                </a:moveTo>
                <a:lnTo>
                  <a:pt x="980" y="239"/>
                </a:lnTo>
                <a:lnTo>
                  <a:pt x="911" y="249"/>
                </a:lnTo>
                <a:lnTo>
                  <a:pt x="845" y="263"/>
                </a:lnTo>
                <a:lnTo>
                  <a:pt x="780" y="282"/>
                </a:lnTo>
                <a:lnTo>
                  <a:pt x="719" y="308"/>
                </a:lnTo>
                <a:lnTo>
                  <a:pt x="659" y="337"/>
                </a:lnTo>
                <a:lnTo>
                  <a:pt x="603" y="371"/>
                </a:lnTo>
                <a:lnTo>
                  <a:pt x="550" y="409"/>
                </a:lnTo>
                <a:lnTo>
                  <a:pt x="499" y="452"/>
                </a:lnTo>
                <a:lnTo>
                  <a:pt x="453" y="498"/>
                </a:lnTo>
                <a:lnTo>
                  <a:pt x="410" y="549"/>
                </a:lnTo>
                <a:lnTo>
                  <a:pt x="372" y="602"/>
                </a:lnTo>
                <a:lnTo>
                  <a:pt x="338" y="658"/>
                </a:lnTo>
                <a:lnTo>
                  <a:pt x="309" y="718"/>
                </a:lnTo>
                <a:lnTo>
                  <a:pt x="283" y="779"/>
                </a:lnTo>
                <a:lnTo>
                  <a:pt x="264" y="844"/>
                </a:lnTo>
                <a:lnTo>
                  <a:pt x="249" y="910"/>
                </a:lnTo>
                <a:lnTo>
                  <a:pt x="240" y="979"/>
                </a:lnTo>
                <a:lnTo>
                  <a:pt x="237" y="1049"/>
                </a:lnTo>
                <a:lnTo>
                  <a:pt x="240" y="1118"/>
                </a:lnTo>
                <a:lnTo>
                  <a:pt x="249" y="1186"/>
                </a:lnTo>
                <a:lnTo>
                  <a:pt x="264" y="1254"/>
                </a:lnTo>
                <a:lnTo>
                  <a:pt x="283" y="1318"/>
                </a:lnTo>
                <a:lnTo>
                  <a:pt x="309" y="1380"/>
                </a:lnTo>
                <a:lnTo>
                  <a:pt x="338" y="1439"/>
                </a:lnTo>
                <a:lnTo>
                  <a:pt x="372" y="1495"/>
                </a:lnTo>
                <a:lnTo>
                  <a:pt x="410" y="1549"/>
                </a:lnTo>
                <a:lnTo>
                  <a:pt x="453" y="1599"/>
                </a:lnTo>
                <a:lnTo>
                  <a:pt x="499" y="1645"/>
                </a:lnTo>
                <a:lnTo>
                  <a:pt x="550" y="1687"/>
                </a:lnTo>
                <a:lnTo>
                  <a:pt x="603" y="1726"/>
                </a:lnTo>
                <a:lnTo>
                  <a:pt x="659" y="1760"/>
                </a:lnTo>
                <a:lnTo>
                  <a:pt x="719" y="1789"/>
                </a:lnTo>
                <a:lnTo>
                  <a:pt x="780" y="1815"/>
                </a:lnTo>
                <a:lnTo>
                  <a:pt x="845" y="1834"/>
                </a:lnTo>
                <a:lnTo>
                  <a:pt x="911" y="1848"/>
                </a:lnTo>
                <a:lnTo>
                  <a:pt x="980" y="1857"/>
                </a:lnTo>
                <a:lnTo>
                  <a:pt x="1050" y="1860"/>
                </a:lnTo>
                <a:lnTo>
                  <a:pt x="1119" y="1857"/>
                </a:lnTo>
                <a:lnTo>
                  <a:pt x="1187" y="1848"/>
                </a:lnTo>
                <a:lnTo>
                  <a:pt x="1255" y="1834"/>
                </a:lnTo>
                <a:lnTo>
                  <a:pt x="1319" y="1815"/>
                </a:lnTo>
                <a:lnTo>
                  <a:pt x="1381" y="1789"/>
                </a:lnTo>
                <a:lnTo>
                  <a:pt x="1440" y="1760"/>
                </a:lnTo>
                <a:lnTo>
                  <a:pt x="1496" y="1726"/>
                </a:lnTo>
                <a:lnTo>
                  <a:pt x="1550" y="1687"/>
                </a:lnTo>
                <a:lnTo>
                  <a:pt x="1600" y="1645"/>
                </a:lnTo>
                <a:lnTo>
                  <a:pt x="1646" y="1599"/>
                </a:lnTo>
                <a:lnTo>
                  <a:pt x="1688" y="1549"/>
                </a:lnTo>
                <a:lnTo>
                  <a:pt x="1727" y="1495"/>
                </a:lnTo>
                <a:lnTo>
                  <a:pt x="1761" y="1439"/>
                </a:lnTo>
                <a:lnTo>
                  <a:pt x="1790" y="1380"/>
                </a:lnTo>
                <a:lnTo>
                  <a:pt x="1816" y="1318"/>
                </a:lnTo>
                <a:lnTo>
                  <a:pt x="1835" y="1254"/>
                </a:lnTo>
                <a:lnTo>
                  <a:pt x="1849" y="1186"/>
                </a:lnTo>
                <a:lnTo>
                  <a:pt x="1859" y="1118"/>
                </a:lnTo>
                <a:lnTo>
                  <a:pt x="1862" y="1049"/>
                </a:lnTo>
                <a:lnTo>
                  <a:pt x="1859" y="979"/>
                </a:lnTo>
                <a:lnTo>
                  <a:pt x="1849" y="910"/>
                </a:lnTo>
                <a:lnTo>
                  <a:pt x="1835" y="844"/>
                </a:lnTo>
                <a:lnTo>
                  <a:pt x="1816" y="779"/>
                </a:lnTo>
                <a:lnTo>
                  <a:pt x="1790" y="718"/>
                </a:lnTo>
                <a:lnTo>
                  <a:pt x="1761" y="658"/>
                </a:lnTo>
                <a:lnTo>
                  <a:pt x="1727" y="602"/>
                </a:lnTo>
                <a:lnTo>
                  <a:pt x="1688" y="549"/>
                </a:lnTo>
                <a:lnTo>
                  <a:pt x="1646" y="498"/>
                </a:lnTo>
                <a:lnTo>
                  <a:pt x="1600" y="452"/>
                </a:lnTo>
                <a:lnTo>
                  <a:pt x="1550" y="409"/>
                </a:lnTo>
                <a:lnTo>
                  <a:pt x="1496" y="371"/>
                </a:lnTo>
                <a:lnTo>
                  <a:pt x="1440" y="337"/>
                </a:lnTo>
                <a:lnTo>
                  <a:pt x="1381" y="308"/>
                </a:lnTo>
                <a:lnTo>
                  <a:pt x="1319" y="282"/>
                </a:lnTo>
                <a:lnTo>
                  <a:pt x="1255" y="263"/>
                </a:lnTo>
                <a:lnTo>
                  <a:pt x="1187" y="249"/>
                </a:lnTo>
                <a:lnTo>
                  <a:pt x="1119" y="239"/>
                </a:lnTo>
                <a:lnTo>
                  <a:pt x="1050" y="237"/>
                </a:lnTo>
                <a:close/>
                <a:moveTo>
                  <a:pt x="1050" y="0"/>
                </a:moveTo>
                <a:lnTo>
                  <a:pt x="1050" y="0"/>
                </a:lnTo>
                <a:lnTo>
                  <a:pt x="1131" y="3"/>
                </a:lnTo>
                <a:lnTo>
                  <a:pt x="1212" y="12"/>
                </a:lnTo>
                <a:lnTo>
                  <a:pt x="1290" y="28"/>
                </a:lnTo>
                <a:lnTo>
                  <a:pt x="1366" y="48"/>
                </a:lnTo>
                <a:lnTo>
                  <a:pt x="1440" y="74"/>
                </a:lnTo>
                <a:lnTo>
                  <a:pt x="1511" y="106"/>
                </a:lnTo>
                <a:lnTo>
                  <a:pt x="1578" y="143"/>
                </a:lnTo>
                <a:lnTo>
                  <a:pt x="1644" y="184"/>
                </a:lnTo>
                <a:lnTo>
                  <a:pt x="1706" y="230"/>
                </a:lnTo>
                <a:lnTo>
                  <a:pt x="1764" y="280"/>
                </a:lnTo>
                <a:lnTo>
                  <a:pt x="1818" y="334"/>
                </a:lnTo>
                <a:lnTo>
                  <a:pt x="1868" y="392"/>
                </a:lnTo>
                <a:lnTo>
                  <a:pt x="1914" y="454"/>
                </a:lnTo>
                <a:lnTo>
                  <a:pt x="1955" y="519"/>
                </a:lnTo>
                <a:lnTo>
                  <a:pt x="1992" y="588"/>
                </a:lnTo>
                <a:lnTo>
                  <a:pt x="2024" y="658"/>
                </a:lnTo>
                <a:lnTo>
                  <a:pt x="2050" y="732"/>
                </a:lnTo>
                <a:lnTo>
                  <a:pt x="2070" y="808"/>
                </a:lnTo>
                <a:lnTo>
                  <a:pt x="2086" y="886"/>
                </a:lnTo>
                <a:lnTo>
                  <a:pt x="2096" y="966"/>
                </a:lnTo>
                <a:lnTo>
                  <a:pt x="2099" y="1049"/>
                </a:lnTo>
                <a:lnTo>
                  <a:pt x="2097" y="1094"/>
                </a:lnTo>
                <a:lnTo>
                  <a:pt x="2091" y="1142"/>
                </a:lnTo>
                <a:lnTo>
                  <a:pt x="2083" y="1194"/>
                </a:lnTo>
                <a:lnTo>
                  <a:pt x="2070" y="1249"/>
                </a:lnTo>
                <a:lnTo>
                  <a:pt x="2055" y="1309"/>
                </a:lnTo>
                <a:lnTo>
                  <a:pt x="2037" y="1371"/>
                </a:lnTo>
                <a:lnTo>
                  <a:pt x="2015" y="1434"/>
                </a:lnTo>
                <a:lnTo>
                  <a:pt x="1992" y="1501"/>
                </a:lnTo>
                <a:lnTo>
                  <a:pt x="1966" y="1569"/>
                </a:lnTo>
                <a:lnTo>
                  <a:pt x="1939" y="1639"/>
                </a:lnTo>
                <a:lnTo>
                  <a:pt x="1908" y="1711"/>
                </a:lnTo>
                <a:lnTo>
                  <a:pt x="1877" y="1784"/>
                </a:lnTo>
                <a:lnTo>
                  <a:pt x="1844" y="1858"/>
                </a:lnTo>
                <a:lnTo>
                  <a:pt x="1810" y="1934"/>
                </a:lnTo>
                <a:lnTo>
                  <a:pt x="1774" y="2009"/>
                </a:lnTo>
                <a:lnTo>
                  <a:pt x="1737" y="2084"/>
                </a:lnTo>
                <a:lnTo>
                  <a:pt x="1700" y="2161"/>
                </a:lnTo>
                <a:lnTo>
                  <a:pt x="1662" y="2236"/>
                </a:lnTo>
                <a:lnTo>
                  <a:pt x="1623" y="2311"/>
                </a:lnTo>
                <a:lnTo>
                  <a:pt x="1585" y="2386"/>
                </a:lnTo>
                <a:lnTo>
                  <a:pt x="1546" y="2459"/>
                </a:lnTo>
                <a:lnTo>
                  <a:pt x="1507" y="2531"/>
                </a:lnTo>
                <a:lnTo>
                  <a:pt x="1468" y="2602"/>
                </a:lnTo>
                <a:lnTo>
                  <a:pt x="1431" y="2671"/>
                </a:lnTo>
                <a:lnTo>
                  <a:pt x="1394" y="2738"/>
                </a:lnTo>
                <a:lnTo>
                  <a:pt x="1357" y="2802"/>
                </a:lnTo>
                <a:lnTo>
                  <a:pt x="1323" y="2864"/>
                </a:lnTo>
                <a:lnTo>
                  <a:pt x="1288" y="2923"/>
                </a:lnTo>
                <a:lnTo>
                  <a:pt x="1257" y="2980"/>
                </a:lnTo>
                <a:lnTo>
                  <a:pt x="1225" y="3033"/>
                </a:lnTo>
                <a:lnTo>
                  <a:pt x="1197" y="3083"/>
                </a:lnTo>
                <a:lnTo>
                  <a:pt x="1170" y="3129"/>
                </a:lnTo>
                <a:lnTo>
                  <a:pt x="1145" y="3171"/>
                </a:lnTo>
                <a:lnTo>
                  <a:pt x="1122" y="3207"/>
                </a:lnTo>
                <a:lnTo>
                  <a:pt x="1103" y="3241"/>
                </a:lnTo>
                <a:lnTo>
                  <a:pt x="1093" y="3253"/>
                </a:lnTo>
                <a:lnTo>
                  <a:pt x="1079" y="3262"/>
                </a:lnTo>
                <a:lnTo>
                  <a:pt x="1065" y="3269"/>
                </a:lnTo>
                <a:lnTo>
                  <a:pt x="1050" y="3271"/>
                </a:lnTo>
                <a:lnTo>
                  <a:pt x="1034" y="3269"/>
                </a:lnTo>
                <a:lnTo>
                  <a:pt x="1018" y="3262"/>
                </a:lnTo>
                <a:lnTo>
                  <a:pt x="1006" y="3253"/>
                </a:lnTo>
                <a:lnTo>
                  <a:pt x="996" y="3241"/>
                </a:lnTo>
                <a:lnTo>
                  <a:pt x="976" y="3207"/>
                </a:lnTo>
                <a:lnTo>
                  <a:pt x="954" y="3171"/>
                </a:lnTo>
                <a:lnTo>
                  <a:pt x="929" y="3129"/>
                </a:lnTo>
                <a:lnTo>
                  <a:pt x="902" y="3083"/>
                </a:lnTo>
                <a:lnTo>
                  <a:pt x="873" y="3033"/>
                </a:lnTo>
                <a:lnTo>
                  <a:pt x="842" y="2980"/>
                </a:lnTo>
                <a:lnTo>
                  <a:pt x="810" y="2923"/>
                </a:lnTo>
                <a:lnTo>
                  <a:pt x="776" y="2864"/>
                </a:lnTo>
                <a:lnTo>
                  <a:pt x="741" y="2802"/>
                </a:lnTo>
                <a:lnTo>
                  <a:pt x="705" y="2738"/>
                </a:lnTo>
                <a:lnTo>
                  <a:pt x="668" y="2671"/>
                </a:lnTo>
                <a:lnTo>
                  <a:pt x="630" y="2602"/>
                </a:lnTo>
                <a:lnTo>
                  <a:pt x="592" y="2531"/>
                </a:lnTo>
                <a:lnTo>
                  <a:pt x="553" y="2459"/>
                </a:lnTo>
                <a:lnTo>
                  <a:pt x="514" y="2386"/>
                </a:lnTo>
                <a:lnTo>
                  <a:pt x="476" y="2311"/>
                </a:lnTo>
                <a:lnTo>
                  <a:pt x="437" y="2236"/>
                </a:lnTo>
                <a:lnTo>
                  <a:pt x="399" y="2161"/>
                </a:lnTo>
                <a:lnTo>
                  <a:pt x="362" y="2084"/>
                </a:lnTo>
                <a:lnTo>
                  <a:pt x="325" y="2009"/>
                </a:lnTo>
                <a:lnTo>
                  <a:pt x="289" y="1934"/>
                </a:lnTo>
                <a:lnTo>
                  <a:pt x="255" y="1858"/>
                </a:lnTo>
                <a:lnTo>
                  <a:pt x="222" y="1784"/>
                </a:lnTo>
                <a:lnTo>
                  <a:pt x="190" y="1711"/>
                </a:lnTo>
                <a:lnTo>
                  <a:pt x="160" y="1639"/>
                </a:lnTo>
                <a:lnTo>
                  <a:pt x="132" y="1569"/>
                </a:lnTo>
                <a:lnTo>
                  <a:pt x="107" y="1501"/>
                </a:lnTo>
                <a:lnTo>
                  <a:pt x="83" y="1434"/>
                </a:lnTo>
                <a:lnTo>
                  <a:pt x="62" y="1370"/>
                </a:lnTo>
                <a:lnTo>
                  <a:pt x="44" y="1309"/>
                </a:lnTo>
                <a:lnTo>
                  <a:pt x="28" y="1249"/>
                </a:lnTo>
                <a:lnTo>
                  <a:pt x="16" y="1194"/>
                </a:lnTo>
                <a:lnTo>
                  <a:pt x="8" y="1142"/>
                </a:lnTo>
                <a:lnTo>
                  <a:pt x="2" y="1094"/>
                </a:lnTo>
                <a:lnTo>
                  <a:pt x="0" y="1049"/>
                </a:lnTo>
                <a:lnTo>
                  <a:pt x="3" y="966"/>
                </a:lnTo>
                <a:lnTo>
                  <a:pt x="13" y="886"/>
                </a:lnTo>
                <a:lnTo>
                  <a:pt x="27" y="808"/>
                </a:lnTo>
                <a:lnTo>
                  <a:pt x="49" y="732"/>
                </a:lnTo>
                <a:lnTo>
                  <a:pt x="75" y="658"/>
                </a:lnTo>
                <a:lnTo>
                  <a:pt x="107" y="588"/>
                </a:lnTo>
                <a:lnTo>
                  <a:pt x="144" y="519"/>
                </a:lnTo>
                <a:lnTo>
                  <a:pt x="185" y="454"/>
                </a:lnTo>
                <a:lnTo>
                  <a:pt x="231" y="392"/>
                </a:lnTo>
                <a:lnTo>
                  <a:pt x="281" y="334"/>
                </a:lnTo>
                <a:lnTo>
                  <a:pt x="335" y="280"/>
                </a:lnTo>
                <a:lnTo>
                  <a:pt x="393" y="230"/>
                </a:lnTo>
                <a:lnTo>
                  <a:pt x="455" y="184"/>
                </a:lnTo>
                <a:lnTo>
                  <a:pt x="520" y="143"/>
                </a:lnTo>
                <a:lnTo>
                  <a:pt x="588" y="106"/>
                </a:lnTo>
                <a:lnTo>
                  <a:pt x="659" y="74"/>
                </a:lnTo>
                <a:lnTo>
                  <a:pt x="733" y="48"/>
                </a:lnTo>
                <a:lnTo>
                  <a:pt x="809" y="28"/>
                </a:lnTo>
                <a:lnTo>
                  <a:pt x="887" y="12"/>
                </a:lnTo>
                <a:lnTo>
                  <a:pt x="967" y="3"/>
                </a:lnTo>
                <a:lnTo>
                  <a:pt x="105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76"/>
          <p:cNvSpPr>
            <a:spLocks noChangeAspect="1"/>
          </p:cNvSpPr>
          <p:nvPr/>
        </p:nvSpPr>
        <p:spPr bwMode="auto">
          <a:xfrm>
            <a:off x="9434506" y="4109264"/>
            <a:ext cx="401820" cy="324000"/>
          </a:xfrm>
          <a:custGeom>
            <a:gdLst>
              <a:gd name="T0" fmla="*/ 64 w 64"/>
              <a:gd name="T1" fmla="*/ 6 h 52"/>
              <a:gd name="T2" fmla="*/ 56 w 64"/>
              <a:gd name="T3" fmla="*/ 8 h 52"/>
              <a:gd name="T4" fmla="*/ 62 w 64"/>
              <a:gd name="T5" fmla="*/ 1 h 52"/>
              <a:gd name="T6" fmla="*/ 54 w 64"/>
              <a:gd name="T7" fmla="*/ 4 h 52"/>
              <a:gd name="T8" fmla="*/ 44 w 64"/>
              <a:gd name="T9" fmla="*/ 0 h 52"/>
              <a:gd name="T10" fmla="*/ 31 w 64"/>
              <a:gd name="T11" fmla="*/ 13 h 52"/>
              <a:gd name="T12" fmla="*/ 32 w 64"/>
              <a:gd name="T13" fmla="*/ 16 h 52"/>
              <a:gd name="T14" fmla="*/ 4 w 64"/>
              <a:gd name="T15" fmla="*/ 2 h 52"/>
              <a:gd name="T16" fmla="*/ 3 w 64"/>
              <a:gd name="T17" fmla="*/ 9 h 52"/>
              <a:gd name="T18" fmla="*/ 9 w 64"/>
              <a:gd name="T19" fmla="*/ 20 h 52"/>
              <a:gd name="T20" fmla="*/ 3 w 64"/>
              <a:gd name="T21" fmla="*/ 18 h 52"/>
              <a:gd name="T22" fmla="*/ 3 w 64"/>
              <a:gd name="T23" fmla="*/ 18 h 52"/>
              <a:gd name="T24" fmla="*/ 13 w 64"/>
              <a:gd name="T25" fmla="*/ 31 h 52"/>
              <a:gd name="T26" fmla="*/ 10 w 64"/>
              <a:gd name="T27" fmla="*/ 32 h 52"/>
              <a:gd name="T28" fmla="*/ 7 w 64"/>
              <a:gd name="T29" fmla="*/ 32 h 52"/>
              <a:gd name="T30" fmla="*/ 19 w 64"/>
              <a:gd name="T31" fmla="*/ 41 h 52"/>
              <a:gd name="T32" fmla="*/ 3 w 64"/>
              <a:gd name="T33" fmla="*/ 46 h 52"/>
              <a:gd name="T34" fmla="*/ 0 w 64"/>
              <a:gd name="T35" fmla="*/ 46 h 52"/>
              <a:gd name="T36" fmla="*/ 20 w 64"/>
              <a:gd name="T37" fmla="*/ 52 h 52"/>
              <a:gd name="T38" fmla="*/ 57 w 64"/>
              <a:gd name="T39" fmla="*/ 15 h 52"/>
              <a:gd name="T40" fmla="*/ 57 w 64"/>
              <a:gd name="T41" fmla="*/ 13 h 52"/>
              <a:gd name="T42" fmla="*/ 64 w 64"/>
              <a:gd name="T43" fmla="*/ 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52">
                <a:moveTo>
                  <a:pt x="64" y="6"/>
                </a:moveTo>
                <a:cubicBezTo>
                  <a:pt x="62" y="7"/>
                  <a:pt x="59" y="8"/>
                  <a:pt x="56" y="8"/>
                </a:cubicBezTo>
                <a:cubicBezTo>
                  <a:pt x="59" y="7"/>
                  <a:pt x="61" y="4"/>
                  <a:pt x="62" y="1"/>
                </a:cubicBezTo>
                <a:cubicBezTo>
                  <a:pt x="60" y="2"/>
                  <a:pt x="57" y="4"/>
                  <a:pt x="54" y="4"/>
                </a:cubicBezTo>
                <a:cubicBezTo>
                  <a:pt x="51" y="2"/>
                  <a:pt x="48" y="0"/>
                  <a:pt x="44" y="0"/>
                </a:cubicBezTo>
                <a:cubicBezTo>
                  <a:pt x="37" y="0"/>
                  <a:pt x="31" y="6"/>
                  <a:pt x="31" y="13"/>
                </a:cubicBezTo>
                <a:cubicBezTo>
                  <a:pt x="31" y="14"/>
                  <a:pt x="31" y="15"/>
                  <a:pt x="32" y="16"/>
                </a:cubicBezTo>
                <a:cubicBezTo>
                  <a:pt x="21" y="16"/>
                  <a:pt x="11" y="10"/>
                  <a:pt x="4" y="2"/>
                </a:cubicBezTo>
                <a:cubicBezTo>
                  <a:pt x="3" y="4"/>
                  <a:pt x="3" y="7"/>
                  <a:pt x="3" y="9"/>
                </a:cubicBezTo>
                <a:cubicBezTo>
                  <a:pt x="3" y="14"/>
                  <a:pt x="5" y="18"/>
                  <a:pt x="9" y="20"/>
                </a:cubicBezTo>
                <a:cubicBezTo>
                  <a:pt x="6" y="20"/>
                  <a:pt x="4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25"/>
                  <a:pt x="7" y="30"/>
                  <a:pt x="13" y="31"/>
                </a:cubicBezTo>
                <a:cubicBezTo>
                  <a:pt x="12" y="32"/>
                  <a:pt x="11" y="32"/>
                  <a:pt x="10" y="32"/>
                </a:cubicBezTo>
                <a:cubicBezTo>
                  <a:pt x="9" y="32"/>
                  <a:pt x="8" y="32"/>
                  <a:pt x="7" y="32"/>
                </a:cubicBezTo>
                <a:cubicBezTo>
                  <a:pt x="9" y="37"/>
                  <a:pt x="14" y="41"/>
                  <a:pt x="19" y="41"/>
                </a:cubicBezTo>
                <a:cubicBezTo>
                  <a:pt x="15" y="44"/>
                  <a:pt x="9" y="46"/>
                  <a:pt x="3" y="46"/>
                </a:cubicBezTo>
                <a:cubicBezTo>
                  <a:pt x="2" y="46"/>
                  <a:pt x="1" y="46"/>
                  <a:pt x="0" y="46"/>
                </a:cubicBezTo>
                <a:cubicBezTo>
                  <a:pt x="6" y="50"/>
                  <a:pt x="13" y="52"/>
                  <a:pt x="20" y="52"/>
                </a:cubicBezTo>
                <a:cubicBezTo>
                  <a:pt x="44" y="52"/>
                  <a:pt x="57" y="32"/>
                  <a:pt x="57" y="15"/>
                </a:cubicBezTo>
                <a:cubicBezTo>
                  <a:pt x="57" y="14"/>
                  <a:pt x="57" y="14"/>
                  <a:pt x="57" y="13"/>
                </a:cubicBezTo>
                <a:cubicBezTo>
                  <a:pt x="60" y="11"/>
                  <a:pt x="62" y="9"/>
                  <a:pt x="64" y="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32"/>
          <p:cNvSpPr>
            <a:spLocks noChangeAspect="1"/>
          </p:cNvSpPr>
          <p:nvPr/>
        </p:nvSpPr>
        <p:spPr>
          <a:xfrm rot="5400000" flipH="1" flipV="1">
            <a:off x="2061394" y="2735593"/>
            <a:ext cx="950726" cy="950726"/>
          </a:xfrm>
          <a:prstGeom prst="arc">
            <a:avLst>
              <a:gd name="adj1" fmla="val 17425672"/>
              <a:gd name="adj2" fmla="val 4389224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6200000" flipH="1">
            <a:off x="7422420" y="3743279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376"/>
          <p:cNvSpPr>
            <a:spLocks noChangeAspect="1"/>
          </p:cNvSpPr>
          <p:nvPr/>
        </p:nvSpPr>
        <p:spPr bwMode="auto">
          <a:xfrm>
            <a:off x="5936717" y="4103713"/>
            <a:ext cx="379574" cy="345600"/>
          </a:xfrm>
          <a:custGeom>
            <a:gdLst>
              <a:gd name="T0" fmla="*/ 47 w 64"/>
              <a:gd name="T1" fmla="*/ 0 h 59"/>
              <a:gd name="T2" fmla="*/ 32 w 64"/>
              <a:gd name="T3" fmla="*/ 11 h 59"/>
              <a:gd name="T4" fmla="*/ 17 w 64"/>
              <a:gd name="T5" fmla="*/ 0 h 59"/>
              <a:gd name="T6" fmla="*/ 0 w 64"/>
              <a:gd name="T7" fmla="*/ 17 h 59"/>
              <a:gd name="T8" fmla="*/ 32 w 64"/>
              <a:gd name="T9" fmla="*/ 59 h 59"/>
              <a:gd name="T10" fmla="*/ 64 w 64"/>
              <a:gd name="T11" fmla="*/ 17 h 59"/>
              <a:gd name="T12" fmla="*/ 47 w 64"/>
              <a:gd name="T13" fmla="*/ 0 h 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9">
                <a:moveTo>
                  <a:pt x="47" y="0"/>
                </a:moveTo>
                <a:cubicBezTo>
                  <a:pt x="40" y="0"/>
                  <a:pt x="35" y="5"/>
                  <a:pt x="32" y="11"/>
                </a:cubicBezTo>
                <a:cubicBezTo>
                  <a:pt x="29" y="5"/>
                  <a:pt x="24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36"/>
                  <a:pt x="19" y="41"/>
                  <a:pt x="32" y="59"/>
                </a:cubicBezTo>
                <a:cubicBezTo>
                  <a:pt x="44" y="41"/>
                  <a:pt x="64" y="35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10606" tIns="55303" rIns="110606" bIns="5530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270074" y="2876473"/>
            <a:ext cx="163375" cy="518400"/>
            <a:chOff x="4178301" y="0"/>
            <a:chExt cx="1797050" cy="5702300"/>
          </a:xfrm>
          <a:solidFill>
            <a:schemeClr val="bg2"/>
          </a:solidFill>
        </p:grpSpPr>
        <p:sp>
          <p:nvSpPr>
            <p:cNvPr id="40" name="Freeform 6"/>
            <p:cNvSpPr/>
            <p:nvPr/>
          </p:nvSpPr>
          <p:spPr bwMode="auto">
            <a:xfrm>
              <a:off x="4449763" y="0"/>
              <a:ext cx="1250950" cy="1157288"/>
            </a:xfrm>
            <a:custGeom>
              <a:gdLst>
                <a:gd name="T0" fmla="*/ 179 w 788"/>
                <a:gd name="T1" fmla="*/ 0 h 729"/>
                <a:gd name="T2" fmla="*/ 609 w 788"/>
                <a:gd name="T3" fmla="*/ 0 h 729"/>
                <a:gd name="T4" fmla="*/ 642 w 788"/>
                <a:gd name="T5" fmla="*/ 3 h 729"/>
                <a:gd name="T6" fmla="*/ 673 w 788"/>
                <a:gd name="T7" fmla="*/ 11 h 729"/>
                <a:gd name="T8" fmla="*/ 700 w 788"/>
                <a:gd name="T9" fmla="*/ 23 h 729"/>
                <a:gd name="T10" fmla="*/ 725 w 788"/>
                <a:gd name="T11" fmla="*/ 39 h 729"/>
                <a:gd name="T12" fmla="*/ 747 w 788"/>
                <a:gd name="T13" fmla="*/ 59 h 729"/>
                <a:gd name="T14" fmla="*/ 764 w 788"/>
                <a:gd name="T15" fmla="*/ 82 h 729"/>
                <a:gd name="T16" fmla="*/ 777 w 788"/>
                <a:gd name="T17" fmla="*/ 108 h 729"/>
                <a:gd name="T18" fmla="*/ 786 w 788"/>
                <a:gd name="T19" fmla="*/ 136 h 729"/>
                <a:gd name="T20" fmla="*/ 788 w 788"/>
                <a:gd name="T21" fmla="*/ 166 h 729"/>
                <a:gd name="T22" fmla="*/ 739 w 788"/>
                <a:gd name="T23" fmla="*/ 563 h 729"/>
                <a:gd name="T24" fmla="*/ 733 w 788"/>
                <a:gd name="T25" fmla="*/ 594 h 729"/>
                <a:gd name="T26" fmla="*/ 722 w 788"/>
                <a:gd name="T27" fmla="*/ 623 h 729"/>
                <a:gd name="T28" fmla="*/ 709 w 788"/>
                <a:gd name="T29" fmla="*/ 649 h 729"/>
                <a:gd name="T30" fmla="*/ 691 w 788"/>
                <a:gd name="T31" fmla="*/ 672 h 729"/>
                <a:gd name="T32" fmla="*/ 670 w 788"/>
                <a:gd name="T33" fmla="*/ 691 h 729"/>
                <a:gd name="T34" fmla="*/ 647 w 788"/>
                <a:gd name="T35" fmla="*/ 708 h 729"/>
                <a:gd name="T36" fmla="*/ 620 w 788"/>
                <a:gd name="T37" fmla="*/ 719 h 729"/>
                <a:gd name="T38" fmla="*/ 592 w 788"/>
                <a:gd name="T39" fmla="*/ 726 h 729"/>
                <a:gd name="T40" fmla="*/ 560 w 788"/>
                <a:gd name="T41" fmla="*/ 729 h 729"/>
                <a:gd name="T42" fmla="*/ 544 w 788"/>
                <a:gd name="T43" fmla="*/ 729 h 729"/>
                <a:gd name="T44" fmla="*/ 530 w 788"/>
                <a:gd name="T45" fmla="*/ 726 h 729"/>
                <a:gd name="T46" fmla="*/ 517 w 788"/>
                <a:gd name="T47" fmla="*/ 723 h 729"/>
                <a:gd name="T48" fmla="*/ 503 w 788"/>
                <a:gd name="T49" fmla="*/ 719 h 729"/>
                <a:gd name="T50" fmla="*/ 489 w 788"/>
                <a:gd name="T51" fmla="*/ 715 h 729"/>
                <a:gd name="T52" fmla="*/ 474 w 788"/>
                <a:gd name="T53" fmla="*/ 712 h 729"/>
                <a:gd name="T54" fmla="*/ 454 w 788"/>
                <a:gd name="T55" fmla="*/ 709 h 729"/>
                <a:gd name="T56" fmla="*/ 432 w 788"/>
                <a:gd name="T57" fmla="*/ 707 h 729"/>
                <a:gd name="T58" fmla="*/ 405 w 788"/>
                <a:gd name="T59" fmla="*/ 706 h 729"/>
                <a:gd name="T60" fmla="*/ 377 w 788"/>
                <a:gd name="T61" fmla="*/ 707 h 729"/>
                <a:gd name="T62" fmla="*/ 354 w 788"/>
                <a:gd name="T63" fmla="*/ 709 h 729"/>
                <a:gd name="T64" fmla="*/ 333 w 788"/>
                <a:gd name="T65" fmla="*/ 713 h 729"/>
                <a:gd name="T66" fmla="*/ 315 w 788"/>
                <a:gd name="T67" fmla="*/ 718 h 729"/>
                <a:gd name="T68" fmla="*/ 297 w 788"/>
                <a:gd name="T69" fmla="*/ 722 h 729"/>
                <a:gd name="T70" fmla="*/ 277 w 788"/>
                <a:gd name="T71" fmla="*/ 725 h 729"/>
                <a:gd name="T72" fmla="*/ 256 w 788"/>
                <a:gd name="T73" fmla="*/ 727 h 729"/>
                <a:gd name="T74" fmla="*/ 229 w 788"/>
                <a:gd name="T75" fmla="*/ 729 h 729"/>
                <a:gd name="T76" fmla="*/ 198 w 788"/>
                <a:gd name="T77" fmla="*/ 726 h 729"/>
                <a:gd name="T78" fmla="*/ 168 w 788"/>
                <a:gd name="T79" fmla="*/ 721 h 729"/>
                <a:gd name="T80" fmla="*/ 142 w 788"/>
                <a:gd name="T81" fmla="*/ 710 h 729"/>
                <a:gd name="T82" fmla="*/ 118 w 788"/>
                <a:gd name="T83" fmla="*/ 696 h 729"/>
                <a:gd name="T84" fmla="*/ 97 w 788"/>
                <a:gd name="T85" fmla="*/ 677 h 729"/>
                <a:gd name="T86" fmla="*/ 80 w 788"/>
                <a:gd name="T87" fmla="*/ 654 h 729"/>
                <a:gd name="T88" fmla="*/ 67 w 788"/>
                <a:gd name="T89" fmla="*/ 627 h 729"/>
                <a:gd name="T90" fmla="*/ 56 w 788"/>
                <a:gd name="T91" fmla="*/ 598 h 729"/>
                <a:gd name="T92" fmla="*/ 50 w 788"/>
                <a:gd name="T93" fmla="*/ 563 h 729"/>
                <a:gd name="T94" fmla="*/ 0 w 788"/>
                <a:gd name="T95" fmla="*/ 166 h 729"/>
                <a:gd name="T96" fmla="*/ 4 w 788"/>
                <a:gd name="T97" fmla="*/ 136 h 729"/>
                <a:gd name="T98" fmla="*/ 11 w 788"/>
                <a:gd name="T99" fmla="*/ 108 h 729"/>
                <a:gd name="T100" fmla="*/ 25 w 788"/>
                <a:gd name="T101" fmla="*/ 82 h 729"/>
                <a:gd name="T102" fmla="*/ 43 w 788"/>
                <a:gd name="T103" fmla="*/ 59 h 729"/>
                <a:gd name="T104" fmla="*/ 65 w 788"/>
                <a:gd name="T105" fmla="*/ 39 h 729"/>
                <a:gd name="T106" fmla="*/ 90 w 788"/>
                <a:gd name="T107" fmla="*/ 23 h 729"/>
                <a:gd name="T108" fmla="*/ 117 w 788"/>
                <a:gd name="T109" fmla="*/ 11 h 729"/>
                <a:gd name="T110" fmla="*/ 148 w 788"/>
                <a:gd name="T111" fmla="*/ 3 h 729"/>
                <a:gd name="T112" fmla="*/ 179 w 788"/>
                <a:gd name="T113" fmla="*/ 0 h 7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729">
                  <a:moveTo>
                    <a:pt x="179" y="0"/>
                  </a:moveTo>
                  <a:lnTo>
                    <a:pt x="609" y="0"/>
                  </a:lnTo>
                  <a:lnTo>
                    <a:pt x="642" y="3"/>
                  </a:lnTo>
                  <a:lnTo>
                    <a:pt x="673" y="11"/>
                  </a:lnTo>
                  <a:lnTo>
                    <a:pt x="700" y="23"/>
                  </a:lnTo>
                  <a:lnTo>
                    <a:pt x="725" y="39"/>
                  </a:lnTo>
                  <a:lnTo>
                    <a:pt x="747" y="59"/>
                  </a:lnTo>
                  <a:lnTo>
                    <a:pt x="764" y="82"/>
                  </a:lnTo>
                  <a:lnTo>
                    <a:pt x="777" y="108"/>
                  </a:lnTo>
                  <a:lnTo>
                    <a:pt x="786" y="136"/>
                  </a:lnTo>
                  <a:lnTo>
                    <a:pt x="788" y="166"/>
                  </a:lnTo>
                  <a:lnTo>
                    <a:pt x="739" y="563"/>
                  </a:lnTo>
                  <a:lnTo>
                    <a:pt x="733" y="594"/>
                  </a:lnTo>
                  <a:lnTo>
                    <a:pt x="722" y="623"/>
                  </a:lnTo>
                  <a:lnTo>
                    <a:pt x="709" y="649"/>
                  </a:lnTo>
                  <a:lnTo>
                    <a:pt x="691" y="672"/>
                  </a:lnTo>
                  <a:lnTo>
                    <a:pt x="670" y="691"/>
                  </a:lnTo>
                  <a:lnTo>
                    <a:pt x="647" y="708"/>
                  </a:lnTo>
                  <a:lnTo>
                    <a:pt x="620" y="719"/>
                  </a:lnTo>
                  <a:lnTo>
                    <a:pt x="592" y="726"/>
                  </a:lnTo>
                  <a:lnTo>
                    <a:pt x="560" y="729"/>
                  </a:lnTo>
                  <a:lnTo>
                    <a:pt x="544" y="729"/>
                  </a:lnTo>
                  <a:lnTo>
                    <a:pt x="530" y="726"/>
                  </a:lnTo>
                  <a:lnTo>
                    <a:pt x="517" y="723"/>
                  </a:lnTo>
                  <a:lnTo>
                    <a:pt x="503" y="719"/>
                  </a:lnTo>
                  <a:lnTo>
                    <a:pt x="489" y="715"/>
                  </a:lnTo>
                  <a:lnTo>
                    <a:pt x="474" y="712"/>
                  </a:lnTo>
                  <a:lnTo>
                    <a:pt x="454" y="709"/>
                  </a:lnTo>
                  <a:lnTo>
                    <a:pt x="432" y="707"/>
                  </a:lnTo>
                  <a:lnTo>
                    <a:pt x="405" y="706"/>
                  </a:lnTo>
                  <a:lnTo>
                    <a:pt x="377" y="707"/>
                  </a:lnTo>
                  <a:lnTo>
                    <a:pt x="354" y="709"/>
                  </a:lnTo>
                  <a:lnTo>
                    <a:pt x="333" y="713"/>
                  </a:lnTo>
                  <a:lnTo>
                    <a:pt x="315" y="718"/>
                  </a:lnTo>
                  <a:lnTo>
                    <a:pt x="297" y="722"/>
                  </a:lnTo>
                  <a:lnTo>
                    <a:pt x="277" y="725"/>
                  </a:lnTo>
                  <a:lnTo>
                    <a:pt x="256" y="727"/>
                  </a:lnTo>
                  <a:lnTo>
                    <a:pt x="229" y="729"/>
                  </a:lnTo>
                  <a:lnTo>
                    <a:pt x="198" y="726"/>
                  </a:lnTo>
                  <a:lnTo>
                    <a:pt x="168" y="721"/>
                  </a:lnTo>
                  <a:lnTo>
                    <a:pt x="142" y="710"/>
                  </a:lnTo>
                  <a:lnTo>
                    <a:pt x="118" y="696"/>
                  </a:lnTo>
                  <a:lnTo>
                    <a:pt x="97" y="677"/>
                  </a:lnTo>
                  <a:lnTo>
                    <a:pt x="80" y="654"/>
                  </a:lnTo>
                  <a:lnTo>
                    <a:pt x="67" y="627"/>
                  </a:lnTo>
                  <a:lnTo>
                    <a:pt x="56" y="598"/>
                  </a:lnTo>
                  <a:lnTo>
                    <a:pt x="50" y="563"/>
                  </a:lnTo>
                  <a:lnTo>
                    <a:pt x="0" y="166"/>
                  </a:lnTo>
                  <a:lnTo>
                    <a:pt x="4" y="136"/>
                  </a:lnTo>
                  <a:lnTo>
                    <a:pt x="11" y="108"/>
                  </a:lnTo>
                  <a:lnTo>
                    <a:pt x="25" y="82"/>
                  </a:lnTo>
                  <a:lnTo>
                    <a:pt x="43" y="59"/>
                  </a:lnTo>
                  <a:lnTo>
                    <a:pt x="65" y="39"/>
                  </a:lnTo>
                  <a:lnTo>
                    <a:pt x="90" y="23"/>
                  </a:lnTo>
                  <a:lnTo>
                    <a:pt x="117" y="11"/>
                  </a:lnTo>
                  <a:lnTo>
                    <a:pt x="148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4313238" y="2889250"/>
              <a:ext cx="1401763" cy="930275"/>
            </a:xfrm>
            <a:custGeom>
              <a:gdLst>
                <a:gd name="T0" fmla="*/ 863 w 883"/>
                <a:gd name="T1" fmla="*/ 0 h 586"/>
                <a:gd name="T2" fmla="*/ 883 w 883"/>
                <a:gd name="T3" fmla="*/ 119 h 586"/>
                <a:gd name="T4" fmla="*/ 0 w 883"/>
                <a:gd name="T5" fmla="*/ 586 h 586"/>
                <a:gd name="T6" fmla="*/ 24 w 883"/>
                <a:gd name="T7" fmla="*/ 444 h 586"/>
                <a:gd name="T8" fmla="*/ 863 w 883"/>
                <a:gd name="T9" fmla="*/ 0 h 5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586">
                  <a:moveTo>
                    <a:pt x="863" y="0"/>
                  </a:moveTo>
                  <a:lnTo>
                    <a:pt x="883" y="119"/>
                  </a:lnTo>
                  <a:lnTo>
                    <a:pt x="0" y="586"/>
                  </a:lnTo>
                  <a:lnTo>
                    <a:pt x="24" y="444"/>
                  </a:lnTo>
                  <a:lnTo>
                    <a:pt x="8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4371976" y="2095500"/>
              <a:ext cx="1296988" cy="1377950"/>
            </a:xfrm>
            <a:custGeom>
              <a:gdLst>
                <a:gd name="T0" fmla="*/ 743 w 817"/>
                <a:gd name="T1" fmla="*/ 0 h 868"/>
                <a:gd name="T2" fmla="*/ 817 w 817"/>
                <a:gd name="T3" fmla="*/ 437 h 868"/>
                <a:gd name="T4" fmla="*/ 0 w 817"/>
                <a:gd name="T5" fmla="*/ 868 h 868"/>
                <a:gd name="T6" fmla="*/ 86 w 817"/>
                <a:gd name="T7" fmla="*/ 346 h 868"/>
                <a:gd name="T8" fmla="*/ 743 w 817"/>
                <a:gd name="T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866">
                  <a:moveTo>
                    <a:pt x="743" y="0"/>
                  </a:moveTo>
                  <a:lnTo>
                    <a:pt x="817" y="437"/>
                  </a:lnTo>
                  <a:lnTo>
                    <a:pt x="0" y="868"/>
                  </a:lnTo>
                  <a:lnTo>
                    <a:pt x="86" y="346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4529138" y="1824038"/>
              <a:ext cx="1006475" cy="700088"/>
            </a:xfrm>
            <a:custGeom>
              <a:gdLst>
                <a:gd name="T0" fmla="*/ 616 w 634"/>
                <a:gd name="T1" fmla="*/ 0 h 441"/>
                <a:gd name="T2" fmla="*/ 634 w 634"/>
                <a:gd name="T3" fmla="*/ 106 h 441"/>
                <a:gd name="T4" fmla="*/ 0 w 634"/>
                <a:gd name="T5" fmla="*/ 441 h 441"/>
                <a:gd name="T6" fmla="*/ 21 w 634"/>
                <a:gd name="T7" fmla="*/ 314 h 441"/>
                <a:gd name="T8" fmla="*/ 616 w 634"/>
                <a:gd name="T9" fmla="*/ 0 h 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441">
                  <a:moveTo>
                    <a:pt x="616" y="0"/>
                  </a:moveTo>
                  <a:lnTo>
                    <a:pt x="634" y="106"/>
                  </a:lnTo>
                  <a:lnTo>
                    <a:pt x="0" y="441"/>
                  </a:lnTo>
                  <a:lnTo>
                    <a:pt x="21" y="314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4178301" y="3281363"/>
              <a:ext cx="1711325" cy="1641475"/>
            </a:xfrm>
            <a:custGeom>
              <a:gdLst>
                <a:gd name="T0" fmla="*/ 990 w 1078"/>
                <a:gd name="T1" fmla="*/ 0 h 1034"/>
                <a:gd name="T2" fmla="*/ 1078 w 1078"/>
                <a:gd name="T3" fmla="*/ 530 h 1034"/>
                <a:gd name="T4" fmla="*/ 125 w 1078"/>
                <a:gd name="T5" fmla="*/ 1034 h 1034"/>
                <a:gd name="T6" fmla="*/ 29 w 1078"/>
                <a:gd name="T7" fmla="*/ 920 h 1034"/>
                <a:gd name="T8" fmla="*/ 16 w 1078"/>
                <a:gd name="T9" fmla="*/ 902 h 1034"/>
                <a:gd name="T10" fmla="*/ 8 w 1078"/>
                <a:gd name="T11" fmla="*/ 881 h 1034"/>
                <a:gd name="T12" fmla="*/ 2 w 1078"/>
                <a:gd name="T13" fmla="*/ 858 h 1034"/>
                <a:gd name="T14" fmla="*/ 0 w 1078"/>
                <a:gd name="T15" fmla="*/ 834 h 1034"/>
                <a:gd name="T16" fmla="*/ 1 w 1078"/>
                <a:gd name="T17" fmla="*/ 809 h 1034"/>
                <a:gd name="T18" fmla="*/ 3 w 1078"/>
                <a:gd name="T19" fmla="*/ 785 h 1034"/>
                <a:gd name="T20" fmla="*/ 8 w 1078"/>
                <a:gd name="T21" fmla="*/ 761 h 1034"/>
                <a:gd name="T22" fmla="*/ 12 w 1078"/>
                <a:gd name="T23" fmla="*/ 738 h 1034"/>
                <a:gd name="T24" fmla="*/ 17 w 1078"/>
                <a:gd name="T25" fmla="*/ 717 h 1034"/>
                <a:gd name="T26" fmla="*/ 23 w 1078"/>
                <a:gd name="T27" fmla="*/ 699 h 1034"/>
                <a:gd name="T28" fmla="*/ 27 w 1078"/>
                <a:gd name="T29" fmla="*/ 684 h 1034"/>
                <a:gd name="T30" fmla="*/ 29 w 1078"/>
                <a:gd name="T31" fmla="*/ 673 h 1034"/>
                <a:gd name="T32" fmla="*/ 60 w 1078"/>
                <a:gd name="T33" fmla="*/ 492 h 1034"/>
                <a:gd name="T34" fmla="*/ 990 w 1078"/>
                <a:gd name="T35" fmla="*/ 0 h 10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8" h="1034">
                  <a:moveTo>
                    <a:pt x="990" y="0"/>
                  </a:moveTo>
                  <a:lnTo>
                    <a:pt x="1078" y="530"/>
                  </a:lnTo>
                  <a:lnTo>
                    <a:pt x="125" y="1034"/>
                  </a:lnTo>
                  <a:lnTo>
                    <a:pt x="29" y="920"/>
                  </a:lnTo>
                  <a:lnTo>
                    <a:pt x="16" y="902"/>
                  </a:lnTo>
                  <a:lnTo>
                    <a:pt x="8" y="881"/>
                  </a:lnTo>
                  <a:lnTo>
                    <a:pt x="2" y="858"/>
                  </a:lnTo>
                  <a:lnTo>
                    <a:pt x="0" y="834"/>
                  </a:lnTo>
                  <a:lnTo>
                    <a:pt x="1" y="809"/>
                  </a:lnTo>
                  <a:lnTo>
                    <a:pt x="3" y="785"/>
                  </a:lnTo>
                  <a:lnTo>
                    <a:pt x="8" y="761"/>
                  </a:lnTo>
                  <a:lnTo>
                    <a:pt x="12" y="738"/>
                  </a:lnTo>
                  <a:lnTo>
                    <a:pt x="17" y="717"/>
                  </a:lnTo>
                  <a:lnTo>
                    <a:pt x="23" y="699"/>
                  </a:lnTo>
                  <a:lnTo>
                    <a:pt x="27" y="684"/>
                  </a:lnTo>
                  <a:lnTo>
                    <a:pt x="29" y="673"/>
                  </a:lnTo>
                  <a:lnTo>
                    <a:pt x="60" y="492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4678363" y="4594225"/>
              <a:ext cx="1296988" cy="1108075"/>
            </a:xfrm>
            <a:custGeom>
              <a:gdLst>
                <a:gd name="T0" fmla="*/ 817 w 817"/>
                <a:gd name="T1" fmla="*/ 0 h 698"/>
                <a:gd name="T2" fmla="*/ 816 w 817"/>
                <a:gd name="T3" fmla="*/ 21 h 698"/>
                <a:gd name="T4" fmla="*/ 813 w 817"/>
                <a:gd name="T5" fmla="*/ 41 h 698"/>
                <a:gd name="T6" fmla="*/ 808 w 817"/>
                <a:gd name="T7" fmla="*/ 59 h 698"/>
                <a:gd name="T8" fmla="*/ 799 w 817"/>
                <a:gd name="T9" fmla="*/ 77 h 698"/>
                <a:gd name="T10" fmla="*/ 787 w 817"/>
                <a:gd name="T11" fmla="*/ 93 h 698"/>
                <a:gd name="T12" fmla="*/ 320 w 817"/>
                <a:gd name="T13" fmla="*/ 647 h 698"/>
                <a:gd name="T14" fmla="*/ 303 w 817"/>
                <a:gd name="T15" fmla="*/ 666 h 698"/>
                <a:gd name="T16" fmla="*/ 287 w 817"/>
                <a:gd name="T17" fmla="*/ 680 h 698"/>
                <a:gd name="T18" fmla="*/ 274 w 817"/>
                <a:gd name="T19" fmla="*/ 691 h 698"/>
                <a:gd name="T20" fmla="*/ 262 w 817"/>
                <a:gd name="T21" fmla="*/ 697 h 698"/>
                <a:gd name="T22" fmla="*/ 251 w 817"/>
                <a:gd name="T23" fmla="*/ 698 h 698"/>
                <a:gd name="T24" fmla="*/ 239 w 817"/>
                <a:gd name="T25" fmla="*/ 697 h 698"/>
                <a:gd name="T26" fmla="*/ 227 w 817"/>
                <a:gd name="T27" fmla="*/ 691 h 698"/>
                <a:gd name="T28" fmla="*/ 214 w 817"/>
                <a:gd name="T29" fmla="*/ 680 h 698"/>
                <a:gd name="T30" fmla="*/ 199 w 817"/>
                <a:gd name="T31" fmla="*/ 666 h 698"/>
                <a:gd name="T32" fmla="*/ 182 w 817"/>
                <a:gd name="T33" fmla="*/ 647 h 698"/>
                <a:gd name="T34" fmla="*/ 0 w 817"/>
                <a:gd name="T35" fmla="*/ 431 h 698"/>
                <a:gd name="T36" fmla="*/ 817 w 817"/>
                <a:gd name="T37" fmla="*/ 0 h 6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7" h="698">
                  <a:moveTo>
                    <a:pt x="817" y="0"/>
                  </a:moveTo>
                  <a:lnTo>
                    <a:pt x="816" y="21"/>
                  </a:lnTo>
                  <a:lnTo>
                    <a:pt x="813" y="41"/>
                  </a:lnTo>
                  <a:lnTo>
                    <a:pt x="808" y="59"/>
                  </a:lnTo>
                  <a:lnTo>
                    <a:pt x="799" y="77"/>
                  </a:lnTo>
                  <a:lnTo>
                    <a:pt x="787" y="93"/>
                  </a:lnTo>
                  <a:lnTo>
                    <a:pt x="320" y="647"/>
                  </a:lnTo>
                  <a:lnTo>
                    <a:pt x="303" y="666"/>
                  </a:lnTo>
                  <a:lnTo>
                    <a:pt x="287" y="680"/>
                  </a:lnTo>
                  <a:lnTo>
                    <a:pt x="274" y="691"/>
                  </a:lnTo>
                  <a:lnTo>
                    <a:pt x="262" y="697"/>
                  </a:lnTo>
                  <a:lnTo>
                    <a:pt x="251" y="698"/>
                  </a:lnTo>
                  <a:lnTo>
                    <a:pt x="239" y="697"/>
                  </a:lnTo>
                  <a:lnTo>
                    <a:pt x="227" y="691"/>
                  </a:lnTo>
                  <a:lnTo>
                    <a:pt x="214" y="680"/>
                  </a:lnTo>
                  <a:lnTo>
                    <a:pt x="199" y="666"/>
                  </a:lnTo>
                  <a:lnTo>
                    <a:pt x="182" y="647"/>
                  </a:lnTo>
                  <a:lnTo>
                    <a:pt x="0" y="43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4603751" y="1225550"/>
              <a:ext cx="868363" cy="854075"/>
            </a:xfrm>
            <a:custGeom>
              <a:gdLst>
                <a:gd name="T0" fmla="*/ 280 w 547"/>
                <a:gd name="T1" fmla="*/ 0 h 538"/>
                <a:gd name="T2" fmla="*/ 316 w 547"/>
                <a:gd name="T3" fmla="*/ 0 h 538"/>
                <a:gd name="T4" fmla="*/ 353 w 547"/>
                <a:gd name="T5" fmla="*/ 2 h 538"/>
                <a:gd name="T6" fmla="*/ 388 w 547"/>
                <a:gd name="T7" fmla="*/ 6 h 538"/>
                <a:gd name="T8" fmla="*/ 421 w 547"/>
                <a:gd name="T9" fmla="*/ 11 h 538"/>
                <a:gd name="T10" fmla="*/ 451 w 547"/>
                <a:gd name="T11" fmla="*/ 19 h 538"/>
                <a:gd name="T12" fmla="*/ 477 w 547"/>
                <a:gd name="T13" fmla="*/ 27 h 538"/>
                <a:gd name="T14" fmla="*/ 498 w 547"/>
                <a:gd name="T15" fmla="*/ 38 h 538"/>
                <a:gd name="T16" fmla="*/ 514 w 547"/>
                <a:gd name="T17" fmla="*/ 51 h 538"/>
                <a:gd name="T18" fmla="*/ 547 w 547"/>
                <a:gd name="T19" fmla="*/ 249 h 538"/>
                <a:gd name="T20" fmla="*/ 0 w 547"/>
                <a:gd name="T21" fmla="*/ 538 h 538"/>
                <a:gd name="T22" fmla="*/ 81 w 547"/>
                <a:gd name="T23" fmla="*/ 51 h 538"/>
                <a:gd name="T24" fmla="*/ 98 w 547"/>
                <a:gd name="T25" fmla="*/ 38 h 538"/>
                <a:gd name="T26" fmla="*/ 118 w 547"/>
                <a:gd name="T27" fmla="*/ 27 h 538"/>
                <a:gd name="T28" fmla="*/ 144 w 547"/>
                <a:gd name="T29" fmla="*/ 19 h 538"/>
                <a:gd name="T30" fmla="*/ 175 w 547"/>
                <a:gd name="T31" fmla="*/ 11 h 538"/>
                <a:gd name="T32" fmla="*/ 208 w 547"/>
                <a:gd name="T33" fmla="*/ 6 h 538"/>
                <a:gd name="T34" fmla="*/ 243 w 547"/>
                <a:gd name="T35" fmla="*/ 2 h 538"/>
                <a:gd name="T36" fmla="*/ 280 w 547"/>
                <a:gd name="T37" fmla="*/ 0 h 5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7" h="538">
                  <a:moveTo>
                    <a:pt x="280" y="0"/>
                  </a:moveTo>
                  <a:lnTo>
                    <a:pt x="316" y="0"/>
                  </a:lnTo>
                  <a:lnTo>
                    <a:pt x="353" y="2"/>
                  </a:lnTo>
                  <a:lnTo>
                    <a:pt x="388" y="6"/>
                  </a:lnTo>
                  <a:lnTo>
                    <a:pt x="421" y="11"/>
                  </a:lnTo>
                  <a:lnTo>
                    <a:pt x="451" y="19"/>
                  </a:lnTo>
                  <a:lnTo>
                    <a:pt x="477" y="27"/>
                  </a:lnTo>
                  <a:lnTo>
                    <a:pt x="498" y="38"/>
                  </a:lnTo>
                  <a:lnTo>
                    <a:pt x="514" y="51"/>
                  </a:lnTo>
                  <a:lnTo>
                    <a:pt x="547" y="249"/>
                  </a:lnTo>
                  <a:lnTo>
                    <a:pt x="0" y="538"/>
                  </a:lnTo>
                  <a:lnTo>
                    <a:pt x="81" y="51"/>
                  </a:lnTo>
                  <a:lnTo>
                    <a:pt x="98" y="38"/>
                  </a:lnTo>
                  <a:lnTo>
                    <a:pt x="118" y="27"/>
                  </a:lnTo>
                  <a:lnTo>
                    <a:pt x="144" y="19"/>
                  </a:lnTo>
                  <a:lnTo>
                    <a:pt x="175" y="11"/>
                  </a:lnTo>
                  <a:lnTo>
                    <a:pt x="208" y="6"/>
                  </a:lnTo>
                  <a:lnTo>
                    <a:pt x="243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505326" y="4325938"/>
              <a:ext cx="1455738" cy="876300"/>
            </a:xfrm>
            <a:custGeom>
              <a:gdLst>
                <a:gd name="T0" fmla="*/ 894 w 917"/>
                <a:gd name="T1" fmla="*/ 0 h 552"/>
                <a:gd name="T2" fmla="*/ 896 w 917"/>
                <a:gd name="T3" fmla="*/ 15 h 552"/>
                <a:gd name="T4" fmla="*/ 900 w 917"/>
                <a:gd name="T5" fmla="*/ 32 h 552"/>
                <a:gd name="T6" fmla="*/ 904 w 917"/>
                <a:gd name="T7" fmla="*/ 53 h 552"/>
                <a:gd name="T8" fmla="*/ 910 w 917"/>
                <a:gd name="T9" fmla="*/ 77 h 552"/>
                <a:gd name="T10" fmla="*/ 917 w 917"/>
                <a:gd name="T11" fmla="*/ 104 h 552"/>
                <a:gd name="T12" fmla="*/ 68 w 917"/>
                <a:gd name="T13" fmla="*/ 552 h 552"/>
                <a:gd name="T14" fmla="*/ 0 w 917"/>
                <a:gd name="T15" fmla="*/ 473 h 552"/>
                <a:gd name="T16" fmla="*/ 894 w 917"/>
                <a:gd name="T17" fmla="*/ 0 h 5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52">
                  <a:moveTo>
                    <a:pt x="894" y="0"/>
                  </a:moveTo>
                  <a:lnTo>
                    <a:pt x="896" y="15"/>
                  </a:lnTo>
                  <a:lnTo>
                    <a:pt x="900" y="32"/>
                  </a:lnTo>
                  <a:lnTo>
                    <a:pt x="904" y="53"/>
                  </a:lnTo>
                  <a:lnTo>
                    <a:pt x="910" y="77"/>
                  </a:lnTo>
                  <a:lnTo>
                    <a:pt x="917" y="104"/>
                  </a:lnTo>
                  <a:lnTo>
                    <a:pt x="68" y="552"/>
                  </a:lnTo>
                  <a:lnTo>
                    <a:pt x="0" y="473"/>
                  </a:lnTo>
                  <a:lnTo>
                    <a:pt x="8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20036874">
            <a:off x="1123117" y="3568553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 rot="20036874">
            <a:off x="4660456" y="356855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 rot="20036874">
            <a:off x="8196269" y="3568551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Arc 33"/>
          <p:cNvSpPr>
            <a:spLocks noChangeAspect="1"/>
          </p:cNvSpPr>
          <p:nvPr/>
        </p:nvSpPr>
        <p:spPr>
          <a:xfrm rot="5400000" flipH="1" flipV="1">
            <a:off x="5513929" y="2760488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 rot="1563126" flipH="1">
            <a:off x="2967967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 rot="1563126" flipH="1">
            <a:off x="6472703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 rot="1563126" flipH="1">
            <a:off x="9975714" y="356998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02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9" name="菱形 18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443277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bg-BG" sz="216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968" y="4962679"/>
            <a:ext cx="9166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720"/>
              </a:spcAft>
            </a:pPr>
            <a:r>
              <a:rPr lang="zh-CN" altLang="en-US" sz="200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单击此处添加您的内容。建议您在展示时采用微软雅黑字体。本模板所有图形线条及相应素材均可自由编辑、改色、替换。更多作品请在风云网搜索：风云办公。</a:t>
            </a:r>
            <a:endParaRPr lang="en-US" sz="2000">
              <a:cs typeface="+mn-ea"/>
              <a:sym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022170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601062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>
              <a:solidFill>
                <a:srgbClr val="8B8B8B"/>
              </a:solidFill>
              <a:cs typeface="+mn-ea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18014" y="3535185"/>
            <a:ext cx="259200" cy="198673"/>
            <a:chOff x="3533863" y="2867819"/>
            <a:chExt cx="216000" cy="165561"/>
          </a:xfrm>
          <a:solidFill>
            <a:schemeClr val="accent3"/>
          </a:solidFill>
        </p:grpSpPr>
        <p:sp>
          <p:nvSpPr>
            <p:cNvPr id="30" name="Freeform 6"/>
            <p:cNvSpPr>
              <a:spLocks noChangeAspect="1"/>
            </p:cNvSpPr>
            <p:nvPr/>
          </p:nvSpPr>
          <p:spPr bwMode="auto">
            <a:xfrm>
              <a:off x="3533863" y="2867819"/>
              <a:ext cx="216000" cy="75412"/>
            </a:xfrm>
            <a:custGeom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ChangeAspect="1"/>
            </p:cNvSpPr>
            <p:nvPr/>
          </p:nvSpPr>
          <p:spPr bwMode="auto">
            <a:xfrm>
              <a:off x="3533863" y="2957968"/>
              <a:ext cx="216000" cy="75412"/>
            </a:xfrm>
            <a:custGeom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</p:grpSp>
      <p:sp>
        <p:nvSpPr>
          <p:cNvPr id="32" name="Freeform 6"/>
          <p:cNvSpPr>
            <a:spLocks noChangeAspect="1"/>
          </p:cNvSpPr>
          <p:nvPr/>
        </p:nvSpPr>
        <p:spPr bwMode="auto">
          <a:xfrm>
            <a:off x="3358562" y="3507728"/>
            <a:ext cx="258656" cy="259200"/>
          </a:xfrm>
          <a:custGeom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4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3" name="Freeform 6"/>
          <p:cNvSpPr>
            <a:spLocks noChangeAspect="1"/>
          </p:cNvSpPr>
          <p:nvPr/>
        </p:nvSpPr>
        <p:spPr bwMode="auto">
          <a:xfrm>
            <a:off x="5937454" y="3509651"/>
            <a:ext cx="258656" cy="259200"/>
          </a:xfrm>
          <a:custGeom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4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9" name="Freeform 38"/>
          <p:cNvSpPr>
            <a:spLocks noChangeAspect="1"/>
          </p:cNvSpPr>
          <p:nvPr/>
        </p:nvSpPr>
        <p:spPr bwMode="auto">
          <a:xfrm>
            <a:off x="4684111" y="3395011"/>
            <a:ext cx="197360" cy="432000"/>
          </a:xfrm>
          <a:custGeom>
            <a:gdLst>
              <a:gd name="T0" fmla="*/ 860 w 1436"/>
              <a:gd name="T1" fmla="*/ 26 h 3158"/>
              <a:gd name="T2" fmla="*/ 1019 w 1436"/>
              <a:gd name="T3" fmla="*/ 129 h 3158"/>
              <a:gd name="T4" fmla="*/ 1119 w 1436"/>
              <a:gd name="T5" fmla="*/ 290 h 3158"/>
              <a:gd name="T6" fmla="*/ 1141 w 1436"/>
              <a:gd name="T7" fmla="*/ 489 h 3158"/>
              <a:gd name="T8" fmla="*/ 1077 w 1436"/>
              <a:gd name="T9" fmla="*/ 673 h 3158"/>
              <a:gd name="T10" fmla="*/ 943 w 1436"/>
              <a:gd name="T11" fmla="*/ 809 h 3158"/>
              <a:gd name="T12" fmla="*/ 1136 w 1436"/>
              <a:gd name="T13" fmla="*/ 836 h 3158"/>
              <a:gd name="T14" fmla="*/ 1182 w 1436"/>
              <a:gd name="T15" fmla="*/ 860 h 3158"/>
              <a:gd name="T16" fmla="*/ 1239 w 1436"/>
              <a:gd name="T17" fmla="*/ 922 h 3158"/>
              <a:gd name="T18" fmla="*/ 1262 w 1436"/>
              <a:gd name="T19" fmla="*/ 1022 h 3158"/>
              <a:gd name="T20" fmla="*/ 1219 w 1436"/>
              <a:gd name="T21" fmla="*/ 1101 h 3158"/>
              <a:gd name="T22" fmla="*/ 1162 w 1436"/>
              <a:gd name="T23" fmla="*/ 1145 h 3158"/>
              <a:gd name="T24" fmla="*/ 1132 w 1436"/>
              <a:gd name="T25" fmla="*/ 1151 h 3158"/>
              <a:gd name="T26" fmla="*/ 937 w 1436"/>
              <a:gd name="T27" fmla="*/ 1203 h 3158"/>
              <a:gd name="T28" fmla="*/ 997 w 1436"/>
              <a:gd name="T29" fmla="*/ 1447 h 3158"/>
              <a:gd name="T30" fmla="*/ 1083 w 1436"/>
              <a:gd name="T31" fmla="*/ 1718 h 3158"/>
              <a:gd name="T32" fmla="*/ 1181 w 1436"/>
              <a:gd name="T33" fmla="*/ 1973 h 3158"/>
              <a:gd name="T34" fmla="*/ 1259 w 1436"/>
              <a:gd name="T35" fmla="*/ 2136 h 3158"/>
              <a:gd name="T36" fmla="*/ 1263 w 1436"/>
              <a:gd name="T37" fmla="*/ 2144 h 3158"/>
              <a:gd name="T38" fmla="*/ 1265 w 1436"/>
              <a:gd name="T39" fmla="*/ 2151 h 3158"/>
              <a:gd name="T40" fmla="*/ 1295 w 1436"/>
              <a:gd name="T41" fmla="*/ 2157 h 3158"/>
              <a:gd name="T42" fmla="*/ 1333 w 1436"/>
              <a:gd name="T43" fmla="*/ 2193 h 3158"/>
              <a:gd name="T44" fmla="*/ 1330 w 1436"/>
              <a:gd name="T45" fmla="*/ 2254 h 3158"/>
              <a:gd name="T46" fmla="*/ 1294 w 1436"/>
              <a:gd name="T47" fmla="*/ 2281 h 3158"/>
              <a:gd name="T48" fmla="*/ 1340 w 1436"/>
              <a:gd name="T49" fmla="*/ 2388 h 3158"/>
              <a:gd name="T50" fmla="*/ 1419 w 1436"/>
              <a:gd name="T51" fmla="*/ 2579 h 3158"/>
              <a:gd name="T52" fmla="*/ 1432 w 1436"/>
              <a:gd name="T53" fmla="*/ 2771 h 3158"/>
              <a:gd name="T54" fmla="*/ 1377 w 1436"/>
              <a:gd name="T55" fmla="*/ 2932 h 3158"/>
              <a:gd name="T56" fmla="*/ 1367 w 1436"/>
              <a:gd name="T57" fmla="*/ 3014 h 3158"/>
              <a:gd name="T58" fmla="*/ 1404 w 1436"/>
              <a:gd name="T59" fmla="*/ 3065 h 3158"/>
              <a:gd name="T60" fmla="*/ 1416 w 1436"/>
              <a:gd name="T61" fmla="*/ 3131 h 3158"/>
              <a:gd name="T62" fmla="*/ 17 w 1436"/>
              <a:gd name="T63" fmla="*/ 3158 h 3158"/>
              <a:gd name="T64" fmla="*/ 19 w 1436"/>
              <a:gd name="T65" fmla="*/ 3114 h 3158"/>
              <a:gd name="T66" fmla="*/ 36 w 1436"/>
              <a:gd name="T67" fmla="*/ 3050 h 3158"/>
              <a:gd name="T68" fmla="*/ 74 w 1436"/>
              <a:gd name="T69" fmla="*/ 3009 h 3158"/>
              <a:gd name="T70" fmla="*/ 63 w 1436"/>
              <a:gd name="T71" fmla="*/ 2938 h 3158"/>
              <a:gd name="T72" fmla="*/ 4 w 1436"/>
              <a:gd name="T73" fmla="*/ 2754 h 3158"/>
              <a:gd name="T74" fmla="*/ 21 w 1436"/>
              <a:gd name="T75" fmla="*/ 2558 h 3158"/>
              <a:gd name="T76" fmla="*/ 111 w 1436"/>
              <a:gd name="T77" fmla="*/ 2381 h 3158"/>
              <a:gd name="T78" fmla="*/ 169 w 1436"/>
              <a:gd name="T79" fmla="*/ 2281 h 3158"/>
              <a:gd name="T80" fmla="*/ 139 w 1436"/>
              <a:gd name="T81" fmla="*/ 2265 h 3158"/>
              <a:gd name="T82" fmla="*/ 121 w 1436"/>
              <a:gd name="T83" fmla="*/ 2210 h 3158"/>
              <a:gd name="T84" fmla="*/ 155 w 1436"/>
              <a:gd name="T85" fmla="*/ 2162 h 3158"/>
              <a:gd name="T86" fmla="*/ 192 w 1436"/>
              <a:gd name="T87" fmla="*/ 2151 h 3158"/>
              <a:gd name="T88" fmla="*/ 247 w 1436"/>
              <a:gd name="T89" fmla="*/ 2054 h 3158"/>
              <a:gd name="T90" fmla="*/ 344 w 1436"/>
              <a:gd name="T91" fmla="*/ 1778 h 3158"/>
              <a:gd name="T92" fmla="*/ 431 w 1436"/>
              <a:gd name="T93" fmla="*/ 1481 h 3158"/>
              <a:gd name="T94" fmla="*/ 494 w 1436"/>
              <a:gd name="T95" fmla="*/ 1209 h 3158"/>
              <a:gd name="T96" fmla="*/ 397 w 1436"/>
              <a:gd name="T97" fmla="*/ 1151 h 3158"/>
              <a:gd name="T98" fmla="*/ 267 w 1436"/>
              <a:gd name="T99" fmla="*/ 1145 h 3158"/>
              <a:gd name="T100" fmla="*/ 212 w 1436"/>
              <a:gd name="T101" fmla="*/ 1101 h 3158"/>
              <a:gd name="T102" fmla="*/ 171 w 1436"/>
              <a:gd name="T103" fmla="*/ 1022 h 3158"/>
              <a:gd name="T104" fmla="*/ 193 w 1436"/>
              <a:gd name="T105" fmla="*/ 922 h 3158"/>
              <a:gd name="T106" fmla="*/ 249 w 1436"/>
              <a:gd name="T107" fmla="*/ 860 h 3158"/>
              <a:gd name="T108" fmla="*/ 294 w 1436"/>
              <a:gd name="T109" fmla="*/ 836 h 3158"/>
              <a:gd name="T110" fmla="*/ 489 w 1436"/>
              <a:gd name="T111" fmla="*/ 809 h 3158"/>
              <a:gd name="T112" fmla="*/ 356 w 1436"/>
              <a:gd name="T113" fmla="*/ 673 h 3158"/>
              <a:gd name="T114" fmla="*/ 291 w 1436"/>
              <a:gd name="T115" fmla="*/ 489 h 3158"/>
              <a:gd name="T116" fmla="*/ 314 w 1436"/>
              <a:gd name="T117" fmla="*/ 290 h 3158"/>
              <a:gd name="T118" fmla="*/ 413 w 1436"/>
              <a:gd name="T119" fmla="*/ 129 h 3158"/>
              <a:gd name="T120" fmla="*/ 572 w 1436"/>
              <a:gd name="T121" fmla="*/ 26 h 3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6" h="3158">
                <a:moveTo>
                  <a:pt x="716" y="0"/>
                </a:moveTo>
                <a:lnTo>
                  <a:pt x="766" y="3"/>
                </a:lnTo>
                <a:lnTo>
                  <a:pt x="815" y="13"/>
                </a:lnTo>
                <a:lnTo>
                  <a:pt x="860" y="26"/>
                </a:lnTo>
                <a:lnTo>
                  <a:pt x="905" y="45"/>
                </a:lnTo>
                <a:lnTo>
                  <a:pt x="946" y="69"/>
                </a:lnTo>
                <a:lnTo>
                  <a:pt x="983" y="97"/>
                </a:lnTo>
                <a:lnTo>
                  <a:pt x="1019" y="129"/>
                </a:lnTo>
                <a:lnTo>
                  <a:pt x="1050" y="164"/>
                </a:lnTo>
                <a:lnTo>
                  <a:pt x="1077" y="203"/>
                </a:lnTo>
                <a:lnTo>
                  <a:pt x="1100" y="246"/>
                </a:lnTo>
                <a:lnTo>
                  <a:pt x="1119" y="290"/>
                </a:lnTo>
                <a:lnTo>
                  <a:pt x="1133" y="337"/>
                </a:lnTo>
                <a:lnTo>
                  <a:pt x="1141" y="386"/>
                </a:lnTo>
                <a:lnTo>
                  <a:pt x="1144" y="437"/>
                </a:lnTo>
                <a:lnTo>
                  <a:pt x="1141" y="489"/>
                </a:lnTo>
                <a:lnTo>
                  <a:pt x="1133" y="539"/>
                </a:lnTo>
                <a:lnTo>
                  <a:pt x="1118" y="586"/>
                </a:lnTo>
                <a:lnTo>
                  <a:pt x="1100" y="631"/>
                </a:lnTo>
                <a:lnTo>
                  <a:pt x="1077" y="673"/>
                </a:lnTo>
                <a:lnTo>
                  <a:pt x="1049" y="713"/>
                </a:lnTo>
                <a:lnTo>
                  <a:pt x="1018" y="749"/>
                </a:lnTo>
                <a:lnTo>
                  <a:pt x="982" y="780"/>
                </a:lnTo>
                <a:lnTo>
                  <a:pt x="943" y="809"/>
                </a:lnTo>
                <a:lnTo>
                  <a:pt x="902" y="832"/>
                </a:lnTo>
                <a:lnTo>
                  <a:pt x="902" y="835"/>
                </a:lnTo>
                <a:lnTo>
                  <a:pt x="1131" y="835"/>
                </a:lnTo>
                <a:lnTo>
                  <a:pt x="1136" y="836"/>
                </a:lnTo>
                <a:lnTo>
                  <a:pt x="1144" y="839"/>
                </a:lnTo>
                <a:lnTo>
                  <a:pt x="1155" y="843"/>
                </a:lnTo>
                <a:lnTo>
                  <a:pt x="1168" y="850"/>
                </a:lnTo>
                <a:lnTo>
                  <a:pt x="1182" y="860"/>
                </a:lnTo>
                <a:lnTo>
                  <a:pt x="1197" y="872"/>
                </a:lnTo>
                <a:lnTo>
                  <a:pt x="1212" y="885"/>
                </a:lnTo>
                <a:lnTo>
                  <a:pt x="1226" y="902"/>
                </a:lnTo>
                <a:lnTo>
                  <a:pt x="1239" y="922"/>
                </a:lnTo>
                <a:lnTo>
                  <a:pt x="1251" y="943"/>
                </a:lnTo>
                <a:lnTo>
                  <a:pt x="1259" y="969"/>
                </a:lnTo>
                <a:lnTo>
                  <a:pt x="1263" y="996"/>
                </a:lnTo>
                <a:lnTo>
                  <a:pt x="1262" y="1022"/>
                </a:lnTo>
                <a:lnTo>
                  <a:pt x="1256" y="1044"/>
                </a:lnTo>
                <a:lnTo>
                  <a:pt x="1247" y="1065"/>
                </a:lnTo>
                <a:lnTo>
                  <a:pt x="1233" y="1084"/>
                </a:lnTo>
                <a:lnTo>
                  <a:pt x="1219" y="1101"/>
                </a:lnTo>
                <a:lnTo>
                  <a:pt x="1204" y="1115"/>
                </a:lnTo>
                <a:lnTo>
                  <a:pt x="1189" y="1127"/>
                </a:lnTo>
                <a:lnTo>
                  <a:pt x="1174" y="1138"/>
                </a:lnTo>
                <a:lnTo>
                  <a:pt x="1162" y="1145"/>
                </a:lnTo>
                <a:lnTo>
                  <a:pt x="1153" y="1149"/>
                </a:lnTo>
                <a:lnTo>
                  <a:pt x="1148" y="1151"/>
                </a:lnTo>
                <a:lnTo>
                  <a:pt x="1143" y="1151"/>
                </a:lnTo>
                <a:lnTo>
                  <a:pt x="1132" y="1151"/>
                </a:lnTo>
                <a:lnTo>
                  <a:pt x="1114" y="1151"/>
                </a:lnTo>
                <a:lnTo>
                  <a:pt x="1091" y="1151"/>
                </a:lnTo>
                <a:lnTo>
                  <a:pt x="928" y="1151"/>
                </a:lnTo>
                <a:lnTo>
                  <a:pt x="937" y="1203"/>
                </a:lnTo>
                <a:lnTo>
                  <a:pt x="949" y="1259"/>
                </a:lnTo>
                <a:lnTo>
                  <a:pt x="963" y="1319"/>
                </a:lnTo>
                <a:lnTo>
                  <a:pt x="979" y="1382"/>
                </a:lnTo>
                <a:lnTo>
                  <a:pt x="997" y="1447"/>
                </a:lnTo>
                <a:lnTo>
                  <a:pt x="1018" y="1514"/>
                </a:lnTo>
                <a:lnTo>
                  <a:pt x="1039" y="1582"/>
                </a:lnTo>
                <a:lnTo>
                  <a:pt x="1061" y="1650"/>
                </a:lnTo>
                <a:lnTo>
                  <a:pt x="1083" y="1718"/>
                </a:lnTo>
                <a:lnTo>
                  <a:pt x="1107" y="1785"/>
                </a:lnTo>
                <a:lnTo>
                  <a:pt x="1132" y="1850"/>
                </a:lnTo>
                <a:lnTo>
                  <a:pt x="1157" y="1912"/>
                </a:lnTo>
                <a:lnTo>
                  <a:pt x="1181" y="1973"/>
                </a:lnTo>
                <a:lnTo>
                  <a:pt x="1205" y="2029"/>
                </a:lnTo>
                <a:lnTo>
                  <a:pt x="1229" y="2080"/>
                </a:lnTo>
                <a:lnTo>
                  <a:pt x="1253" y="2126"/>
                </a:lnTo>
                <a:lnTo>
                  <a:pt x="1259" y="2136"/>
                </a:lnTo>
                <a:lnTo>
                  <a:pt x="1261" y="2138"/>
                </a:lnTo>
                <a:lnTo>
                  <a:pt x="1262" y="2141"/>
                </a:lnTo>
                <a:lnTo>
                  <a:pt x="1263" y="2142"/>
                </a:lnTo>
                <a:lnTo>
                  <a:pt x="1263" y="2144"/>
                </a:lnTo>
                <a:lnTo>
                  <a:pt x="1263" y="2145"/>
                </a:lnTo>
                <a:lnTo>
                  <a:pt x="1263" y="2146"/>
                </a:lnTo>
                <a:lnTo>
                  <a:pt x="1264" y="2148"/>
                </a:lnTo>
                <a:lnTo>
                  <a:pt x="1265" y="2151"/>
                </a:lnTo>
                <a:lnTo>
                  <a:pt x="1269" y="2151"/>
                </a:lnTo>
                <a:lnTo>
                  <a:pt x="1276" y="2152"/>
                </a:lnTo>
                <a:lnTo>
                  <a:pt x="1285" y="2153"/>
                </a:lnTo>
                <a:lnTo>
                  <a:pt x="1295" y="2157"/>
                </a:lnTo>
                <a:lnTo>
                  <a:pt x="1305" y="2162"/>
                </a:lnTo>
                <a:lnTo>
                  <a:pt x="1315" y="2170"/>
                </a:lnTo>
                <a:lnTo>
                  <a:pt x="1325" y="2180"/>
                </a:lnTo>
                <a:lnTo>
                  <a:pt x="1333" y="2193"/>
                </a:lnTo>
                <a:lnTo>
                  <a:pt x="1339" y="2210"/>
                </a:lnTo>
                <a:lnTo>
                  <a:pt x="1340" y="2226"/>
                </a:lnTo>
                <a:lnTo>
                  <a:pt x="1337" y="2240"/>
                </a:lnTo>
                <a:lnTo>
                  <a:pt x="1330" y="2254"/>
                </a:lnTo>
                <a:lnTo>
                  <a:pt x="1321" y="2265"/>
                </a:lnTo>
                <a:lnTo>
                  <a:pt x="1312" y="2273"/>
                </a:lnTo>
                <a:lnTo>
                  <a:pt x="1302" y="2279"/>
                </a:lnTo>
                <a:lnTo>
                  <a:pt x="1294" y="2281"/>
                </a:lnTo>
                <a:lnTo>
                  <a:pt x="1289" y="2281"/>
                </a:lnTo>
                <a:lnTo>
                  <a:pt x="1289" y="2302"/>
                </a:lnTo>
                <a:lnTo>
                  <a:pt x="1315" y="2344"/>
                </a:lnTo>
                <a:lnTo>
                  <a:pt x="1340" y="2388"/>
                </a:lnTo>
                <a:lnTo>
                  <a:pt x="1365" y="2435"/>
                </a:lnTo>
                <a:lnTo>
                  <a:pt x="1386" y="2482"/>
                </a:lnTo>
                <a:lnTo>
                  <a:pt x="1404" y="2530"/>
                </a:lnTo>
                <a:lnTo>
                  <a:pt x="1419" y="2579"/>
                </a:lnTo>
                <a:lnTo>
                  <a:pt x="1429" y="2628"/>
                </a:lnTo>
                <a:lnTo>
                  <a:pt x="1435" y="2676"/>
                </a:lnTo>
                <a:lnTo>
                  <a:pt x="1436" y="2725"/>
                </a:lnTo>
                <a:lnTo>
                  <a:pt x="1432" y="2771"/>
                </a:lnTo>
                <a:lnTo>
                  <a:pt x="1424" y="2815"/>
                </a:lnTo>
                <a:lnTo>
                  <a:pt x="1412" y="2856"/>
                </a:lnTo>
                <a:lnTo>
                  <a:pt x="1396" y="2895"/>
                </a:lnTo>
                <a:lnTo>
                  <a:pt x="1377" y="2932"/>
                </a:lnTo>
                <a:lnTo>
                  <a:pt x="1354" y="2967"/>
                </a:lnTo>
                <a:lnTo>
                  <a:pt x="1357" y="2988"/>
                </a:lnTo>
                <a:lnTo>
                  <a:pt x="1358" y="3007"/>
                </a:lnTo>
                <a:lnTo>
                  <a:pt x="1367" y="3014"/>
                </a:lnTo>
                <a:lnTo>
                  <a:pt x="1377" y="3024"/>
                </a:lnTo>
                <a:lnTo>
                  <a:pt x="1387" y="3038"/>
                </a:lnTo>
                <a:lnTo>
                  <a:pt x="1397" y="3051"/>
                </a:lnTo>
                <a:lnTo>
                  <a:pt x="1404" y="3065"/>
                </a:lnTo>
                <a:lnTo>
                  <a:pt x="1408" y="3079"/>
                </a:lnTo>
                <a:lnTo>
                  <a:pt x="1412" y="3097"/>
                </a:lnTo>
                <a:lnTo>
                  <a:pt x="1414" y="3114"/>
                </a:lnTo>
                <a:lnTo>
                  <a:pt x="1416" y="3131"/>
                </a:lnTo>
                <a:lnTo>
                  <a:pt x="1418" y="3144"/>
                </a:lnTo>
                <a:lnTo>
                  <a:pt x="1418" y="3155"/>
                </a:lnTo>
                <a:lnTo>
                  <a:pt x="1419" y="3158"/>
                </a:lnTo>
                <a:lnTo>
                  <a:pt x="17" y="3158"/>
                </a:lnTo>
                <a:lnTo>
                  <a:pt x="17" y="3155"/>
                </a:lnTo>
                <a:lnTo>
                  <a:pt x="17" y="3144"/>
                </a:lnTo>
                <a:lnTo>
                  <a:pt x="18" y="3130"/>
                </a:lnTo>
                <a:lnTo>
                  <a:pt x="19" y="3114"/>
                </a:lnTo>
                <a:lnTo>
                  <a:pt x="22" y="3096"/>
                </a:lnTo>
                <a:lnTo>
                  <a:pt x="25" y="3078"/>
                </a:lnTo>
                <a:lnTo>
                  <a:pt x="30" y="3063"/>
                </a:lnTo>
                <a:lnTo>
                  <a:pt x="36" y="3050"/>
                </a:lnTo>
                <a:lnTo>
                  <a:pt x="45" y="3038"/>
                </a:lnTo>
                <a:lnTo>
                  <a:pt x="55" y="3026"/>
                </a:lnTo>
                <a:lnTo>
                  <a:pt x="65" y="3017"/>
                </a:lnTo>
                <a:lnTo>
                  <a:pt x="74" y="3009"/>
                </a:lnTo>
                <a:lnTo>
                  <a:pt x="79" y="3004"/>
                </a:lnTo>
                <a:lnTo>
                  <a:pt x="83" y="2988"/>
                </a:lnTo>
                <a:lnTo>
                  <a:pt x="87" y="2974"/>
                </a:lnTo>
                <a:lnTo>
                  <a:pt x="63" y="2938"/>
                </a:lnTo>
                <a:lnTo>
                  <a:pt x="42" y="2896"/>
                </a:lnTo>
                <a:lnTo>
                  <a:pt x="25" y="2851"/>
                </a:lnTo>
                <a:lnTo>
                  <a:pt x="12" y="2804"/>
                </a:lnTo>
                <a:lnTo>
                  <a:pt x="4" y="2754"/>
                </a:lnTo>
                <a:lnTo>
                  <a:pt x="0" y="2704"/>
                </a:lnTo>
                <a:lnTo>
                  <a:pt x="1" y="2652"/>
                </a:lnTo>
                <a:lnTo>
                  <a:pt x="8" y="2605"/>
                </a:lnTo>
                <a:lnTo>
                  <a:pt x="21" y="2558"/>
                </a:lnTo>
                <a:lnTo>
                  <a:pt x="39" y="2512"/>
                </a:lnTo>
                <a:lnTo>
                  <a:pt x="62" y="2466"/>
                </a:lnTo>
                <a:lnTo>
                  <a:pt x="86" y="2423"/>
                </a:lnTo>
                <a:lnTo>
                  <a:pt x="111" y="2381"/>
                </a:lnTo>
                <a:lnTo>
                  <a:pt x="137" y="2341"/>
                </a:lnTo>
                <a:lnTo>
                  <a:pt x="161" y="2302"/>
                </a:lnTo>
                <a:lnTo>
                  <a:pt x="164" y="2295"/>
                </a:lnTo>
                <a:lnTo>
                  <a:pt x="169" y="2281"/>
                </a:lnTo>
                <a:lnTo>
                  <a:pt x="166" y="2281"/>
                </a:lnTo>
                <a:lnTo>
                  <a:pt x="158" y="2279"/>
                </a:lnTo>
                <a:lnTo>
                  <a:pt x="149" y="2273"/>
                </a:lnTo>
                <a:lnTo>
                  <a:pt x="139" y="2265"/>
                </a:lnTo>
                <a:lnTo>
                  <a:pt x="130" y="2254"/>
                </a:lnTo>
                <a:lnTo>
                  <a:pt x="123" y="2240"/>
                </a:lnTo>
                <a:lnTo>
                  <a:pt x="120" y="2226"/>
                </a:lnTo>
                <a:lnTo>
                  <a:pt x="121" y="2210"/>
                </a:lnTo>
                <a:lnTo>
                  <a:pt x="127" y="2193"/>
                </a:lnTo>
                <a:lnTo>
                  <a:pt x="135" y="2180"/>
                </a:lnTo>
                <a:lnTo>
                  <a:pt x="145" y="2170"/>
                </a:lnTo>
                <a:lnTo>
                  <a:pt x="155" y="2162"/>
                </a:lnTo>
                <a:lnTo>
                  <a:pt x="166" y="2157"/>
                </a:lnTo>
                <a:lnTo>
                  <a:pt x="176" y="2153"/>
                </a:lnTo>
                <a:lnTo>
                  <a:pt x="185" y="2152"/>
                </a:lnTo>
                <a:lnTo>
                  <a:pt x="192" y="2151"/>
                </a:lnTo>
                <a:lnTo>
                  <a:pt x="203" y="2151"/>
                </a:lnTo>
                <a:lnTo>
                  <a:pt x="212" y="2133"/>
                </a:lnTo>
                <a:lnTo>
                  <a:pt x="224" y="2114"/>
                </a:lnTo>
                <a:lnTo>
                  <a:pt x="247" y="2054"/>
                </a:lnTo>
                <a:lnTo>
                  <a:pt x="271" y="1990"/>
                </a:lnTo>
                <a:lnTo>
                  <a:pt x="297" y="1922"/>
                </a:lnTo>
                <a:lnTo>
                  <a:pt x="321" y="1850"/>
                </a:lnTo>
                <a:lnTo>
                  <a:pt x="344" y="1778"/>
                </a:lnTo>
                <a:lnTo>
                  <a:pt x="367" y="1704"/>
                </a:lnTo>
                <a:lnTo>
                  <a:pt x="389" y="1628"/>
                </a:lnTo>
                <a:lnTo>
                  <a:pt x="411" y="1554"/>
                </a:lnTo>
                <a:lnTo>
                  <a:pt x="431" y="1481"/>
                </a:lnTo>
                <a:lnTo>
                  <a:pt x="450" y="1408"/>
                </a:lnTo>
                <a:lnTo>
                  <a:pt x="466" y="1338"/>
                </a:lnTo>
                <a:lnTo>
                  <a:pt x="481" y="1272"/>
                </a:lnTo>
                <a:lnTo>
                  <a:pt x="494" y="1209"/>
                </a:lnTo>
                <a:lnTo>
                  <a:pt x="504" y="1151"/>
                </a:lnTo>
                <a:lnTo>
                  <a:pt x="467" y="1151"/>
                </a:lnTo>
                <a:lnTo>
                  <a:pt x="432" y="1151"/>
                </a:lnTo>
                <a:lnTo>
                  <a:pt x="397" y="1151"/>
                </a:lnTo>
                <a:lnTo>
                  <a:pt x="367" y="1151"/>
                </a:lnTo>
                <a:lnTo>
                  <a:pt x="281" y="1151"/>
                </a:lnTo>
                <a:lnTo>
                  <a:pt x="276" y="1149"/>
                </a:lnTo>
                <a:lnTo>
                  <a:pt x="267" y="1145"/>
                </a:lnTo>
                <a:lnTo>
                  <a:pt x="255" y="1137"/>
                </a:lnTo>
                <a:lnTo>
                  <a:pt x="242" y="1127"/>
                </a:lnTo>
                <a:lnTo>
                  <a:pt x="227" y="1115"/>
                </a:lnTo>
                <a:lnTo>
                  <a:pt x="212" y="1101"/>
                </a:lnTo>
                <a:lnTo>
                  <a:pt x="199" y="1084"/>
                </a:lnTo>
                <a:lnTo>
                  <a:pt x="187" y="1065"/>
                </a:lnTo>
                <a:lnTo>
                  <a:pt x="178" y="1044"/>
                </a:lnTo>
                <a:lnTo>
                  <a:pt x="171" y="1022"/>
                </a:lnTo>
                <a:lnTo>
                  <a:pt x="171" y="996"/>
                </a:lnTo>
                <a:lnTo>
                  <a:pt x="175" y="969"/>
                </a:lnTo>
                <a:lnTo>
                  <a:pt x="183" y="943"/>
                </a:lnTo>
                <a:lnTo>
                  <a:pt x="193" y="922"/>
                </a:lnTo>
                <a:lnTo>
                  <a:pt x="206" y="902"/>
                </a:lnTo>
                <a:lnTo>
                  <a:pt x="220" y="885"/>
                </a:lnTo>
                <a:lnTo>
                  <a:pt x="234" y="872"/>
                </a:lnTo>
                <a:lnTo>
                  <a:pt x="249" y="860"/>
                </a:lnTo>
                <a:lnTo>
                  <a:pt x="263" y="850"/>
                </a:lnTo>
                <a:lnTo>
                  <a:pt x="275" y="843"/>
                </a:lnTo>
                <a:lnTo>
                  <a:pt x="286" y="839"/>
                </a:lnTo>
                <a:lnTo>
                  <a:pt x="294" y="836"/>
                </a:lnTo>
                <a:lnTo>
                  <a:pt x="299" y="835"/>
                </a:lnTo>
                <a:lnTo>
                  <a:pt x="530" y="835"/>
                </a:lnTo>
                <a:lnTo>
                  <a:pt x="530" y="832"/>
                </a:lnTo>
                <a:lnTo>
                  <a:pt x="489" y="809"/>
                </a:lnTo>
                <a:lnTo>
                  <a:pt x="451" y="780"/>
                </a:lnTo>
                <a:lnTo>
                  <a:pt x="416" y="749"/>
                </a:lnTo>
                <a:lnTo>
                  <a:pt x="383" y="713"/>
                </a:lnTo>
                <a:lnTo>
                  <a:pt x="356" y="673"/>
                </a:lnTo>
                <a:lnTo>
                  <a:pt x="333" y="631"/>
                </a:lnTo>
                <a:lnTo>
                  <a:pt x="314" y="586"/>
                </a:lnTo>
                <a:lnTo>
                  <a:pt x="300" y="539"/>
                </a:lnTo>
                <a:lnTo>
                  <a:pt x="291" y="489"/>
                </a:lnTo>
                <a:lnTo>
                  <a:pt x="288" y="437"/>
                </a:lnTo>
                <a:lnTo>
                  <a:pt x="291" y="386"/>
                </a:lnTo>
                <a:lnTo>
                  <a:pt x="300" y="337"/>
                </a:lnTo>
                <a:lnTo>
                  <a:pt x="314" y="290"/>
                </a:lnTo>
                <a:lnTo>
                  <a:pt x="332" y="246"/>
                </a:lnTo>
                <a:lnTo>
                  <a:pt x="355" y="203"/>
                </a:lnTo>
                <a:lnTo>
                  <a:pt x="382" y="164"/>
                </a:lnTo>
                <a:lnTo>
                  <a:pt x="413" y="129"/>
                </a:lnTo>
                <a:lnTo>
                  <a:pt x="449" y="97"/>
                </a:lnTo>
                <a:lnTo>
                  <a:pt x="487" y="69"/>
                </a:lnTo>
                <a:lnTo>
                  <a:pt x="528" y="45"/>
                </a:lnTo>
                <a:lnTo>
                  <a:pt x="572" y="26"/>
                </a:lnTo>
                <a:lnTo>
                  <a:pt x="618" y="13"/>
                </a:lnTo>
                <a:lnTo>
                  <a:pt x="667" y="3"/>
                </a:lnTo>
                <a:lnTo>
                  <a:pt x="716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40" name="Freeform 16"/>
          <p:cNvSpPr>
            <a:spLocks noChangeAspect="1" noEditPoints="1"/>
          </p:cNvSpPr>
          <p:nvPr/>
        </p:nvSpPr>
        <p:spPr bwMode="auto">
          <a:xfrm>
            <a:off x="1940580" y="3392803"/>
            <a:ext cx="517394" cy="432000"/>
          </a:xfrm>
          <a:custGeom>
            <a:gdLst>
              <a:gd name="T0" fmla="*/ 2315 w 3604"/>
              <a:gd name="T1" fmla="*/ 1678 h 3007"/>
              <a:gd name="T2" fmla="*/ 2613 w 3604"/>
              <a:gd name="T3" fmla="*/ 1921 h 3007"/>
              <a:gd name="T4" fmla="*/ 2729 w 3604"/>
              <a:gd name="T5" fmla="*/ 2297 h 3007"/>
              <a:gd name="T6" fmla="*/ 2655 w 3604"/>
              <a:gd name="T7" fmla="*/ 2873 h 3007"/>
              <a:gd name="T8" fmla="*/ 2444 w 3604"/>
              <a:gd name="T9" fmla="*/ 2942 h 3007"/>
              <a:gd name="T10" fmla="*/ 2054 w 3604"/>
              <a:gd name="T11" fmla="*/ 3002 h 3007"/>
              <a:gd name="T12" fmla="*/ 1556 w 3604"/>
              <a:gd name="T13" fmla="*/ 2987 h 3007"/>
              <a:gd name="T14" fmla="*/ 967 w 3604"/>
              <a:gd name="T15" fmla="*/ 2860 h 3007"/>
              <a:gd name="T16" fmla="*/ 958 w 3604"/>
              <a:gd name="T17" fmla="*/ 2097 h 3007"/>
              <a:gd name="T18" fmla="*/ 1174 w 3604"/>
              <a:gd name="T19" fmla="*/ 1778 h 3007"/>
              <a:gd name="T20" fmla="*/ 1535 w 3604"/>
              <a:gd name="T21" fmla="*/ 1629 h 3007"/>
              <a:gd name="T22" fmla="*/ 3128 w 3604"/>
              <a:gd name="T23" fmla="*/ 1114 h 3007"/>
              <a:gd name="T24" fmla="*/ 3449 w 3604"/>
              <a:gd name="T25" fmla="*/ 1328 h 3007"/>
              <a:gd name="T26" fmla="*/ 3600 w 3604"/>
              <a:gd name="T27" fmla="*/ 1686 h 3007"/>
              <a:gd name="T28" fmla="*/ 3548 w 3604"/>
              <a:gd name="T29" fmla="*/ 2325 h 3007"/>
              <a:gd name="T30" fmla="*/ 3368 w 3604"/>
              <a:gd name="T31" fmla="*/ 2388 h 3007"/>
              <a:gd name="T32" fmla="*/ 3012 w 3604"/>
              <a:gd name="T33" fmla="*/ 2454 h 3007"/>
              <a:gd name="T34" fmla="*/ 2828 w 3604"/>
              <a:gd name="T35" fmla="*/ 2089 h 3007"/>
              <a:gd name="T36" fmla="*/ 2626 w 3604"/>
              <a:gd name="T37" fmla="*/ 1741 h 3007"/>
              <a:gd name="T38" fmla="*/ 2281 w 3604"/>
              <a:gd name="T39" fmla="*/ 1534 h 3007"/>
              <a:gd name="T40" fmla="*/ 2466 w 3604"/>
              <a:gd name="T41" fmla="*/ 1213 h 3007"/>
              <a:gd name="T42" fmla="*/ 1180 w 3604"/>
              <a:gd name="T43" fmla="*/ 1151 h 3007"/>
              <a:gd name="T44" fmla="*/ 1333 w 3604"/>
              <a:gd name="T45" fmla="*/ 1489 h 3007"/>
              <a:gd name="T46" fmla="*/ 1080 w 3604"/>
              <a:gd name="T47" fmla="*/ 1695 h 3007"/>
              <a:gd name="T48" fmla="*/ 850 w 3604"/>
              <a:gd name="T49" fmla="*/ 2023 h 3007"/>
              <a:gd name="T50" fmla="*/ 716 w 3604"/>
              <a:gd name="T51" fmla="*/ 2455 h 3007"/>
              <a:gd name="T52" fmla="*/ 145 w 3604"/>
              <a:gd name="T53" fmla="*/ 2350 h 3007"/>
              <a:gd name="T54" fmla="*/ 13 w 3604"/>
              <a:gd name="T55" fmla="*/ 1620 h 3007"/>
              <a:gd name="T56" fmla="*/ 198 w 3604"/>
              <a:gd name="T57" fmla="*/ 1281 h 3007"/>
              <a:gd name="T58" fmla="*/ 540 w 3604"/>
              <a:gd name="T59" fmla="*/ 1097 h 3007"/>
              <a:gd name="T60" fmla="*/ 1995 w 3604"/>
              <a:gd name="T61" fmla="*/ 568 h 3007"/>
              <a:gd name="T62" fmla="*/ 2254 w 3604"/>
              <a:gd name="T63" fmla="*/ 756 h 3007"/>
              <a:gd name="T64" fmla="*/ 2357 w 3604"/>
              <a:gd name="T65" fmla="*/ 1065 h 3007"/>
              <a:gd name="T66" fmla="*/ 2254 w 3604"/>
              <a:gd name="T67" fmla="*/ 1374 h 3007"/>
              <a:gd name="T68" fmla="*/ 1995 w 3604"/>
              <a:gd name="T69" fmla="*/ 1563 h 3007"/>
              <a:gd name="T70" fmla="*/ 1661 w 3604"/>
              <a:gd name="T71" fmla="*/ 1563 h 3007"/>
              <a:gd name="T72" fmla="*/ 1402 w 3604"/>
              <a:gd name="T73" fmla="*/ 1375 h 3007"/>
              <a:gd name="T74" fmla="*/ 1300 w 3604"/>
              <a:gd name="T75" fmla="*/ 1065 h 3007"/>
              <a:gd name="T76" fmla="*/ 1402 w 3604"/>
              <a:gd name="T77" fmla="*/ 756 h 3007"/>
              <a:gd name="T78" fmla="*/ 1661 w 3604"/>
              <a:gd name="T79" fmla="*/ 568 h 3007"/>
              <a:gd name="T80" fmla="*/ 2816 w 3604"/>
              <a:gd name="T81" fmla="*/ 12 h 3007"/>
              <a:gd name="T82" fmla="*/ 3095 w 3604"/>
              <a:gd name="T83" fmla="*/ 173 h 3007"/>
              <a:gd name="T84" fmla="*/ 3228 w 3604"/>
              <a:gd name="T85" fmla="*/ 467 h 3007"/>
              <a:gd name="T86" fmla="*/ 3159 w 3604"/>
              <a:gd name="T87" fmla="*/ 789 h 3007"/>
              <a:gd name="T88" fmla="*/ 2921 w 3604"/>
              <a:gd name="T89" fmla="*/ 1002 h 3007"/>
              <a:gd name="T90" fmla="*/ 2587 w 3604"/>
              <a:gd name="T91" fmla="*/ 1035 h 3007"/>
              <a:gd name="T92" fmla="*/ 2411 w 3604"/>
              <a:gd name="T93" fmla="*/ 770 h 3007"/>
              <a:gd name="T94" fmla="*/ 2175 w 3604"/>
              <a:gd name="T95" fmla="*/ 516 h 3007"/>
              <a:gd name="T96" fmla="*/ 2293 w 3604"/>
              <a:gd name="T97" fmla="*/ 192 h 3007"/>
              <a:gd name="T98" fmla="*/ 2582 w 3604"/>
              <a:gd name="T99" fmla="*/ 13 h 3007"/>
              <a:gd name="T100" fmla="*/ 1069 w 3604"/>
              <a:gd name="T101" fmla="*/ 27 h 3007"/>
              <a:gd name="T102" fmla="*/ 1328 w 3604"/>
              <a:gd name="T103" fmla="*/ 214 h 3007"/>
              <a:gd name="T104" fmla="*/ 1429 w 3604"/>
              <a:gd name="T105" fmla="*/ 524 h 3007"/>
              <a:gd name="T106" fmla="*/ 1267 w 3604"/>
              <a:gd name="T107" fmla="*/ 735 h 3007"/>
              <a:gd name="T108" fmla="*/ 1096 w 3604"/>
              <a:gd name="T109" fmla="*/ 1011 h 3007"/>
              <a:gd name="T110" fmla="*/ 787 w 3604"/>
              <a:gd name="T111" fmla="*/ 1036 h 3007"/>
              <a:gd name="T112" fmla="*/ 508 w 3604"/>
              <a:gd name="T113" fmla="*/ 876 h 3007"/>
              <a:gd name="T114" fmla="*/ 375 w 3604"/>
              <a:gd name="T115" fmla="*/ 581 h 3007"/>
              <a:gd name="T116" fmla="*/ 445 w 3604"/>
              <a:gd name="T117" fmla="*/ 259 h 3007"/>
              <a:gd name="T118" fmla="*/ 683 w 3604"/>
              <a:gd name="T119" fmla="*/ 46 h 30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4" h="3007">
                <a:moveTo>
                  <a:pt x="1604" y="1624"/>
                </a:moveTo>
                <a:lnTo>
                  <a:pt x="2053" y="1624"/>
                </a:lnTo>
                <a:lnTo>
                  <a:pt x="2122" y="1629"/>
                </a:lnTo>
                <a:lnTo>
                  <a:pt x="2189" y="1639"/>
                </a:lnTo>
                <a:lnTo>
                  <a:pt x="2253" y="1655"/>
                </a:lnTo>
                <a:lnTo>
                  <a:pt x="2315" y="1678"/>
                </a:lnTo>
                <a:lnTo>
                  <a:pt x="2375" y="1706"/>
                </a:lnTo>
                <a:lnTo>
                  <a:pt x="2430" y="1740"/>
                </a:lnTo>
                <a:lnTo>
                  <a:pt x="2483" y="1778"/>
                </a:lnTo>
                <a:lnTo>
                  <a:pt x="2531" y="1822"/>
                </a:lnTo>
                <a:lnTo>
                  <a:pt x="2574" y="1869"/>
                </a:lnTo>
                <a:lnTo>
                  <a:pt x="2613" y="1921"/>
                </a:lnTo>
                <a:lnTo>
                  <a:pt x="2647" y="1977"/>
                </a:lnTo>
                <a:lnTo>
                  <a:pt x="2676" y="2035"/>
                </a:lnTo>
                <a:lnTo>
                  <a:pt x="2698" y="2097"/>
                </a:lnTo>
                <a:lnTo>
                  <a:pt x="2715" y="2161"/>
                </a:lnTo>
                <a:lnTo>
                  <a:pt x="2726" y="2227"/>
                </a:lnTo>
                <a:lnTo>
                  <a:pt x="2729" y="2297"/>
                </a:lnTo>
                <a:lnTo>
                  <a:pt x="2729" y="2840"/>
                </a:lnTo>
                <a:lnTo>
                  <a:pt x="2725" y="2840"/>
                </a:lnTo>
                <a:lnTo>
                  <a:pt x="2691" y="2858"/>
                </a:lnTo>
                <a:lnTo>
                  <a:pt x="2684" y="2861"/>
                </a:lnTo>
                <a:lnTo>
                  <a:pt x="2673" y="2866"/>
                </a:lnTo>
                <a:lnTo>
                  <a:pt x="2655" y="2873"/>
                </a:lnTo>
                <a:lnTo>
                  <a:pt x="2633" y="2883"/>
                </a:lnTo>
                <a:lnTo>
                  <a:pt x="2605" y="2893"/>
                </a:lnTo>
                <a:lnTo>
                  <a:pt x="2573" y="2905"/>
                </a:lnTo>
                <a:lnTo>
                  <a:pt x="2535" y="2917"/>
                </a:lnTo>
                <a:lnTo>
                  <a:pt x="2491" y="2929"/>
                </a:lnTo>
                <a:lnTo>
                  <a:pt x="2444" y="2942"/>
                </a:lnTo>
                <a:lnTo>
                  <a:pt x="2391" y="2955"/>
                </a:lnTo>
                <a:lnTo>
                  <a:pt x="2332" y="2966"/>
                </a:lnTo>
                <a:lnTo>
                  <a:pt x="2270" y="2977"/>
                </a:lnTo>
                <a:lnTo>
                  <a:pt x="2202" y="2987"/>
                </a:lnTo>
                <a:lnTo>
                  <a:pt x="2130" y="2996"/>
                </a:lnTo>
                <a:lnTo>
                  <a:pt x="2054" y="3002"/>
                </a:lnTo>
                <a:lnTo>
                  <a:pt x="1972" y="3006"/>
                </a:lnTo>
                <a:lnTo>
                  <a:pt x="1887" y="3007"/>
                </a:lnTo>
                <a:lnTo>
                  <a:pt x="1808" y="3006"/>
                </a:lnTo>
                <a:lnTo>
                  <a:pt x="1727" y="3003"/>
                </a:lnTo>
                <a:lnTo>
                  <a:pt x="1643" y="2996"/>
                </a:lnTo>
                <a:lnTo>
                  <a:pt x="1556" y="2987"/>
                </a:lnTo>
                <a:lnTo>
                  <a:pt x="1465" y="2975"/>
                </a:lnTo>
                <a:lnTo>
                  <a:pt x="1371" y="2960"/>
                </a:lnTo>
                <a:lnTo>
                  <a:pt x="1274" y="2941"/>
                </a:lnTo>
                <a:lnTo>
                  <a:pt x="1175" y="2918"/>
                </a:lnTo>
                <a:lnTo>
                  <a:pt x="1072" y="2892"/>
                </a:lnTo>
                <a:lnTo>
                  <a:pt x="967" y="2860"/>
                </a:lnTo>
                <a:lnTo>
                  <a:pt x="929" y="2849"/>
                </a:lnTo>
                <a:lnTo>
                  <a:pt x="927" y="2840"/>
                </a:lnTo>
                <a:lnTo>
                  <a:pt x="927" y="2297"/>
                </a:lnTo>
                <a:lnTo>
                  <a:pt x="931" y="2227"/>
                </a:lnTo>
                <a:lnTo>
                  <a:pt x="941" y="2161"/>
                </a:lnTo>
                <a:lnTo>
                  <a:pt x="958" y="2097"/>
                </a:lnTo>
                <a:lnTo>
                  <a:pt x="981" y="2035"/>
                </a:lnTo>
                <a:lnTo>
                  <a:pt x="1009" y="1977"/>
                </a:lnTo>
                <a:lnTo>
                  <a:pt x="1043" y="1921"/>
                </a:lnTo>
                <a:lnTo>
                  <a:pt x="1082" y="1869"/>
                </a:lnTo>
                <a:lnTo>
                  <a:pt x="1126" y="1822"/>
                </a:lnTo>
                <a:lnTo>
                  <a:pt x="1174" y="1778"/>
                </a:lnTo>
                <a:lnTo>
                  <a:pt x="1226" y="1740"/>
                </a:lnTo>
                <a:lnTo>
                  <a:pt x="1282" y="1706"/>
                </a:lnTo>
                <a:lnTo>
                  <a:pt x="1341" y="1678"/>
                </a:lnTo>
                <a:lnTo>
                  <a:pt x="1403" y="1655"/>
                </a:lnTo>
                <a:lnTo>
                  <a:pt x="1468" y="1639"/>
                </a:lnTo>
                <a:lnTo>
                  <a:pt x="1535" y="1629"/>
                </a:lnTo>
                <a:lnTo>
                  <a:pt x="1604" y="1624"/>
                </a:lnTo>
                <a:close/>
                <a:moveTo>
                  <a:pt x="2483" y="1084"/>
                </a:moveTo>
                <a:lnTo>
                  <a:pt x="2927" y="1084"/>
                </a:lnTo>
                <a:lnTo>
                  <a:pt x="2996" y="1087"/>
                </a:lnTo>
                <a:lnTo>
                  <a:pt x="3063" y="1097"/>
                </a:lnTo>
                <a:lnTo>
                  <a:pt x="3128" y="1114"/>
                </a:lnTo>
                <a:lnTo>
                  <a:pt x="3190" y="1137"/>
                </a:lnTo>
                <a:lnTo>
                  <a:pt x="3249" y="1165"/>
                </a:lnTo>
                <a:lnTo>
                  <a:pt x="3305" y="1198"/>
                </a:lnTo>
                <a:lnTo>
                  <a:pt x="3357" y="1237"/>
                </a:lnTo>
                <a:lnTo>
                  <a:pt x="3405" y="1281"/>
                </a:lnTo>
                <a:lnTo>
                  <a:pt x="3449" y="1328"/>
                </a:lnTo>
                <a:lnTo>
                  <a:pt x="3488" y="1380"/>
                </a:lnTo>
                <a:lnTo>
                  <a:pt x="3522" y="1436"/>
                </a:lnTo>
                <a:lnTo>
                  <a:pt x="3550" y="1494"/>
                </a:lnTo>
                <a:lnTo>
                  <a:pt x="3573" y="1555"/>
                </a:lnTo>
                <a:lnTo>
                  <a:pt x="3590" y="1620"/>
                </a:lnTo>
                <a:lnTo>
                  <a:pt x="3600" y="1686"/>
                </a:lnTo>
                <a:lnTo>
                  <a:pt x="3604" y="1755"/>
                </a:lnTo>
                <a:lnTo>
                  <a:pt x="3604" y="2299"/>
                </a:lnTo>
                <a:lnTo>
                  <a:pt x="3600" y="2299"/>
                </a:lnTo>
                <a:lnTo>
                  <a:pt x="3564" y="2316"/>
                </a:lnTo>
                <a:lnTo>
                  <a:pt x="3559" y="2320"/>
                </a:lnTo>
                <a:lnTo>
                  <a:pt x="3548" y="2325"/>
                </a:lnTo>
                <a:lnTo>
                  <a:pt x="3531" y="2332"/>
                </a:lnTo>
                <a:lnTo>
                  <a:pt x="3509" y="2342"/>
                </a:lnTo>
                <a:lnTo>
                  <a:pt x="3481" y="2351"/>
                </a:lnTo>
                <a:lnTo>
                  <a:pt x="3449" y="2363"/>
                </a:lnTo>
                <a:lnTo>
                  <a:pt x="3412" y="2376"/>
                </a:lnTo>
                <a:lnTo>
                  <a:pt x="3368" y="2388"/>
                </a:lnTo>
                <a:lnTo>
                  <a:pt x="3321" y="2401"/>
                </a:lnTo>
                <a:lnTo>
                  <a:pt x="3269" y="2413"/>
                </a:lnTo>
                <a:lnTo>
                  <a:pt x="3211" y="2425"/>
                </a:lnTo>
                <a:lnTo>
                  <a:pt x="3149" y="2436"/>
                </a:lnTo>
                <a:lnTo>
                  <a:pt x="3083" y="2446"/>
                </a:lnTo>
                <a:lnTo>
                  <a:pt x="3012" y="2454"/>
                </a:lnTo>
                <a:lnTo>
                  <a:pt x="2935" y="2460"/>
                </a:lnTo>
                <a:lnTo>
                  <a:pt x="2856" y="2465"/>
                </a:lnTo>
                <a:lnTo>
                  <a:pt x="2856" y="2297"/>
                </a:lnTo>
                <a:lnTo>
                  <a:pt x="2852" y="2226"/>
                </a:lnTo>
                <a:lnTo>
                  <a:pt x="2842" y="2156"/>
                </a:lnTo>
                <a:lnTo>
                  <a:pt x="2828" y="2089"/>
                </a:lnTo>
                <a:lnTo>
                  <a:pt x="2807" y="2023"/>
                </a:lnTo>
                <a:lnTo>
                  <a:pt x="2780" y="1960"/>
                </a:lnTo>
                <a:lnTo>
                  <a:pt x="2748" y="1901"/>
                </a:lnTo>
                <a:lnTo>
                  <a:pt x="2713" y="1844"/>
                </a:lnTo>
                <a:lnTo>
                  <a:pt x="2672" y="1790"/>
                </a:lnTo>
                <a:lnTo>
                  <a:pt x="2626" y="1741"/>
                </a:lnTo>
                <a:lnTo>
                  <a:pt x="2578" y="1695"/>
                </a:lnTo>
                <a:lnTo>
                  <a:pt x="2525" y="1653"/>
                </a:lnTo>
                <a:lnTo>
                  <a:pt x="2468" y="1616"/>
                </a:lnTo>
                <a:lnTo>
                  <a:pt x="2408" y="1584"/>
                </a:lnTo>
                <a:lnTo>
                  <a:pt x="2346" y="1556"/>
                </a:lnTo>
                <a:lnTo>
                  <a:pt x="2281" y="1534"/>
                </a:lnTo>
                <a:lnTo>
                  <a:pt x="2324" y="1489"/>
                </a:lnTo>
                <a:lnTo>
                  <a:pt x="2363" y="1440"/>
                </a:lnTo>
                <a:lnTo>
                  <a:pt x="2396" y="1387"/>
                </a:lnTo>
                <a:lnTo>
                  <a:pt x="2425" y="1332"/>
                </a:lnTo>
                <a:lnTo>
                  <a:pt x="2448" y="1274"/>
                </a:lnTo>
                <a:lnTo>
                  <a:pt x="2466" y="1213"/>
                </a:lnTo>
                <a:lnTo>
                  <a:pt x="2477" y="1149"/>
                </a:lnTo>
                <a:lnTo>
                  <a:pt x="2483" y="1084"/>
                </a:lnTo>
                <a:close/>
                <a:moveTo>
                  <a:pt x="677" y="1084"/>
                </a:moveTo>
                <a:lnTo>
                  <a:pt x="1125" y="1084"/>
                </a:lnTo>
                <a:lnTo>
                  <a:pt x="1175" y="1086"/>
                </a:lnTo>
                <a:lnTo>
                  <a:pt x="1180" y="1151"/>
                </a:lnTo>
                <a:lnTo>
                  <a:pt x="1191" y="1214"/>
                </a:lnTo>
                <a:lnTo>
                  <a:pt x="1209" y="1275"/>
                </a:lnTo>
                <a:lnTo>
                  <a:pt x="1232" y="1333"/>
                </a:lnTo>
                <a:lnTo>
                  <a:pt x="1261" y="1388"/>
                </a:lnTo>
                <a:lnTo>
                  <a:pt x="1294" y="1441"/>
                </a:lnTo>
                <a:lnTo>
                  <a:pt x="1333" y="1489"/>
                </a:lnTo>
                <a:lnTo>
                  <a:pt x="1375" y="1534"/>
                </a:lnTo>
                <a:lnTo>
                  <a:pt x="1311" y="1556"/>
                </a:lnTo>
                <a:lnTo>
                  <a:pt x="1248" y="1584"/>
                </a:lnTo>
                <a:lnTo>
                  <a:pt x="1188" y="1616"/>
                </a:lnTo>
                <a:lnTo>
                  <a:pt x="1133" y="1653"/>
                </a:lnTo>
                <a:lnTo>
                  <a:pt x="1080" y="1695"/>
                </a:lnTo>
                <a:lnTo>
                  <a:pt x="1030" y="1741"/>
                </a:lnTo>
                <a:lnTo>
                  <a:pt x="985" y="1790"/>
                </a:lnTo>
                <a:lnTo>
                  <a:pt x="945" y="1844"/>
                </a:lnTo>
                <a:lnTo>
                  <a:pt x="908" y="1901"/>
                </a:lnTo>
                <a:lnTo>
                  <a:pt x="877" y="1960"/>
                </a:lnTo>
                <a:lnTo>
                  <a:pt x="850" y="2023"/>
                </a:lnTo>
                <a:lnTo>
                  <a:pt x="829" y="2089"/>
                </a:lnTo>
                <a:lnTo>
                  <a:pt x="814" y="2156"/>
                </a:lnTo>
                <a:lnTo>
                  <a:pt x="805" y="2226"/>
                </a:lnTo>
                <a:lnTo>
                  <a:pt x="802" y="2297"/>
                </a:lnTo>
                <a:lnTo>
                  <a:pt x="802" y="2461"/>
                </a:lnTo>
                <a:lnTo>
                  <a:pt x="716" y="2455"/>
                </a:lnTo>
                <a:lnTo>
                  <a:pt x="629" y="2446"/>
                </a:lnTo>
                <a:lnTo>
                  <a:pt x="538" y="2434"/>
                </a:lnTo>
                <a:lnTo>
                  <a:pt x="444" y="2418"/>
                </a:lnTo>
                <a:lnTo>
                  <a:pt x="348" y="2400"/>
                </a:lnTo>
                <a:lnTo>
                  <a:pt x="248" y="2377"/>
                </a:lnTo>
                <a:lnTo>
                  <a:pt x="145" y="2350"/>
                </a:lnTo>
                <a:lnTo>
                  <a:pt x="39" y="2320"/>
                </a:lnTo>
                <a:lnTo>
                  <a:pt x="1" y="2307"/>
                </a:lnTo>
                <a:lnTo>
                  <a:pt x="0" y="2299"/>
                </a:lnTo>
                <a:lnTo>
                  <a:pt x="0" y="1755"/>
                </a:lnTo>
                <a:lnTo>
                  <a:pt x="3" y="1686"/>
                </a:lnTo>
                <a:lnTo>
                  <a:pt x="13" y="1620"/>
                </a:lnTo>
                <a:lnTo>
                  <a:pt x="31" y="1555"/>
                </a:lnTo>
                <a:lnTo>
                  <a:pt x="53" y="1494"/>
                </a:lnTo>
                <a:lnTo>
                  <a:pt x="82" y="1436"/>
                </a:lnTo>
                <a:lnTo>
                  <a:pt x="115" y="1380"/>
                </a:lnTo>
                <a:lnTo>
                  <a:pt x="155" y="1328"/>
                </a:lnTo>
                <a:lnTo>
                  <a:pt x="198" y="1281"/>
                </a:lnTo>
                <a:lnTo>
                  <a:pt x="247" y="1237"/>
                </a:lnTo>
                <a:lnTo>
                  <a:pt x="299" y="1198"/>
                </a:lnTo>
                <a:lnTo>
                  <a:pt x="354" y="1165"/>
                </a:lnTo>
                <a:lnTo>
                  <a:pt x="413" y="1137"/>
                </a:lnTo>
                <a:lnTo>
                  <a:pt x="476" y="1114"/>
                </a:lnTo>
                <a:lnTo>
                  <a:pt x="540" y="1097"/>
                </a:lnTo>
                <a:lnTo>
                  <a:pt x="608" y="1087"/>
                </a:lnTo>
                <a:lnTo>
                  <a:pt x="677" y="1084"/>
                </a:lnTo>
                <a:close/>
                <a:moveTo>
                  <a:pt x="1828" y="541"/>
                </a:moveTo>
                <a:lnTo>
                  <a:pt x="1886" y="544"/>
                </a:lnTo>
                <a:lnTo>
                  <a:pt x="1942" y="553"/>
                </a:lnTo>
                <a:lnTo>
                  <a:pt x="1995" y="568"/>
                </a:lnTo>
                <a:lnTo>
                  <a:pt x="2046" y="588"/>
                </a:lnTo>
                <a:lnTo>
                  <a:pt x="2095" y="613"/>
                </a:lnTo>
                <a:lnTo>
                  <a:pt x="2140" y="642"/>
                </a:lnTo>
                <a:lnTo>
                  <a:pt x="2182" y="676"/>
                </a:lnTo>
                <a:lnTo>
                  <a:pt x="2221" y="714"/>
                </a:lnTo>
                <a:lnTo>
                  <a:pt x="2254" y="756"/>
                </a:lnTo>
                <a:lnTo>
                  <a:pt x="2284" y="801"/>
                </a:lnTo>
                <a:lnTo>
                  <a:pt x="2310" y="848"/>
                </a:lnTo>
                <a:lnTo>
                  <a:pt x="2330" y="900"/>
                </a:lnTo>
                <a:lnTo>
                  <a:pt x="2345" y="952"/>
                </a:lnTo>
                <a:lnTo>
                  <a:pt x="2354" y="1008"/>
                </a:lnTo>
                <a:lnTo>
                  <a:pt x="2357" y="1065"/>
                </a:lnTo>
                <a:lnTo>
                  <a:pt x="2354" y="1123"/>
                </a:lnTo>
                <a:lnTo>
                  <a:pt x="2345" y="1177"/>
                </a:lnTo>
                <a:lnTo>
                  <a:pt x="2330" y="1230"/>
                </a:lnTo>
                <a:lnTo>
                  <a:pt x="2310" y="1282"/>
                </a:lnTo>
                <a:lnTo>
                  <a:pt x="2284" y="1330"/>
                </a:lnTo>
                <a:lnTo>
                  <a:pt x="2254" y="1374"/>
                </a:lnTo>
                <a:lnTo>
                  <a:pt x="2221" y="1416"/>
                </a:lnTo>
                <a:lnTo>
                  <a:pt x="2182" y="1454"/>
                </a:lnTo>
                <a:lnTo>
                  <a:pt x="2140" y="1488"/>
                </a:lnTo>
                <a:lnTo>
                  <a:pt x="2095" y="1518"/>
                </a:lnTo>
                <a:lnTo>
                  <a:pt x="2046" y="1542"/>
                </a:lnTo>
                <a:lnTo>
                  <a:pt x="1995" y="1563"/>
                </a:lnTo>
                <a:lnTo>
                  <a:pt x="1942" y="1577"/>
                </a:lnTo>
                <a:lnTo>
                  <a:pt x="1886" y="1586"/>
                </a:lnTo>
                <a:lnTo>
                  <a:pt x="1828" y="1589"/>
                </a:lnTo>
                <a:lnTo>
                  <a:pt x="1771" y="1586"/>
                </a:lnTo>
                <a:lnTo>
                  <a:pt x="1715" y="1577"/>
                </a:lnTo>
                <a:lnTo>
                  <a:pt x="1661" y="1563"/>
                </a:lnTo>
                <a:lnTo>
                  <a:pt x="1610" y="1542"/>
                </a:lnTo>
                <a:lnTo>
                  <a:pt x="1561" y="1518"/>
                </a:lnTo>
                <a:lnTo>
                  <a:pt x="1516" y="1488"/>
                </a:lnTo>
                <a:lnTo>
                  <a:pt x="1474" y="1454"/>
                </a:lnTo>
                <a:lnTo>
                  <a:pt x="1436" y="1416"/>
                </a:lnTo>
                <a:lnTo>
                  <a:pt x="1402" y="1375"/>
                </a:lnTo>
                <a:lnTo>
                  <a:pt x="1372" y="1330"/>
                </a:lnTo>
                <a:lnTo>
                  <a:pt x="1346" y="1282"/>
                </a:lnTo>
                <a:lnTo>
                  <a:pt x="1327" y="1231"/>
                </a:lnTo>
                <a:lnTo>
                  <a:pt x="1312" y="1177"/>
                </a:lnTo>
                <a:lnTo>
                  <a:pt x="1303" y="1123"/>
                </a:lnTo>
                <a:lnTo>
                  <a:pt x="1300" y="1065"/>
                </a:lnTo>
                <a:lnTo>
                  <a:pt x="1303" y="1008"/>
                </a:lnTo>
                <a:lnTo>
                  <a:pt x="1312" y="952"/>
                </a:lnTo>
                <a:lnTo>
                  <a:pt x="1327" y="900"/>
                </a:lnTo>
                <a:lnTo>
                  <a:pt x="1346" y="849"/>
                </a:lnTo>
                <a:lnTo>
                  <a:pt x="1372" y="801"/>
                </a:lnTo>
                <a:lnTo>
                  <a:pt x="1402" y="756"/>
                </a:lnTo>
                <a:lnTo>
                  <a:pt x="1436" y="714"/>
                </a:lnTo>
                <a:lnTo>
                  <a:pt x="1474" y="676"/>
                </a:lnTo>
                <a:lnTo>
                  <a:pt x="1516" y="642"/>
                </a:lnTo>
                <a:lnTo>
                  <a:pt x="1561" y="613"/>
                </a:lnTo>
                <a:lnTo>
                  <a:pt x="1610" y="588"/>
                </a:lnTo>
                <a:lnTo>
                  <a:pt x="1661" y="568"/>
                </a:lnTo>
                <a:lnTo>
                  <a:pt x="1715" y="553"/>
                </a:lnTo>
                <a:lnTo>
                  <a:pt x="1771" y="544"/>
                </a:lnTo>
                <a:lnTo>
                  <a:pt x="1828" y="541"/>
                </a:lnTo>
                <a:close/>
                <a:moveTo>
                  <a:pt x="2703" y="0"/>
                </a:moveTo>
                <a:lnTo>
                  <a:pt x="2760" y="2"/>
                </a:lnTo>
                <a:lnTo>
                  <a:pt x="2816" y="12"/>
                </a:lnTo>
                <a:lnTo>
                  <a:pt x="2870" y="27"/>
                </a:lnTo>
                <a:lnTo>
                  <a:pt x="2921" y="46"/>
                </a:lnTo>
                <a:lnTo>
                  <a:pt x="2970" y="72"/>
                </a:lnTo>
                <a:lnTo>
                  <a:pt x="3015" y="101"/>
                </a:lnTo>
                <a:lnTo>
                  <a:pt x="3057" y="135"/>
                </a:lnTo>
                <a:lnTo>
                  <a:pt x="3095" y="173"/>
                </a:lnTo>
                <a:lnTo>
                  <a:pt x="3129" y="214"/>
                </a:lnTo>
                <a:lnTo>
                  <a:pt x="3159" y="259"/>
                </a:lnTo>
                <a:lnTo>
                  <a:pt x="3185" y="308"/>
                </a:lnTo>
                <a:lnTo>
                  <a:pt x="3204" y="358"/>
                </a:lnTo>
                <a:lnTo>
                  <a:pt x="3219" y="411"/>
                </a:lnTo>
                <a:lnTo>
                  <a:pt x="3228" y="467"/>
                </a:lnTo>
                <a:lnTo>
                  <a:pt x="3231" y="524"/>
                </a:lnTo>
                <a:lnTo>
                  <a:pt x="3228" y="581"/>
                </a:lnTo>
                <a:lnTo>
                  <a:pt x="3219" y="636"/>
                </a:lnTo>
                <a:lnTo>
                  <a:pt x="3204" y="690"/>
                </a:lnTo>
                <a:lnTo>
                  <a:pt x="3185" y="740"/>
                </a:lnTo>
                <a:lnTo>
                  <a:pt x="3159" y="789"/>
                </a:lnTo>
                <a:lnTo>
                  <a:pt x="3129" y="834"/>
                </a:lnTo>
                <a:lnTo>
                  <a:pt x="3095" y="876"/>
                </a:lnTo>
                <a:lnTo>
                  <a:pt x="3057" y="913"/>
                </a:lnTo>
                <a:lnTo>
                  <a:pt x="3015" y="947"/>
                </a:lnTo>
                <a:lnTo>
                  <a:pt x="2970" y="977"/>
                </a:lnTo>
                <a:lnTo>
                  <a:pt x="2921" y="1002"/>
                </a:lnTo>
                <a:lnTo>
                  <a:pt x="2870" y="1022"/>
                </a:lnTo>
                <a:lnTo>
                  <a:pt x="2816" y="1036"/>
                </a:lnTo>
                <a:lnTo>
                  <a:pt x="2760" y="1045"/>
                </a:lnTo>
                <a:lnTo>
                  <a:pt x="2703" y="1048"/>
                </a:lnTo>
                <a:lnTo>
                  <a:pt x="2644" y="1045"/>
                </a:lnTo>
                <a:lnTo>
                  <a:pt x="2587" y="1035"/>
                </a:lnTo>
                <a:lnTo>
                  <a:pt x="2531" y="1019"/>
                </a:lnTo>
                <a:lnTo>
                  <a:pt x="2479" y="999"/>
                </a:lnTo>
                <a:lnTo>
                  <a:pt x="2470" y="938"/>
                </a:lnTo>
                <a:lnTo>
                  <a:pt x="2456" y="880"/>
                </a:lnTo>
                <a:lnTo>
                  <a:pt x="2436" y="824"/>
                </a:lnTo>
                <a:lnTo>
                  <a:pt x="2411" y="770"/>
                </a:lnTo>
                <a:lnTo>
                  <a:pt x="2382" y="720"/>
                </a:lnTo>
                <a:lnTo>
                  <a:pt x="2347" y="672"/>
                </a:lnTo>
                <a:lnTo>
                  <a:pt x="2310" y="627"/>
                </a:lnTo>
                <a:lnTo>
                  <a:pt x="2269" y="587"/>
                </a:lnTo>
                <a:lnTo>
                  <a:pt x="2223" y="549"/>
                </a:lnTo>
                <a:lnTo>
                  <a:pt x="2175" y="516"/>
                </a:lnTo>
                <a:lnTo>
                  <a:pt x="2179" y="456"/>
                </a:lnTo>
                <a:lnTo>
                  <a:pt x="2190" y="398"/>
                </a:lnTo>
                <a:lnTo>
                  <a:pt x="2208" y="342"/>
                </a:lnTo>
                <a:lnTo>
                  <a:pt x="2231" y="289"/>
                </a:lnTo>
                <a:lnTo>
                  <a:pt x="2260" y="239"/>
                </a:lnTo>
                <a:lnTo>
                  <a:pt x="2293" y="192"/>
                </a:lnTo>
                <a:lnTo>
                  <a:pt x="2332" y="151"/>
                </a:lnTo>
                <a:lnTo>
                  <a:pt x="2375" y="113"/>
                </a:lnTo>
                <a:lnTo>
                  <a:pt x="2422" y="80"/>
                </a:lnTo>
                <a:lnTo>
                  <a:pt x="2473" y="52"/>
                </a:lnTo>
                <a:lnTo>
                  <a:pt x="2526" y="30"/>
                </a:lnTo>
                <a:lnTo>
                  <a:pt x="2582" y="13"/>
                </a:lnTo>
                <a:lnTo>
                  <a:pt x="2642" y="4"/>
                </a:lnTo>
                <a:lnTo>
                  <a:pt x="2703" y="0"/>
                </a:lnTo>
                <a:close/>
                <a:moveTo>
                  <a:pt x="901" y="0"/>
                </a:moveTo>
                <a:lnTo>
                  <a:pt x="959" y="2"/>
                </a:lnTo>
                <a:lnTo>
                  <a:pt x="1014" y="12"/>
                </a:lnTo>
                <a:lnTo>
                  <a:pt x="1069" y="27"/>
                </a:lnTo>
                <a:lnTo>
                  <a:pt x="1119" y="46"/>
                </a:lnTo>
                <a:lnTo>
                  <a:pt x="1168" y="72"/>
                </a:lnTo>
                <a:lnTo>
                  <a:pt x="1214" y="101"/>
                </a:lnTo>
                <a:lnTo>
                  <a:pt x="1256" y="135"/>
                </a:lnTo>
                <a:lnTo>
                  <a:pt x="1293" y="173"/>
                </a:lnTo>
                <a:lnTo>
                  <a:pt x="1328" y="214"/>
                </a:lnTo>
                <a:lnTo>
                  <a:pt x="1358" y="259"/>
                </a:lnTo>
                <a:lnTo>
                  <a:pt x="1383" y="308"/>
                </a:lnTo>
                <a:lnTo>
                  <a:pt x="1403" y="358"/>
                </a:lnTo>
                <a:lnTo>
                  <a:pt x="1417" y="412"/>
                </a:lnTo>
                <a:lnTo>
                  <a:pt x="1426" y="467"/>
                </a:lnTo>
                <a:lnTo>
                  <a:pt x="1429" y="524"/>
                </a:lnTo>
                <a:lnTo>
                  <a:pt x="1429" y="538"/>
                </a:lnTo>
                <a:lnTo>
                  <a:pt x="1428" y="554"/>
                </a:lnTo>
                <a:lnTo>
                  <a:pt x="1382" y="593"/>
                </a:lnTo>
                <a:lnTo>
                  <a:pt x="1339" y="636"/>
                </a:lnTo>
                <a:lnTo>
                  <a:pt x="1300" y="684"/>
                </a:lnTo>
                <a:lnTo>
                  <a:pt x="1267" y="735"/>
                </a:lnTo>
                <a:lnTo>
                  <a:pt x="1237" y="789"/>
                </a:lnTo>
                <a:lnTo>
                  <a:pt x="1214" y="846"/>
                </a:lnTo>
                <a:lnTo>
                  <a:pt x="1195" y="905"/>
                </a:lnTo>
                <a:lnTo>
                  <a:pt x="1183" y="967"/>
                </a:lnTo>
                <a:lnTo>
                  <a:pt x="1140" y="991"/>
                </a:lnTo>
                <a:lnTo>
                  <a:pt x="1096" y="1011"/>
                </a:lnTo>
                <a:lnTo>
                  <a:pt x="1050" y="1027"/>
                </a:lnTo>
                <a:lnTo>
                  <a:pt x="1002" y="1038"/>
                </a:lnTo>
                <a:lnTo>
                  <a:pt x="952" y="1046"/>
                </a:lnTo>
                <a:lnTo>
                  <a:pt x="901" y="1048"/>
                </a:lnTo>
                <a:lnTo>
                  <a:pt x="844" y="1045"/>
                </a:lnTo>
                <a:lnTo>
                  <a:pt x="787" y="1036"/>
                </a:lnTo>
                <a:lnTo>
                  <a:pt x="734" y="1022"/>
                </a:lnTo>
                <a:lnTo>
                  <a:pt x="683" y="1002"/>
                </a:lnTo>
                <a:lnTo>
                  <a:pt x="634" y="977"/>
                </a:lnTo>
                <a:lnTo>
                  <a:pt x="589" y="947"/>
                </a:lnTo>
                <a:lnTo>
                  <a:pt x="547" y="913"/>
                </a:lnTo>
                <a:lnTo>
                  <a:pt x="508" y="876"/>
                </a:lnTo>
                <a:lnTo>
                  <a:pt x="474" y="834"/>
                </a:lnTo>
                <a:lnTo>
                  <a:pt x="445" y="789"/>
                </a:lnTo>
                <a:lnTo>
                  <a:pt x="420" y="740"/>
                </a:lnTo>
                <a:lnTo>
                  <a:pt x="400" y="690"/>
                </a:lnTo>
                <a:lnTo>
                  <a:pt x="384" y="636"/>
                </a:lnTo>
                <a:lnTo>
                  <a:pt x="375" y="581"/>
                </a:lnTo>
                <a:lnTo>
                  <a:pt x="372" y="524"/>
                </a:lnTo>
                <a:lnTo>
                  <a:pt x="375" y="467"/>
                </a:lnTo>
                <a:lnTo>
                  <a:pt x="384" y="412"/>
                </a:lnTo>
                <a:lnTo>
                  <a:pt x="400" y="358"/>
                </a:lnTo>
                <a:lnTo>
                  <a:pt x="420" y="308"/>
                </a:lnTo>
                <a:lnTo>
                  <a:pt x="445" y="259"/>
                </a:lnTo>
                <a:lnTo>
                  <a:pt x="474" y="214"/>
                </a:lnTo>
                <a:lnTo>
                  <a:pt x="508" y="173"/>
                </a:lnTo>
                <a:lnTo>
                  <a:pt x="547" y="135"/>
                </a:lnTo>
                <a:lnTo>
                  <a:pt x="589" y="101"/>
                </a:lnTo>
                <a:lnTo>
                  <a:pt x="634" y="72"/>
                </a:lnTo>
                <a:lnTo>
                  <a:pt x="683" y="46"/>
                </a:lnTo>
                <a:lnTo>
                  <a:pt x="734" y="27"/>
                </a:lnTo>
                <a:lnTo>
                  <a:pt x="787" y="12"/>
                </a:lnTo>
                <a:lnTo>
                  <a:pt x="844" y="2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210257" y="3392803"/>
            <a:ext cx="293610" cy="432000"/>
            <a:chOff x="3140075" y="3175"/>
            <a:chExt cx="3876675" cy="5703888"/>
          </a:xfrm>
          <a:solidFill>
            <a:schemeClr val="accent4"/>
          </a:solidFill>
        </p:grpSpPr>
        <p:sp>
          <p:nvSpPr>
            <p:cNvPr id="51" name="Freeform 26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9179954" y="2881328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6016" y="3375718"/>
            <a:ext cx="9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成功</a:t>
            </a:r>
            <a:endParaRPr lang="zh-CN" altLang="en-US" sz="2800"/>
          </a:p>
        </p:txBody>
      </p:sp>
    </p:spTree>
  </p:cSld>
  <p:clrMapOvr>
    <a:masterClrMapping/>
  </p:clrMapOvr>
  <p:transition advClick="0" advTm="2000"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6" name="菱形 2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65" name="Round Same Side Corner Rectangle 64"/>
          <p:cNvSpPr/>
          <p:nvPr/>
        </p:nvSpPr>
        <p:spPr>
          <a:xfrm>
            <a:off x="2285458" y="2367922"/>
            <a:ext cx="1828800" cy="2534709"/>
          </a:xfrm>
          <a:prstGeom prst="round2SameRect">
            <a:avLst>
              <a:gd name="adj1" fmla="val 52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04979" y="3311430"/>
            <a:ext cx="1589758" cy="15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b="1">
              <a:cs typeface="+mn-ea"/>
              <a:sym typeface="+mn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23210" y="1916591"/>
            <a:ext cx="953296" cy="9260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02149" y="2900332"/>
            <a:ext cx="1595419" cy="379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您的内容</a:t>
            </a:r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98146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15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15020" y="1916591"/>
            <a:ext cx="1828800" cy="2986040"/>
            <a:chOff x="761458" y="1073968"/>
            <a:chExt cx="1828800" cy="2986040"/>
          </a:xfrm>
        </p:grpSpPr>
        <p:sp>
          <p:nvSpPr>
            <p:cNvPr id="72" name="Round Same Side Corner Rectangle 71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44582" y="1916591"/>
            <a:ext cx="1828800" cy="2986040"/>
            <a:chOff x="761458" y="1073968"/>
            <a:chExt cx="1828800" cy="2986040"/>
          </a:xfrm>
        </p:grpSpPr>
        <p:sp>
          <p:nvSpPr>
            <p:cNvPr id="79" name="Round Same Side Corner Rectangle 78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074145" y="1916591"/>
            <a:ext cx="1828800" cy="2986040"/>
            <a:chOff x="761458" y="1073968"/>
            <a:chExt cx="1828800" cy="2986040"/>
          </a:xfrm>
        </p:grpSpPr>
        <p:sp>
          <p:nvSpPr>
            <p:cNvPr id="86" name="Round Same Side Corner Rectangle 85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0979" y="2468807"/>
              <a:ext cx="1589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69"/>
          <p:cNvSpPr/>
          <p:nvPr/>
        </p:nvSpPr>
        <p:spPr>
          <a:xfrm>
            <a:off x="4727707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25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  <p:sp>
        <p:nvSpPr>
          <p:cNvPr id="29" name="Rectangle 69"/>
          <p:cNvSpPr/>
          <p:nvPr/>
        </p:nvSpPr>
        <p:spPr>
          <a:xfrm>
            <a:off x="6657269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35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  <p:sp>
        <p:nvSpPr>
          <p:cNvPr id="30" name="Rectangle 69"/>
          <p:cNvSpPr/>
          <p:nvPr/>
        </p:nvSpPr>
        <p:spPr>
          <a:xfrm>
            <a:off x="8586832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55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8" name="菱形 5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grpSp>
        <p:nvGrpSpPr>
          <p:cNvPr id="31" name="Group 30"/>
          <p:cNvGrpSpPr/>
          <p:nvPr/>
        </p:nvGrpSpPr>
        <p:grpSpPr>
          <a:xfrm>
            <a:off x="1255443" y="1508767"/>
            <a:ext cx="3406304" cy="1016003"/>
            <a:chOff x="942759" y="1255634"/>
            <a:chExt cx="2554728" cy="762002"/>
          </a:xfrm>
        </p:grpSpPr>
        <p:sp>
          <p:nvSpPr>
            <p:cNvPr id="23" name="Flowchart: Off-page Connector 2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5865">
                <a:cs typeface="+mn-ea"/>
                <a:sym typeface="+mn-lt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sz="240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4635662" y="1920407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7012" y="2797044"/>
            <a:ext cx="3406304" cy="1016003"/>
            <a:chOff x="942759" y="1255634"/>
            <a:chExt cx="2554728" cy="762002"/>
          </a:xfrm>
        </p:grpSpPr>
        <p:sp>
          <p:nvSpPr>
            <p:cNvPr id="33" name="Flowchart: Off-page Connector 3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sz="240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637231" y="3208684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57012" y="4102803"/>
            <a:ext cx="3406304" cy="1016003"/>
            <a:chOff x="942759" y="1255634"/>
            <a:chExt cx="2554728" cy="762002"/>
          </a:xfrm>
        </p:grpSpPr>
        <p:sp>
          <p:nvSpPr>
            <p:cNvPr id="48" name="Flowchart: Off-page Connector 47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sz="240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>
            <a:off x="4637231" y="451444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57012" y="5349233"/>
            <a:ext cx="3406304" cy="1016003"/>
            <a:chOff x="942759" y="1255634"/>
            <a:chExt cx="2554728" cy="762002"/>
          </a:xfrm>
        </p:grpSpPr>
        <p:sp>
          <p:nvSpPr>
            <p:cNvPr id="60" name="Flowchart: Off-page Connector 59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 Same Side Corner Rectangle 61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sz="240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4637231" y="576087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93" name="Group 10"/>
          <p:cNvGrpSpPr>
            <a:grpSpLocks noChangeAspect="1"/>
          </p:cNvGrpSpPr>
          <p:nvPr/>
        </p:nvGrpSpPr>
        <p:grpSpPr>
          <a:xfrm>
            <a:off x="2443139" y="4310248"/>
            <a:ext cx="628819" cy="548201"/>
            <a:chOff x="7540014" y="4306907"/>
            <a:chExt cx="389342" cy="339426"/>
          </a:xfrm>
          <a:solidFill>
            <a:schemeClr val="bg2"/>
          </a:solidFill>
        </p:grpSpPr>
        <p:sp>
          <p:nvSpPr>
            <p:cNvPr id="94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23"/>
          <p:cNvGrpSpPr>
            <a:grpSpLocks noChangeAspect="1"/>
          </p:cNvGrpSpPr>
          <p:nvPr/>
        </p:nvGrpSpPr>
        <p:grpSpPr>
          <a:xfrm>
            <a:off x="2443139" y="3001392"/>
            <a:ext cx="612697" cy="624790"/>
            <a:chOff x="7160655" y="2178006"/>
            <a:chExt cx="379359" cy="386846"/>
          </a:xfrm>
          <a:solidFill>
            <a:schemeClr val="bg2"/>
          </a:solidFill>
        </p:grpSpPr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27"/>
          <p:cNvGrpSpPr>
            <a:grpSpLocks noChangeAspect="1"/>
          </p:cNvGrpSpPr>
          <p:nvPr/>
        </p:nvGrpSpPr>
        <p:grpSpPr>
          <a:xfrm>
            <a:off x="2443139" y="5602248"/>
            <a:ext cx="640026" cy="563468"/>
            <a:chOff x="6040049" y="4182118"/>
            <a:chExt cx="521619" cy="459224"/>
          </a:xfrm>
          <a:solidFill>
            <a:schemeClr val="bg2"/>
          </a:solidFill>
        </p:grpSpPr>
        <p:sp>
          <p:nvSpPr>
            <p:cNvPr id="11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5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5" name="Freeform 21"/>
          <p:cNvSpPr>
            <a:spLocks noChangeAspect="1" noEditPoints="1"/>
          </p:cNvSpPr>
          <p:nvPr/>
        </p:nvSpPr>
        <p:spPr bwMode="auto">
          <a:xfrm>
            <a:off x="2364761" y="1722490"/>
            <a:ext cx="612305" cy="545060"/>
          </a:xfrm>
          <a:custGeom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5059377" y="1771870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5059377" y="3058333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9200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ym typeface="+mn-lt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5059377" y="4364092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9200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ym typeface="+mn-lt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5059377" y="5586731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9200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8" name="菱形 4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54" name="TextBox 53"/>
          <p:cNvSpPr txBox="1"/>
          <p:nvPr/>
        </p:nvSpPr>
        <p:spPr>
          <a:xfrm>
            <a:off x="1002414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4671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929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79185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4781" y="5296590"/>
            <a:ext cx="10122441" cy="636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单击此处添加您的内容。建议您在展示时采用微软雅黑字体。本模板所有图形线条及相应素材均可自由编辑、改色、替换。更多作品请在风云网搜索：风云办公。</a:t>
            </a:r>
            <a:endParaRPr lang="en-US">
              <a:cs typeface="+mn-ea"/>
              <a:sym typeface="+mn-lt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42975" y="5118805"/>
            <a:ext cx="1010605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68"/>
          <p:cNvGrpSpPr/>
          <p:nvPr/>
        </p:nvGrpSpPr>
        <p:grpSpPr>
          <a:xfrm>
            <a:off x="886513" y="2219391"/>
            <a:ext cx="2544505" cy="858639"/>
            <a:chOff x="664884" y="1725809"/>
            <a:chExt cx="1908379" cy="643979"/>
          </a:xfrm>
        </p:grpSpPr>
        <p:sp>
          <p:nvSpPr>
            <p:cNvPr id="53" name="Flowchart: Data 26"/>
            <p:cNvSpPr/>
            <p:nvPr/>
          </p:nvSpPr>
          <p:spPr>
            <a:xfrm rot="16200000" flipH="1" flipV="1">
              <a:off x="2146236" y="1938862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8" name="Flowchart: Data 27"/>
            <p:cNvSpPr/>
            <p:nvPr/>
          </p:nvSpPr>
          <p:spPr>
            <a:xfrm rot="5400000" flipV="1">
              <a:off x="451832" y="1938861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9" name="Rectangle 29"/>
            <p:cNvSpPr/>
            <p:nvPr/>
          </p:nvSpPr>
          <p:spPr>
            <a:xfrm>
              <a:off x="664885" y="1856564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46"/>
          <p:cNvGrpSpPr/>
          <p:nvPr/>
        </p:nvGrpSpPr>
        <p:grpSpPr>
          <a:xfrm>
            <a:off x="3489837" y="2219391"/>
            <a:ext cx="2544505" cy="858639"/>
            <a:chOff x="2630115" y="3947676"/>
            <a:chExt cx="1908379" cy="643979"/>
          </a:xfrm>
        </p:grpSpPr>
        <p:sp>
          <p:nvSpPr>
            <p:cNvPr id="61" name="Flowchart: Data 32"/>
            <p:cNvSpPr/>
            <p:nvPr/>
          </p:nvSpPr>
          <p:spPr>
            <a:xfrm rot="16200000" flipH="1" flipV="1">
              <a:off x="4111467" y="4160729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66" name="Flowchart: Data 33"/>
            <p:cNvSpPr/>
            <p:nvPr/>
          </p:nvSpPr>
          <p:spPr>
            <a:xfrm rot="5400000" flipV="1">
              <a:off x="2417063" y="4160728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70" name="Rectangle 34"/>
            <p:cNvSpPr/>
            <p:nvPr/>
          </p:nvSpPr>
          <p:spPr>
            <a:xfrm>
              <a:off x="2630116" y="4078431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45"/>
          <p:cNvGrpSpPr/>
          <p:nvPr/>
        </p:nvGrpSpPr>
        <p:grpSpPr>
          <a:xfrm>
            <a:off x="8785326" y="2219392"/>
            <a:ext cx="2544505" cy="858639"/>
            <a:chOff x="4605506" y="1989038"/>
            <a:chExt cx="1908379" cy="643979"/>
          </a:xfrm>
        </p:grpSpPr>
        <p:sp>
          <p:nvSpPr>
            <p:cNvPr id="83" name="Flowchart: Data 37"/>
            <p:cNvSpPr/>
            <p:nvPr/>
          </p:nvSpPr>
          <p:spPr>
            <a:xfrm rot="16200000" flipH="1" flipV="1">
              <a:off x="6086858" y="2202091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4" name="Flowchart: Data 38"/>
            <p:cNvSpPr/>
            <p:nvPr/>
          </p:nvSpPr>
          <p:spPr>
            <a:xfrm rot="5400000" flipV="1">
              <a:off x="4392454" y="2202090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5" name="Rectangle 39"/>
            <p:cNvSpPr/>
            <p:nvPr/>
          </p:nvSpPr>
          <p:spPr>
            <a:xfrm>
              <a:off x="4605507" y="2119793"/>
              <a:ext cx="1907435" cy="5132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47"/>
          <p:cNvGrpSpPr/>
          <p:nvPr/>
        </p:nvGrpSpPr>
        <p:grpSpPr>
          <a:xfrm>
            <a:off x="6137582" y="2219389"/>
            <a:ext cx="2544505" cy="858639"/>
            <a:chOff x="6580897" y="3947676"/>
            <a:chExt cx="1908379" cy="643979"/>
          </a:xfrm>
        </p:grpSpPr>
        <p:sp>
          <p:nvSpPr>
            <p:cNvPr id="87" name="Flowchart: Data 42"/>
            <p:cNvSpPr/>
            <p:nvPr/>
          </p:nvSpPr>
          <p:spPr>
            <a:xfrm rot="16200000" flipH="1" flipV="1">
              <a:off x="8062249" y="4160729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8" name="Flowchart: Data 43"/>
            <p:cNvSpPr/>
            <p:nvPr/>
          </p:nvSpPr>
          <p:spPr>
            <a:xfrm rot="5400000" flipV="1">
              <a:off x="6367845" y="4160728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9" name="Rectangle 44"/>
            <p:cNvSpPr/>
            <p:nvPr/>
          </p:nvSpPr>
          <p:spPr>
            <a:xfrm>
              <a:off x="6580898" y="4078431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0"/>
          <p:cNvGrpSpPr>
            <a:grpSpLocks noChangeAspect="1"/>
          </p:cNvGrpSpPr>
          <p:nvPr/>
        </p:nvGrpSpPr>
        <p:grpSpPr>
          <a:xfrm>
            <a:off x="1943309" y="1655344"/>
            <a:ext cx="628819" cy="548201"/>
            <a:chOff x="7540014" y="4306907"/>
            <a:chExt cx="389342" cy="339426"/>
          </a:xfrm>
          <a:solidFill>
            <a:schemeClr val="bg2">
              <a:lumMod val="75000"/>
            </a:schemeClr>
          </a:solidFill>
        </p:grpSpPr>
        <p:sp>
          <p:nvSpPr>
            <p:cNvPr id="9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23"/>
          <p:cNvGrpSpPr>
            <a:grpSpLocks noChangeAspect="1"/>
          </p:cNvGrpSpPr>
          <p:nvPr/>
        </p:nvGrpSpPr>
        <p:grpSpPr>
          <a:xfrm>
            <a:off x="7185676" y="1621081"/>
            <a:ext cx="612697" cy="624790"/>
            <a:chOff x="7160655" y="2178006"/>
            <a:chExt cx="379359" cy="386846"/>
          </a:xfrm>
          <a:solidFill>
            <a:schemeClr val="bg2">
              <a:lumMod val="75000"/>
            </a:schemeClr>
          </a:solidFill>
        </p:grpSpPr>
        <p:sp>
          <p:nvSpPr>
            <p:cNvPr id="103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27"/>
          <p:cNvGrpSpPr>
            <a:grpSpLocks noChangeAspect="1"/>
          </p:cNvGrpSpPr>
          <p:nvPr/>
        </p:nvGrpSpPr>
        <p:grpSpPr>
          <a:xfrm>
            <a:off x="9669733" y="1711777"/>
            <a:ext cx="640026" cy="563468"/>
            <a:chOff x="6040049" y="4182118"/>
            <a:chExt cx="521619" cy="459224"/>
          </a:xfrm>
          <a:solidFill>
            <a:schemeClr val="bg2">
              <a:lumMod val="75000"/>
            </a:schemeClr>
          </a:solidFill>
        </p:grpSpPr>
        <p:sp>
          <p:nvSpPr>
            <p:cNvPr id="107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5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Freeform 21"/>
          <p:cNvSpPr>
            <a:spLocks noChangeAspect="1" noEditPoints="1"/>
          </p:cNvSpPr>
          <p:nvPr/>
        </p:nvSpPr>
        <p:spPr bwMode="auto">
          <a:xfrm>
            <a:off x="4455308" y="1662316"/>
            <a:ext cx="612305" cy="545060"/>
          </a:xfrm>
          <a:custGeom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5" cy="987564"/>
            <a:chOff x="4005145" y="4300598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03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6" name="菱形 3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grpSp>
        <p:nvGrpSpPr>
          <p:cNvPr id="62" name="Group 75"/>
          <p:cNvGrpSpPr/>
          <p:nvPr/>
        </p:nvGrpSpPr>
        <p:grpSpPr>
          <a:xfrm>
            <a:off x="719346" y="4190934"/>
            <a:ext cx="2596969" cy="1230436"/>
            <a:chOff x="5603652" y="1611274"/>
            <a:chExt cx="1947727" cy="922827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30027" y="161127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69303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9200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19346" y="2099290"/>
            <a:ext cx="2596969" cy="1188831"/>
            <a:chOff x="5603652" y="1631594"/>
            <a:chExt cx="1947727" cy="891623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5841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tx1"/>
                  </a:solidFill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685" y="2156986"/>
            <a:ext cx="2596968" cy="1213651"/>
            <a:chOff x="5603652" y="1634749"/>
            <a:chExt cx="1947726" cy="910238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34749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9200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685" y="4207095"/>
            <a:ext cx="2596968" cy="1215243"/>
            <a:chOff x="5603652" y="1633555"/>
            <a:chExt cx="1947726" cy="911432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9200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0848" y="2682097"/>
            <a:ext cx="2381089" cy="2052663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791" y="1079611"/>
            <a:ext cx="1579200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265" y="2001407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265" y="4054069"/>
            <a:ext cx="1579200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791" y="4986376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317" y="2001407"/>
            <a:ext cx="1579200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317" y="4054069"/>
            <a:ext cx="1579200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672613" y="4510111"/>
            <a:ext cx="490608" cy="449294"/>
          </a:xfrm>
          <a:custGeom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4066327" y="2390054"/>
            <a:ext cx="397076" cy="584085"/>
          </a:xfrm>
          <a:custGeom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75"/>
          <p:cNvSpPr>
            <a:spLocks noEditPoints="1"/>
          </p:cNvSpPr>
          <p:nvPr/>
        </p:nvSpPr>
        <p:spPr bwMode="auto">
          <a:xfrm>
            <a:off x="4012751" y="4460692"/>
            <a:ext cx="420131" cy="517479"/>
          </a:xfrm>
          <a:custGeom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77"/>
          <p:cNvSpPr>
            <a:spLocks noEditPoints="1"/>
          </p:cNvSpPr>
          <p:nvPr/>
        </p:nvSpPr>
        <p:spPr bwMode="auto">
          <a:xfrm>
            <a:off x="5841618" y="1509246"/>
            <a:ext cx="499546" cy="502108"/>
          </a:xfrm>
          <a:custGeom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5742849" y="3303731"/>
            <a:ext cx="697086" cy="809394"/>
          </a:xfrm>
          <a:custGeom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85"/>
          <p:cNvSpPr>
            <a:spLocks noEditPoints="1"/>
          </p:cNvSpPr>
          <p:nvPr/>
        </p:nvSpPr>
        <p:spPr bwMode="auto">
          <a:xfrm>
            <a:off x="5873640" y="5363495"/>
            <a:ext cx="435502" cy="607141"/>
          </a:xfrm>
          <a:custGeom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8"/>
          <p:cNvSpPr/>
          <p:nvPr/>
        </p:nvSpPr>
        <p:spPr bwMode="auto">
          <a:xfrm>
            <a:off x="7664866" y="2471651"/>
            <a:ext cx="506102" cy="420891"/>
          </a:xfrm>
          <a:custGeom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advClick="0" advTm="2000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98" name="TextBox 97"/>
          <p:cNvSpPr txBox="1"/>
          <p:nvPr/>
        </p:nvSpPr>
        <p:spPr>
          <a:xfrm>
            <a:off x="1410423" y="3108900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4209224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3" name="Freeform 29"/>
          <p:cNvSpPr/>
          <p:nvPr/>
        </p:nvSpPr>
        <p:spPr bwMode="auto">
          <a:xfrm>
            <a:off x="9133418" y="4755221"/>
            <a:ext cx="143933" cy="2117"/>
          </a:xfrm>
          <a:custGeom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" name="Group 134"/>
          <p:cNvGrpSpPr/>
          <p:nvPr/>
        </p:nvGrpSpPr>
        <p:grpSpPr>
          <a:xfrm>
            <a:off x="5051036" y="2799487"/>
            <a:ext cx="2089928" cy="3231617"/>
            <a:chOff x="3606801" y="1272140"/>
            <a:chExt cx="1920875" cy="2970213"/>
          </a:xfrm>
        </p:grpSpPr>
        <p:sp>
          <p:nvSpPr>
            <p:cNvPr id="1061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60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2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2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64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5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6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4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8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10423" y="3936901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132415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17660" y="4858615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516461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165553" y="3136477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248140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65553" y="39659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24949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935699" y="48731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018285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00508" y="2185012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45411" y="1954584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3665" y="2245724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4269" y="2449682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01706" y="2358359"/>
            <a:ext cx="2539158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 defTabSz="1219200">
              <a:spcBef>
                <a:spcPct val="20000"/>
              </a:spcBef>
              <a:defRPr/>
            </a:pPr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单击此处添加您的内容。</a:t>
            </a:r>
            <a:endParaRPr 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7380693" y="3070090"/>
            <a:ext cx="392720" cy="359649"/>
          </a:xfrm>
          <a:custGeom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379532" y="3016612"/>
            <a:ext cx="317210" cy="466605"/>
          </a:xfrm>
          <a:custGeom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75"/>
          <p:cNvSpPr>
            <a:spLocks noEditPoints="1"/>
          </p:cNvSpPr>
          <p:nvPr/>
        </p:nvSpPr>
        <p:spPr bwMode="auto">
          <a:xfrm>
            <a:off x="4292148" y="3868142"/>
            <a:ext cx="338360" cy="416761"/>
          </a:xfrm>
          <a:custGeom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77"/>
          <p:cNvSpPr>
            <a:spLocks noEditPoints="1"/>
          </p:cNvSpPr>
          <p:nvPr/>
        </p:nvSpPr>
        <p:spPr bwMode="auto">
          <a:xfrm>
            <a:off x="5029659" y="2303721"/>
            <a:ext cx="399525" cy="401574"/>
          </a:xfrm>
          <a:custGeom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78"/>
          <p:cNvSpPr>
            <a:spLocks noEditPoints="1"/>
          </p:cNvSpPr>
          <p:nvPr/>
        </p:nvSpPr>
        <p:spPr bwMode="auto">
          <a:xfrm>
            <a:off x="7496344" y="3893627"/>
            <a:ext cx="315036" cy="365791"/>
          </a:xfrm>
          <a:custGeom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85"/>
          <p:cNvSpPr>
            <a:spLocks noEditPoints="1"/>
          </p:cNvSpPr>
          <p:nvPr/>
        </p:nvSpPr>
        <p:spPr bwMode="auto">
          <a:xfrm>
            <a:off x="4686826" y="4777200"/>
            <a:ext cx="317096" cy="442069"/>
          </a:xfrm>
          <a:custGeom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8"/>
          <p:cNvSpPr/>
          <p:nvPr/>
        </p:nvSpPr>
        <p:spPr bwMode="auto">
          <a:xfrm>
            <a:off x="6752137" y="2390210"/>
            <a:ext cx="420883" cy="350020"/>
          </a:xfrm>
          <a:custGeom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42"/>
          <p:cNvSpPr>
            <a:spLocks noEditPoints="1"/>
          </p:cNvSpPr>
          <p:nvPr/>
        </p:nvSpPr>
        <p:spPr bwMode="auto">
          <a:xfrm>
            <a:off x="5822883" y="2121398"/>
            <a:ext cx="502882" cy="305364"/>
          </a:xfrm>
          <a:custGeom>
            <a:gdLst>
              <a:gd name="T0" fmla="*/ 172 w 209"/>
              <a:gd name="T1" fmla="*/ 85 h 127"/>
              <a:gd name="T2" fmla="*/ 142 w 209"/>
              <a:gd name="T3" fmla="*/ 17 h 127"/>
              <a:gd name="T4" fmla="*/ 138 w 209"/>
              <a:gd name="T5" fmla="*/ 20 h 127"/>
              <a:gd name="T6" fmla="*/ 131 w 209"/>
              <a:gd name="T7" fmla="*/ 19 h 127"/>
              <a:gd name="T8" fmla="*/ 79 w 209"/>
              <a:gd name="T9" fmla="*/ 23 h 127"/>
              <a:gd name="T10" fmla="*/ 67 w 209"/>
              <a:gd name="T11" fmla="*/ 17 h 127"/>
              <a:gd name="T12" fmla="*/ 37 w 209"/>
              <a:gd name="T13" fmla="*/ 85 h 127"/>
              <a:gd name="T14" fmla="*/ 45 w 209"/>
              <a:gd name="T15" fmla="*/ 91 h 127"/>
              <a:gd name="T16" fmla="*/ 60 w 209"/>
              <a:gd name="T17" fmla="*/ 99 h 127"/>
              <a:gd name="T18" fmla="*/ 72 w 209"/>
              <a:gd name="T19" fmla="*/ 110 h 127"/>
              <a:gd name="T20" fmla="*/ 85 w 209"/>
              <a:gd name="T21" fmla="*/ 121 h 127"/>
              <a:gd name="T22" fmla="*/ 109 w 209"/>
              <a:gd name="T23" fmla="*/ 125 h 127"/>
              <a:gd name="T24" fmla="*/ 116 w 209"/>
              <a:gd name="T25" fmla="*/ 111 h 127"/>
              <a:gd name="T26" fmla="*/ 130 w 209"/>
              <a:gd name="T27" fmla="*/ 116 h 127"/>
              <a:gd name="T28" fmla="*/ 134 w 209"/>
              <a:gd name="T29" fmla="*/ 102 h 127"/>
              <a:gd name="T30" fmla="*/ 141 w 209"/>
              <a:gd name="T31" fmla="*/ 104 h 127"/>
              <a:gd name="T32" fmla="*/ 149 w 209"/>
              <a:gd name="T33" fmla="*/ 91 h 127"/>
              <a:gd name="T34" fmla="*/ 158 w 209"/>
              <a:gd name="T35" fmla="*/ 93 h 127"/>
              <a:gd name="T36" fmla="*/ 165 w 209"/>
              <a:gd name="T37" fmla="*/ 79 h 127"/>
              <a:gd name="T38" fmla="*/ 34 w 209"/>
              <a:gd name="T39" fmla="*/ 9 h 127"/>
              <a:gd name="T40" fmla="*/ 175 w 209"/>
              <a:gd name="T41" fmla="*/ 9 h 127"/>
              <a:gd name="T42" fmla="*/ 151 w 209"/>
              <a:gd name="T43" fmla="*/ 20 h 127"/>
              <a:gd name="T44" fmla="*/ 100 w 209"/>
              <a:gd name="T45" fmla="*/ 27 h 127"/>
              <a:gd name="T46" fmla="*/ 108 w 209"/>
              <a:gd name="T47" fmla="*/ 25 h 127"/>
              <a:gd name="T48" fmla="*/ 115 w 209"/>
              <a:gd name="T49" fmla="*/ 24 h 127"/>
              <a:gd name="T50" fmla="*/ 130 w 209"/>
              <a:gd name="T51" fmla="*/ 26 h 127"/>
              <a:gd name="T52" fmla="*/ 148 w 209"/>
              <a:gd name="T53" fmla="*/ 29 h 127"/>
              <a:gd name="T54" fmla="*/ 160 w 209"/>
              <a:gd name="T55" fmla="*/ 75 h 127"/>
              <a:gd name="T56" fmla="*/ 111 w 209"/>
              <a:gd name="T57" fmla="*/ 48 h 127"/>
              <a:gd name="T58" fmla="*/ 107 w 209"/>
              <a:gd name="T59" fmla="*/ 47 h 127"/>
              <a:gd name="T60" fmla="*/ 103 w 209"/>
              <a:gd name="T61" fmla="*/ 46 h 127"/>
              <a:gd name="T62" fmla="*/ 95 w 209"/>
              <a:gd name="T63" fmla="*/ 47 h 127"/>
              <a:gd name="T64" fmla="*/ 93 w 209"/>
              <a:gd name="T65" fmla="*/ 48 h 127"/>
              <a:gd name="T66" fmla="*/ 72 w 209"/>
              <a:gd name="T67" fmla="*/ 52 h 127"/>
              <a:gd name="T68" fmla="*/ 69 w 209"/>
              <a:gd name="T69" fmla="*/ 50 h 127"/>
              <a:gd name="T70" fmla="*/ 94 w 209"/>
              <a:gd name="T71" fmla="*/ 30 h 127"/>
              <a:gd name="T72" fmla="*/ 50 w 209"/>
              <a:gd name="T73" fmla="*/ 90 h 127"/>
              <a:gd name="T74" fmla="*/ 56 w 209"/>
              <a:gd name="T75" fmla="*/ 84 h 127"/>
              <a:gd name="T76" fmla="*/ 71 w 209"/>
              <a:gd name="T77" fmla="*/ 105 h 127"/>
              <a:gd name="T78" fmla="*/ 70 w 209"/>
              <a:gd name="T79" fmla="*/ 94 h 127"/>
              <a:gd name="T80" fmla="*/ 71 w 209"/>
              <a:gd name="T81" fmla="*/ 105 h 127"/>
              <a:gd name="T82" fmla="*/ 80 w 209"/>
              <a:gd name="T83" fmla="*/ 107 h 127"/>
              <a:gd name="T84" fmla="*/ 91 w 209"/>
              <a:gd name="T85" fmla="*/ 109 h 1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9" h="127">
                <a:moveTo>
                  <a:pt x="165" y="79"/>
                </a:moveTo>
                <a:cubicBezTo>
                  <a:pt x="167" y="78"/>
                  <a:pt x="167" y="77"/>
                  <a:pt x="168" y="76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179" y="0"/>
                  <a:pt x="179" y="0"/>
                  <a:pt x="179" y="0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3" y="19"/>
                  <a:pt x="132" y="19"/>
                  <a:pt x="131" y="19"/>
                </a:cubicBezTo>
                <a:cubicBezTo>
                  <a:pt x="121" y="17"/>
                  <a:pt x="104" y="16"/>
                  <a:pt x="93" y="23"/>
                </a:cubicBezTo>
                <a:cubicBezTo>
                  <a:pt x="91" y="24"/>
                  <a:pt x="90" y="25"/>
                  <a:pt x="89" y="26"/>
                </a:cubicBezTo>
                <a:cubicBezTo>
                  <a:pt x="86" y="23"/>
                  <a:pt x="82" y="22"/>
                  <a:pt x="79" y="23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6"/>
                  <a:pt x="63" y="26"/>
                  <a:pt x="63" y="26"/>
                </a:cubicBezTo>
                <a:cubicBezTo>
                  <a:pt x="67" y="17"/>
                  <a:pt x="67" y="17"/>
                  <a:pt x="67" y="17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68"/>
                  <a:pt x="0" y="68"/>
                  <a:pt x="0" y="68"/>
                </a:cubicBezTo>
                <a:cubicBezTo>
                  <a:pt x="37" y="85"/>
                  <a:pt x="37" y="85"/>
                  <a:pt x="37" y="85"/>
                </a:cubicBezTo>
                <a:cubicBezTo>
                  <a:pt x="41" y="76"/>
                  <a:pt x="41" y="76"/>
                  <a:pt x="41" y="76"/>
                </a:cubicBezTo>
                <a:cubicBezTo>
                  <a:pt x="43" y="78"/>
                  <a:pt x="45" y="81"/>
                  <a:pt x="47" y="83"/>
                </a:cubicBezTo>
                <a:cubicBezTo>
                  <a:pt x="46" y="85"/>
                  <a:pt x="45" y="88"/>
                  <a:pt x="45" y="91"/>
                </a:cubicBezTo>
                <a:cubicBezTo>
                  <a:pt x="46" y="96"/>
                  <a:pt x="51" y="100"/>
                  <a:pt x="56" y="100"/>
                </a:cubicBezTo>
                <a:cubicBezTo>
                  <a:pt x="56" y="100"/>
                  <a:pt x="57" y="100"/>
                  <a:pt x="57" y="100"/>
                </a:cubicBezTo>
                <a:cubicBezTo>
                  <a:pt x="58" y="100"/>
                  <a:pt x="59" y="99"/>
                  <a:pt x="60" y="99"/>
                </a:cubicBezTo>
                <a:cubicBezTo>
                  <a:pt x="60" y="100"/>
                  <a:pt x="60" y="100"/>
                  <a:pt x="60" y="101"/>
                </a:cubicBezTo>
                <a:cubicBezTo>
                  <a:pt x="61" y="106"/>
                  <a:pt x="65" y="110"/>
                  <a:pt x="70" y="110"/>
                </a:cubicBezTo>
                <a:cubicBezTo>
                  <a:pt x="71" y="110"/>
                  <a:pt x="71" y="110"/>
                  <a:pt x="72" y="110"/>
                </a:cubicBezTo>
                <a:cubicBezTo>
                  <a:pt x="73" y="110"/>
                  <a:pt x="74" y="110"/>
                  <a:pt x="74" y="109"/>
                </a:cubicBezTo>
                <a:cubicBezTo>
                  <a:pt x="74" y="110"/>
                  <a:pt x="74" y="111"/>
                  <a:pt x="75" y="112"/>
                </a:cubicBezTo>
                <a:cubicBezTo>
                  <a:pt x="75" y="117"/>
                  <a:pt x="80" y="121"/>
                  <a:pt x="85" y="121"/>
                </a:cubicBezTo>
                <a:cubicBezTo>
                  <a:pt x="85" y="121"/>
                  <a:pt x="86" y="121"/>
                  <a:pt x="86" y="120"/>
                </a:cubicBezTo>
                <a:cubicBezTo>
                  <a:pt x="90" y="120"/>
                  <a:pt x="92" y="118"/>
                  <a:pt x="94" y="116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7"/>
                  <a:pt x="117" y="126"/>
                  <a:pt x="119" y="122"/>
                </a:cubicBezTo>
                <a:cubicBezTo>
                  <a:pt x="121" y="118"/>
                  <a:pt x="120" y="114"/>
                  <a:pt x="116" y="112"/>
                </a:cubicBezTo>
                <a:cubicBezTo>
                  <a:pt x="116" y="111"/>
                  <a:pt x="116" y="111"/>
                  <a:pt x="116" y="111"/>
                </a:cubicBezTo>
                <a:cubicBezTo>
                  <a:pt x="117" y="111"/>
                  <a:pt x="118" y="111"/>
                  <a:pt x="119" y="110"/>
                </a:cubicBezTo>
                <a:cubicBezTo>
                  <a:pt x="126" y="115"/>
                  <a:pt x="126" y="115"/>
                  <a:pt x="126" y="115"/>
                </a:cubicBezTo>
                <a:cubicBezTo>
                  <a:pt x="128" y="116"/>
                  <a:pt x="129" y="116"/>
                  <a:pt x="130" y="116"/>
                </a:cubicBezTo>
                <a:cubicBezTo>
                  <a:pt x="133" y="116"/>
                  <a:pt x="135" y="115"/>
                  <a:pt x="137" y="112"/>
                </a:cubicBezTo>
                <a:cubicBezTo>
                  <a:pt x="138" y="111"/>
                  <a:pt x="138" y="109"/>
                  <a:pt x="138" y="107"/>
                </a:cubicBezTo>
                <a:cubicBezTo>
                  <a:pt x="137" y="105"/>
                  <a:pt x="136" y="103"/>
                  <a:pt x="134" y="102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3" y="101"/>
                  <a:pt x="134" y="100"/>
                  <a:pt x="134" y="100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2" y="104"/>
                  <a:pt x="143" y="105"/>
                  <a:pt x="145" y="105"/>
                </a:cubicBezTo>
                <a:cubicBezTo>
                  <a:pt x="147" y="105"/>
                  <a:pt x="150" y="103"/>
                  <a:pt x="151" y="101"/>
                </a:cubicBezTo>
                <a:cubicBezTo>
                  <a:pt x="153" y="98"/>
                  <a:pt x="152" y="93"/>
                  <a:pt x="149" y="91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5" y="92"/>
                  <a:pt x="157" y="93"/>
                  <a:pt x="158" y="93"/>
                </a:cubicBezTo>
                <a:cubicBezTo>
                  <a:pt x="161" y="93"/>
                  <a:pt x="163" y="91"/>
                  <a:pt x="164" y="89"/>
                </a:cubicBezTo>
                <a:cubicBezTo>
                  <a:pt x="166" y="86"/>
                  <a:pt x="166" y="83"/>
                  <a:pt x="164" y="80"/>
                </a:cubicBezTo>
                <a:cubicBezTo>
                  <a:pt x="164" y="80"/>
                  <a:pt x="165" y="80"/>
                  <a:pt x="165" y="79"/>
                </a:cubicBezTo>
                <a:close/>
                <a:moveTo>
                  <a:pt x="34" y="76"/>
                </a:moveTo>
                <a:cubicBezTo>
                  <a:pt x="9" y="65"/>
                  <a:pt x="9" y="65"/>
                  <a:pt x="9" y="65"/>
                </a:cubicBezTo>
                <a:cubicBezTo>
                  <a:pt x="34" y="9"/>
                  <a:pt x="34" y="9"/>
                  <a:pt x="34" y="9"/>
                </a:cubicBezTo>
                <a:cubicBezTo>
                  <a:pt x="59" y="20"/>
                  <a:pt x="59" y="20"/>
                  <a:pt x="59" y="20"/>
                </a:cubicBezTo>
                <a:lnTo>
                  <a:pt x="34" y="76"/>
                </a:lnTo>
                <a:close/>
                <a:moveTo>
                  <a:pt x="175" y="9"/>
                </a:moveTo>
                <a:cubicBezTo>
                  <a:pt x="200" y="65"/>
                  <a:pt x="200" y="65"/>
                  <a:pt x="200" y="65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51" y="20"/>
                  <a:pt x="151" y="20"/>
                  <a:pt x="151" y="20"/>
                </a:cubicBezTo>
                <a:lnTo>
                  <a:pt x="175" y="9"/>
                </a:lnTo>
                <a:close/>
                <a:moveTo>
                  <a:pt x="98" y="28"/>
                </a:moveTo>
                <a:cubicBezTo>
                  <a:pt x="99" y="27"/>
                  <a:pt x="99" y="27"/>
                  <a:pt x="100" y="27"/>
                </a:cubicBezTo>
                <a:cubicBezTo>
                  <a:pt x="101" y="26"/>
                  <a:pt x="102" y="26"/>
                  <a:pt x="103" y="26"/>
                </a:cubicBezTo>
                <a:cubicBezTo>
                  <a:pt x="103" y="26"/>
                  <a:pt x="104" y="26"/>
                  <a:pt x="105" y="25"/>
                </a:cubicBezTo>
                <a:cubicBezTo>
                  <a:pt x="106" y="25"/>
                  <a:pt x="107" y="25"/>
                  <a:pt x="108" y="25"/>
                </a:cubicBezTo>
                <a:cubicBezTo>
                  <a:pt x="108" y="25"/>
                  <a:pt x="109" y="25"/>
                  <a:pt x="110" y="25"/>
                </a:cubicBezTo>
                <a:cubicBezTo>
                  <a:pt x="111" y="24"/>
                  <a:pt x="113" y="24"/>
                  <a:pt x="114" y="24"/>
                </a:cubicBezTo>
                <a:cubicBezTo>
                  <a:pt x="114" y="24"/>
                  <a:pt x="114" y="24"/>
                  <a:pt x="115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21" y="24"/>
                  <a:pt x="126" y="25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3" y="26"/>
                  <a:pt x="135" y="27"/>
                  <a:pt x="136" y="27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65" y="68"/>
                  <a:pt x="165" y="68"/>
                  <a:pt x="165" y="68"/>
                </a:cubicBezTo>
                <a:cubicBezTo>
                  <a:pt x="164" y="70"/>
                  <a:pt x="162" y="72"/>
                  <a:pt x="161" y="74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75"/>
                  <a:pt x="159" y="76"/>
                  <a:pt x="158" y="7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3" y="49"/>
                  <a:pt x="112" y="48"/>
                  <a:pt x="111" y="48"/>
                </a:cubicBezTo>
                <a:cubicBezTo>
                  <a:pt x="110" y="47"/>
                  <a:pt x="109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7" y="47"/>
                </a:cubicBezTo>
                <a:cubicBezTo>
                  <a:pt x="107" y="47"/>
                  <a:pt x="107" y="47"/>
                  <a:pt x="106" y="47"/>
                </a:cubicBezTo>
                <a:cubicBezTo>
                  <a:pt x="106" y="46"/>
                  <a:pt x="105" y="46"/>
                  <a:pt x="104" y="46"/>
                </a:cubicBezTo>
                <a:cubicBezTo>
                  <a:pt x="104" y="46"/>
                  <a:pt x="103" y="46"/>
                  <a:pt x="103" y="46"/>
                </a:cubicBezTo>
                <a:cubicBezTo>
                  <a:pt x="102" y="46"/>
                  <a:pt x="102" y="46"/>
                  <a:pt x="101" y="46"/>
                </a:cubicBezTo>
                <a:cubicBezTo>
                  <a:pt x="101" y="46"/>
                  <a:pt x="100" y="46"/>
                  <a:pt x="100" y="46"/>
                </a:cubicBezTo>
                <a:cubicBezTo>
                  <a:pt x="98" y="46"/>
                  <a:pt x="97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4" y="48"/>
                  <a:pt x="94" y="48"/>
                  <a:pt x="93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48"/>
                  <a:pt x="92" y="49"/>
                  <a:pt x="91" y="49"/>
                </a:cubicBezTo>
                <a:cubicBezTo>
                  <a:pt x="90" y="49"/>
                  <a:pt x="90" y="50"/>
                  <a:pt x="89" y="50"/>
                </a:cubicBezTo>
                <a:cubicBezTo>
                  <a:pt x="82" y="53"/>
                  <a:pt x="76" y="53"/>
                  <a:pt x="72" y="52"/>
                </a:cubicBezTo>
                <a:cubicBezTo>
                  <a:pt x="71" y="52"/>
                  <a:pt x="71" y="51"/>
                  <a:pt x="70" y="51"/>
                </a:cubicBezTo>
                <a:cubicBezTo>
                  <a:pt x="70" y="51"/>
                  <a:pt x="70" y="50"/>
                  <a:pt x="70" y="50"/>
                </a:cubicBezTo>
                <a:cubicBezTo>
                  <a:pt x="70" y="50"/>
                  <a:pt x="69" y="50"/>
                  <a:pt x="69" y="50"/>
                </a:cubicBezTo>
                <a:cubicBezTo>
                  <a:pt x="69" y="49"/>
                  <a:pt x="69" y="49"/>
                  <a:pt x="69" y="49"/>
                </a:cubicBezTo>
                <a:cubicBezTo>
                  <a:pt x="68" y="48"/>
                  <a:pt x="66" y="40"/>
                  <a:pt x="70" y="40"/>
                </a:cubicBezTo>
                <a:cubicBezTo>
                  <a:pt x="72" y="39"/>
                  <a:pt x="84" y="36"/>
                  <a:pt x="94" y="30"/>
                </a:cubicBezTo>
                <a:cubicBezTo>
                  <a:pt x="95" y="29"/>
                  <a:pt x="96" y="28"/>
                  <a:pt x="98" y="28"/>
                </a:cubicBezTo>
                <a:close/>
                <a:moveTo>
                  <a:pt x="57" y="95"/>
                </a:moveTo>
                <a:cubicBezTo>
                  <a:pt x="54" y="95"/>
                  <a:pt x="51" y="93"/>
                  <a:pt x="50" y="90"/>
                </a:cubicBezTo>
                <a:cubicBezTo>
                  <a:pt x="50" y="89"/>
                  <a:pt x="50" y="87"/>
                  <a:pt x="51" y="86"/>
                </a:cubicBezTo>
                <a:cubicBezTo>
                  <a:pt x="52" y="85"/>
                  <a:pt x="54" y="84"/>
                  <a:pt x="55" y="84"/>
                </a:cubicBezTo>
                <a:cubicBezTo>
                  <a:pt x="55" y="84"/>
                  <a:pt x="56" y="84"/>
                  <a:pt x="56" y="84"/>
                </a:cubicBezTo>
                <a:cubicBezTo>
                  <a:pt x="59" y="84"/>
                  <a:pt x="61" y="86"/>
                  <a:pt x="61" y="89"/>
                </a:cubicBezTo>
                <a:cubicBezTo>
                  <a:pt x="62" y="92"/>
                  <a:pt x="60" y="95"/>
                  <a:pt x="57" y="95"/>
                </a:cubicBezTo>
                <a:close/>
                <a:moveTo>
                  <a:pt x="71" y="105"/>
                </a:moveTo>
                <a:cubicBezTo>
                  <a:pt x="68" y="106"/>
                  <a:pt x="65" y="104"/>
                  <a:pt x="65" y="100"/>
                </a:cubicBezTo>
                <a:cubicBezTo>
                  <a:pt x="65" y="99"/>
                  <a:pt x="65" y="98"/>
                  <a:pt x="66" y="96"/>
                </a:cubicBezTo>
                <a:cubicBezTo>
                  <a:pt x="67" y="95"/>
                  <a:pt x="68" y="94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4"/>
                  <a:pt x="76" y="96"/>
                  <a:pt x="76" y="99"/>
                </a:cubicBezTo>
                <a:cubicBezTo>
                  <a:pt x="76" y="102"/>
                  <a:pt x="74" y="105"/>
                  <a:pt x="71" y="105"/>
                </a:cubicBezTo>
                <a:close/>
                <a:moveTo>
                  <a:pt x="86" y="116"/>
                </a:moveTo>
                <a:cubicBezTo>
                  <a:pt x="83" y="116"/>
                  <a:pt x="80" y="114"/>
                  <a:pt x="79" y="111"/>
                </a:cubicBezTo>
                <a:cubicBezTo>
                  <a:pt x="79" y="109"/>
                  <a:pt x="79" y="108"/>
                  <a:pt x="80" y="107"/>
                </a:cubicBezTo>
                <a:cubicBezTo>
                  <a:pt x="81" y="105"/>
                  <a:pt x="83" y="105"/>
                  <a:pt x="84" y="104"/>
                </a:cubicBezTo>
                <a:cubicBezTo>
                  <a:pt x="84" y="104"/>
                  <a:pt x="85" y="104"/>
                  <a:pt x="85" y="104"/>
                </a:cubicBezTo>
                <a:cubicBezTo>
                  <a:pt x="88" y="104"/>
                  <a:pt x="90" y="106"/>
                  <a:pt x="91" y="109"/>
                </a:cubicBezTo>
                <a:cubicBezTo>
                  <a:pt x="91" y="112"/>
                  <a:pt x="89" y="115"/>
                  <a:pt x="86" y="1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01282" y="4803185"/>
            <a:ext cx="491832" cy="387857"/>
            <a:chOff x="8313532" y="3238425"/>
            <a:chExt cx="581392" cy="458484"/>
          </a:xfrm>
          <a:solidFill>
            <a:schemeClr val="bg2"/>
          </a:solidFill>
        </p:grpSpPr>
        <p:sp>
          <p:nvSpPr>
            <p:cNvPr id="42" name="Oval 150"/>
            <p:cNvSpPr>
              <a:spLocks noChangeArrowheads="1"/>
            </p:cNvSpPr>
            <p:nvPr/>
          </p:nvSpPr>
          <p:spPr bwMode="auto">
            <a:xfrm>
              <a:off x="8557965" y="3288140"/>
              <a:ext cx="93906" cy="114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51"/>
            <p:cNvSpPr/>
            <p:nvPr/>
          </p:nvSpPr>
          <p:spPr bwMode="auto">
            <a:xfrm>
              <a:off x="8505488" y="3411047"/>
              <a:ext cx="197480" cy="120145"/>
            </a:xfrm>
            <a:custGeom>
              <a:gdLst>
                <a:gd name="T0" fmla="*/ 36 w 72"/>
                <a:gd name="T1" fmla="*/ 44 h 44"/>
                <a:gd name="T2" fmla="*/ 41 w 72"/>
                <a:gd name="T3" fmla="*/ 44 h 44"/>
                <a:gd name="T4" fmla="*/ 72 w 72"/>
                <a:gd name="T5" fmla="*/ 31 h 44"/>
                <a:gd name="T6" fmla="*/ 70 w 72"/>
                <a:gd name="T7" fmla="*/ 12 h 44"/>
                <a:gd name="T8" fmla="*/ 60 w 72"/>
                <a:gd name="T9" fmla="*/ 2 h 44"/>
                <a:gd name="T10" fmla="*/ 50 w 72"/>
                <a:gd name="T11" fmla="*/ 1 h 44"/>
                <a:gd name="T12" fmla="*/ 50 w 72"/>
                <a:gd name="T13" fmla="*/ 1 h 44"/>
                <a:gd name="T14" fmla="*/ 57 w 72"/>
                <a:gd name="T15" fmla="*/ 7 h 44"/>
                <a:gd name="T16" fmla="*/ 49 w 72"/>
                <a:gd name="T17" fmla="*/ 12 h 44"/>
                <a:gd name="T18" fmla="*/ 53 w 72"/>
                <a:gd name="T19" fmla="*/ 19 h 44"/>
                <a:gd name="T20" fmla="*/ 41 w 72"/>
                <a:gd name="T21" fmla="*/ 43 h 44"/>
                <a:gd name="T22" fmla="*/ 40 w 72"/>
                <a:gd name="T23" fmla="*/ 9 h 44"/>
                <a:gd name="T24" fmla="*/ 41 w 72"/>
                <a:gd name="T25" fmla="*/ 7 h 44"/>
                <a:gd name="T26" fmla="*/ 39 w 72"/>
                <a:gd name="T27" fmla="*/ 0 h 44"/>
                <a:gd name="T28" fmla="*/ 32 w 72"/>
                <a:gd name="T29" fmla="*/ 0 h 44"/>
                <a:gd name="T30" fmla="*/ 30 w 72"/>
                <a:gd name="T31" fmla="*/ 7 h 44"/>
                <a:gd name="T32" fmla="*/ 32 w 72"/>
                <a:gd name="T33" fmla="*/ 9 h 44"/>
                <a:gd name="T34" fmla="*/ 30 w 72"/>
                <a:gd name="T35" fmla="*/ 43 h 44"/>
                <a:gd name="T36" fmla="*/ 19 w 72"/>
                <a:gd name="T37" fmla="*/ 19 h 44"/>
                <a:gd name="T38" fmla="*/ 23 w 72"/>
                <a:gd name="T39" fmla="*/ 12 h 44"/>
                <a:gd name="T40" fmla="*/ 14 w 72"/>
                <a:gd name="T41" fmla="*/ 7 h 44"/>
                <a:gd name="T42" fmla="*/ 21 w 72"/>
                <a:gd name="T43" fmla="*/ 1 h 44"/>
                <a:gd name="T44" fmla="*/ 21 w 72"/>
                <a:gd name="T45" fmla="*/ 1 h 44"/>
                <a:gd name="T46" fmla="*/ 12 w 72"/>
                <a:gd name="T47" fmla="*/ 2 h 44"/>
                <a:gd name="T48" fmla="*/ 12 w 72"/>
                <a:gd name="T49" fmla="*/ 2 h 44"/>
                <a:gd name="T50" fmla="*/ 2 w 72"/>
                <a:gd name="T51" fmla="*/ 12 h 44"/>
                <a:gd name="T52" fmla="*/ 0 w 72"/>
                <a:gd name="T53" fmla="*/ 32 h 44"/>
                <a:gd name="T54" fmla="*/ 30 w 72"/>
                <a:gd name="T55" fmla="*/ 44 h 44"/>
                <a:gd name="T56" fmla="*/ 36 w 72"/>
                <a:gd name="T57" fmla="*/ 44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44">
                  <a:moveTo>
                    <a:pt x="36" y="44"/>
                  </a:moveTo>
                  <a:cubicBezTo>
                    <a:pt x="38" y="44"/>
                    <a:pt x="40" y="44"/>
                    <a:pt x="41" y="44"/>
                  </a:cubicBezTo>
                  <a:cubicBezTo>
                    <a:pt x="53" y="43"/>
                    <a:pt x="63" y="38"/>
                    <a:pt x="72" y="3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"/>
                    <a:pt x="67" y="3"/>
                    <a:pt x="60" y="2"/>
                  </a:cubicBezTo>
                  <a:cubicBezTo>
                    <a:pt x="60" y="2"/>
                    <a:pt x="53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7" y="3"/>
                    <a:pt x="2" y="6"/>
                    <a:pt x="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8"/>
                    <a:pt x="19" y="43"/>
                    <a:pt x="30" y="44"/>
                  </a:cubicBezTo>
                  <a:cubicBezTo>
                    <a:pt x="32" y="44"/>
                    <a:pt x="34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2"/>
            <p:cNvSpPr>
              <a:spLocks noEditPoints="1"/>
            </p:cNvSpPr>
            <p:nvPr/>
          </p:nvSpPr>
          <p:spPr bwMode="auto">
            <a:xfrm>
              <a:off x="8313532" y="3361332"/>
              <a:ext cx="138098" cy="91145"/>
            </a:xfrm>
            <a:custGeom>
              <a:gdLst>
                <a:gd name="T0" fmla="*/ 50 w 50"/>
                <a:gd name="T1" fmla="*/ 12 h 33"/>
                <a:gd name="T2" fmla="*/ 32 w 50"/>
                <a:gd name="T3" fmla="*/ 12 h 33"/>
                <a:gd name="T4" fmla="*/ 17 w 50"/>
                <a:gd name="T5" fmla="*/ 0 h 33"/>
                <a:gd name="T6" fmla="*/ 0 w 50"/>
                <a:gd name="T7" fmla="*/ 16 h 33"/>
                <a:gd name="T8" fmla="*/ 17 w 50"/>
                <a:gd name="T9" fmla="*/ 33 h 33"/>
                <a:gd name="T10" fmla="*/ 32 w 50"/>
                <a:gd name="T11" fmla="*/ 20 h 33"/>
                <a:gd name="T12" fmla="*/ 50 w 50"/>
                <a:gd name="T13" fmla="*/ 20 h 33"/>
                <a:gd name="T14" fmla="*/ 50 w 50"/>
                <a:gd name="T15" fmla="*/ 12 h 33"/>
                <a:gd name="T16" fmla="*/ 17 w 50"/>
                <a:gd name="T17" fmla="*/ 24 h 33"/>
                <a:gd name="T18" fmla="*/ 9 w 50"/>
                <a:gd name="T19" fmla="*/ 16 h 33"/>
                <a:gd name="T20" fmla="*/ 17 w 50"/>
                <a:gd name="T21" fmla="*/ 8 h 33"/>
                <a:gd name="T22" fmla="*/ 24 w 50"/>
                <a:gd name="T23" fmla="*/ 16 h 33"/>
                <a:gd name="T24" fmla="*/ 17 w 50"/>
                <a:gd name="T25" fmla="*/ 24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3">
                  <a:moveTo>
                    <a:pt x="5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4" y="33"/>
                    <a:pt x="31" y="27"/>
                    <a:pt x="3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0" y="12"/>
                  </a:ln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ubicBezTo>
                    <a:pt x="21" y="8"/>
                    <a:pt x="24" y="12"/>
                    <a:pt x="24" y="16"/>
                  </a:cubicBezTo>
                  <a:cubicBezTo>
                    <a:pt x="24" y="20"/>
                    <a:pt x="21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53"/>
            <p:cNvSpPr>
              <a:spLocks noEditPoints="1"/>
            </p:cNvSpPr>
            <p:nvPr/>
          </p:nvSpPr>
          <p:spPr bwMode="auto">
            <a:xfrm>
              <a:off x="8341151" y="3471810"/>
              <a:ext cx="138098" cy="109097"/>
            </a:xfrm>
            <a:custGeom>
              <a:gdLst>
                <a:gd name="T0" fmla="*/ 46 w 50"/>
                <a:gd name="T1" fmla="*/ 0 h 40"/>
                <a:gd name="T2" fmla="*/ 30 w 50"/>
                <a:gd name="T3" fmla="*/ 9 h 40"/>
                <a:gd name="T4" fmla="*/ 10 w 50"/>
                <a:gd name="T5" fmla="*/ 6 h 40"/>
                <a:gd name="T6" fmla="*/ 4 w 50"/>
                <a:gd name="T7" fmla="*/ 29 h 40"/>
                <a:gd name="T8" fmla="*/ 27 w 50"/>
                <a:gd name="T9" fmla="*/ 35 h 40"/>
                <a:gd name="T10" fmla="*/ 34 w 50"/>
                <a:gd name="T11" fmla="*/ 16 h 40"/>
                <a:gd name="T12" fmla="*/ 50 w 50"/>
                <a:gd name="T13" fmla="*/ 7 h 40"/>
                <a:gd name="T14" fmla="*/ 46 w 50"/>
                <a:gd name="T15" fmla="*/ 0 h 40"/>
                <a:gd name="T16" fmla="*/ 22 w 50"/>
                <a:gd name="T17" fmla="*/ 27 h 40"/>
                <a:gd name="T18" fmla="*/ 12 w 50"/>
                <a:gd name="T19" fmla="*/ 25 h 40"/>
                <a:gd name="T20" fmla="*/ 15 w 50"/>
                <a:gd name="T21" fmla="*/ 14 h 40"/>
                <a:gd name="T22" fmla="*/ 25 w 50"/>
                <a:gd name="T23" fmla="*/ 17 h 40"/>
                <a:gd name="T24" fmla="*/ 22 w 50"/>
                <a:gd name="T25" fmla="*/ 27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6" y="0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4"/>
                    <a:pt x="17" y="3"/>
                    <a:pt x="10" y="6"/>
                  </a:cubicBezTo>
                  <a:cubicBezTo>
                    <a:pt x="2" y="11"/>
                    <a:pt x="0" y="21"/>
                    <a:pt x="4" y="29"/>
                  </a:cubicBezTo>
                  <a:cubicBezTo>
                    <a:pt x="9" y="37"/>
                    <a:pt x="19" y="40"/>
                    <a:pt x="27" y="35"/>
                  </a:cubicBezTo>
                  <a:cubicBezTo>
                    <a:pt x="33" y="31"/>
                    <a:pt x="36" y="24"/>
                    <a:pt x="34" y="16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6" y="0"/>
                  </a:lnTo>
                  <a:close/>
                  <a:moveTo>
                    <a:pt x="22" y="27"/>
                  </a:moveTo>
                  <a:cubicBezTo>
                    <a:pt x="19" y="30"/>
                    <a:pt x="14" y="28"/>
                    <a:pt x="12" y="25"/>
                  </a:cubicBezTo>
                  <a:cubicBezTo>
                    <a:pt x="10" y="21"/>
                    <a:pt x="11" y="16"/>
                    <a:pt x="15" y="14"/>
                  </a:cubicBezTo>
                  <a:cubicBezTo>
                    <a:pt x="18" y="12"/>
                    <a:pt x="23" y="13"/>
                    <a:pt x="25" y="17"/>
                  </a:cubicBezTo>
                  <a:cubicBezTo>
                    <a:pt x="27" y="21"/>
                    <a:pt x="26" y="25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54"/>
            <p:cNvSpPr>
              <a:spLocks noEditPoints="1"/>
            </p:cNvSpPr>
            <p:nvPr/>
          </p:nvSpPr>
          <p:spPr bwMode="auto">
            <a:xfrm>
              <a:off x="8429534" y="3531192"/>
              <a:ext cx="109097" cy="138098"/>
            </a:xfrm>
            <a:custGeom>
              <a:gdLst>
                <a:gd name="T0" fmla="*/ 32 w 40"/>
                <a:gd name="T1" fmla="*/ 0 h 50"/>
                <a:gd name="T2" fmla="*/ 23 w 40"/>
                <a:gd name="T3" fmla="*/ 16 h 50"/>
                <a:gd name="T4" fmla="*/ 5 w 40"/>
                <a:gd name="T5" fmla="*/ 23 h 50"/>
                <a:gd name="T6" fmla="*/ 11 w 40"/>
                <a:gd name="T7" fmla="*/ 46 h 50"/>
                <a:gd name="T8" fmla="*/ 33 w 40"/>
                <a:gd name="T9" fmla="*/ 40 h 50"/>
                <a:gd name="T10" fmla="*/ 31 w 40"/>
                <a:gd name="T11" fmla="*/ 20 h 50"/>
                <a:gd name="T12" fmla="*/ 40 w 40"/>
                <a:gd name="T13" fmla="*/ 4 h 50"/>
                <a:gd name="T14" fmla="*/ 32 w 40"/>
                <a:gd name="T15" fmla="*/ 0 h 50"/>
                <a:gd name="T16" fmla="*/ 26 w 40"/>
                <a:gd name="T17" fmla="*/ 35 h 50"/>
                <a:gd name="T18" fmla="*/ 15 w 40"/>
                <a:gd name="T19" fmla="*/ 38 h 50"/>
                <a:gd name="T20" fmla="*/ 12 w 40"/>
                <a:gd name="T21" fmla="*/ 28 h 50"/>
                <a:gd name="T22" fmla="*/ 23 w 40"/>
                <a:gd name="T23" fmla="*/ 25 h 50"/>
                <a:gd name="T24" fmla="*/ 26 w 40"/>
                <a:gd name="T25" fmla="*/ 35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0">
                  <a:moveTo>
                    <a:pt x="32" y="0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16" y="14"/>
                    <a:pt x="9" y="17"/>
                    <a:pt x="5" y="23"/>
                  </a:cubicBezTo>
                  <a:cubicBezTo>
                    <a:pt x="0" y="31"/>
                    <a:pt x="3" y="41"/>
                    <a:pt x="11" y="46"/>
                  </a:cubicBezTo>
                  <a:cubicBezTo>
                    <a:pt x="19" y="50"/>
                    <a:pt x="29" y="48"/>
                    <a:pt x="33" y="40"/>
                  </a:cubicBezTo>
                  <a:cubicBezTo>
                    <a:pt x="37" y="33"/>
                    <a:pt x="36" y="25"/>
                    <a:pt x="31" y="20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32" y="0"/>
                  </a:lnTo>
                  <a:close/>
                  <a:moveTo>
                    <a:pt x="26" y="35"/>
                  </a:moveTo>
                  <a:cubicBezTo>
                    <a:pt x="24" y="39"/>
                    <a:pt x="19" y="40"/>
                    <a:pt x="15" y="38"/>
                  </a:cubicBezTo>
                  <a:cubicBezTo>
                    <a:pt x="12" y="36"/>
                    <a:pt x="10" y="31"/>
                    <a:pt x="12" y="28"/>
                  </a:cubicBezTo>
                  <a:cubicBezTo>
                    <a:pt x="15" y="24"/>
                    <a:pt x="19" y="23"/>
                    <a:pt x="23" y="25"/>
                  </a:cubicBezTo>
                  <a:cubicBezTo>
                    <a:pt x="27" y="27"/>
                    <a:pt x="28" y="32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55"/>
            <p:cNvSpPr>
              <a:spLocks noEditPoints="1"/>
            </p:cNvSpPr>
            <p:nvPr/>
          </p:nvSpPr>
          <p:spPr bwMode="auto">
            <a:xfrm>
              <a:off x="8557965" y="3558811"/>
              <a:ext cx="91145" cy="138098"/>
            </a:xfrm>
            <a:custGeom>
              <a:gdLst>
                <a:gd name="T0" fmla="*/ 12 w 33"/>
                <a:gd name="T1" fmla="*/ 0 h 50"/>
                <a:gd name="T2" fmla="*/ 12 w 33"/>
                <a:gd name="T3" fmla="*/ 18 h 50"/>
                <a:gd name="T4" fmla="*/ 0 w 33"/>
                <a:gd name="T5" fmla="*/ 34 h 50"/>
                <a:gd name="T6" fmla="*/ 17 w 33"/>
                <a:gd name="T7" fmla="*/ 50 h 50"/>
                <a:gd name="T8" fmla="*/ 33 w 33"/>
                <a:gd name="T9" fmla="*/ 34 h 50"/>
                <a:gd name="T10" fmla="*/ 21 w 33"/>
                <a:gd name="T11" fmla="*/ 18 h 50"/>
                <a:gd name="T12" fmla="*/ 21 w 33"/>
                <a:gd name="T13" fmla="*/ 0 h 50"/>
                <a:gd name="T14" fmla="*/ 12 w 33"/>
                <a:gd name="T15" fmla="*/ 0 h 50"/>
                <a:gd name="T16" fmla="*/ 25 w 33"/>
                <a:gd name="T17" fmla="*/ 34 h 50"/>
                <a:gd name="T18" fmla="*/ 17 w 33"/>
                <a:gd name="T19" fmla="*/ 41 h 50"/>
                <a:gd name="T20" fmla="*/ 9 w 33"/>
                <a:gd name="T21" fmla="*/ 34 h 50"/>
                <a:gd name="T22" fmla="*/ 17 w 33"/>
                <a:gd name="T23" fmla="*/ 26 h 50"/>
                <a:gd name="T24" fmla="*/ 25 w 33"/>
                <a:gd name="T25" fmla="*/ 3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12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6"/>
                    <a:pt x="0" y="34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26" y="50"/>
                    <a:pt x="33" y="43"/>
                    <a:pt x="33" y="34"/>
                  </a:cubicBezTo>
                  <a:cubicBezTo>
                    <a:pt x="33" y="26"/>
                    <a:pt x="28" y="20"/>
                    <a:pt x="21" y="1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0"/>
                  </a:lnTo>
                  <a:close/>
                  <a:moveTo>
                    <a:pt x="25" y="34"/>
                  </a:moveTo>
                  <a:cubicBezTo>
                    <a:pt x="25" y="38"/>
                    <a:pt x="21" y="41"/>
                    <a:pt x="17" y="41"/>
                  </a:cubicBezTo>
                  <a:cubicBezTo>
                    <a:pt x="13" y="41"/>
                    <a:pt x="9" y="38"/>
                    <a:pt x="9" y="34"/>
                  </a:cubicBezTo>
                  <a:cubicBezTo>
                    <a:pt x="9" y="29"/>
                    <a:pt x="13" y="26"/>
                    <a:pt x="17" y="26"/>
                  </a:cubicBezTo>
                  <a:cubicBezTo>
                    <a:pt x="21" y="26"/>
                    <a:pt x="25" y="29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56"/>
            <p:cNvSpPr>
              <a:spLocks noEditPoints="1"/>
            </p:cNvSpPr>
            <p:nvPr/>
          </p:nvSpPr>
          <p:spPr bwMode="auto">
            <a:xfrm>
              <a:off x="8671205" y="3531192"/>
              <a:ext cx="106335" cy="140860"/>
            </a:xfrm>
            <a:custGeom>
              <a:gdLst>
                <a:gd name="T0" fmla="*/ 0 w 39"/>
                <a:gd name="T1" fmla="*/ 5 h 51"/>
                <a:gd name="T2" fmla="*/ 9 w 39"/>
                <a:gd name="T3" fmla="*/ 20 h 51"/>
                <a:gd name="T4" fmla="*/ 6 w 39"/>
                <a:gd name="T5" fmla="*/ 40 h 51"/>
                <a:gd name="T6" fmla="*/ 29 w 39"/>
                <a:gd name="T7" fmla="*/ 46 h 51"/>
                <a:gd name="T8" fmla="*/ 35 w 39"/>
                <a:gd name="T9" fmla="*/ 23 h 51"/>
                <a:gd name="T10" fmla="*/ 16 w 39"/>
                <a:gd name="T11" fmla="*/ 16 h 51"/>
                <a:gd name="T12" fmla="*/ 7 w 39"/>
                <a:gd name="T13" fmla="*/ 0 h 51"/>
                <a:gd name="T14" fmla="*/ 0 w 39"/>
                <a:gd name="T15" fmla="*/ 5 h 51"/>
                <a:gd name="T16" fmla="*/ 27 w 39"/>
                <a:gd name="T17" fmla="*/ 28 h 51"/>
                <a:gd name="T18" fmla="*/ 24 w 39"/>
                <a:gd name="T19" fmla="*/ 38 h 51"/>
                <a:gd name="T20" fmla="*/ 14 w 39"/>
                <a:gd name="T21" fmla="*/ 36 h 51"/>
                <a:gd name="T22" fmla="*/ 17 w 39"/>
                <a:gd name="T23" fmla="*/ 25 h 51"/>
                <a:gd name="T24" fmla="*/ 27 w 39"/>
                <a:gd name="T25" fmla="*/ 2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1">
                  <a:moveTo>
                    <a:pt x="0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5"/>
                    <a:pt x="3" y="33"/>
                    <a:pt x="6" y="40"/>
                  </a:cubicBezTo>
                  <a:cubicBezTo>
                    <a:pt x="11" y="48"/>
                    <a:pt x="21" y="51"/>
                    <a:pt x="29" y="46"/>
                  </a:cubicBezTo>
                  <a:cubicBezTo>
                    <a:pt x="37" y="41"/>
                    <a:pt x="39" y="31"/>
                    <a:pt x="35" y="23"/>
                  </a:cubicBezTo>
                  <a:cubicBezTo>
                    <a:pt x="31" y="17"/>
                    <a:pt x="23" y="14"/>
                    <a:pt x="16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5"/>
                  </a:lnTo>
                  <a:close/>
                  <a:moveTo>
                    <a:pt x="27" y="28"/>
                  </a:moveTo>
                  <a:cubicBezTo>
                    <a:pt x="29" y="32"/>
                    <a:pt x="28" y="36"/>
                    <a:pt x="24" y="38"/>
                  </a:cubicBezTo>
                  <a:cubicBezTo>
                    <a:pt x="21" y="41"/>
                    <a:pt x="16" y="39"/>
                    <a:pt x="14" y="36"/>
                  </a:cubicBezTo>
                  <a:cubicBezTo>
                    <a:pt x="12" y="32"/>
                    <a:pt x="13" y="27"/>
                    <a:pt x="17" y="25"/>
                  </a:cubicBezTo>
                  <a:cubicBezTo>
                    <a:pt x="20" y="23"/>
                    <a:pt x="25" y="24"/>
                    <a:pt x="2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8730587" y="3471810"/>
              <a:ext cx="138098" cy="109097"/>
            </a:xfrm>
            <a:custGeom>
              <a:gdLst>
                <a:gd name="T0" fmla="*/ 0 w 50"/>
                <a:gd name="T1" fmla="*/ 8 h 40"/>
                <a:gd name="T2" fmla="*/ 15 w 50"/>
                <a:gd name="T3" fmla="*/ 17 h 40"/>
                <a:gd name="T4" fmla="*/ 23 w 50"/>
                <a:gd name="T5" fmla="*/ 35 h 40"/>
                <a:gd name="T6" fmla="*/ 46 w 50"/>
                <a:gd name="T7" fmla="*/ 29 h 40"/>
                <a:gd name="T8" fmla="*/ 40 w 50"/>
                <a:gd name="T9" fmla="*/ 7 h 40"/>
                <a:gd name="T10" fmla="*/ 20 w 50"/>
                <a:gd name="T11" fmla="*/ 9 h 40"/>
                <a:gd name="T12" fmla="*/ 4 w 50"/>
                <a:gd name="T13" fmla="*/ 0 h 40"/>
                <a:gd name="T14" fmla="*/ 0 w 50"/>
                <a:gd name="T15" fmla="*/ 8 h 40"/>
                <a:gd name="T16" fmla="*/ 35 w 50"/>
                <a:gd name="T17" fmla="*/ 14 h 40"/>
                <a:gd name="T18" fmla="*/ 38 w 50"/>
                <a:gd name="T19" fmla="*/ 25 h 40"/>
                <a:gd name="T20" fmla="*/ 27 w 50"/>
                <a:gd name="T21" fmla="*/ 28 h 40"/>
                <a:gd name="T22" fmla="*/ 25 w 50"/>
                <a:gd name="T23" fmla="*/ 17 h 40"/>
                <a:gd name="T24" fmla="*/ 35 w 50"/>
                <a:gd name="T25" fmla="*/ 1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0" y="8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24"/>
                    <a:pt x="17" y="32"/>
                    <a:pt x="23" y="35"/>
                  </a:cubicBezTo>
                  <a:cubicBezTo>
                    <a:pt x="31" y="40"/>
                    <a:pt x="41" y="37"/>
                    <a:pt x="46" y="29"/>
                  </a:cubicBezTo>
                  <a:cubicBezTo>
                    <a:pt x="50" y="21"/>
                    <a:pt x="48" y="11"/>
                    <a:pt x="40" y="7"/>
                  </a:cubicBezTo>
                  <a:cubicBezTo>
                    <a:pt x="33" y="3"/>
                    <a:pt x="25" y="4"/>
                    <a:pt x="20" y="9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8"/>
                  </a:lnTo>
                  <a:close/>
                  <a:moveTo>
                    <a:pt x="35" y="14"/>
                  </a:moveTo>
                  <a:cubicBezTo>
                    <a:pt x="39" y="16"/>
                    <a:pt x="40" y="21"/>
                    <a:pt x="38" y="25"/>
                  </a:cubicBezTo>
                  <a:cubicBezTo>
                    <a:pt x="36" y="29"/>
                    <a:pt x="31" y="30"/>
                    <a:pt x="27" y="28"/>
                  </a:cubicBezTo>
                  <a:cubicBezTo>
                    <a:pt x="24" y="26"/>
                    <a:pt x="23" y="21"/>
                    <a:pt x="25" y="17"/>
                  </a:cubicBezTo>
                  <a:cubicBezTo>
                    <a:pt x="27" y="13"/>
                    <a:pt x="32" y="12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8755445" y="3361332"/>
              <a:ext cx="139479" cy="91145"/>
            </a:xfrm>
            <a:custGeom>
              <a:gdLst>
                <a:gd name="T0" fmla="*/ 0 w 51"/>
                <a:gd name="T1" fmla="*/ 21 h 33"/>
                <a:gd name="T2" fmla="*/ 19 w 51"/>
                <a:gd name="T3" fmla="*/ 21 h 33"/>
                <a:gd name="T4" fmla="*/ 34 w 51"/>
                <a:gd name="T5" fmla="*/ 33 h 33"/>
                <a:gd name="T6" fmla="*/ 51 w 51"/>
                <a:gd name="T7" fmla="*/ 16 h 33"/>
                <a:gd name="T8" fmla="*/ 34 w 51"/>
                <a:gd name="T9" fmla="*/ 0 h 33"/>
                <a:gd name="T10" fmla="*/ 19 w 51"/>
                <a:gd name="T11" fmla="*/ 12 h 33"/>
                <a:gd name="T12" fmla="*/ 0 w 51"/>
                <a:gd name="T13" fmla="*/ 12 h 33"/>
                <a:gd name="T14" fmla="*/ 0 w 51"/>
                <a:gd name="T15" fmla="*/ 21 h 33"/>
                <a:gd name="T16" fmla="*/ 34 w 51"/>
                <a:gd name="T17" fmla="*/ 9 h 33"/>
                <a:gd name="T18" fmla="*/ 42 w 51"/>
                <a:gd name="T19" fmla="*/ 16 h 33"/>
                <a:gd name="T20" fmla="*/ 34 w 51"/>
                <a:gd name="T21" fmla="*/ 24 h 33"/>
                <a:gd name="T22" fmla="*/ 27 w 51"/>
                <a:gd name="T23" fmla="*/ 16 h 33"/>
                <a:gd name="T24" fmla="*/ 34 w 51"/>
                <a:gd name="T25" fmla="*/ 9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3">
                  <a:moveTo>
                    <a:pt x="0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1" y="28"/>
                    <a:pt x="27" y="33"/>
                    <a:pt x="34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7"/>
                    <a:pt x="44" y="0"/>
                    <a:pt x="34" y="0"/>
                  </a:cubicBezTo>
                  <a:cubicBezTo>
                    <a:pt x="27" y="0"/>
                    <a:pt x="20" y="5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21"/>
                  </a:lnTo>
                  <a:close/>
                  <a:moveTo>
                    <a:pt x="34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1"/>
                    <a:pt x="39" y="24"/>
                    <a:pt x="34" y="24"/>
                  </a:cubicBezTo>
                  <a:cubicBezTo>
                    <a:pt x="30" y="24"/>
                    <a:pt x="27" y="21"/>
                    <a:pt x="27" y="16"/>
                  </a:cubicBezTo>
                  <a:cubicBezTo>
                    <a:pt x="27" y="12"/>
                    <a:pt x="30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9"/>
            <p:cNvSpPr>
              <a:spLocks noEditPoints="1"/>
            </p:cNvSpPr>
            <p:nvPr/>
          </p:nvSpPr>
          <p:spPr bwMode="auto">
            <a:xfrm>
              <a:off x="8437820" y="3238425"/>
              <a:ext cx="334197" cy="331435"/>
            </a:xfrm>
            <a:custGeom>
              <a:gdLst>
                <a:gd name="T0" fmla="*/ 61 w 122"/>
                <a:gd name="T1" fmla="*/ 121 h 121"/>
                <a:gd name="T2" fmla="*/ 0 w 122"/>
                <a:gd name="T3" fmla="*/ 60 h 121"/>
                <a:gd name="T4" fmla="*/ 61 w 122"/>
                <a:gd name="T5" fmla="*/ 0 h 121"/>
                <a:gd name="T6" fmla="*/ 122 w 122"/>
                <a:gd name="T7" fmla="*/ 60 h 121"/>
                <a:gd name="T8" fmla="*/ 61 w 122"/>
                <a:gd name="T9" fmla="*/ 121 h 121"/>
                <a:gd name="T10" fmla="*/ 61 w 122"/>
                <a:gd name="T11" fmla="*/ 8 h 121"/>
                <a:gd name="T12" fmla="*/ 8 w 122"/>
                <a:gd name="T13" fmla="*/ 60 h 121"/>
                <a:gd name="T14" fmla="*/ 61 w 122"/>
                <a:gd name="T15" fmla="*/ 113 h 121"/>
                <a:gd name="T16" fmla="*/ 114 w 122"/>
                <a:gd name="T17" fmla="*/ 60 h 121"/>
                <a:gd name="T18" fmla="*/ 61 w 122"/>
                <a:gd name="T19" fmla="*/ 8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0">
                  <a:moveTo>
                    <a:pt x="61" y="121"/>
                  </a:moveTo>
                  <a:cubicBezTo>
                    <a:pt x="28" y="121"/>
                    <a:pt x="0" y="94"/>
                    <a:pt x="0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4" y="0"/>
                    <a:pt x="122" y="27"/>
                    <a:pt x="122" y="60"/>
                  </a:cubicBezTo>
                  <a:cubicBezTo>
                    <a:pt x="122" y="94"/>
                    <a:pt x="94" y="121"/>
                    <a:pt x="61" y="121"/>
                  </a:cubicBezTo>
                  <a:close/>
                  <a:moveTo>
                    <a:pt x="61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9"/>
                    <a:pt x="32" y="113"/>
                    <a:pt x="61" y="113"/>
                  </a:cubicBezTo>
                  <a:cubicBezTo>
                    <a:pt x="90" y="113"/>
                    <a:pt x="114" y="89"/>
                    <a:pt x="114" y="60"/>
                  </a:cubicBezTo>
                  <a:cubicBezTo>
                    <a:pt x="114" y="31"/>
                    <a:pt x="90" y="8"/>
                    <a:pt x="6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2000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2575" y="358530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目录</a:t>
            </a:r>
            <a:endParaRPr lang="zh-CN" altLang="en-US" sz="5400"/>
          </a:p>
        </p:txBody>
      </p:sp>
      <p:sp>
        <p:nvSpPr>
          <p:cNvPr id="4" name="文本框 3"/>
          <p:cNvSpPr txBox="1"/>
          <p:nvPr/>
        </p:nvSpPr>
        <p:spPr>
          <a:xfrm>
            <a:off x="5406117" y="1135952"/>
            <a:ext cx="16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CONTENTS</a:t>
            </a:r>
            <a:endParaRPr lang="zh-CN" altLang="en-US" sz="2000"/>
          </a:p>
        </p:txBody>
      </p:sp>
      <p:grpSp>
        <p:nvGrpSpPr>
          <p:cNvPr id="47" name="组合 46"/>
          <p:cNvGrpSpPr/>
          <p:nvPr/>
        </p:nvGrpSpPr>
        <p:grpSpPr>
          <a:xfrm>
            <a:off x="4005145" y="1750520"/>
            <a:ext cx="4491155" cy="987564"/>
            <a:chOff x="4005145" y="1790972"/>
            <a:chExt cx="4491155" cy="987564"/>
          </a:xfrm>
        </p:grpSpPr>
        <p:sp>
          <p:nvSpPr>
            <p:cNvPr id="9" name="文本框 8"/>
            <p:cNvSpPr txBox="1"/>
            <p:nvPr/>
          </p:nvSpPr>
          <p:spPr>
            <a:xfrm>
              <a:off x="5108726" y="1999688"/>
              <a:ext cx="338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选题目的与意义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05145" y="179097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31018" y="196891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01</a:t>
              </a:r>
              <a:endParaRPr lang="zh-CN" altLang="en-US" sz="40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12" name="文本框 11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02</a:t>
              </a:r>
              <a:endParaRPr lang="zh-CN" altLang="en-US" sz="40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05145" y="4185414"/>
            <a:ext cx="4491155" cy="987564"/>
            <a:chOff x="4005145" y="4300598"/>
            <a:chExt cx="4491155" cy="987564"/>
          </a:xfrm>
        </p:grpSpPr>
        <p:sp>
          <p:nvSpPr>
            <p:cNvPr id="15" name="文本框 14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03</a:t>
              </a:r>
              <a:endParaRPr lang="zh-CN" altLang="en-US" sz="40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05145" y="5402861"/>
            <a:ext cx="4491154" cy="987564"/>
            <a:chOff x="4005145" y="5555412"/>
            <a:chExt cx="4491154" cy="987564"/>
          </a:xfrm>
        </p:grpSpPr>
        <p:sp>
          <p:nvSpPr>
            <p:cNvPr id="18" name="文本框 17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04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grpSp>
        <p:nvGrpSpPr>
          <p:cNvPr id="54" name="Группа 53"/>
          <p:cNvGrpSpPr/>
          <p:nvPr/>
        </p:nvGrpSpPr>
        <p:grpSpPr>
          <a:xfrm>
            <a:off x="1861930" y="1573141"/>
            <a:ext cx="8468141" cy="3154200"/>
            <a:chOff x="374025" y="1056506"/>
            <a:chExt cx="7417374" cy="2762812"/>
          </a:xfrm>
        </p:grpSpPr>
        <p:sp>
          <p:nvSpPr>
            <p:cNvPr id="2" name="Oval 61"/>
            <p:cNvSpPr/>
            <p:nvPr/>
          </p:nvSpPr>
          <p:spPr>
            <a:xfrm>
              <a:off x="374025" y="1611092"/>
              <a:ext cx="1530220" cy="153022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Oval 62"/>
            <p:cNvSpPr/>
            <p:nvPr/>
          </p:nvSpPr>
          <p:spPr>
            <a:xfrm>
              <a:off x="1750228" y="1684557"/>
              <a:ext cx="1871560" cy="187156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4" name="Oval 63"/>
            <p:cNvSpPr/>
            <p:nvPr/>
          </p:nvSpPr>
          <p:spPr>
            <a:xfrm>
              <a:off x="3280448" y="1421356"/>
              <a:ext cx="2397962" cy="2397962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Oval 64"/>
            <p:cNvSpPr/>
            <p:nvPr/>
          </p:nvSpPr>
          <p:spPr>
            <a:xfrm flipH="1">
              <a:off x="5152008" y="1056506"/>
              <a:ext cx="2639391" cy="2639391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5383" y="4897965"/>
            <a:ext cx="10471603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单击此处添加您的内容。建议您在展示时采用微软雅黑字体。本模板所有图形线条及相应素材均可自由编辑</a:t>
            </a:r>
            <a:endParaRPr lang="zh-CN" altLang="en-US" sz="160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、改色、替换。更多作品请在风云网搜索：风云办公。单击此处添加您的内容。建议您在展示时采用微软雅黑字</a:t>
            </a:r>
            <a:endParaRPr lang="zh-CN" altLang="en-US" sz="160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体。本模板所有图形线条及相应素材均可自由编辑、改色、替换。更多作品请在风云网搜索：风云办公。</a:t>
            </a:r>
            <a:endParaRPr lang="ru-RU" sz="1600">
              <a:cs typeface="+mn-ea"/>
              <a:sym typeface="+mn-lt"/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2387839" y="2721507"/>
            <a:ext cx="695178" cy="695178"/>
          </a:xfrm>
          <a:custGeom>
            <a:gdLst>
              <a:gd name="T0" fmla="*/ 0 w 1232"/>
              <a:gd name="T1" fmla="*/ 616 h 1232"/>
              <a:gd name="T2" fmla="*/ 1232 w 1232"/>
              <a:gd name="T3" fmla="*/ 616 h 1232"/>
              <a:gd name="T4" fmla="*/ 1152 w 1232"/>
              <a:gd name="T5" fmla="*/ 596 h 1232"/>
              <a:gd name="T6" fmla="*/ 868 w 1232"/>
              <a:gd name="T7" fmla="*/ 347 h 1232"/>
              <a:gd name="T8" fmla="*/ 1152 w 1232"/>
              <a:gd name="T9" fmla="*/ 596 h 1232"/>
              <a:gd name="T10" fmla="*/ 432 w 1232"/>
              <a:gd name="T11" fmla="*/ 942 h 1232"/>
              <a:gd name="T12" fmla="*/ 596 w 1232"/>
              <a:gd name="T13" fmla="*/ 1152 h 1232"/>
              <a:gd name="T14" fmla="*/ 638 w 1232"/>
              <a:gd name="T15" fmla="*/ 81 h 1232"/>
              <a:gd name="T16" fmla="*/ 636 w 1232"/>
              <a:gd name="T17" fmla="*/ 357 h 1232"/>
              <a:gd name="T18" fmla="*/ 638 w 1232"/>
              <a:gd name="T19" fmla="*/ 81 h 1232"/>
              <a:gd name="T20" fmla="*/ 989 w 1232"/>
              <a:gd name="T21" fmla="*/ 231 h 1232"/>
              <a:gd name="T22" fmla="*/ 704 w 1232"/>
              <a:gd name="T23" fmla="*/ 87 h 1232"/>
              <a:gd name="T24" fmla="*/ 596 w 1232"/>
              <a:gd name="T25" fmla="*/ 357 h 1232"/>
              <a:gd name="T26" fmla="*/ 594 w 1232"/>
              <a:gd name="T27" fmla="*/ 81 h 1232"/>
              <a:gd name="T28" fmla="*/ 379 w 1232"/>
              <a:gd name="T29" fmla="*/ 310 h 1232"/>
              <a:gd name="T30" fmla="*/ 528 w 1232"/>
              <a:gd name="T31" fmla="*/ 87 h 1232"/>
              <a:gd name="T32" fmla="*/ 402 w 1232"/>
              <a:gd name="T33" fmla="*/ 361 h 1232"/>
              <a:gd name="T34" fmla="*/ 596 w 1232"/>
              <a:gd name="T35" fmla="*/ 596 h 1232"/>
              <a:gd name="T36" fmla="*/ 402 w 1232"/>
              <a:gd name="T37" fmla="*/ 361 h 1232"/>
              <a:gd name="T38" fmla="*/ 596 w 1232"/>
              <a:gd name="T39" fmla="*/ 875 h 1232"/>
              <a:gd name="T40" fmla="*/ 359 w 1232"/>
              <a:gd name="T41" fmla="*/ 636 h 1232"/>
              <a:gd name="T42" fmla="*/ 528 w 1232"/>
              <a:gd name="T43" fmla="*/ 1145 h 1232"/>
              <a:gd name="T44" fmla="*/ 394 w 1232"/>
              <a:gd name="T45" fmla="*/ 956 h 1232"/>
              <a:gd name="T46" fmla="*/ 636 w 1232"/>
              <a:gd name="T47" fmla="*/ 1152 h 1232"/>
              <a:gd name="T48" fmla="*/ 800 w 1232"/>
              <a:gd name="T49" fmla="*/ 942 h 1232"/>
              <a:gd name="T50" fmla="*/ 636 w 1232"/>
              <a:gd name="T51" fmla="*/ 1152 h 1232"/>
              <a:gd name="T52" fmla="*/ 964 w 1232"/>
              <a:gd name="T53" fmla="*/ 1023 h 1232"/>
              <a:gd name="T54" fmla="*/ 838 w 1232"/>
              <a:gd name="T55" fmla="*/ 956 h 1232"/>
              <a:gd name="T56" fmla="*/ 636 w 1232"/>
              <a:gd name="T57" fmla="*/ 875 h 1232"/>
              <a:gd name="T58" fmla="*/ 873 w 1232"/>
              <a:gd name="T59" fmla="*/ 636 h 1232"/>
              <a:gd name="T60" fmla="*/ 636 w 1232"/>
              <a:gd name="T61" fmla="*/ 596 h 1232"/>
              <a:gd name="T62" fmla="*/ 830 w 1232"/>
              <a:gd name="T63" fmla="*/ 361 h 1232"/>
              <a:gd name="T64" fmla="*/ 636 w 1232"/>
              <a:gd name="T65" fmla="*/ 596 h 1232"/>
              <a:gd name="T66" fmla="*/ 364 w 1232"/>
              <a:gd name="T67" fmla="*/ 347 h 1232"/>
              <a:gd name="T68" fmla="*/ 80 w 1232"/>
              <a:gd name="T69" fmla="*/ 596 h 1232"/>
              <a:gd name="T70" fmla="*/ 80 w 1232"/>
              <a:gd name="T71" fmla="*/ 636 h 1232"/>
              <a:gd name="T72" fmla="*/ 379 w 1232"/>
              <a:gd name="T73" fmla="*/ 920 h 1232"/>
              <a:gd name="T74" fmla="*/ 80 w 1232"/>
              <a:gd name="T75" fmla="*/ 636 h 1232"/>
              <a:gd name="T76" fmla="*/ 853 w 1232"/>
              <a:gd name="T77" fmla="*/ 920 h 1232"/>
              <a:gd name="T78" fmla="*/ 1152 w 1232"/>
              <a:gd name="T79" fmla="*/ 636 h 12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2" h="1232">
                <a:moveTo>
                  <a:pt x="616" y="0"/>
                </a:moveTo>
                <a:cubicBezTo>
                  <a:pt x="276" y="0"/>
                  <a:pt x="0" y="276"/>
                  <a:pt x="0" y="616"/>
                </a:cubicBezTo>
                <a:cubicBezTo>
                  <a:pt x="0" y="956"/>
                  <a:pt x="276" y="1232"/>
                  <a:pt x="616" y="1232"/>
                </a:cubicBezTo>
                <a:cubicBezTo>
                  <a:pt x="956" y="1232"/>
                  <a:pt x="1232" y="956"/>
                  <a:pt x="1232" y="616"/>
                </a:cubicBezTo>
                <a:cubicBezTo>
                  <a:pt x="1232" y="276"/>
                  <a:pt x="956" y="0"/>
                  <a:pt x="616" y="0"/>
                </a:cubicBezTo>
                <a:close/>
                <a:moveTo>
                  <a:pt x="1152" y="596"/>
                </a:moveTo>
                <a:cubicBezTo>
                  <a:pt x="913" y="596"/>
                  <a:pt x="913" y="596"/>
                  <a:pt x="913" y="596"/>
                </a:cubicBezTo>
                <a:cubicBezTo>
                  <a:pt x="911" y="508"/>
                  <a:pt x="895" y="424"/>
                  <a:pt x="868" y="347"/>
                </a:cubicBezTo>
                <a:cubicBezTo>
                  <a:pt x="921" y="325"/>
                  <a:pt x="971" y="295"/>
                  <a:pt x="1016" y="260"/>
                </a:cubicBezTo>
                <a:cubicBezTo>
                  <a:pt x="1096" y="350"/>
                  <a:pt x="1147" y="467"/>
                  <a:pt x="1152" y="596"/>
                </a:cubicBezTo>
                <a:close/>
                <a:moveTo>
                  <a:pt x="594" y="1151"/>
                </a:moveTo>
                <a:cubicBezTo>
                  <a:pt x="528" y="1096"/>
                  <a:pt x="473" y="1025"/>
                  <a:pt x="432" y="942"/>
                </a:cubicBezTo>
                <a:cubicBezTo>
                  <a:pt x="484" y="926"/>
                  <a:pt x="539" y="917"/>
                  <a:pt x="596" y="915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5" y="1151"/>
                  <a:pt x="595" y="1151"/>
                  <a:pt x="594" y="1151"/>
                </a:cubicBezTo>
                <a:close/>
                <a:moveTo>
                  <a:pt x="638" y="81"/>
                </a:moveTo>
                <a:cubicBezTo>
                  <a:pt x="713" y="143"/>
                  <a:pt x="774" y="227"/>
                  <a:pt x="815" y="324"/>
                </a:cubicBezTo>
                <a:cubicBezTo>
                  <a:pt x="759" y="343"/>
                  <a:pt x="699" y="355"/>
                  <a:pt x="636" y="357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7" y="81"/>
                  <a:pt x="637" y="81"/>
                  <a:pt x="638" y="81"/>
                </a:cubicBezTo>
                <a:close/>
                <a:moveTo>
                  <a:pt x="704" y="87"/>
                </a:moveTo>
                <a:cubicBezTo>
                  <a:pt x="814" y="106"/>
                  <a:pt x="912" y="157"/>
                  <a:pt x="989" y="231"/>
                </a:cubicBezTo>
                <a:cubicBezTo>
                  <a:pt x="947" y="263"/>
                  <a:pt x="902" y="290"/>
                  <a:pt x="853" y="310"/>
                </a:cubicBezTo>
                <a:cubicBezTo>
                  <a:pt x="816" y="225"/>
                  <a:pt x="766" y="149"/>
                  <a:pt x="704" y="87"/>
                </a:cubicBezTo>
                <a:close/>
                <a:moveTo>
                  <a:pt x="596" y="80"/>
                </a:moveTo>
                <a:cubicBezTo>
                  <a:pt x="596" y="357"/>
                  <a:pt x="596" y="357"/>
                  <a:pt x="596" y="357"/>
                </a:cubicBezTo>
                <a:cubicBezTo>
                  <a:pt x="533" y="355"/>
                  <a:pt x="473" y="343"/>
                  <a:pt x="417" y="324"/>
                </a:cubicBezTo>
                <a:cubicBezTo>
                  <a:pt x="458" y="227"/>
                  <a:pt x="519" y="143"/>
                  <a:pt x="594" y="81"/>
                </a:cubicBezTo>
                <a:cubicBezTo>
                  <a:pt x="595" y="81"/>
                  <a:pt x="595" y="81"/>
                  <a:pt x="596" y="80"/>
                </a:cubicBezTo>
                <a:close/>
                <a:moveTo>
                  <a:pt x="379" y="310"/>
                </a:moveTo>
                <a:cubicBezTo>
                  <a:pt x="330" y="290"/>
                  <a:pt x="285" y="263"/>
                  <a:pt x="243" y="231"/>
                </a:cubicBezTo>
                <a:cubicBezTo>
                  <a:pt x="320" y="157"/>
                  <a:pt x="418" y="106"/>
                  <a:pt x="528" y="87"/>
                </a:cubicBezTo>
                <a:cubicBezTo>
                  <a:pt x="466" y="149"/>
                  <a:pt x="416" y="225"/>
                  <a:pt x="379" y="310"/>
                </a:cubicBezTo>
                <a:close/>
                <a:moveTo>
                  <a:pt x="402" y="361"/>
                </a:moveTo>
                <a:cubicBezTo>
                  <a:pt x="463" y="382"/>
                  <a:pt x="528" y="394"/>
                  <a:pt x="596" y="396"/>
                </a:cubicBezTo>
                <a:cubicBezTo>
                  <a:pt x="596" y="596"/>
                  <a:pt x="596" y="596"/>
                  <a:pt x="596" y="596"/>
                </a:cubicBezTo>
                <a:cubicBezTo>
                  <a:pt x="359" y="596"/>
                  <a:pt x="359" y="596"/>
                  <a:pt x="359" y="596"/>
                </a:cubicBezTo>
                <a:cubicBezTo>
                  <a:pt x="361" y="513"/>
                  <a:pt x="375" y="433"/>
                  <a:pt x="402" y="361"/>
                </a:cubicBezTo>
                <a:close/>
                <a:moveTo>
                  <a:pt x="596" y="636"/>
                </a:moveTo>
                <a:cubicBezTo>
                  <a:pt x="596" y="875"/>
                  <a:pt x="596" y="875"/>
                  <a:pt x="596" y="875"/>
                </a:cubicBezTo>
                <a:cubicBezTo>
                  <a:pt x="533" y="877"/>
                  <a:pt x="473" y="887"/>
                  <a:pt x="416" y="906"/>
                </a:cubicBezTo>
                <a:cubicBezTo>
                  <a:pt x="381" y="824"/>
                  <a:pt x="361" y="733"/>
                  <a:pt x="359" y="636"/>
                </a:cubicBezTo>
                <a:lnTo>
                  <a:pt x="596" y="636"/>
                </a:lnTo>
                <a:close/>
                <a:moveTo>
                  <a:pt x="528" y="1145"/>
                </a:moveTo>
                <a:cubicBezTo>
                  <a:pt x="430" y="1128"/>
                  <a:pt x="340" y="1085"/>
                  <a:pt x="268" y="1023"/>
                </a:cubicBezTo>
                <a:cubicBezTo>
                  <a:pt x="307" y="996"/>
                  <a:pt x="349" y="973"/>
                  <a:pt x="394" y="956"/>
                </a:cubicBezTo>
                <a:cubicBezTo>
                  <a:pt x="429" y="1028"/>
                  <a:pt x="474" y="1091"/>
                  <a:pt x="528" y="1145"/>
                </a:cubicBezTo>
                <a:close/>
                <a:moveTo>
                  <a:pt x="636" y="1152"/>
                </a:moveTo>
                <a:cubicBezTo>
                  <a:pt x="636" y="915"/>
                  <a:pt x="636" y="915"/>
                  <a:pt x="636" y="915"/>
                </a:cubicBezTo>
                <a:cubicBezTo>
                  <a:pt x="693" y="917"/>
                  <a:pt x="748" y="926"/>
                  <a:pt x="800" y="942"/>
                </a:cubicBezTo>
                <a:cubicBezTo>
                  <a:pt x="759" y="1025"/>
                  <a:pt x="704" y="1096"/>
                  <a:pt x="638" y="1151"/>
                </a:cubicBezTo>
                <a:cubicBezTo>
                  <a:pt x="637" y="1151"/>
                  <a:pt x="637" y="1151"/>
                  <a:pt x="636" y="1152"/>
                </a:cubicBezTo>
                <a:close/>
                <a:moveTo>
                  <a:pt x="838" y="956"/>
                </a:moveTo>
                <a:cubicBezTo>
                  <a:pt x="883" y="973"/>
                  <a:pt x="925" y="996"/>
                  <a:pt x="964" y="1023"/>
                </a:cubicBezTo>
                <a:cubicBezTo>
                  <a:pt x="892" y="1085"/>
                  <a:pt x="802" y="1128"/>
                  <a:pt x="704" y="1145"/>
                </a:cubicBezTo>
                <a:cubicBezTo>
                  <a:pt x="758" y="1091"/>
                  <a:pt x="803" y="1028"/>
                  <a:pt x="838" y="956"/>
                </a:cubicBezTo>
                <a:close/>
                <a:moveTo>
                  <a:pt x="816" y="906"/>
                </a:moveTo>
                <a:cubicBezTo>
                  <a:pt x="759" y="887"/>
                  <a:pt x="699" y="877"/>
                  <a:pt x="636" y="87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873" y="636"/>
                  <a:pt x="873" y="636"/>
                  <a:pt x="873" y="636"/>
                </a:cubicBezTo>
                <a:cubicBezTo>
                  <a:pt x="871" y="733"/>
                  <a:pt x="851" y="824"/>
                  <a:pt x="816" y="906"/>
                </a:cubicBezTo>
                <a:close/>
                <a:moveTo>
                  <a:pt x="636" y="596"/>
                </a:moveTo>
                <a:cubicBezTo>
                  <a:pt x="636" y="396"/>
                  <a:pt x="636" y="396"/>
                  <a:pt x="636" y="396"/>
                </a:cubicBezTo>
                <a:cubicBezTo>
                  <a:pt x="704" y="394"/>
                  <a:pt x="769" y="382"/>
                  <a:pt x="830" y="361"/>
                </a:cubicBezTo>
                <a:cubicBezTo>
                  <a:pt x="857" y="433"/>
                  <a:pt x="871" y="513"/>
                  <a:pt x="873" y="596"/>
                </a:cubicBezTo>
                <a:lnTo>
                  <a:pt x="636" y="596"/>
                </a:lnTo>
                <a:close/>
                <a:moveTo>
                  <a:pt x="216" y="260"/>
                </a:moveTo>
                <a:cubicBezTo>
                  <a:pt x="261" y="295"/>
                  <a:pt x="311" y="325"/>
                  <a:pt x="364" y="347"/>
                </a:cubicBezTo>
                <a:cubicBezTo>
                  <a:pt x="337" y="424"/>
                  <a:pt x="321" y="508"/>
                  <a:pt x="319" y="596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5" y="467"/>
                  <a:pt x="136" y="350"/>
                  <a:pt x="216" y="260"/>
                </a:cubicBezTo>
                <a:close/>
                <a:moveTo>
                  <a:pt x="80" y="636"/>
                </a:moveTo>
                <a:cubicBezTo>
                  <a:pt x="319" y="636"/>
                  <a:pt x="319" y="636"/>
                  <a:pt x="319" y="636"/>
                </a:cubicBezTo>
                <a:cubicBezTo>
                  <a:pt x="321" y="737"/>
                  <a:pt x="342" y="833"/>
                  <a:pt x="379" y="920"/>
                </a:cubicBezTo>
                <a:cubicBezTo>
                  <a:pt x="328" y="939"/>
                  <a:pt x="281" y="965"/>
                  <a:pt x="238" y="996"/>
                </a:cubicBezTo>
                <a:cubicBezTo>
                  <a:pt x="145" y="903"/>
                  <a:pt x="86" y="776"/>
                  <a:pt x="80" y="636"/>
                </a:cubicBezTo>
                <a:close/>
                <a:moveTo>
                  <a:pt x="994" y="996"/>
                </a:moveTo>
                <a:cubicBezTo>
                  <a:pt x="951" y="965"/>
                  <a:pt x="904" y="939"/>
                  <a:pt x="853" y="920"/>
                </a:cubicBezTo>
                <a:cubicBezTo>
                  <a:pt x="890" y="833"/>
                  <a:pt x="911" y="737"/>
                  <a:pt x="913" y="636"/>
                </a:cubicBezTo>
                <a:cubicBezTo>
                  <a:pt x="1152" y="636"/>
                  <a:pt x="1152" y="636"/>
                  <a:pt x="1152" y="636"/>
                </a:cubicBezTo>
                <a:cubicBezTo>
                  <a:pt x="1146" y="776"/>
                  <a:pt x="1087" y="903"/>
                  <a:pt x="994" y="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927547" y="2802348"/>
            <a:ext cx="1242738" cy="1107192"/>
          </a:xfrm>
          <a:custGeom>
            <a:gdLst>
              <a:gd name="T0" fmla="*/ 2008 w 2233"/>
              <a:gd name="T1" fmla="*/ 356 h 1989"/>
              <a:gd name="T2" fmla="*/ 1539 w 2233"/>
              <a:gd name="T3" fmla="*/ 356 h 1989"/>
              <a:gd name="T4" fmla="*/ 1539 w 2233"/>
              <a:gd name="T5" fmla="*/ 219 h 1989"/>
              <a:gd name="T6" fmla="*/ 1320 w 2233"/>
              <a:gd name="T7" fmla="*/ 0 h 1989"/>
              <a:gd name="T8" fmla="*/ 913 w 2233"/>
              <a:gd name="T9" fmla="*/ 0 h 1989"/>
              <a:gd name="T10" fmla="*/ 695 w 2233"/>
              <a:gd name="T11" fmla="*/ 219 h 1989"/>
              <a:gd name="T12" fmla="*/ 695 w 2233"/>
              <a:gd name="T13" fmla="*/ 356 h 1989"/>
              <a:gd name="T14" fmla="*/ 226 w 2233"/>
              <a:gd name="T15" fmla="*/ 356 h 1989"/>
              <a:gd name="T16" fmla="*/ 0 w 2233"/>
              <a:gd name="T17" fmla="*/ 582 h 1989"/>
              <a:gd name="T18" fmla="*/ 0 w 2233"/>
              <a:gd name="T19" fmla="*/ 1764 h 1989"/>
              <a:gd name="T20" fmla="*/ 226 w 2233"/>
              <a:gd name="T21" fmla="*/ 1989 h 1989"/>
              <a:gd name="T22" fmla="*/ 2008 w 2233"/>
              <a:gd name="T23" fmla="*/ 1989 h 1989"/>
              <a:gd name="T24" fmla="*/ 2233 w 2233"/>
              <a:gd name="T25" fmla="*/ 1764 h 1989"/>
              <a:gd name="T26" fmla="*/ 2233 w 2233"/>
              <a:gd name="T27" fmla="*/ 582 h 1989"/>
              <a:gd name="T28" fmla="*/ 2008 w 2233"/>
              <a:gd name="T29" fmla="*/ 356 h 1989"/>
              <a:gd name="T30" fmla="*/ 880 w 2233"/>
              <a:gd name="T31" fmla="*/ 219 h 1989"/>
              <a:gd name="T32" fmla="*/ 913 w 2233"/>
              <a:gd name="T33" fmla="*/ 186 h 1989"/>
              <a:gd name="T34" fmla="*/ 1320 w 2233"/>
              <a:gd name="T35" fmla="*/ 186 h 1989"/>
              <a:gd name="T36" fmla="*/ 1353 w 2233"/>
              <a:gd name="T37" fmla="*/ 219 h 1989"/>
              <a:gd name="T38" fmla="*/ 1353 w 2233"/>
              <a:gd name="T39" fmla="*/ 356 h 1989"/>
              <a:gd name="T40" fmla="*/ 880 w 2233"/>
              <a:gd name="T41" fmla="*/ 356 h 1989"/>
              <a:gd name="T42" fmla="*/ 880 w 2233"/>
              <a:gd name="T43" fmla="*/ 219 h 1989"/>
              <a:gd name="T44" fmla="*/ 226 w 2233"/>
              <a:gd name="T45" fmla="*/ 489 h 1989"/>
              <a:gd name="T46" fmla="*/ 2008 w 2233"/>
              <a:gd name="T47" fmla="*/ 489 h 1989"/>
              <a:gd name="T48" fmla="*/ 2100 w 2233"/>
              <a:gd name="T49" fmla="*/ 582 h 1989"/>
              <a:gd name="T50" fmla="*/ 2100 w 2233"/>
              <a:gd name="T51" fmla="*/ 1096 h 1989"/>
              <a:gd name="T52" fmla="*/ 1285 w 2233"/>
              <a:gd name="T53" fmla="*/ 1096 h 1989"/>
              <a:gd name="T54" fmla="*/ 1285 w 2233"/>
              <a:gd name="T55" fmla="*/ 1053 h 1989"/>
              <a:gd name="T56" fmla="*/ 1206 w 2233"/>
              <a:gd name="T57" fmla="*/ 973 h 1989"/>
              <a:gd name="T58" fmla="*/ 1027 w 2233"/>
              <a:gd name="T59" fmla="*/ 973 h 1989"/>
              <a:gd name="T60" fmla="*/ 948 w 2233"/>
              <a:gd name="T61" fmla="*/ 1053 h 1989"/>
              <a:gd name="T62" fmla="*/ 948 w 2233"/>
              <a:gd name="T63" fmla="*/ 1096 h 1989"/>
              <a:gd name="T64" fmla="*/ 133 w 2233"/>
              <a:gd name="T65" fmla="*/ 1096 h 1989"/>
              <a:gd name="T66" fmla="*/ 133 w 2233"/>
              <a:gd name="T67" fmla="*/ 582 h 1989"/>
              <a:gd name="T68" fmla="*/ 226 w 2233"/>
              <a:gd name="T69" fmla="*/ 489 h 1989"/>
              <a:gd name="T70" fmla="*/ 1015 w 2233"/>
              <a:gd name="T71" fmla="*/ 1053 h 1989"/>
              <a:gd name="T72" fmla="*/ 1027 w 2233"/>
              <a:gd name="T73" fmla="*/ 1040 h 1989"/>
              <a:gd name="T74" fmla="*/ 1206 w 2233"/>
              <a:gd name="T75" fmla="*/ 1040 h 1989"/>
              <a:gd name="T76" fmla="*/ 1219 w 2233"/>
              <a:gd name="T77" fmla="*/ 1053 h 1989"/>
              <a:gd name="T78" fmla="*/ 1219 w 2233"/>
              <a:gd name="T79" fmla="*/ 1231 h 1989"/>
              <a:gd name="T80" fmla="*/ 1206 w 2233"/>
              <a:gd name="T81" fmla="*/ 1244 h 1989"/>
              <a:gd name="T82" fmla="*/ 1027 w 2233"/>
              <a:gd name="T83" fmla="*/ 1244 h 1989"/>
              <a:gd name="T84" fmla="*/ 1015 w 2233"/>
              <a:gd name="T85" fmla="*/ 1231 h 1989"/>
              <a:gd name="T86" fmla="*/ 1015 w 2233"/>
              <a:gd name="T87" fmla="*/ 1053 h 1989"/>
              <a:gd name="T88" fmla="*/ 2008 w 2233"/>
              <a:gd name="T89" fmla="*/ 1857 h 1989"/>
              <a:gd name="T90" fmla="*/ 226 w 2233"/>
              <a:gd name="T91" fmla="*/ 1857 h 1989"/>
              <a:gd name="T92" fmla="*/ 133 w 2233"/>
              <a:gd name="T93" fmla="*/ 1764 h 1989"/>
              <a:gd name="T94" fmla="*/ 133 w 2233"/>
              <a:gd name="T95" fmla="*/ 1162 h 1989"/>
              <a:gd name="T96" fmla="*/ 948 w 2233"/>
              <a:gd name="T97" fmla="*/ 1162 h 1989"/>
              <a:gd name="T98" fmla="*/ 948 w 2233"/>
              <a:gd name="T99" fmla="*/ 1231 h 1989"/>
              <a:gd name="T100" fmla="*/ 1027 w 2233"/>
              <a:gd name="T101" fmla="*/ 1310 h 1989"/>
              <a:gd name="T102" fmla="*/ 1206 w 2233"/>
              <a:gd name="T103" fmla="*/ 1310 h 1989"/>
              <a:gd name="T104" fmla="*/ 1285 w 2233"/>
              <a:gd name="T105" fmla="*/ 1231 h 1989"/>
              <a:gd name="T106" fmla="*/ 1285 w 2233"/>
              <a:gd name="T107" fmla="*/ 1162 h 1989"/>
              <a:gd name="T108" fmla="*/ 2100 w 2233"/>
              <a:gd name="T109" fmla="*/ 1162 h 1989"/>
              <a:gd name="T110" fmla="*/ 2100 w 2233"/>
              <a:gd name="T111" fmla="*/ 1764 h 1989"/>
              <a:gd name="T112" fmla="*/ 2008 w 2233"/>
              <a:gd name="T113" fmla="*/ 1857 h 19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33" h="1989">
                <a:moveTo>
                  <a:pt x="2008" y="356"/>
                </a:moveTo>
                <a:cubicBezTo>
                  <a:pt x="1539" y="356"/>
                  <a:pt x="1539" y="356"/>
                  <a:pt x="1539" y="356"/>
                </a:cubicBezTo>
                <a:cubicBezTo>
                  <a:pt x="1539" y="219"/>
                  <a:pt x="1539" y="219"/>
                  <a:pt x="1539" y="219"/>
                </a:cubicBezTo>
                <a:cubicBezTo>
                  <a:pt x="1539" y="98"/>
                  <a:pt x="1441" y="0"/>
                  <a:pt x="132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793" y="0"/>
                  <a:pt x="695" y="98"/>
                  <a:pt x="695" y="219"/>
                </a:cubicBezTo>
                <a:cubicBezTo>
                  <a:pt x="695" y="356"/>
                  <a:pt x="695" y="356"/>
                  <a:pt x="695" y="356"/>
                </a:cubicBezTo>
                <a:cubicBezTo>
                  <a:pt x="226" y="356"/>
                  <a:pt x="226" y="356"/>
                  <a:pt x="226" y="356"/>
                </a:cubicBezTo>
                <a:cubicBezTo>
                  <a:pt x="102" y="356"/>
                  <a:pt x="0" y="457"/>
                  <a:pt x="0" y="582"/>
                </a:cubicBezTo>
                <a:cubicBezTo>
                  <a:pt x="0" y="1764"/>
                  <a:pt x="0" y="1764"/>
                  <a:pt x="0" y="1764"/>
                </a:cubicBezTo>
                <a:cubicBezTo>
                  <a:pt x="0" y="1888"/>
                  <a:pt x="102" y="1989"/>
                  <a:pt x="226" y="1989"/>
                </a:cubicBezTo>
                <a:cubicBezTo>
                  <a:pt x="2008" y="1989"/>
                  <a:pt x="2008" y="1989"/>
                  <a:pt x="2008" y="1989"/>
                </a:cubicBezTo>
                <a:cubicBezTo>
                  <a:pt x="2132" y="1989"/>
                  <a:pt x="2233" y="1888"/>
                  <a:pt x="2233" y="1764"/>
                </a:cubicBezTo>
                <a:cubicBezTo>
                  <a:pt x="2233" y="582"/>
                  <a:pt x="2233" y="582"/>
                  <a:pt x="2233" y="582"/>
                </a:cubicBezTo>
                <a:cubicBezTo>
                  <a:pt x="2233" y="457"/>
                  <a:pt x="2132" y="356"/>
                  <a:pt x="2008" y="356"/>
                </a:cubicBezTo>
                <a:close/>
                <a:moveTo>
                  <a:pt x="880" y="219"/>
                </a:moveTo>
                <a:cubicBezTo>
                  <a:pt x="880" y="201"/>
                  <a:pt x="895" y="186"/>
                  <a:pt x="913" y="186"/>
                </a:cubicBezTo>
                <a:cubicBezTo>
                  <a:pt x="1320" y="186"/>
                  <a:pt x="1320" y="186"/>
                  <a:pt x="1320" y="186"/>
                </a:cubicBezTo>
                <a:cubicBezTo>
                  <a:pt x="1339" y="186"/>
                  <a:pt x="1353" y="201"/>
                  <a:pt x="1353" y="219"/>
                </a:cubicBezTo>
                <a:cubicBezTo>
                  <a:pt x="1353" y="356"/>
                  <a:pt x="1353" y="356"/>
                  <a:pt x="1353" y="356"/>
                </a:cubicBezTo>
                <a:cubicBezTo>
                  <a:pt x="880" y="356"/>
                  <a:pt x="880" y="356"/>
                  <a:pt x="880" y="356"/>
                </a:cubicBezTo>
                <a:lnTo>
                  <a:pt x="880" y="219"/>
                </a:lnTo>
                <a:close/>
                <a:moveTo>
                  <a:pt x="226" y="489"/>
                </a:moveTo>
                <a:cubicBezTo>
                  <a:pt x="2008" y="489"/>
                  <a:pt x="2008" y="489"/>
                  <a:pt x="2008" y="489"/>
                </a:cubicBezTo>
                <a:cubicBezTo>
                  <a:pt x="2059" y="489"/>
                  <a:pt x="2100" y="531"/>
                  <a:pt x="2100" y="582"/>
                </a:cubicBezTo>
                <a:cubicBezTo>
                  <a:pt x="2100" y="1096"/>
                  <a:pt x="2100" y="1096"/>
                  <a:pt x="2100" y="1096"/>
                </a:cubicBezTo>
                <a:cubicBezTo>
                  <a:pt x="1285" y="1096"/>
                  <a:pt x="1285" y="1096"/>
                  <a:pt x="1285" y="1096"/>
                </a:cubicBezTo>
                <a:cubicBezTo>
                  <a:pt x="1285" y="1053"/>
                  <a:pt x="1285" y="1053"/>
                  <a:pt x="1285" y="1053"/>
                </a:cubicBezTo>
                <a:cubicBezTo>
                  <a:pt x="1285" y="1009"/>
                  <a:pt x="1250" y="973"/>
                  <a:pt x="1206" y="973"/>
                </a:cubicBezTo>
                <a:cubicBezTo>
                  <a:pt x="1027" y="973"/>
                  <a:pt x="1027" y="973"/>
                  <a:pt x="1027" y="973"/>
                </a:cubicBezTo>
                <a:cubicBezTo>
                  <a:pt x="984" y="973"/>
                  <a:pt x="948" y="1009"/>
                  <a:pt x="948" y="1053"/>
                </a:cubicBezTo>
                <a:cubicBezTo>
                  <a:pt x="948" y="1096"/>
                  <a:pt x="948" y="1096"/>
                  <a:pt x="948" y="1096"/>
                </a:cubicBezTo>
                <a:cubicBezTo>
                  <a:pt x="133" y="1096"/>
                  <a:pt x="133" y="1096"/>
                  <a:pt x="133" y="1096"/>
                </a:cubicBezTo>
                <a:cubicBezTo>
                  <a:pt x="133" y="582"/>
                  <a:pt x="133" y="582"/>
                  <a:pt x="133" y="582"/>
                </a:cubicBezTo>
                <a:cubicBezTo>
                  <a:pt x="133" y="531"/>
                  <a:pt x="175" y="489"/>
                  <a:pt x="226" y="489"/>
                </a:cubicBezTo>
                <a:close/>
                <a:moveTo>
                  <a:pt x="1015" y="1053"/>
                </a:moveTo>
                <a:cubicBezTo>
                  <a:pt x="1015" y="1046"/>
                  <a:pt x="1020" y="1040"/>
                  <a:pt x="1027" y="1040"/>
                </a:cubicBezTo>
                <a:cubicBezTo>
                  <a:pt x="1206" y="1040"/>
                  <a:pt x="1206" y="1040"/>
                  <a:pt x="1206" y="1040"/>
                </a:cubicBezTo>
                <a:cubicBezTo>
                  <a:pt x="1213" y="1040"/>
                  <a:pt x="1219" y="1046"/>
                  <a:pt x="1219" y="1053"/>
                </a:cubicBezTo>
                <a:cubicBezTo>
                  <a:pt x="1219" y="1231"/>
                  <a:pt x="1219" y="1231"/>
                  <a:pt x="1219" y="1231"/>
                </a:cubicBezTo>
                <a:cubicBezTo>
                  <a:pt x="1219" y="1238"/>
                  <a:pt x="1213" y="1244"/>
                  <a:pt x="1206" y="1244"/>
                </a:cubicBezTo>
                <a:cubicBezTo>
                  <a:pt x="1027" y="1244"/>
                  <a:pt x="1027" y="1244"/>
                  <a:pt x="1027" y="1244"/>
                </a:cubicBezTo>
                <a:cubicBezTo>
                  <a:pt x="1020" y="1244"/>
                  <a:pt x="1015" y="1238"/>
                  <a:pt x="1015" y="1231"/>
                </a:cubicBezTo>
                <a:lnTo>
                  <a:pt x="1015" y="1053"/>
                </a:lnTo>
                <a:close/>
                <a:moveTo>
                  <a:pt x="2008" y="1857"/>
                </a:moveTo>
                <a:cubicBezTo>
                  <a:pt x="226" y="1857"/>
                  <a:pt x="226" y="1857"/>
                  <a:pt x="226" y="1857"/>
                </a:cubicBezTo>
                <a:cubicBezTo>
                  <a:pt x="175" y="1857"/>
                  <a:pt x="133" y="1815"/>
                  <a:pt x="133" y="1764"/>
                </a:cubicBezTo>
                <a:cubicBezTo>
                  <a:pt x="133" y="1162"/>
                  <a:pt x="133" y="1162"/>
                  <a:pt x="133" y="1162"/>
                </a:cubicBezTo>
                <a:cubicBezTo>
                  <a:pt x="948" y="1162"/>
                  <a:pt x="948" y="1162"/>
                  <a:pt x="948" y="1162"/>
                </a:cubicBezTo>
                <a:cubicBezTo>
                  <a:pt x="948" y="1231"/>
                  <a:pt x="948" y="1231"/>
                  <a:pt x="948" y="1231"/>
                </a:cubicBezTo>
                <a:cubicBezTo>
                  <a:pt x="948" y="1275"/>
                  <a:pt x="984" y="1310"/>
                  <a:pt x="1027" y="1310"/>
                </a:cubicBezTo>
                <a:cubicBezTo>
                  <a:pt x="1206" y="1310"/>
                  <a:pt x="1206" y="1310"/>
                  <a:pt x="1206" y="1310"/>
                </a:cubicBezTo>
                <a:cubicBezTo>
                  <a:pt x="1250" y="1310"/>
                  <a:pt x="1285" y="1275"/>
                  <a:pt x="1285" y="1231"/>
                </a:cubicBezTo>
                <a:cubicBezTo>
                  <a:pt x="1285" y="1162"/>
                  <a:pt x="1285" y="1162"/>
                  <a:pt x="1285" y="1162"/>
                </a:cubicBezTo>
                <a:cubicBezTo>
                  <a:pt x="2100" y="1162"/>
                  <a:pt x="2100" y="1162"/>
                  <a:pt x="2100" y="1162"/>
                </a:cubicBezTo>
                <a:cubicBezTo>
                  <a:pt x="2100" y="1764"/>
                  <a:pt x="2100" y="1764"/>
                  <a:pt x="2100" y="1764"/>
                </a:cubicBezTo>
                <a:cubicBezTo>
                  <a:pt x="2100" y="1815"/>
                  <a:pt x="2059" y="1857"/>
                  <a:pt x="2008" y="18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grpSp>
        <p:nvGrpSpPr>
          <p:cNvPr id="12" name="Group 83"/>
          <p:cNvGrpSpPr/>
          <p:nvPr/>
        </p:nvGrpSpPr>
        <p:grpSpPr>
          <a:xfrm>
            <a:off x="4060447" y="2917495"/>
            <a:ext cx="881977" cy="88197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16" name="Group 148"/>
          <p:cNvGrpSpPr/>
          <p:nvPr/>
        </p:nvGrpSpPr>
        <p:grpSpPr>
          <a:xfrm>
            <a:off x="8061736" y="2463290"/>
            <a:ext cx="1520454" cy="1232998"/>
            <a:chOff x="3175" y="1588"/>
            <a:chExt cx="4962526" cy="4024312"/>
          </a:xfrm>
          <a:solidFill>
            <a:schemeClr val="bg1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3175" y="1588"/>
              <a:ext cx="4619625" cy="2738437"/>
            </a:xfrm>
            <a:custGeom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67" name="菱形 6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63" name="TextBox 15"/>
          <p:cNvSpPr txBox="1"/>
          <p:nvPr/>
        </p:nvSpPr>
        <p:spPr>
          <a:xfrm flipH="1">
            <a:off x="1491345" y="1948137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64" name="TextBox 18"/>
          <p:cNvSpPr txBox="1"/>
          <p:nvPr/>
        </p:nvSpPr>
        <p:spPr>
          <a:xfrm flipH="1">
            <a:off x="1268072" y="3453881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65" name="TextBox 21"/>
          <p:cNvSpPr txBox="1"/>
          <p:nvPr/>
        </p:nvSpPr>
        <p:spPr>
          <a:xfrm flipH="1">
            <a:off x="1740356" y="4943798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116" name="TextBox 24"/>
          <p:cNvSpPr txBox="1"/>
          <p:nvPr/>
        </p:nvSpPr>
        <p:spPr>
          <a:xfrm flipH="1">
            <a:off x="8232590" y="1854186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sz="160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7" name="TextBox 27"/>
          <p:cNvSpPr txBox="1"/>
          <p:nvPr/>
        </p:nvSpPr>
        <p:spPr>
          <a:xfrm flipH="1">
            <a:off x="8451852" y="3252788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118" name="TextBox 30"/>
          <p:cNvSpPr txBox="1"/>
          <p:nvPr/>
        </p:nvSpPr>
        <p:spPr>
          <a:xfrm flipH="1">
            <a:off x="7994653" y="4922160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119" name="Oval 5"/>
          <p:cNvSpPr>
            <a:spLocks noChangeArrowheads="1"/>
          </p:cNvSpPr>
          <p:nvPr/>
        </p:nvSpPr>
        <p:spPr bwMode="auto">
          <a:xfrm>
            <a:off x="5257801" y="2892425"/>
            <a:ext cx="1803400" cy="1803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5983290" y="4760913"/>
            <a:ext cx="352425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6065840" y="4760913"/>
            <a:ext cx="93663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2" name="Freeform 8"/>
          <p:cNvSpPr/>
          <p:nvPr/>
        </p:nvSpPr>
        <p:spPr bwMode="auto">
          <a:xfrm>
            <a:off x="5897565" y="5257801"/>
            <a:ext cx="523875" cy="1077913"/>
          </a:xfrm>
          <a:custGeom>
            <a:gdLst>
              <a:gd name="T0" fmla="*/ 49 w 301"/>
              <a:gd name="T1" fmla="*/ 619 h 619"/>
              <a:gd name="T2" fmla="*/ 251 w 301"/>
              <a:gd name="T3" fmla="*/ 619 h 619"/>
              <a:gd name="T4" fmla="*/ 301 w 301"/>
              <a:gd name="T5" fmla="*/ 569 h 619"/>
              <a:gd name="T6" fmla="*/ 301 w 301"/>
              <a:gd name="T7" fmla="*/ 49 h 619"/>
              <a:gd name="T8" fmla="*/ 251 w 301"/>
              <a:gd name="T9" fmla="*/ 0 h 619"/>
              <a:gd name="T10" fmla="*/ 49 w 301"/>
              <a:gd name="T11" fmla="*/ 0 h 619"/>
              <a:gd name="T12" fmla="*/ 0 w 301"/>
              <a:gd name="T13" fmla="*/ 49 h 619"/>
              <a:gd name="T14" fmla="*/ 0 w 301"/>
              <a:gd name="T15" fmla="*/ 569 h 619"/>
              <a:gd name="T16" fmla="*/ 49 w 301"/>
              <a:gd name="T17" fmla="*/ 619 h 6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5091115" y="2719388"/>
            <a:ext cx="2138363" cy="2139950"/>
          </a:xfrm>
          <a:custGeom>
            <a:gdLst>
              <a:gd name="T0" fmla="*/ 614 w 1229"/>
              <a:gd name="T1" fmla="*/ 0 h 1229"/>
              <a:gd name="T2" fmla="*/ 1229 w 1229"/>
              <a:gd name="T3" fmla="*/ 614 h 1229"/>
              <a:gd name="T4" fmla="*/ 614 w 1229"/>
              <a:gd name="T5" fmla="*/ 1229 h 1229"/>
              <a:gd name="T6" fmla="*/ 614 w 1229"/>
              <a:gd name="T7" fmla="*/ 1094 h 1229"/>
              <a:gd name="T8" fmla="*/ 1094 w 1229"/>
              <a:gd name="T9" fmla="*/ 614 h 1229"/>
              <a:gd name="T10" fmla="*/ 614 w 1229"/>
              <a:gd name="T11" fmla="*/ 134 h 1229"/>
              <a:gd name="T12" fmla="*/ 614 w 1229"/>
              <a:gd name="T13" fmla="*/ 0 h 1229"/>
              <a:gd name="T14" fmla="*/ 614 w 1229"/>
              <a:gd name="T15" fmla="*/ 1229 h 1229"/>
              <a:gd name="T16" fmla="*/ 0 w 1229"/>
              <a:gd name="T17" fmla="*/ 614 h 1229"/>
              <a:gd name="T18" fmla="*/ 614 w 1229"/>
              <a:gd name="T19" fmla="*/ 0 h 1229"/>
              <a:gd name="T20" fmla="*/ 614 w 1229"/>
              <a:gd name="T21" fmla="*/ 134 h 1229"/>
              <a:gd name="T22" fmla="*/ 134 w 1229"/>
              <a:gd name="T23" fmla="*/ 614 h 1229"/>
              <a:gd name="T24" fmla="*/ 614 w 1229"/>
              <a:gd name="T25" fmla="*/ 1094 h 1229"/>
              <a:gd name="T26" fmla="*/ 614 w 1229"/>
              <a:gd name="T27" fmla="*/ 1229 h 1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4" name="Freeform 10"/>
          <p:cNvSpPr/>
          <p:nvPr/>
        </p:nvSpPr>
        <p:spPr bwMode="auto">
          <a:xfrm>
            <a:off x="5975351" y="5349876"/>
            <a:ext cx="184150" cy="892175"/>
          </a:xfrm>
          <a:custGeom>
            <a:gdLst>
              <a:gd name="T0" fmla="*/ 40 w 106"/>
              <a:gd name="T1" fmla="*/ 512 h 512"/>
              <a:gd name="T2" fmla="*/ 106 w 106"/>
              <a:gd name="T3" fmla="*/ 512 h 512"/>
              <a:gd name="T4" fmla="*/ 106 w 106"/>
              <a:gd name="T5" fmla="*/ 0 h 512"/>
              <a:gd name="T6" fmla="*/ 40 w 106"/>
              <a:gd name="T7" fmla="*/ 0 h 512"/>
              <a:gd name="T8" fmla="*/ 0 w 106"/>
              <a:gd name="T9" fmla="*/ 35 h 512"/>
              <a:gd name="T10" fmla="*/ 0 w 106"/>
              <a:gd name="T11" fmla="*/ 477 h 512"/>
              <a:gd name="T12" fmla="*/ 40 w 106"/>
              <a:gd name="T13" fmla="*/ 512 h 5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5" name="Freeform 11"/>
          <p:cNvSpPr>
            <a:spLocks noEditPoints="1"/>
          </p:cNvSpPr>
          <p:nvPr/>
        </p:nvSpPr>
        <p:spPr bwMode="auto">
          <a:xfrm>
            <a:off x="5197476" y="2825750"/>
            <a:ext cx="1924050" cy="1925638"/>
          </a:xfrm>
          <a:custGeom>
            <a:gdLst>
              <a:gd name="T0" fmla="*/ 553 w 1106"/>
              <a:gd name="T1" fmla="*/ 0 h 1106"/>
              <a:gd name="T2" fmla="*/ 1106 w 1106"/>
              <a:gd name="T3" fmla="*/ 553 h 1106"/>
              <a:gd name="T4" fmla="*/ 553 w 1106"/>
              <a:gd name="T5" fmla="*/ 1106 h 1106"/>
              <a:gd name="T6" fmla="*/ 553 w 1106"/>
              <a:gd name="T7" fmla="*/ 1073 h 1106"/>
              <a:gd name="T8" fmla="*/ 1073 w 1106"/>
              <a:gd name="T9" fmla="*/ 553 h 1106"/>
              <a:gd name="T10" fmla="*/ 553 w 1106"/>
              <a:gd name="T11" fmla="*/ 34 h 1106"/>
              <a:gd name="T12" fmla="*/ 553 w 1106"/>
              <a:gd name="T13" fmla="*/ 0 h 1106"/>
              <a:gd name="T14" fmla="*/ 553 w 1106"/>
              <a:gd name="T15" fmla="*/ 0 h 1106"/>
              <a:gd name="T16" fmla="*/ 553 w 1106"/>
              <a:gd name="T17" fmla="*/ 0 h 1106"/>
              <a:gd name="T18" fmla="*/ 553 w 1106"/>
              <a:gd name="T19" fmla="*/ 34 h 1106"/>
              <a:gd name="T20" fmla="*/ 553 w 1106"/>
              <a:gd name="T21" fmla="*/ 34 h 1106"/>
              <a:gd name="T22" fmla="*/ 34 w 1106"/>
              <a:gd name="T23" fmla="*/ 553 h 1106"/>
              <a:gd name="T24" fmla="*/ 553 w 1106"/>
              <a:gd name="T25" fmla="*/ 1073 h 1106"/>
              <a:gd name="T26" fmla="*/ 553 w 1106"/>
              <a:gd name="T27" fmla="*/ 1073 h 1106"/>
              <a:gd name="T28" fmla="*/ 553 w 1106"/>
              <a:gd name="T29" fmla="*/ 1106 h 1106"/>
              <a:gd name="T30" fmla="*/ 553 w 1106"/>
              <a:gd name="T31" fmla="*/ 1106 h 1106"/>
              <a:gd name="T32" fmla="*/ 0 w 1106"/>
              <a:gd name="T33" fmla="*/ 553 h 1106"/>
              <a:gd name="T34" fmla="*/ 553 w 1106"/>
              <a:gd name="T35" fmla="*/ 0 h 1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6" name="Freeform 12"/>
          <p:cNvSpPr>
            <a:spLocks noEditPoints="1"/>
          </p:cNvSpPr>
          <p:nvPr/>
        </p:nvSpPr>
        <p:spPr bwMode="auto">
          <a:xfrm>
            <a:off x="7172327" y="1978026"/>
            <a:ext cx="504825" cy="504825"/>
          </a:xfrm>
          <a:custGeom>
            <a:gdLst>
              <a:gd name="T0" fmla="*/ 145 w 290"/>
              <a:gd name="T1" fmla="*/ 290 h 290"/>
              <a:gd name="T2" fmla="*/ 168 w 290"/>
              <a:gd name="T3" fmla="*/ 290 h 290"/>
              <a:gd name="T4" fmla="*/ 168 w 290"/>
              <a:gd name="T5" fmla="*/ 268 h 290"/>
              <a:gd name="T6" fmla="*/ 216 w 290"/>
              <a:gd name="T7" fmla="*/ 249 h 290"/>
              <a:gd name="T8" fmla="*/ 231 w 290"/>
              <a:gd name="T9" fmla="*/ 264 h 290"/>
              <a:gd name="T10" fmla="*/ 264 w 290"/>
              <a:gd name="T11" fmla="*/ 232 h 290"/>
              <a:gd name="T12" fmla="*/ 248 w 290"/>
              <a:gd name="T13" fmla="*/ 216 h 290"/>
              <a:gd name="T14" fmla="*/ 268 w 290"/>
              <a:gd name="T15" fmla="*/ 168 h 290"/>
              <a:gd name="T16" fmla="*/ 290 w 290"/>
              <a:gd name="T17" fmla="*/ 168 h 290"/>
              <a:gd name="T18" fmla="*/ 290 w 290"/>
              <a:gd name="T19" fmla="*/ 122 h 290"/>
              <a:gd name="T20" fmla="*/ 268 w 290"/>
              <a:gd name="T21" fmla="*/ 122 h 290"/>
              <a:gd name="T22" fmla="*/ 248 w 290"/>
              <a:gd name="T23" fmla="*/ 74 h 290"/>
              <a:gd name="T24" fmla="*/ 264 w 290"/>
              <a:gd name="T25" fmla="*/ 59 h 290"/>
              <a:gd name="T26" fmla="*/ 231 w 290"/>
              <a:gd name="T27" fmla="*/ 27 h 290"/>
              <a:gd name="T28" fmla="*/ 216 w 290"/>
              <a:gd name="T29" fmla="*/ 42 h 290"/>
              <a:gd name="T30" fmla="*/ 168 w 290"/>
              <a:gd name="T31" fmla="*/ 22 h 290"/>
              <a:gd name="T32" fmla="*/ 168 w 290"/>
              <a:gd name="T33" fmla="*/ 0 h 290"/>
              <a:gd name="T34" fmla="*/ 145 w 290"/>
              <a:gd name="T35" fmla="*/ 0 h 290"/>
              <a:gd name="T36" fmla="*/ 145 w 290"/>
              <a:gd name="T37" fmla="*/ 53 h 290"/>
              <a:gd name="T38" fmla="*/ 237 w 290"/>
              <a:gd name="T39" fmla="*/ 145 h 290"/>
              <a:gd name="T40" fmla="*/ 145 w 290"/>
              <a:gd name="T41" fmla="*/ 238 h 290"/>
              <a:gd name="T42" fmla="*/ 145 w 290"/>
              <a:gd name="T43" fmla="*/ 290 h 290"/>
              <a:gd name="T44" fmla="*/ 42 w 290"/>
              <a:gd name="T45" fmla="*/ 216 h 290"/>
              <a:gd name="T46" fmla="*/ 26 w 290"/>
              <a:gd name="T47" fmla="*/ 232 h 290"/>
              <a:gd name="T48" fmla="*/ 59 w 290"/>
              <a:gd name="T49" fmla="*/ 264 h 290"/>
              <a:gd name="T50" fmla="*/ 74 w 290"/>
              <a:gd name="T51" fmla="*/ 249 h 290"/>
              <a:gd name="T52" fmla="*/ 122 w 290"/>
              <a:gd name="T53" fmla="*/ 268 h 290"/>
              <a:gd name="T54" fmla="*/ 122 w 290"/>
              <a:gd name="T55" fmla="*/ 290 h 290"/>
              <a:gd name="T56" fmla="*/ 145 w 290"/>
              <a:gd name="T57" fmla="*/ 290 h 290"/>
              <a:gd name="T58" fmla="*/ 145 w 290"/>
              <a:gd name="T59" fmla="*/ 238 h 290"/>
              <a:gd name="T60" fmla="*/ 145 w 290"/>
              <a:gd name="T61" fmla="*/ 238 h 290"/>
              <a:gd name="T62" fmla="*/ 52 w 290"/>
              <a:gd name="T63" fmla="*/ 145 h 290"/>
              <a:gd name="T64" fmla="*/ 145 w 290"/>
              <a:gd name="T65" fmla="*/ 53 h 290"/>
              <a:gd name="T66" fmla="*/ 145 w 290"/>
              <a:gd name="T67" fmla="*/ 53 h 290"/>
              <a:gd name="T68" fmla="*/ 145 w 290"/>
              <a:gd name="T69" fmla="*/ 53 h 290"/>
              <a:gd name="T70" fmla="*/ 145 w 290"/>
              <a:gd name="T71" fmla="*/ 0 h 290"/>
              <a:gd name="T72" fmla="*/ 122 w 290"/>
              <a:gd name="T73" fmla="*/ 0 h 290"/>
              <a:gd name="T74" fmla="*/ 122 w 290"/>
              <a:gd name="T75" fmla="*/ 22 h 290"/>
              <a:gd name="T76" fmla="*/ 74 w 290"/>
              <a:gd name="T77" fmla="*/ 42 h 290"/>
              <a:gd name="T78" fmla="*/ 59 w 290"/>
              <a:gd name="T79" fmla="*/ 27 h 290"/>
              <a:gd name="T80" fmla="*/ 26 w 290"/>
              <a:gd name="T81" fmla="*/ 59 h 290"/>
              <a:gd name="T82" fmla="*/ 42 w 290"/>
              <a:gd name="T83" fmla="*/ 74 h 290"/>
              <a:gd name="T84" fmla="*/ 22 w 290"/>
              <a:gd name="T85" fmla="*/ 122 h 290"/>
              <a:gd name="T86" fmla="*/ 0 w 290"/>
              <a:gd name="T87" fmla="*/ 122 h 290"/>
              <a:gd name="T88" fmla="*/ 0 w 290"/>
              <a:gd name="T89" fmla="*/ 168 h 290"/>
              <a:gd name="T90" fmla="*/ 22 w 290"/>
              <a:gd name="T91" fmla="*/ 168 h 290"/>
              <a:gd name="T92" fmla="*/ 42 w 290"/>
              <a:gd name="T93" fmla="*/ 216 h 2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0" h="290">
                <a:moveTo>
                  <a:pt x="145" y="290"/>
                </a:moveTo>
                <a:cubicBezTo>
                  <a:pt x="168" y="290"/>
                  <a:pt x="168" y="290"/>
                  <a:pt x="168" y="290"/>
                </a:cubicBezTo>
                <a:cubicBezTo>
                  <a:pt x="168" y="268"/>
                  <a:pt x="168" y="268"/>
                  <a:pt x="168" y="268"/>
                </a:cubicBezTo>
                <a:cubicBezTo>
                  <a:pt x="185" y="265"/>
                  <a:pt x="202" y="258"/>
                  <a:pt x="216" y="249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64" y="232"/>
                  <a:pt x="264" y="232"/>
                  <a:pt x="264" y="232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8" y="202"/>
                  <a:pt x="265" y="186"/>
                  <a:pt x="268" y="168"/>
                </a:cubicBezTo>
                <a:cubicBezTo>
                  <a:pt x="290" y="168"/>
                  <a:pt x="290" y="168"/>
                  <a:pt x="290" y="168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65" y="105"/>
                  <a:pt x="258" y="89"/>
                  <a:pt x="248" y="74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16" y="42"/>
                  <a:pt x="216" y="42"/>
                  <a:pt x="216" y="42"/>
                </a:cubicBezTo>
                <a:cubicBezTo>
                  <a:pt x="202" y="32"/>
                  <a:pt x="185" y="25"/>
                  <a:pt x="168" y="22"/>
                </a:cubicBezTo>
                <a:cubicBezTo>
                  <a:pt x="168" y="0"/>
                  <a:pt x="168" y="0"/>
                  <a:pt x="16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96" y="53"/>
                  <a:pt x="237" y="94"/>
                  <a:pt x="237" y="145"/>
                </a:cubicBezTo>
                <a:cubicBezTo>
                  <a:pt x="237" y="196"/>
                  <a:pt x="196" y="238"/>
                  <a:pt x="145" y="238"/>
                </a:cubicBezTo>
                <a:lnTo>
                  <a:pt x="145" y="290"/>
                </a:lnTo>
                <a:close/>
                <a:moveTo>
                  <a:pt x="42" y="216"/>
                </a:moveTo>
                <a:cubicBezTo>
                  <a:pt x="26" y="232"/>
                  <a:pt x="26" y="232"/>
                  <a:pt x="26" y="232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74" y="249"/>
                  <a:pt x="74" y="249"/>
                  <a:pt x="74" y="249"/>
                </a:cubicBezTo>
                <a:cubicBezTo>
                  <a:pt x="88" y="258"/>
                  <a:pt x="105" y="265"/>
                  <a:pt x="122" y="268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94" y="238"/>
                  <a:pt x="52" y="196"/>
                  <a:pt x="52" y="145"/>
                </a:cubicBezTo>
                <a:cubicBezTo>
                  <a:pt x="52" y="94"/>
                  <a:pt x="94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0"/>
                  <a:pt x="145" y="0"/>
                  <a:pt x="14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05" y="25"/>
                  <a:pt x="88" y="32"/>
                  <a:pt x="74" y="42"/>
                </a:cubicBezTo>
                <a:cubicBezTo>
                  <a:pt x="59" y="27"/>
                  <a:pt x="59" y="27"/>
                  <a:pt x="59" y="27"/>
                </a:cubicBezTo>
                <a:cubicBezTo>
                  <a:pt x="26" y="59"/>
                  <a:pt x="26" y="59"/>
                  <a:pt x="26" y="59"/>
                </a:cubicBezTo>
                <a:cubicBezTo>
                  <a:pt x="42" y="74"/>
                  <a:pt x="42" y="74"/>
                  <a:pt x="42" y="74"/>
                </a:cubicBezTo>
                <a:cubicBezTo>
                  <a:pt x="32" y="89"/>
                  <a:pt x="25" y="105"/>
                  <a:pt x="22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68"/>
                  <a:pt x="0" y="168"/>
                  <a:pt x="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5" y="186"/>
                  <a:pt x="32" y="202"/>
                  <a:pt x="42" y="216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7" name="Freeform 13"/>
          <p:cNvSpPr>
            <a:spLocks noEditPoints="1"/>
          </p:cNvSpPr>
          <p:nvPr/>
        </p:nvSpPr>
        <p:spPr bwMode="auto">
          <a:xfrm>
            <a:off x="7673976" y="2247900"/>
            <a:ext cx="325438" cy="325438"/>
          </a:xfrm>
          <a:custGeom>
            <a:gdLst>
              <a:gd name="T0" fmla="*/ 93 w 187"/>
              <a:gd name="T1" fmla="*/ 15 h 187"/>
              <a:gd name="T2" fmla="*/ 118 w 187"/>
              <a:gd name="T3" fmla="*/ 19 h 187"/>
              <a:gd name="T4" fmla="*/ 123 w 187"/>
              <a:gd name="T5" fmla="*/ 5 h 187"/>
              <a:gd name="T6" fmla="*/ 155 w 187"/>
              <a:gd name="T7" fmla="*/ 23 h 187"/>
              <a:gd name="T8" fmla="*/ 145 w 187"/>
              <a:gd name="T9" fmla="*/ 34 h 187"/>
              <a:gd name="T10" fmla="*/ 164 w 187"/>
              <a:gd name="T11" fmla="*/ 58 h 187"/>
              <a:gd name="T12" fmla="*/ 177 w 187"/>
              <a:gd name="T13" fmla="*/ 52 h 187"/>
              <a:gd name="T14" fmla="*/ 187 w 187"/>
              <a:gd name="T15" fmla="*/ 87 h 187"/>
              <a:gd name="T16" fmla="*/ 172 w 187"/>
              <a:gd name="T17" fmla="*/ 88 h 187"/>
              <a:gd name="T18" fmla="*/ 168 w 187"/>
              <a:gd name="T19" fmla="*/ 119 h 187"/>
              <a:gd name="T20" fmla="*/ 182 w 187"/>
              <a:gd name="T21" fmla="*/ 123 h 187"/>
              <a:gd name="T22" fmla="*/ 164 w 187"/>
              <a:gd name="T23" fmla="*/ 155 h 187"/>
              <a:gd name="T24" fmla="*/ 153 w 187"/>
              <a:gd name="T25" fmla="*/ 145 h 187"/>
              <a:gd name="T26" fmla="*/ 129 w 187"/>
              <a:gd name="T27" fmla="*/ 164 h 187"/>
              <a:gd name="T28" fmla="*/ 135 w 187"/>
              <a:gd name="T29" fmla="*/ 178 h 187"/>
              <a:gd name="T30" fmla="*/ 100 w 187"/>
              <a:gd name="T31" fmla="*/ 187 h 187"/>
              <a:gd name="T32" fmla="*/ 99 w 187"/>
              <a:gd name="T33" fmla="*/ 172 h 187"/>
              <a:gd name="T34" fmla="*/ 93 w 187"/>
              <a:gd name="T35" fmla="*/ 172 h 187"/>
              <a:gd name="T36" fmla="*/ 93 w 187"/>
              <a:gd name="T37" fmla="*/ 132 h 187"/>
              <a:gd name="T38" fmla="*/ 130 w 187"/>
              <a:gd name="T39" fmla="*/ 106 h 187"/>
              <a:gd name="T40" fmla="*/ 105 w 187"/>
              <a:gd name="T41" fmla="*/ 57 h 187"/>
              <a:gd name="T42" fmla="*/ 93 w 187"/>
              <a:gd name="T43" fmla="*/ 55 h 187"/>
              <a:gd name="T44" fmla="*/ 93 w 187"/>
              <a:gd name="T45" fmla="*/ 15 h 187"/>
              <a:gd name="T46" fmla="*/ 23 w 187"/>
              <a:gd name="T47" fmla="*/ 129 h 187"/>
              <a:gd name="T48" fmla="*/ 9 w 187"/>
              <a:gd name="T49" fmla="*/ 135 h 187"/>
              <a:gd name="T50" fmla="*/ 0 w 187"/>
              <a:gd name="T51" fmla="*/ 100 h 187"/>
              <a:gd name="T52" fmla="*/ 15 w 187"/>
              <a:gd name="T53" fmla="*/ 99 h 187"/>
              <a:gd name="T54" fmla="*/ 19 w 187"/>
              <a:gd name="T55" fmla="*/ 69 h 187"/>
              <a:gd name="T56" fmla="*/ 4 w 187"/>
              <a:gd name="T57" fmla="*/ 64 h 187"/>
              <a:gd name="T58" fmla="*/ 23 w 187"/>
              <a:gd name="T59" fmla="*/ 32 h 187"/>
              <a:gd name="T60" fmla="*/ 34 w 187"/>
              <a:gd name="T61" fmla="*/ 42 h 187"/>
              <a:gd name="T62" fmla="*/ 58 w 187"/>
              <a:gd name="T63" fmla="*/ 23 h 187"/>
              <a:gd name="T64" fmla="*/ 51 w 187"/>
              <a:gd name="T65" fmla="*/ 10 h 187"/>
              <a:gd name="T66" fmla="*/ 87 w 187"/>
              <a:gd name="T67" fmla="*/ 0 h 187"/>
              <a:gd name="T68" fmla="*/ 88 w 187"/>
              <a:gd name="T69" fmla="*/ 15 h 187"/>
              <a:gd name="T70" fmla="*/ 93 w 187"/>
              <a:gd name="T71" fmla="*/ 15 h 187"/>
              <a:gd name="T72" fmla="*/ 93 w 187"/>
              <a:gd name="T73" fmla="*/ 55 h 187"/>
              <a:gd name="T74" fmla="*/ 57 w 187"/>
              <a:gd name="T75" fmla="*/ 81 h 187"/>
              <a:gd name="T76" fmla="*/ 81 w 187"/>
              <a:gd name="T77" fmla="*/ 130 h 187"/>
              <a:gd name="T78" fmla="*/ 93 w 187"/>
              <a:gd name="T79" fmla="*/ 132 h 187"/>
              <a:gd name="T80" fmla="*/ 93 w 187"/>
              <a:gd name="T81" fmla="*/ 172 h 187"/>
              <a:gd name="T82" fmla="*/ 68 w 187"/>
              <a:gd name="T83" fmla="*/ 168 h 187"/>
              <a:gd name="T84" fmla="*/ 64 w 187"/>
              <a:gd name="T85" fmla="*/ 183 h 187"/>
              <a:gd name="T86" fmla="*/ 32 w 187"/>
              <a:gd name="T87" fmla="*/ 164 h 187"/>
              <a:gd name="T88" fmla="*/ 42 w 187"/>
              <a:gd name="T89" fmla="*/ 153 h 187"/>
              <a:gd name="T90" fmla="*/ 23 w 187"/>
              <a:gd name="T91" fmla="*/ 129 h 1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7" h="187">
                <a:moveTo>
                  <a:pt x="93" y="15"/>
                </a:moveTo>
                <a:cubicBezTo>
                  <a:pt x="102" y="15"/>
                  <a:pt x="110" y="16"/>
                  <a:pt x="118" y="19"/>
                </a:cubicBezTo>
                <a:cubicBezTo>
                  <a:pt x="123" y="5"/>
                  <a:pt x="123" y="5"/>
                  <a:pt x="123" y="5"/>
                </a:cubicBezTo>
                <a:cubicBezTo>
                  <a:pt x="135" y="9"/>
                  <a:pt x="146" y="15"/>
                  <a:pt x="155" y="23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41"/>
                  <a:pt x="159" y="49"/>
                  <a:pt x="164" y="58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3" y="63"/>
                  <a:pt x="186" y="75"/>
                  <a:pt x="187" y="87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3" y="98"/>
                  <a:pt x="172" y="108"/>
                  <a:pt x="168" y="119"/>
                </a:cubicBezTo>
                <a:cubicBezTo>
                  <a:pt x="182" y="123"/>
                  <a:pt x="182" y="123"/>
                  <a:pt x="182" y="123"/>
                </a:cubicBezTo>
                <a:cubicBezTo>
                  <a:pt x="178" y="135"/>
                  <a:pt x="172" y="146"/>
                  <a:pt x="164" y="155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46" y="153"/>
                  <a:pt x="138" y="160"/>
                  <a:pt x="129" y="164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124" y="183"/>
                  <a:pt x="112" y="186"/>
                  <a:pt x="100" y="18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7" y="172"/>
                  <a:pt x="95" y="172"/>
                  <a:pt x="93" y="17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109" y="132"/>
                  <a:pt x="124" y="122"/>
                  <a:pt x="130" y="106"/>
                </a:cubicBezTo>
                <a:cubicBezTo>
                  <a:pt x="136" y="86"/>
                  <a:pt x="126" y="64"/>
                  <a:pt x="105" y="57"/>
                </a:cubicBezTo>
                <a:cubicBezTo>
                  <a:pt x="101" y="56"/>
                  <a:pt x="97" y="55"/>
                  <a:pt x="93" y="55"/>
                </a:cubicBezTo>
                <a:lnTo>
                  <a:pt x="93" y="15"/>
                </a:lnTo>
                <a:close/>
                <a:moveTo>
                  <a:pt x="23" y="129"/>
                </a:moveTo>
                <a:cubicBezTo>
                  <a:pt x="9" y="135"/>
                  <a:pt x="9" y="135"/>
                  <a:pt x="9" y="135"/>
                </a:cubicBezTo>
                <a:cubicBezTo>
                  <a:pt x="4" y="125"/>
                  <a:pt x="1" y="113"/>
                  <a:pt x="0" y="100"/>
                </a:cubicBezTo>
                <a:cubicBezTo>
                  <a:pt x="15" y="99"/>
                  <a:pt x="15" y="99"/>
                  <a:pt x="15" y="99"/>
                </a:cubicBezTo>
                <a:cubicBezTo>
                  <a:pt x="14" y="89"/>
                  <a:pt x="15" y="79"/>
                  <a:pt x="19" y="69"/>
                </a:cubicBezTo>
                <a:cubicBezTo>
                  <a:pt x="4" y="64"/>
                  <a:pt x="4" y="64"/>
                  <a:pt x="4" y="64"/>
                </a:cubicBezTo>
                <a:cubicBezTo>
                  <a:pt x="8" y="52"/>
                  <a:pt x="15" y="41"/>
                  <a:pt x="23" y="32"/>
                </a:cubicBezTo>
                <a:cubicBezTo>
                  <a:pt x="34" y="42"/>
                  <a:pt x="34" y="42"/>
                  <a:pt x="34" y="42"/>
                </a:cubicBezTo>
                <a:cubicBezTo>
                  <a:pt x="41" y="34"/>
                  <a:pt x="49" y="28"/>
                  <a:pt x="58" y="23"/>
                </a:cubicBezTo>
                <a:cubicBezTo>
                  <a:pt x="51" y="10"/>
                  <a:pt x="51" y="10"/>
                  <a:pt x="51" y="10"/>
                </a:cubicBezTo>
                <a:cubicBezTo>
                  <a:pt x="62" y="4"/>
                  <a:pt x="74" y="1"/>
                  <a:pt x="87" y="0"/>
                </a:cubicBezTo>
                <a:cubicBezTo>
                  <a:pt x="88" y="15"/>
                  <a:pt x="88" y="15"/>
                  <a:pt x="88" y="15"/>
                </a:cubicBezTo>
                <a:cubicBezTo>
                  <a:pt x="90" y="15"/>
                  <a:pt x="92" y="15"/>
                  <a:pt x="93" y="15"/>
                </a:cubicBezTo>
                <a:cubicBezTo>
                  <a:pt x="93" y="55"/>
                  <a:pt x="93" y="55"/>
                  <a:pt x="93" y="55"/>
                </a:cubicBezTo>
                <a:cubicBezTo>
                  <a:pt x="77" y="55"/>
                  <a:pt x="62" y="65"/>
                  <a:pt x="57" y="81"/>
                </a:cubicBezTo>
                <a:cubicBezTo>
                  <a:pt x="50" y="101"/>
                  <a:pt x="61" y="123"/>
                  <a:pt x="81" y="130"/>
                </a:cubicBezTo>
                <a:cubicBezTo>
                  <a:pt x="85" y="131"/>
                  <a:pt x="89" y="132"/>
                  <a:pt x="93" y="13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85" y="172"/>
                  <a:pt x="77" y="171"/>
                  <a:pt x="68" y="168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2" y="179"/>
                  <a:pt x="41" y="172"/>
                  <a:pt x="32" y="164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4" y="146"/>
                  <a:pt x="27" y="138"/>
                  <a:pt x="23" y="1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8" name="Freeform 14"/>
          <p:cNvSpPr>
            <a:spLocks noEditPoints="1"/>
          </p:cNvSpPr>
          <p:nvPr/>
        </p:nvSpPr>
        <p:spPr bwMode="auto">
          <a:xfrm>
            <a:off x="7664452" y="1876425"/>
            <a:ext cx="339725" cy="338138"/>
          </a:xfrm>
          <a:custGeom>
            <a:gdLst>
              <a:gd name="T0" fmla="*/ 104 w 195"/>
              <a:gd name="T1" fmla="*/ 29 h 194"/>
              <a:gd name="T2" fmla="*/ 107 w 195"/>
              <a:gd name="T3" fmla="*/ 0 h 194"/>
              <a:gd name="T4" fmla="*/ 148 w 195"/>
              <a:gd name="T5" fmla="*/ 13 h 194"/>
              <a:gd name="T6" fmla="*/ 133 w 195"/>
              <a:gd name="T7" fmla="*/ 38 h 194"/>
              <a:gd name="T8" fmla="*/ 155 w 195"/>
              <a:gd name="T9" fmla="*/ 59 h 194"/>
              <a:gd name="T10" fmla="*/ 180 w 195"/>
              <a:gd name="T11" fmla="*/ 43 h 194"/>
              <a:gd name="T12" fmla="*/ 190 w 195"/>
              <a:gd name="T13" fmla="*/ 62 h 194"/>
              <a:gd name="T14" fmla="*/ 195 w 195"/>
              <a:gd name="T15" fmla="*/ 83 h 194"/>
              <a:gd name="T16" fmla="*/ 166 w 195"/>
              <a:gd name="T17" fmla="*/ 87 h 194"/>
              <a:gd name="T18" fmla="*/ 164 w 195"/>
              <a:gd name="T19" fmla="*/ 118 h 194"/>
              <a:gd name="T20" fmla="*/ 192 w 195"/>
              <a:gd name="T21" fmla="*/ 127 h 194"/>
              <a:gd name="T22" fmla="*/ 169 w 195"/>
              <a:gd name="T23" fmla="*/ 164 h 194"/>
              <a:gd name="T24" fmla="*/ 148 w 195"/>
              <a:gd name="T25" fmla="*/ 144 h 194"/>
              <a:gd name="T26" fmla="*/ 123 w 195"/>
              <a:gd name="T27" fmla="*/ 161 h 194"/>
              <a:gd name="T28" fmla="*/ 123 w 195"/>
              <a:gd name="T29" fmla="*/ 161 h 194"/>
              <a:gd name="T30" fmla="*/ 133 w 195"/>
              <a:gd name="T31" fmla="*/ 188 h 194"/>
              <a:gd name="T32" fmla="*/ 99 w 195"/>
              <a:gd name="T33" fmla="*/ 194 h 194"/>
              <a:gd name="T34" fmla="*/ 99 w 195"/>
              <a:gd name="T35" fmla="*/ 154 h 194"/>
              <a:gd name="T36" fmla="*/ 119 w 195"/>
              <a:gd name="T37" fmla="*/ 150 h 194"/>
              <a:gd name="T38" fmla="*/ 152 w 195"/>
              <a:gd name="T39" fmla="*/ 77 h 194"/>
              <a:gd name="T40" fmla="*/ 99 w 195"/>
              <a:gd name="T41" fmla="*/ 40 h 194"/>
              <a:gd name="T42" fmla="*/ 99 w 195"/>
              <a:gd name="T43" fmla="*/ 28 h 194"/>
              <a:gd name="T44" fmla="*/ 104 w 195"/>
              <a:gd name="T45" fmla="*/ 29 h 194"/>
              <a:gd name="T46" fmla="*/ 99 w 195"/>
              <a:gd name="T47" fmla="*/ 194 h 194"/>
              <a:gd name="T48" fmla="*/ 90 w 195"/>
              <a:gd name="T49" fmla="*/ 194 h 194"/>
              <a:gd name="T50" fmla="*/ 93 w 195"/>
              <a:gd name="T51" fmla="*/ 165 h 194"/>
              <a:gd name="T52" fmla="*/ 64 w 195"/>
              <a:gd name="T53" fmla="*/ 156 h 194"/>
              <a:gd name="T54" fmla="*/ 49 w 195"/>
              <a:gd name="T55" fmla="*/ 181 h 194"/>
              <a:gd name="T56" fmla="*/ 17 w 195"/>
              <a:gd name="T57" fmla="*/ 151 h 194"/>
              <a:gd name="T58" fmla="*/ 42 w 195"/>
              <a:gd name="T59" fmla="*/ 135 h 194"/>
              <a:gd name="T60" fmla="*/ 35 w 195"/>
              <a:gd name="T61" fmla="*/ 121 h 194"/>
              <a:gd name="T62" fmla="*/ 31 w 195"/>
              <a:gd name="T63" fmla="*/ 106 h 194"/>
              <a:gd name="T64" fmla="*/ 2 w 195"/>
              <a:gd name="T65" fmla="*/ 111 h 194"/>
              <a:gd name="T66" fmla="*/ 6 w 195"/>
              <a:gd name="T67" fmla="*/ 67 h 194"/>
              <a:gd name="T68" fmla="*/ 33 w 195"/>
              <a:gd name="T69" fmla="*/ 76 h 194"/>
              <a:gd name="T70" fmla="*/ 49 w 195"/>
              <a:gd name="T71" fmla="*/ 50 h 194"/>
              <a:gd name="T72" fmla="*/ 28 w 195"/>
              <a:gd name="T73" fmla="*/ 30 h 194"/>
              <a:gd name="T74" fmla="*/ 64 w 195"/>
              <a:gd name="T75" fmla="*/ 6 h 194"/>
              <a:gd name="T76" fmla="*/ 74 w 195"/>
              <a:gd name="T77" fmla="*/ 33 h 194"/>
              <a:gd name="T78" fmla="*/ 99 w 195"/>
              <a:gd name="T79" fmla="*/ 28 h 194"/>
              <a:gd name="T80" fmla="*/ 99 w 195"/>
              <a:gd name="T81" fmla="*/ 40 h 194"/>
              <a:gd name="T82" fmla="*/ 78 w 195"/>
              <a:gd name="T83" fmla="*/ 44 h 194"/>
              <a:gd name="T84" fmla="*/ 45 w 195"/>
              <a:gd name="T85" fmla="*/ 117 h 194"/>
              <a:gd name="T86" fmla="*/ 99 w 195"/>
              <a:gd name="T87" fmla="*/ 154 h 194"/>
              <a:gd name="T88" fmla="*/ 99 w 195"/>
              <a:gd name="T89" fmla="*/ 19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194">
                <a:moveTo>
                  <a:pt x="104" y="29"/>
                </a:moveTo>
                <a:cubicBezTo>
                  <a:pt x="107" y="0"/>
                  <a:pt x="107" y="0"/>
                  <a:pt x="107" y="0"/>
                </a:cubicBezTo>
                <a:cubicBezTo>
                  <a:pt x="121" y="1"/>
                  <a:pt x="136" y="5"/>
                  <a:pt x="148" y="13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2" y="43"/>
                  <a:pt x="150" y="50"/>
                  <a:pt x="155" y="59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4" y="49"/>
                  <a:pt x="187" y="55"/>
                  <a:pt x="190" y="62"/>
                </a:cubicBezTo>
                <a:cubicBezTo>
                  <a:pt x="192" y="69"/>
                  <a:pt x="194" y="76"/>
                  <a:pt x="195" y="83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8" y="98"/>
                  <a:pt x="167" y="108"/>
                  <a:pt x="164" y="118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7" y="140"/>
                  <a:pt x="180" y="153"/>
                  <a:pt x="169" y="16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1" y="151"/>
                  <a:pt x="133" y="157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22" y="192"/>
                  <a:pt x="110" y="194"/>
                  <a:pt x="99" y="19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5" y="154"/>
                  <a:pt x="112" y="153"/>
                  <a:pt x="119" y="150"/>
                </a:cubicBezTo>
                <a:cubicBezTo>
                  <a:pt x="148" y="139"/>
                  <a:pt x="163" y="106"/>
                  <a:pt x="152" y="77"/>
                </a:cubicBezTo>
                <a:cubicBezTo>
                  <a:pt x="143" y="54"/>
                  <a:pt x="121" y="40"/>
                  <a:pt x="99" y="40"/>
                </a:cubicBezTo>
                <a:cubicBezTo>
                  <a:pt x="99" y="28"/>
                  <a:pt x="99" y="28"/>
                  <a:pt x="99" y="28"/>
                </a:cubicBezTo>
                <a:cubicBezTo>
                  <a:pt x="100" y="28"/>
                  <a:pt x="102" y="29"/>
                  <a:pt x="104" y="29"/>
                </a:cubicBezTo>
                <a:close/>
                <a:moveTo>
                  <a:pt x="99" y="194"/>
                </a:moveTo>
                <a:cubicBezTo>
                  <a:pt x="96" y="194"/>
                  <a:pt x="93" y="194"/>
                  <a:pt x="90" y="19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2" y="164"/>
                  <a:pt x="73" y="161"/>
                  <a:pt x="64" y="156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37" y="174"/>
                  <a:pt x="26" y="164"/>
                  <a:pt x="17" y="151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39" y="131"/>
                  <a:pt x="36" y="126"/>
                  <a:pt x="35" y="121"/>
                </a:cubicBezTo>
                <a:cubicBezTo>
                  <a:pt x="33" y="116"/>
                  <a:pt x="31" y="111"/>
                  <a:pt x="31" y="106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96"/>
                  <a:pt x="1" y="81"/>
                  <a:pt x="6" y="67"/>
                </a:cubicBezTo>
                <a:cubicBezTo>
                  <a:pt x="33" y="76"/>
                  <a:pt x="33" y="76"/>
                  <a:pt x="33" y="76"/>
                </a:cubicBezTo>
                <a:cubicBezTo>
                  <a:pt x="36" y="66"/>
                  <a:pt x="42" y="57"/>
                  <a:pt x="49" y="50"/>
                </a:cubicBezTo>
                <a:cubicBezTo>
                  <a:pt x="28" y="30"/>
                  <a:pt x="28" y="30"/>
                  <a:pt x="28" y="30"/>
                </a:cubicBezTo>
                <a:cubicBezTo>
                  <a:pt x="37" y="19"/>
                  <a:pt x="50" y="11"/>
                  <a:pt x="64" y="6"/>
                </a:cubicBezTo>
                <a:cubicBezTo>
                  <a:pt x="74" y="33"/>
                  <a:pt x="74" y="33"/>
                  <a:pt x="74" y="33"/>
                </a:cubicBezTo>
                <a:cubicBezTo>
                  <a:pt x="82" y="30"/>
                  <a:pt x="90" y="28"/>
                  <a:pt x="99" y="28"/>
                </a:cubicBezTo>
                <a:cubicBezTo>
                  <a:pt x="99" y="40"/>
                  <a:pt x="99" y="40"/>
                  <a:pt x="99" y="40"/>
                </a:cubicBezTo>
                <a:cubicBezTo>
                  <a:pt x="92" y="40"/>
                  <a:pt x="85" y="41"/>
                  <a:pt x="78" y="44"/>
                </a:cubicBezTo>
                <a:cubicBezTo>
                  <a:pt x="49" y="55"/>
                  <a:pt x="34" y="88"/>
                  <a:pt x="45" y="117"/>
                </a:cubicBezTo>
                <a:cubicBezTo>
                  <a:pt x="54" y="140"/>
                  <a:pt x="76" y="154"/>
                  <a:pt x="99" y="154"/>
                </a:cubicBezTo>
                <a:lnTo>
                  <a:pt x="99" y="194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9" name="Freeform 15"/>
          <p:cNvSpPr/>
          <p:nvPr/>
        </p:nvSpPr>
        <p:spPr bwMode="auto">
          <a:xfrm>
            <a:off x="4102101" y="3741738"/>
            <a:ext cx="274638" cy="376238"/>
          </a:xfrm>
          <a:custGeom>
            <a:gdLst>
              <a:gd name="T0" fmla="*/ 106 w 158"/>
              <a:gd name="T1" fmla="*/ 85 h 216"/>
              <a:gd name="T2" fmla="*/ 106 w 158"/>
              <a:gd name="T3" fmla="*/ 190 h 216"/>
              <a:gd name="T4" fmla="*/ 80 w 158"/>
              <a:gd name="T5" fmla="*/ 216 h 216"/>
              <a:gd name="T6" fmla="*/ 80 w 158"/>
              <a:gd name="T7" fmla="*/ 216 h 216"/>
              <a:gd name="T8" fmla="*/ 54 w 158"/>
              <a:gd name="T9" fmla="*/ 190 h 216"/>
              <a:gd name="T10" fmla="*/ 54 w 158"/>
              <a:gd name="T11" fmla="*/ 85 h 216"/>
              <a:gd name="T12" fmla="*/ 18 w 158"/>
              <a:gd name="T13" fmla="*/ 85 h 216"/>
              <a:gd name="T14" fmla="*/ 11 w 158"/>
              <a:gd name="T15" fmla="*/ 62 h 216"/>
              <a:gd name="T16" fmla="*/ 61 w 158"/>
              <a:gd name="T17" fmla="*/ 12 h 216"/>
              <a:gd name="T18" fmla="*/ 98 w 158"/>
              <a:gd name="T19" fmla="*/ 12 h 216"/>
              <a:gd name="T20" fmla="*/ 149 w 158"/>
              <a:gd name="T21" fmla="*/ 62 h 216"/>
              <a:gd name="T22" fmla="*/ 139 w 158"/>
              <a:gd name="T23" fmla="*/ 85 h 216"/>
              <a:gd name="T24" fmla="*/ 106 w 158"/>
              <a:gd name="T25" fmla="*/ 85 h 2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85"/>
                </a:moveTo>
                <a:cubicBezTo>
                  <a:pt x="106" y="190"/>
                  <a:pt x="106" y="190"/>
                  <a:pt x="106" y="190"/>
                </a:cubicBezTo>
                <a:cubicBezTo>
                  <a:pt x="106" y="204"/>
                  <a:pt x="94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65" y="216"/>
                  <a:pt x="54" y="204"/>
                  <a:pt x="54" y="190"/>
                </a:cubicBezTo>
                <a:cubicBezTo>
                  <a:pt x="54" y="85"/>
                  <a:pt x="54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3" y="85"/>
                  <a:pt x="0" y="72"/>
                  <a:pt x="11" y="62"/>
                </a:cubicBezTo>
                <a:cubicBezTo>
                  <a:pt x="61" y="12"/>
                  <a:pt x="61" y="12"/>
                  <a:pt x="61" y="12"/>
                </a:cubicBezTo>
                <a:cubicBezTo>
                  <a:pt x="73" y="0"/>
                  <a:pt x="85" y="0"/>
                  <a:pt x="98" y="1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8" y="71"/>
                  <a:pt x="157" y="85"/>
                  <a:pt x="139" y="85"/>
                </a:cubicBezTo>
                <a:lnTo>
                  <a:pt x="106" y="85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30" name="Freeform 16"/>
          <p:cNvSpPr/>
          <p:nvPr/>
        </p:nvSpPr>
        <p:spPr bwMode="auto">
          <a:xfrm>
            <a:off x="4013201" y="3468689"/>
            <a:ext cx="674688" cy="473075"/>
          </a:xfrm>
          <a:custGeom>
            <a:gdLst>
              <a:gd name="T0" fmla="*/ 308 w 388"/>
              <a:gd name="T1" fmla="*/ 99 h 272"/>
              <a:gd name="T2" fmla="*/ 388 w 388"/>
              <a:gd name="T3" fmla="*/ 184 h 272"/>
              <a:gd name="T4" fmla="*/ 388 w 388"/>
              <a:gd name="T5" fmla="*/ 184 h 272"/>
              <a:gd name="T6" fmla="*/ 304 w 388"/>
              <a:gd name="T7" fmla="*/ 270 h 272"/>
              <a:gd name="T8" fmla="*/ 304 w 388"/>
              <a:gd name="T9" fmla="*/ 186 h 272"/>
              <a:gd name="T10" fmla="*/ 293 w 388"/>
              <a:gd name="T11" fmla="*/ 158 h 272"/>
              <a:gd name="T12" fmla="*/ 266 w 388"/>
              <a:gd name="T13" fmla="*/ 147 h 272"/>
              <a:gd name="T14" fmla="*/ 238 w 388"/>
              <a:gd name="T15" fmla="*/ 158 h 272"/>
              <a:gd name="T16" fmla="*/ 227 w 388"/>
              <a:gd name="T17" fmla="*/ 186 h 272"/>
              <a:gd name="T18" fmla="*/ 227 w 388"/>
              <a:gd name="T19" fmla="*/ 272 h 272"/>
              <a:gd name="T20" fmla="*/ 170 w 388"/>
              <a:gd name="T21" fmla="*/ 272 h 272"/>
              <a:gd name="T22" fmla="*/ 170 w 388"/>
              <a:gd name="T23" fmla="*/ 255 h 272"/>
              <a:gd name="T24" fmla="*/ 190 w 388"/>
              <a:gd name="T25" fmla="*/ 255 h 272"/>
              <a:gd name="T26" fmla="*/ 206 w 388"/>
              <a:gd name="T27" fmla="*/ 251 h 272"/>
              <a:gd name="T28" fmla="*/ 217 w 388"/>
              <a:gd name="T29" fmla="*/ 239 h 272"/>
              <a:gd name="T30" fmla="*/ 217 w 388"/>
              <a:gd name="T31" fmla="*/ 224 h 272"/>
              <a:gd name="T32" fmla="*/ 209 w 388"/>
              <a:gd name="T33" fmla="*/ 210 h 272"/>
              <a:gd name="T34" fmla="*/ 158 w 388"/>
              <a:gd name="T35" fmla="*/ 160 h 272"/>
              <a:gd name="T36" fmla="*/ 131 w 388"/>
              <a:gd name="T37" fmla="*/ 147 h 272"/>
              <a:gd name="T38" fmla="*/ 103 w 388"/>
              <a:gd name="T39" fmla="*/ 160 h 272"/>
              <a:gd name="T40" fmla="*/ 53 w 388"/>
              <a:gd name="T41" fmla="*/ 210 h 272"/>
              <a:gd name="T42" fmla="*/ 44 w 388"/>
              <a:gd name="T43" fmla="*/ 225 h 272"/>
              <a:gd name="T44" fmla="*/ 44 w 388"/>
              <a:gd name="T45" fmla="*/ 239 h 272"/>
              <a:gd name="T46" fmla="*/ 54 w 388"/>
              <a:gd name="T47" fmla="*/ 251 h 272"/>
              <a:gd name="T48" fmla="*/ 69 w 388"/>
              <a:gd name="T49" fmla="*/ 255 h 272"/>
              <a:gd name="T50" fmla="*/ 92 w 388"/>
              <a:gd name="T51" fmla="*/ 255 h 272"/>
              <a:gd name="T52" fmla="*/ 92 w 388"/>
              <a:gd name="T53" fmla="*/ 271 h 272"/>
              <a:gd name="T54" fmla="*/ 0 w 388"/>
              <a:gd name="T55" fmla="*/ 184 h 272"/>
              <a:gd name="T56" fmla="*/ 0 w 388"/>
              <a:gd name="T57" fmla="*/ 184 h 272"/>
              <a:gd name="T58" fmla="*/ 80 w 388"/>
              <a:gd name="T59" fmla="*/ 99 h 272"/>
              <a:gd name="T60" fmla="*/ 80 w 388"/>
              <a:gd name="T61" fmla="*/ 96 h 272"/>
              <a:gd name="T62" fmla="*/ 194 w 388"/>
              <a:gd name="T63" fmla="*/ 0 h 272"/>
              <a:gd name="T64" fmla="*/ 308 w 388"/>
              <a:gd name="T65" fmla="*/ 96 h 272"/>
              <a:gd name="T66" fmla="*/ 308 w 388"/>
              <a:gd name="T67" fmla="*/ 99 h 2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8" h="272">
                <a:moveTo>
                  <a:pt x="308" y="99"/>
                </a:moveTo>
                <a:cubicBezTo>
                  <a:pt x="354" y="108"/>
                  <a:pt x="388" y="143"/>
                  <a:pt x="388" y="184"/>
                </a:cubicBezTo>
                <a:cubicBezTo>
                  <a:pt x="388" y="184"/>
                  <a:pt x="388" y="184"/>
                  <a:pt x="388" y="184"/>
                </a:cubicBezTo>
                <a:cubicBezTo>
                  <a:pt x="388" y="227"/>
                  <a:pt x="352" y="262"/>
                  <a:pt x="304" y="270"/>
                </a:cubicBezTo>
                <a:cubicBezTo>
                  <a:pt x="304" y="186"/>
                  <a:pt x="304" y="186"/>
                  <a:pt x="304" y="186"/>
                </a:cubicBezTo>
                <a:cubicBezTo>
                  <a:pt x="304" y="175"/>
                  <a:pt x="300" y="165"/>
                  <a:pt x="293" y="158"/>
                </a:cubicBezTo>
                <a:cubicBezTo>
                  <a:pt x="286" y="151"/>
                  <a:pt x="276" y="147"/>
                  <a:pt x="266" y="147"/>
                </a:cubicBezTo>
                <a:cubicBezTo>
                  <a:pt x="255" y="147"/>
                  <a:pt x="245" y="151"/>
                  <a:pt x="238" y="158"/>
                </a:cubicBezTo>
                <a:cubicBezTo>
                  <a:pt x="231" y="165"/>
                  <a:pt x="227" y="175"/>
                  <a:pt x="227" y="186"/>
                </a:cubicBezTo>
                <a:cubicBezTo>
                  <a:pt x="227" y="272"/>
                  <a:pt x="227" y="272"/>
                  <a:pt x="227" y="272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70" y="255"/>
                  <a:pt x="170" y="255"/>
                  <a:pt x="170" y="255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96" y="255"/>
                  <a:pt x="202" y="253"/>
                  <a:pt x="206" y="251"/>
                </a:cubicBezTo>
                <a:cubicBezTo>
                  <a:pt x="211" y="248"/>
                  <a:pt x="215" y="244"/>
                  <a:pt x="217" y="239"/>
                </a:cubicBezTo>
                <a:cubicBezTo>
                  <a:pt x="218" y="234"/>
                  <a:pt x="219" y="229"/>
                  <a:pt x="217" y="224"/>
                </a:cubicBezTo>
                <a:cubicBezTo>
                  <a:pt x="216" y="219"/>
                  <a:pt x="213" y="214"/>
                  <a:pt x="209" y="21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49" y="151"/>
                  <a:pt x="140" y="147"/>
                  <a:pt x="131" y="147"/>
                </a:cubicBezTo>
                <a:cubicBezTo>
                  <a:pt x="121" y="147"/>
                  <a:pt x="112" y="152"/>
                  <a:pt x="103" y="160"/>
                </a:cubicBezTo>
                <a:cubicBezTo>
                  <a:pt x="53" y="210"/>
                  <a:pt x="53" y="210"/>
                  <a:pt x="53" y="210"/>
                </a:cubicBezTo>
                <a:cubicBezTo>
                  <a:pt x="48" y="215"/>
                  <a:pt x="45" y="220"/>
                  <a:pt x="44" y="225"/>
                </a:cubicBezTo>
                <a:cubicBezTo>
                  <a:pt x="42" y="230"/>
                  <a:pt x="42" y="235"/>
                  <a:pt x="44" y="239"/>
                </a:cubicBezTo>
                <a:cubicBezTo>
                  <a:pt x="46" y="244"/>
                  <a:pt x="49" y="248"/>
                  <a:pt x="54" y="251"/>
                </a:cubicBezTo>
                <a:cubicBezTo>
                  <a:pt x="58" y="253"/>
                  <a:pt x="63" y="255"/>
                  <a:pt x="69" y="255"/>
                </a:cubicBezTo>
                <a:cubicBezTo>
                  <a:pt x="92" y="255"/>
                  <a:pt x="92" y="255"/>
                  <a:pt x="92" y="255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40" y="266"/>
                  <a:pt x="0" y="229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43"/>
                  <a:pt x="34" y="108"/>
                  <a:pt x="80" y="99"/>
                </a:cubicBezTo>
                <a:cubicBezTo>
                  <a:pt x="80" y="98"/>
                  <a:pt x="80" y="97"/>
                  <a:pt x="80" y="96"/>
                </a:cubicBezTo>
                <a:cubicBezTo>
                  <a:pt x="80" y="43"/>
                  <a:pt x="131" y="0"/>
                  <a:pt x="194" y="0"/>
                </a:cubicBezTo>
                <a:cubicBezTo>
                  <a:pt x="257" y="0"/>
                  <a:pt x="308" y="43"/>
                  <a:pt x="308" y="96"/>
                </a:cubicBezTo>
                <a:cubicBezTo>
                  <a:pt x="308" y="97"/>
                  <a:pt x="308" y="98"/>
                  <a:pt x="308" y="9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1" name="Freeform 17"/>
          <p:cNvSpPr/>
          <p:nvPr/>
        </p:nvSpPr>
        <p:spPr bwMode="auto">
          <a:xfrm>
            <a:off x="4337051" y="3746500"/>
            <a:ext cx="274638" cy="376238"/>
          </a:xfrm>
          <a:custGeom>
            <a:gdLst>
              <a:gd name="T0" fmla="*/ 106 w 158"/>
              <a:gd name="T1" fmla="*/ 131 h 216"/>
              <a:gd name="T2" fmla="*/ 106 w 158"/>
              <a:gd name="T3" fmla="*/ 26 h 216"/>
              <a:gd name="T4" fmla="*/ 80 w 158"/>
              <a:gd name="T5" fmla="*/ 0 h 216"/>
              <a:gd name="T6" fmla="*/ 80 w 158"/>
              <a:gd name="T7" fmla="*/ 0 h 216"/>
              <a:gd name="T8" fmla="*/ 54 w 158"/>
              <a:gd name="T9" fmla="*/ 26 h 216"/>
              <a:gd name="T10" fmla="*/ 54 w 158"/>
              <a:gd name="T11" fmla="*/ 131 h 216"/>
              <a:gd name="T12" fmla="*/ 18 w 158"/>
              <a:gd name="T13" fmla="*/ 131 h 216"/>
              <a:gd name="T14" fmla="*/ 10 w 158"/>
              <a:gd name="T15" fmla="*/ 153 h 216"/>
              <a:gd name="T16" fmla="*/ 61 w 158"/>
              <a:gd name="T17" fmla="*/ 203 h 216"/>
              <a:gd name="T18" fmla="*/ 98 w 158"/>
              <a:gd name="T19" fmla="*/ 203 h 216"/>
              <a:gd name="T20" fmla="*/ 149 w 158"/>
              <a:gd name="T21" fmla="*/ 153 h 216"/>
              <a:gd name="T22" fmla="*/ 138 w 158"/>
              <a:gd name="T23" fmla="*/ 131 h 216"/>
              <a:gd name="T24" fmla="*/ 106 w 158"/>
              <a:gd name="T25" fmla="*/ 131 h 2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131"/>
                </a:moveTo>
                <a:cubicBezTo>
                  <a:pt x="106" y="26"/>
                  <a:pt x="106" y="26"/>
                  <a:pt x="106" y="26"/>
                </a:cubicBezTo>
                <a:cubicBezTo>
                  <a:pt x="106" y="12"/>
                  <a:pt x="9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5" y="0"/>
                  <a:pt x="54" y="12"/>
                  <a:pt x="54" y="26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3" y="131"/>
                  <a:pt x="0" y="143"/>
                  <a:pt x="10" y="15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73" y="216"/>
                  <a:pt x="85" y="216"/>
                  <a:pt x="98" y="20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58" y="144"/>
                  <a:pt x="156" y="131"/>
                  <a:pt x="138" y="131"/>
                </a:cubicBezTo>
                <a:lnTo>
                  <a:pt x="106" y="131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2" name="Freeform 18"/>
          <p:cNvSpPr/>
          <p:nvPr/>
        </p:nvSpPr>
        <p:spPr bwMode="auto">
          <a:xfrm>
            <a:off x="4495802" y="5016500"/>
            <a:ext cx="409575" cy="312738"/>
          </a:xfrm>
          <a:custGeom>
            <a:gdLst>
              <a:gd name="T0" fmla="*/ 90 w 236"/>
              <a:gd name="T1" fmla="*/ 0 h 180"/>
              <a:gd name="T2" fmla="*/ 155 w 236"/>
              <a:gd name="T3" fmla="*/ 0 h 180"/>
              <a:gd name="T4" fmla="*/ 219 w 236"/>
              <a:gd name="T5" fmla="*/ 26 h 180"/>
              <a:gd name="T6" fmla="*/ 236 w 236"/>
              <a:gd name="T7" fmla="*/ 51 h 180"/>
              <a:gd name="T8" fmla="*/ 187 w 236"/>
              <a:gd name="T9" fmla="*/ 51 h 180"/>
              <a:gd name="T10" fmla="*/ 155 w 236"/>
              <a:gd name="T11" fmla="*/ 40 h 180"/>
              <a:gd name="T12" fmla="*/ 90 w 236"/>
              <a:gd name="T13" fmla="*/ 40 h 180"/>
              <a:gd name="T14" fmla="*/ 55 w 236"/>
              <a:gd name="T15" fmla="*/ 55 h 180"/>
              <a:gd name="T16" fmla="*/ 40 w 236"/>
              <a:gd name="T17" fmla="*/ 90 h 180"/>
              <a:gd name="T18" fmla="*/ 40 w 236"/>
              <a:gd name="T19" fmla="*/ 90 h 180"/>
              <a:gd name="T20" fmla="*/ 55 w 236"/>
              <a:gd name="T21" fmla="*/ 125 h 180"/>
              <a:gd name="T22" fmla="*/ 90 w 236"/>
              <a:gd name="T23" fmla="*/ 140 h 180"/>
              <a:gd name="T24" fmla="*/ 155 w 236"/>
              <a:gd name="T25" fmla="*/ 140 h 180"/>
              <a:gd name="T26" fmla="*/ 187 w 236"/>
              <a:gd name="T27" fmla="*/ 128 h 180"/>
              <a:gd name="T28" fmla="*/ 236 w 236"/>
              <a:gd name="T29" fmla="*/ 128 h 180"/>
              <a:gd name="T30" fmla="*/ 219 w 236"/>
              <a:gd name="T31" fmla="*/ 153 h 180"/>
              <a:gd name="T32" fmla="*/ 155 w 236"/>
              <a:gd name="T33" fmla="*/ 180 h 180"/>
              <a:gd name="T34" fmla="*/ 90 w 236"/>
              <a:gd name="T35" fmla="*/ 180 h 180"/>
              <a:gd name="T36" fmla="*/ 27 w 236"/>
              <a:gd name="T37" fmla="*/ 153 h 180"/>
              <a:gd name="T38" fmla="*/ 0 w 236"/>
              <a:gd name="T39" fmla="*/ 90 h 180"/>
              <a:gd name="T40" fmla="*/ 0 w 236"/>
              <a:gd name="T41" fmla="*/ 90 h 180"/>
              <a:gd name="T42" fmla="*/ 27 w 236"/>
              <a:gd name="T43" fmla="*/ 26 h 180"/>
              <a:gd name="T44" fmla="*/ 90 w 236"/>
              <a:gd name="T45" fmla="*/ 0 h 1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90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80" y="0"/>
                  <a:pt x="202" y="10"/>
                  <a:pt x="219" y="26"/>
                </a:cubicBezTo>
                <a:cubicBezTo>
                  <a:pt x="226" y="34"/>
                  <a:pt x="232" y="42"/>
                  <a:pt x="23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78" y="44"/>
                  <a:pt x="167" y="40"/>
                  <a:pt x="155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76" y="40"/>
                  <a:pt x="64" y="46"/>
                  <a:pt x="55" y="55"/>
                </a:cubicBezTo>
                <a:cubicBezTo>
                  <a:pt x="46" y="64"/>
                  <a:pt x="40" y="76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104"/>
                  <a:pt x="46" y="116"/>
                  <a:pt x="55" y="125"/>
                </a:cubicBezTo>
                <a:cubicBezTo>
                  <a:pt x="64" y="134"/>
                  <a:pt x="76" y="140"/>
                  <a:pt x="90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67" y="140"/>
                  <a:pt x="178" y="135"/>
                  <a:pt x="187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2" y="138"/>
                  <a:pt x="226" y="146"/>
                  <a:pt x="219" y="153"/>
                </a:cubicBezTo>
                <a:cubicBezTo>
                  <a:pt x="202" y="170"/>
                  <a:pt x="180" y="180"/>
                  <a:pt x="155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65" y="180"/>
                  <a:pt x="43" y="170"/>
                  <a:pt x="27" y="153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3" name="Freeform 19"/>
          <p:cNvSpPr/>
          <p:nvPr/>
        </p:nvSpPr>
        <p:spPr bwMode="auto">
          <a:xfrm>
            <a:off x="4978402" y="5016500"/>
            <a:ext cx="411163" cy="312738"/>
          </a:xfrm>
          <a:custGeom>
            <a:gdLst>
              <a:gd name="T0" fmla="*/ 81 w 236"/>
              <a:gd name="T1" fmla="*/ 0 h 180"/>
              <a:gd name="T2" fmla="*/ 146 w 236"/>
              <a:gd name="T3" fmla="*/ 0 h 180"/>
              <a:gd name="T4" fmla="*/ 209 w 236"/>
              <a:gd name="T5" fmla="*/ 26 h 180"/>
              <a:gd name="T6" fmla="*/ 236 w 236"/>
              <a:gd name="T7" fmla="*/ 90 h 180"/>
              <a:gd name="T8" fmla="*/ 236 w 236"/>
              <a:gd name="T9" fmla="*/ 90 h 180"/>
              <a:gd name="T10" fmla="*/ 209 w 236"/>
              <a:gd name="T11" fmla="*/ 153 h 180"/>
              <a:gd name="T12" fmla="*/ 146 w 236"/>
              <a:gd name="T13" fmla="*/ 180 h 180"/>
              <a:gd name="T14" fmla="*/ 81 w 236"/>
              <a:gd name="T15" fmla="*/ 180 h 180"/>
              <a:gd name="T16" fmla="*/ 17 w 236"/>
              <a:gd name="T17" fmla="*/ 153 h 180"/>
              <a:gd name="T18" fmla="*/ 0 w 236"/>
              <a:gd name="T19" fmla="*/ 128 h 180"/>
              <a:gd name="T20" fmla="*/ 49 w 236"/>
              <a:gd name="T21" fmla="*/ 128 h 180"/>
              <a:gd name="T22" fmla="*/ 81 w 236"/>
              <a:gd name="T23" fmla="*/ 140 h 180"/>
              <a:gd name="T24" fmla="*/ 146 w 236"/>
              <a:gd name="T25" fmla="*/ 140 h 180"/>
              <a:gd name="T26" fmla="*/ 181 w 236"/>
              <a:gd name="T27" fmla="*/ 125 h 180"/>
              <a:gd name="T28" fmla="*/ 196 w 236"/>
              <a:gd name="T29" fmla="*/ 90 h 180"/>
              <a:gd name="T30" fmla="*/ 196 w 236"/>
              <a:gd name="T31" fmla="*/ 90 h 180"/>
              <a:gd name="T32" fmla="*/ 181 w 236"/>
              <a:gd name="T33" fmla="*/ 55 h 180"/>
              <a:gd name="T34" fmla="*/ 146 w 236"/>
              <a:gd name="T35" fmla="*/ 40 h 180"/>
              <a:gd name="T36" fmla="*/ 81 w 236"/>
              <a:gd name="T37" fmla="*/ 40 h 180"/>
              <a:gd name="T38" fmla="*/ 49 w 236"/>
              <a:gd name="T39" fmla="*/ 51 h 180"/>
              <a:gd name="T40" fmla="*/ 0 w 236"/>
              <a:gd name="T41" fmla="*/ 51 h 180"/>
              <a:gd name="T42" fmla="*/ 17 w 236"/>
              <a:gd name="T43" fmla="*/ 26 h 180"/>
              <a:gd name="T44" fmla="*/ 81 w 236"/>
              <a:gd name="T45" fmla="*/ 0 h 1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81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70" y="0"/>
                  <a:pt x="193" y="10"/>
                  <a:pt x="209" y="26"/>
                </a:cubicBezTo>
                <a:cubicBezTo>
                  <a:pt x="226" y="43"/>
                  <a:pt x="236" y="65"/>
                  <a:pt x="236" y="90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36" y="115"/>
                  <a:pt x="226" y="137"/>
                  <a:pt x="209" y="153"/>
                </a:cubicBezTo>
                <a:cubicBezTo>
                  <a:pt x="193" y="170"/>
                  <a:pt x="170" y="180"/>
                  <a:pt x="146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56" y="180"/>
                  <a:pt x="33" y="170"/>
                  <a:pt x="17" y="153"/>
                </a:cubicBezTo>
                <a:cubicBezTo>
                  <a:pt x="10" y="146"/>
                  <a:pt x="4" y="138"/>
                  <a:pt x="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8" y="135"/>
                  <a:pt x="69" y="140"/>
                  <a:pt x="81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59" y="140"/>
                  <a:pt x="172" y="134"/>
                  <a:pt x="181" y="125"/>
                </a:cubicBezTo>
                <a:cubicBezTo>
                  <a:pt x="190" y="116"/>
                  <a:pt x="196" y="104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6" y="76"/>
                  <a:pt x="190" y="64"/>
                  <a:pt x="181" y="55"/>
                </a:cubicBezTo>
                <a:cubicBezTo>
                  <a:pt x="172" y="46"/>
                  <a:pt x="159" y="40"/>
                  <a:pt x="14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69" y="40"/>
                  <a:pt x="58" y="44"/>
                  <a:pt x="4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4" y="42"/>
                  <a:pt x="10" y="34"/>
                  <a:pt x="17" y="26"/>
                </a:cubicBezTo>
                <a:cubicBezTo>
                  <a:pt x="33" y="10"/>
                  <a:pt x="56" y="0"/>
                  <a:pt x="81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4" name="Freeform 20"/>
          <p:cNvSpPr/>
          <p:nvPr/>
        </p:nvSpPr>
        <p:spPr bwMode="auto">
          <a:xfrm>
            <a:off x="4779965" y="5140325"/>
            <a:ext cx="347663" cy="63500"/>
          </a:xfrm>
          <a:custGeom>
            <a:gdLst>
              <a:gd name="T0" fmla="*/ 19 w 199"/>
              <a:gd name="T1" fmla="*/ 0 h 37"/>
              <a:gd name="T2" fmla="*/ 181 w 199"/>
              <a:gd name="T3" fmla="*/ 0 h 37"/>
              <a:gd name="T4" fmla="*/ 199 w 199"/>
              <a:gd name="T5" fmla="*/ 19 h 37"/>
              <a:gd name="T6" fmla="*/ 199 w 199"/>
              <a:gd name="T7" fmla="*/ 19 h 37"/>
              <a:gd name="T8" fmla="*/ 181 w 199"/>
              <a:gd name="T9" fmla="*/ 37 h 37"/>
              <a:gd name="T10" fmla="*/ 19 w 199"/>
              <a:gd name="T11" fmla="*/ 37 h 37"/>
              <a:gd name="T12" fmla="*/ 0 w 199"/>
              <a:gd name="T13" fmla="*/ 19 h 37"/>
              <a:gd name="T14" fmla="*/ 0 w 199"/>
              <a:gd name="T15" fmla="*/ 19 h 37"/>
              <a:gd name="T16" fmla="*/ 19 w 199"/>
              <a:gd name="T17" fmla="*/ 0 h 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37">
                <a:moveTo>
                  <a:pt x="19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91" y="0"/>
                  <a:pt x="199" y="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29"/>
                  <a:pt x="191" y="37"/>
                  <a:pt x="18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5842001" y="2033589"/>
            <a:ext cx="687388" cy="174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6407151" y="1665288"/>
            <a:ext cx="122238" cy="3683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6265865" y="1803400"/>
            <a:ext cx="123825" cy="2301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6124576" y="1882776"/>
            <a:ext cx="122238" cy="1508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5983289" y="1811338"/>
            <a:ext cx="122238" cy="2222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0" name="Rectangle 26"/>
          <p:cNvSpPr>
            <a:spLocks noChangeArrowheads="1"/>
          </p:cNvSpPr>
          <p:nvPr/>
        </p:nvSpPr>
        <p:spPr bwMode="auto">
          <a:xfrm>
            <a:off x="5842001" y="1873250"/>
            <a:ext cx="122238" cy="16033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1" name="Oval 27"/>
          <p:cNvSpPr>
            <a:spLocks noChangeArrowheads="1"/>
          </p:cNvSpPr>
          <p:nvPr/>
        </p:nvSpPr>
        <p:spPr bwMode="auto">
          <a:xfrm>
            <a:off x="5738814" y="1825625"/>
            <a:ext cx="63500" cy="6508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2" name="Freeform 28"/>
          <p:cNvSpPr/>
          <p:nvPr/>
        </p:nvSpPr>
        <p:spPr bwMode="auto">
          <a:xfrm>
            <a:off x="6496052" y="1493838"/>
            <a:ext cx="85725" cy="84138"/>
          </a:xfrm>
          <a:custGeom>
            <a:gdLst>
              <a:gd name="T0" fmla="*/ 54 w 54"/>
              <a:gd name="T1" fmla="*/ 0 h 53"/>
              <a:gd name="T2" fmla="*/ 0 w 54"/>
              <a:gd name="T3" fmla="*/ 1 h 53"/>
              <a:gd name="T4" fmla="*/ 19 w 54"/>
              <a:gd name="T5" fmla="*/ 26 h 53"/>
              <a:gd name="T6" fmla="*/ 38 w 54"/>
              <a:gd name="T7" fmla="*/ 53 h 53"/>
              <a:gd name="T8" fmla="*/ 54 w 54"/>
              <a:gd name="T9" fmla="*/ 0 h 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2">
                <a:moveTo>
                  <a:pt x="54" y="0"/>
                </a:moveTo>
                <a:lnTo>
                  <a:pt x="0" y="1"/>
                </a:lnTo>
                <a:lnTo>
                  <a:pt x="19" y="26"/>
                </a:lnTo>
                <a:lnTo>
                  <a:pt x="38" y="53"/>
                </a:lnTo>
                <a:lnTo>
                  <a:pt x="5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3" name="Freeform 29"/>
          <p:cNvSpPr/>
          <p:nvPr/>
        </p:nvSpPr>
        <p:spPr bwMode="auto">
          <a:xfrm>
            <a:off x="5799139" y="1535114"/>
            <a:ext cx="719138" cy="303213"/>
          </a:xfrm>
          <a:custGeom>
            <a:gdLst>
              <a:gd name="T0" fmla="*/ 0 w 413"/>
              <a:gd name="T1" fmla="*/ 165 h 174"/>
              <a:gd name="T2" fmla="*/ 142 w 413"/>
              <a:gd name="T3" fmla="*/ 59 h 174"/>
              <a:gd name="T4" fmla="*/ 147 w 413"/>
              <a:gd name="T5" fmla="*/ 56 h 174"/>
              <a:gd name="T6" fmla="*/ 150 w 413"/>
              <a:gd name="T7" fmla="*/ 60 h 174"/>
              <a:gd name="T8" fmla="*/ 218 w 413"/>
              <a:gd name="T9" fmla="*/ 140 h 174"/>
              <a:gd name="T10" fmla="*/ 406 w 413"/>
              <a:gd name="T11" fmla="*/ 0 h 174"/>
              <a:gd name="T12" fmla="*/ 410 w 413"/>
              <a:gd name="T13" fmla="*/ 5 h 174"/>
              <a:gd name="T14" fmla="*/ 413 w 413"/>
              <a:gd name="T15" fmla="*/ 9 h 174"/>
              <a:gd name="T16" fmla="*/ 221 w 413"/>
              <a:gd name="T17" fmla="*/ 153 h 174"/>
              <a:gd name="T18" fmla="*/ 216 w 413"/>
              <a:gd name="T19" fmla="*/ 156 h 174"/>
              <a:gd name="T20" fmla="*/ 212 w 413"/>
              <a:gd name="T21" fmla="*/ 152 h 174"/>
              <a:gd name="T22" fmla="*/ 145 w 413"/>
              <a:gd name="T23" fmla="*/ 72 h 174"/>
              <a:gd name="T24" fmla="*/ 7 w 413"/>
              <a:gd name="T25" fmla="*/ 174 h 174"/>
              <a:gd name="T26" fmla="*/ 0 w 413"/>
              <a:gd name="T27" fmla="*/ 165 h 1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" h="174">
                <a:moveTo>
                  <a:pt x="0" y="165"/>
                </a:moveTo>
                <a:cubicBezTo>
                  <a:pt x="142" y="59"/>
                  <a:pt x="142" y="59"/>
                  <a:pt x="142" y="59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5"/>
                  <a:pt x="410" y="5"/>
                  <a:pt x="410" y="5"/>
                </a:cubicBezTo>
                <a:cubicBezTo>
                  <a:pt x="413" y="9"/>
                  <a:pt x="413" y="9"/>
                  <a:pt x="413" y="9"/>
                </a:cubicBezTo>
                <a:cubicBezTo>
                  <a:pt x="221" y="153"/>
                  <a:pt x="221" y="153"/>
                  <a:pt x="221" y="153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7" y="174"/>
                  <a:pt x="7" y="174"/>
                  <a:pt x="7" y="174"/>
                </a:cubicBezTo>
                <a:cubicBezTo>
                  <a:pt x="6" y="171"/>
                  <a:pt x="3" y="167"/>
                  <a:pt x="0" y="165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4" name="Oval 30"/>
          <p:cNvSpPr>
            <a:spLocks noChangeArrowheads="1"/>
          </p:cNvSpPr>
          <p:nvPr/>
        </p:nvSpPr>
        <p:spPr bwMode="auto">
          <a:xfrm>
            <a:off x="7842251" y="3270250"/>
            <a:ext cx="374650" cy="3746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5" name="Freeform 31"/>
          <p:cNvSpPr/>
          <p:nvPr/>
        </p:nvSpPr>
        <p:spPr bwMode="auto">
          <a:xfrm>
            <a:off x="7970840" y="3608389"/>
            <a:ext cx="117475" cy="461963"/>
          </a:xfrm>
          <a:custGeom>
            <a:gdLst>
              <a:gd name="T0" fmla="*/ 67 w 67"/>
              <a:gd name="T1" fmla="*/ 0 h 266"/>
              <a:gd name="T2" fmla="*/ 67 w 67"/>
              <a:gd name="T3" fmla="*/ 233 h 266"/>
              <a:gd name="T4" fmla="*/ 34 w 67"/>
              <a:gd name="T5" fmla="*/ 266 h 266"/>
              <a:gd name="T6" fmla="*/ 34 w 67"/>
              <a:gd name="T7" fmla="*/ 266 h 266"/>
              <a:gd name="T8" fmla="*/ 0 w 67"/>
              <a:gd name="T9" fmla="*/ 233 h 266"/>
              <a:gd name="T10" fmla="*/ 0 w 67"/>
              <a:gd name="T11" fmla="*/ 0 h 266"/>
              <a:gd name="T12" fmla="*/ 67 w 67"/>
              <a:gd name="T13" fmla="*/ 0 h 2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6">
                <a:moveTo>
                  <a:pt x="67" y="0"/>
                </a:moveTo>
                <a:cubicBezTo>
                  <a:pt x="67" y="233"/>
                  <a:pt x="67" y="233"/>
                  <a:pt x="67" y="233"/>
                </a:cubicBezTo>
                <a:cubicBezTo>
                  <a:pt x="67" y="251"/>
                  <a:pt x="52" y="266"/>
                  <a:pt x="34" y="266"/>
                </a:cubicBezTo>
                <a:cubicBezTo>
                  <a:pt x="34" y="266"/>
                  <a:pt x="34" y="266"/>
                  <a:pt x="34" y="266"/>
                </a:cubicBezTo>
                <a:cubicBezTo>
                  <a:pt x="15" y="266"/>
                  <a:pt x="0" y="251"/>
                  <a:pt x="0" y="233"/>
                </a:cubicBezTo>
                <a:cubicBezTo>
                  <a:pt x="0" y="0"/>
                  <a:pt x="0" y="0"/>
                  <a:pt x="0" y="0"/>
                </a:cubicBezTo>
                <a:lnTo>
                  <a:pt x="67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7924801" y="3352800"/>
            <a:ext cx="209550" cy="2095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7" name="Freeform 33"/>
          <p:cNvSpPr/>
          <p:nvPr/>
        </p:nvSpPr>
        <p:spPr bwMode="auto">
          <a:xfrm>
            <a:off x="8020051" y="3875089"/>
            <a:ext cx="160338" cy="117475"/>
          </a:xfrm>
          <a:custGeom>
            <a:gdLst>
              <a:gd name="T0" fmla="*/ 20 w 92"/>
              <a:gd name="T1" fmla="*/ 0 h 67"/>
              <a:gd name="T2" fmla="*/ 71 w 92"/>
              <a:gd name="T3" fmla="*/ 0 h 67"/>
              <a:gd name="T4" fmla="*/ 92 w 92"/>
              <a:gd name="T5" fmla="*/ 21 h 67"/>
              <a:gd name="T6" fmla="*/ 92 w 92"/>
              <a:gd name="T7" fmla="*/ 46 h 67"/>
              <a:gd name="T8" fmla="*/ 71 w 92"/>
              <a:gd name="T9" fmla="*/ 67 h 67"/>
              <a:gd name="T10" fmla="*/ 20 w 92"/>
              <a:gd name="T11" fmla="*/ 67 h 67"/>
              <a:gd name="T12" fmla="*/ 0 w 92"/>
              <a:gd name="T13" fmla="*/ 46 h 67"/>
              <a:gd name="T14" fmla="*/ 0 w 92"/>
              <a:gd name="T15" fmla="*/ 21 h 67"/>
              <a:gd name="T16" fmla="*/ 20 w 92"/>
              <a:gd name="T17" fmla="*/ 0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7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10"/>
                  <a:pt x="92" y="21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7"/>
                  <a:pt x="7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9" y="67"/>
                  <a:pt x="0" y="57"/>
                  <a:pt x="0" y="4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8" name="Freeform 34"/>
          <p:cNvSpPr/>
          <p:nvPr/>
        </p:nvSpPr>
        <p:spPr bwMode="auto">
          <a:xfrm>
            <a:off x="8020051" y="3741738"/>
            <a:ext cx="160338" cy="114300"/>
          </a:xfrm>
          <a:custGeom>
            <a:gdLst>
              <a:gd name="T0" fmla="*/ 20 w 92"/>
              <a:gd name="T1" fmla="*/ 0 h 66"/>
              <a:gd name="T2" fmla="*/ 71 w 92"/>
              <a:gd name="T3" fmla="*/ 0 h 66"/>
              <a:gd name="T4" fmla="*/ 92 w 92"/>
              <a:gd name="T5" fmla="*/ 20 h 66"/>
              <a:gd name="T6" fmla="*/ 92 w 92"/>
              <a:gd name="T7" fmla="*/ 46 h 66"/>
              <a:gd name="T8" fmla="*/ 71 w 92"/>
              <a:gd name="T9" fmla="*/ 66 h 66"/>
              <a:gd name="T10" fmla="*/ 20 w 92"/>
              <a:gd name="T11" fmla="*/ 66 h 66"/>
              <a:gd name="T12" fmla="*/ 0 w 92"/>
              <a:gd name="T13" fmla="*/ 46 h 66"/>
              <a:gd name="T14" fmla="*/ 0 w 92"/>
              <a:gd name="T15" fmla="*/ 20 h 66"/>
              <a:gd name="T16" fmla="*/ 20 w 92"/>
              <a:gd name="T17" fmla="*/ 0 h 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6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9"/>
                  <a:pt x="92" y="20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6"/>
                  <a:pt x="71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9" y="66"/>
                  <a:pt x="0" y="57"/>
                  <a:pt x="0" y="4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9" name="Freeform 35"/>
          <p:cNvSpPr/>
          <p:nvPr/>
        </p:nvSpPr>
        <p:spPr bwMode="auto">
          <a:xfrm>
            <a:off x="7024689" y="4948239"/>
            <a:ext cx="681038" cy="447675"/>
          </a:xfrm>
          <a:custGeom>
            <a:gdLst>
              <a:gd name="T0" fmla="*/ 14 w 391"/>
              <a:gd name="T1" fmla="*/ 0 h 257"/>
              <a:gd name="T2" fmla="*/ 377 w 391"/>
              <a:gd name="T3" fmla="*/ 0 h 257"/>
              <a:gd name="T4" fmla="*/ 391 w 391"/>
              <a:gd name="T5" fmla="*/ 14 h 257"/>
              <a:gd name="T6" fmla="*/ 391 w 391"/>
              <a:gd name="T7" fmla="*/ 243 h 257"/>
              <a:gd name="T8" fmla="*/ 377 w 391"/>
              <a:gd name="T9" fmla="*/ 257 h 257"/>
              <a:gd name="T10" fmla="*/ 14 w 391"/>
              <a:gd name="T11" fmla="*/ 257 h 257"/>
              <a:gd name="T12" fmla="*/ 0 w 391"/>
              <a:gd name="T13" fmla="*/ 243 h 257"/>
              <a:gd name="T14" fmla="*/ 0 w 391"/>
              <a:gd name="T15" fmla="*/ 14 h 257"/>
              <a:gd name="T16" fmla="*/ 14 w 391"/>
              <a:gd name="T17" fmla="*/ 0 h 2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257">
                <a:moveTo>
                  <a:pt x="14" y="0"/>
                </a:moveTo>
                <a:cubicBezTo>
                  <a:pt x="377" y="0"/>
                  <a:pt x="377" y="0"/>
                  <a:pt x="377" y="0"/>
                </a:cubicBezTo>
                <a:cubicBezTo>
                  <a:pt x="384" y="0"/>
                  <a:pt x="391" y="6"/>
                  <a:pt x="391" y="14"/>
                </a:cubicBezTo>
                <a:cubicBezTo>
                  <a:pt x="391" y="243"/>
                  <a:pt x="391" y="243"/>
                  <a:pt x="391" y="243"/>
                </a:cubicBezTo>
                <a:cubicBezTo>
                  <a:pt x="391" y="251"/>
                  <a:pt x="384" y="257"/>
                  <a:pt x="377" y="257"/>
                </a:cubicBezTo>
                <a:cubicBezTo>
                  <a:pt x="14" y="257"/>
                  <a:pt x="14" y="257"/>
                  <a:pt x="14" y="257"/>
                </a:cubicBezTo>
                <a:cubicBezTo>
                  <a:pt x="6" y="257"/>
                  <a:pt x="0" y="251"/>
                  <a:pt x="0" y="2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0" name="Rectangle 36"/>
          <p:cNvSpPr>
            <a:spLocks noChangeArrowheads="1"/>
          </p:cNvSpPr>
          <p:nvPr/>
        </p:nvSpPr>
        <p:spPr bwMode="auto">
          <a:xfrm>
            <a:off x="7061202" y="4995864"/>
            <a:ext cx="608013" cy="3270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Oval 37"/>
          <p:cNvSpPr>
            <a:spLocks noChangeArrowheads="1"/>
          </p:cNvSpPr>
          <p:nvPr/>
        </p:nvSpPr>
        <p:spPr bwMode="auto">
          <a:xfrm>
            <a:off x="7356477" y="4964114"/>
            <a:ext cx="15875" cy="17463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Rectangle 38"/>
          <p:cNvSpPr>
            <a:spLocks noChangeArrowheads="1"/>
          </p:cNvSpPr>
          <p:nvPr/>
        </p:nvSpPr>
        <p:spPr bwMode="auto">
          <a:xfrm>
            <a:off x="7350127" y="5341939"/>
            <a:ext cx="30163" cy="301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39"/>
          <p:cNvSpPr/>
          <p:nvPr/>
        </p:nvSpPr>
        <p:spPr bwMode="auto">
          <a:xfrm>
            <a:off x="6907214" y="5395913"/>
            <a:ext cx="914400" cy="76200"/>
          </a:xfrm>
          <a:custGeom>
            <a:gdLst>
              <a:gd name="T0" fmla="*/ 74 w 576"/>
              <a:gd name="T1" fmla="*/ 0 h 48"/>
              <a:gd name="T2" fmla="*/ 503 w 576"/>
              <a:gd name="T3" fmla="*/ 0 h 48"/>
              <a:gd name="T4" fmla="*/ 576 w 576"/>
              <a:gd name="T5" fmla="*/ 48 h 48"/>
              <a:gd name="T6" fmla="*/ 0 w 576"/>
              <a:gd name="T7" fmla="*/ 48 h 48"/>
              <a:gd name="T8" fmla="*/ 74 w 576"/>
              <a:gd name="T9" fmla="*/ 0 h 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8">
                <a:moveTo>
                  <a:pt x="74" y="0"/>
                </a:moveTo>
                <a:lnTo>
                  <a:pt x="503" y="0"/>
                </a:lnTo>
                <a:lnTo>
                  <a:pt x="576" y="48"/>
                </a:lnTo>
                <a:lnTo>
                  <a:pt x="0" y="48"/>
                </a:lnTo>
                <a:lnTo>
                  <a:pt x="7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40"/>
          <p:cNvSpPr/>
          <p:nvPr/>
        </p:nvSpPr>
        <p:spPr bwMode="auto">
          <a:xfrm>
            <a:off x="6907214" y="5472113"/>
            <a:ext cx="914400" cy="44450"/>
          </a:xfrm>
          <a:custGeom>
            <a:gdLst>
              <a:gd name="T0" fmla="*/ 0 w 525"/>
              <a:gd name="T1" fmla="*/ 0 h 25"/>
              <a:gd name="T2" fmla="*/ 525 w 525"/>
              <a:gd name="T3" fmla="*/ 0 h 25"/>
              <a:gd name="T4" fmla="*/ 525 w 525"/>
              <a:gd name="T5" fmla="*/ 15 h 25"/>
              <a:gd name="T6" fmla="*/ 516 w 525"/>
              <a:gd name="T7" fmla="*/ 25 h 25"/>
              <a:gd name="T8" fmla="*/ 9 w 525"/>
              <a:gd name="T9" fmla="*/ 25 h 25"/>
              <a:gd name="T10" fmla="*/ 0 w 525"/>
              <a:gd name="T11" fmla="*/ 15 h 25"/>
              <a:gd name="T12" fmla="*/ 0 w 525"/>
              <a:gd name="T13" fmla="*/ 0 h 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25">
                <a:moveTo>
                  <a:pt x="0" y="0"/>
                </a:moveTo>
                <a:cubicBezTo>
                  <a:pt x="525" y="0"/>
                  <a:pt x="525" y="0"/>
                  <a:pt x="525" y="0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21"/>
                  <a:pt x="521" y="25"/>
                  <a:pt x="516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1"/>
                  <a:pt x="0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7272339" y="5494338"/>
            <a:ext cx="185738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6" name="Rectangle 42"/>
          <p:cNvSpPr>
            <a:spLocks noChangeArrowheads="1"/>
          </p:cNvSpPr>
          <p:nvPr/>
        </p:nvSpPr>
        <p:spPr bwMode="auto">
          <a:xfrm>
            <a:off x="6907214" y="5472113"/>
            <a:ext cx="914400" cy="142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7121526" y="5103814"/>
            <a:ext cx="190500" cy="188913"/>
          </a:xfrm>
          <a:custGeom>
            <a:gdLst>
              <a:gd name="T0" fmla="*/ 54 w 109"/>
              <a:gd name="T1" fmla="*/ 109 h 109"/>
              <a:gd name="T2" fmla="*/ 63 w 109"/>
              <a:gd name="T3" fmla="*/ 109 h 109"/>
              <a:gd name="T4" fmla="*/ 63 w 109"/>
              <a:gd name="T5" fmla="*/ 101 h 109"/>
              <a:gd name="T6" fmla="*/ 81 w 109"/>
              <a:gd name="T7" fmla="*/ 94 h 109"/>
              <a:gd name="T8" fmla="*/ 87 w 109"/>
              <a:gd name="T9" fmla="*/ 99 h 109"/>
              <a:gd name="T10" fmla="*/ 99 w 109"/>
              <a:gd name="T11" fmla="*/ 87 h 109"/>
              <a:gd name="T12" fmla="*/ 93 w 109"/>
              <a:gd name="T13" fmla="*/ 81 h 109"/>
              <a:gd name="T14" fmla="*/ 101 w 109"/>
              <a:gd name="T15" fmla="*/ 63 h 109"/>
              <a:gd name="T16" fmla="*/ 109 w 109"/>
              <a:gd name="T17" fmla="*/ 63 h 109"/>
              <a:gd name="T18" fmla="*/ 109 w 109"/>
              <a:gd name="T19" fmla="*/ 46 h 109"/>
              <a:gd name="T20" fmla="*/ 101 w 109"/>
              <a:gd name="T21" fmla="*/ 46 h 109"/>
              <a:gd name="T22" fmla="*/ 93 w 109"/>
              <a:gd name="T23" fmla="*/ 28 h 109"/>
              <a:gd name="T24" fmla="*/ 99 w 109"/>
              <a:gd name="T25" fmla="*/ 22 h 109"/>
              <a:gd name="T26" fmla="*/ 87 w 109"/>
              <a:gd name="T27" fmla="*/ 10 h 109"/>
              <a:gd name="T28" fmla="*/ 81 w 109"/>
              <a:gd name="T29" fmla="*/ 16 h 109"/>
              <a:gd name="T30" fmla="*/ 63 w 109"/>
              <a:gd name="T31" fmla="*/ 8 h 109"/>
              <a:gd name="T32" fmla="*/ 63 w 109"/>
              <a:gd name="T33" fmla="*/ 0 h 109"/>
              <a:gd name="T34" fmla="*/ 54 w 109"/>
              <a:gd name="T35" fmla="*/ 0 h 109"/>
              <a:gd name="T36" fmla="*/ 54 w 109"/>
              <a:gd name="T37" fmla="*/ 20 h 109"/>
              <a:gd name="T38" fmla="*/ 89 w 109"/>
              <a:gd name="T39" fmla="*/ 55 h 109"/>
              <a:gd name="T40" fmla="*/ 54 w 109"/>
              <a:gd name="T41" fmla="*/ 90 h 109"/>
              <a:gd name="T42" fmla="*/ 54 w 109"/>
              <a:gd name="T43" fmla="*/ 109 h 109"/>
              <a:gd name="T44" fmla="*/ 16 w 109"/>
              <a:gd name="T45" fmla="*/ 81 h 109"/>
              <a:gd name="T46" fmla="*/ 10 w 109"/>
              <a:gd name="T47" fmla="*/ 87 h 109"/>
              <a:gd name="T48" fmla="*/ 22 w 109"/>
              <a:gd name="T49" fmla="*/ 99 h 109"/>
              <a:gd name="T50" fmla="*/ 28 w 109"/>
              <a:gd name="T51" fmla="*/ 94 h 109"/>
              <a:gd name="T52" fmla="*/ 46 w 109"/>
              <a:gd name="T53" fmla="*/ 101 h 109"/>
              <a:gd name="T54" fmla="*/ 46 w 109"/>
              <a:gd name="T55" fmla="*/ 109 h 109"/>
              <a:gd name="T56" fmla="*/ 54 w 109"/>
              <a:gd name="T57" fmla="*/ 109 h 109"/>
              <a:gd name="T58" fmla="*/ 54 w 109"/>
              <a:gd name="T59" fmla="*/ 90 h 109"/>
              <a:gd name="T60" fmla="*/ 54 w 109"/>
              <a:gd name="T61" fmla="*/ 90 h 109"/>
              <a:gd name="T62" fmla="*/ 20 w 109"/>
              <a:gd name="T63" fmla="*/ 55 h 109"/>
              <a:gd name="T64" fmla="*/ 54 w 109"/>
              <a:gd name="T65" fmla="*/ 20 h 109"/>
              <a:gd name="T66" fmla="*/ 54 w 109"/>
              <a:gd name="T67" fmla="*/ 20 h 109"/>
              <a:gd name="T68" fmla="*/ 54 w 109"/>
              <a:gd name="T69" fmla="*/ 20 h 109"/>
              <a:gd name="T70" fmla="*/ 54 w 109"/>
              <a:gd name="T71" fmla="*/ 0 h 109"/>
              <a:gd name="T72" fmla="*/ 46 w 109"/>
              <a:gd name="T73" fmla="*/ 0 h 109"/>
              <a:gd name="T74" fmla="*/ 46 w 109"/>
              <a:gd name="T75" fmla="*/ 8 h 109"/>
              <a:gd name="T76" fmla="*/ 28 w 109"/>
              <a:gd name="T77" fmla="*/ 16 h 109"/>
              <a:gd name="T78" fmla="*/ 22 w 109"/>
              <a:gd name="T79" fmla="*/ 10 h 109"/>
              <a:gd name="T80" fmla="*/ 10 w 109"/>
              <a:gd name="T81" fmla="*/ 22 h 109"/>
              <a:gd name="T82" fmla="*/ 16 w 109"/>
              <a:gd name="T83" fmla="*/ 28 h 109"/>
              <a:gd name="T84" fmla="*/ 8 w 109"/>
              <a:gd name="T85" fmla="*/ 46 h 109"/>
              <a:gd name="T86" fmla="*/ 0 w 109"/>
              <a:gd name="T87" fmla="*/ 46 h 109"/>
              <a:gd name="T88" fmla="*/ 0 w 109"/>
              <a:gd name="T89" fmla="*/ 63 h 109"/>
              <a:gd name="T90" fmla="*/ 8 w 109"/>
              <a:gd name="T91" fmla="*/ 63 h 109"/>
              <a:gd name="T92" fmla="*/ 16 w 109"/>
              <a:gd name="T93" fmla="*/ 81 h 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9">
                <a:moveTo>
                  <a:pt x="54" y="109"/>
                </a:moveTo>
                <a:cubicBezTo>
                  <a:pt x="63" y="109"/>
                  <a:pt x="63" y="109"/>
                  <a:pt x="63" y="109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70" y="100"/>
                  <a:pt x="76" y="97"/>
                  <a:pt x="81" y="94"/>
                </a:cubicBezTo>
                <a:cubicBezTo>
                  <a:pt x="87" y="99"/>
                  <a:pt x="87" y="99"/>
                  <a:pt x="87" y="99"/>
                </a:cubicBezTo>
                <a:cubicBezTo>
                  <a:pt x="99" y="87"/>
                  <a:pt x="99" y="87"/>
                  <a:pt x="99" y="87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76"/>
                  <a:pt x="100" y="70"/>
                  <a:pt x="101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0" y="39"/>
                  <a:pt x="97" y="33"/>
                  <a:pt x="93" y="28"/>
                </a:cubicBezTo>
                <a:cubicBezTo>
                  <a:pt x="99" y="22"/>
                  <a:pt x="99" y="22"/>
                  <a:pt x="99" y="22"/>
                </a:cubicBezTo>
                <a:cubicBezTo>
                  <a:pt x="87" y="10"/>
                  <a:pt x="87" y="10"/>
                  <a:pt x="87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76" y="12"/>
                  <a:pt x="70" y="10"/>
                  <a:pt x="63" y="8"/>
                </a:cubicBezTo>
                <a:cubicBezTo>
                  <a:pt x="63" y="0"/>
                  <a:pt x="63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20"/>
                  <a:pt x="54" y="20"/>
                  <a:pt x="54" y="20"/>
                </a:cubicBezTo>
                <a:cubicBezTo>
                  <a:pt x="74" y="20"/>
                  <a:pt x="89" y="35"/>
                  <a:pt x="89" y="55"/>
                </a:cubicBezTo>
                <a:cubicBezTo>
                  <a:pt x="89" y="74"/>
                  <a:pt x="74" y="90"/>
                  <a:pt x="54" y="90"/>
                </a:cubicBezTo>
                <a:lnTo>
                  <a:pt x="54" y="109"/>
                </a:lnTo>
                <a:close/>
                <a:moveTo>
                  <a:pt x="16" y="81"/>
                </a:moveTo>
                <a:cubicBezTo>
                  <a:pt x="10" y="87"/>
                  <a:pt x="10" y="87"/>
                  <a:pt x="10" y="87"/>
                </a:cubicBezTo>
                <a:cubicBezTo>
                  <a:pt x="22" y="99"/>
                  <a:pt x="22" y="99"/>
                  <a:pt x="22" y="99"/>
                </a:cubicBezTo>
                <a:cubicBezTo>
                  <a:pt x="28" y="94"/>
                  <a:pt x="28" y="94"/>
                  <a:pt x="28" y="94"/>
                </a:cubicBezTo>
                <a:cubicBezTo>
                  <a:pt x="33" y="97"/>
                  <a:pt x="39" y="100"/>
                  <a:pt x="46" y="101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35" y="90"/>
                  <a:pt x="20" y="74"/>
                  <a:pt x="20" y="55"/>
                </a:cubicBezTo>
                <a:cubicBezTo>
                  <a:pt x="20" y="35"/>
                  <a:pt x="35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0"/>
                  <a:pt x="33" y="12"/>
                  <a:pt x="28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33"/>
                  <a:pt x="9" y="39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70"/>
                  <a:pt x="12" y="76"/>
                  <a:pt x="16" y="81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8" name="Freeform 44"/>
          <p:cNvSpPr/>
          <p:nvPr/>
        </p:nvSpPr>
        <p:spPr bwMode="auto">
          <a:xfrm>
            <a:off x="7402515" y="5037138"/>
            <a:ext cx="200025" cy="141288"/>
          </a:xfrm>
          <a:custGeom>
            <a:gdLst>
              <a:gd name="T0" fmla="*/ 92 w 115"/>
              <a:gd name="T1" fmla="*/ 29 h 81"/>
              <a:gd name="T2" fmla="*/ 115 w 115"/>
              <a:gd name="T3" fmla="*/ 55 h 81"/>
              <a:gd name="T4" fmla="*/ 115 w 115"/>
              <a:gd name="T5" fmla="*/ 55 h 81"/>
              <a:gd name="T6" fmla="*/ 91 w 115"/>
              <a:gd name="T7" fmla="*/ 81 h 81"/>
              <a:gd name="T8" fmla="*/ 27 w 115"/>
              <a:gd name="T9" fmla="*/ 81 h 81"/>
              <a:gd name="T10" fmla="*/ 0 w 115"/>
              <a:gd name="T11" fmla="*/ 55 h 81"/>
              <a:gd name="T12" fmla="*/ 0 w 115"/>
              <a:gd name="T13" fmla="*/ 55 h 81"/>
              <a:gd name="T14" fmla="*/ 24 w 115"/>
              <a:gd name="T15" fmla="*/ 29 h 81"/>
              <a:gd name="T16" fmla="*/ 24 w 115"/>
              <a:gd name="T17" fmla="*/ 29 h 81"/>
              <a:gd name="T18" fmla="*/ 58 w 115"/>
              <a:gd name="T19" fmla="*/ 0 h 81"/>
              <a:gd name="T20" fmla="*/ 92 w 115"/>
              <a:gd name="T21" fmla="*/ 29 h 81"/>
              <a:gd name="T22" fmla="*/ 92 w 115"/>
              <a:gd name="T23" fmla="*/ 29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1">
                <a:moveTo>
                  <a:pt x="92" y="29"/>
                </a:moveTo>
                <a:cubicBezTo>
                  <a:pt x="105" y="32"/>
                  <a:pt x="115" y="43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68"/>
                  <a:pt x="105" y="81"/>
                  <a:pt x="91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12" y="81"/>
                  <a:pt x="0" y="6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3"/>
                  <a:pt x="10" y="32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3"/>
                  <a:pt x="39" y="0"/>
                  <a:pt x="58" y="0"/>
                </a:cubicBezTo>
                <a:cubicBezTo>
                  <a:pt x="77" y="0"/>
                  <a:pt x="92" y="13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9" name="Rectangle 45"/>
          <p:cNvSpPr>
            <a:spLocks noChangeArrowheads="1"/>
          </p:cNvSpPr>
          <p:nvPr/>
        </p:nvSpPr>
        <p:spPr bwMode="auto">
          <a:xfrm>
            <a:off x="7399339" y="5203826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0" name="Rectangle 46"/>
          <p:cNvSpPr>
            <a:spLocks noChangeArrowheads="1"/>
          </p:cNvSpPr>
          <p:nvPr/>
        </p:nvSpPr>
        <p:spPr bwMode="auto">
          <a:xfrm>
            <a:off x="7399339" y="5224464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1" name="Rectangle 47"/>
          <p:cNvSpPr>
            <a:spLocks noChangeArrowheads="1"/>
          </p:cNvSpPr>
          <p:nvPr/>
        </p:nvSpPr>
        <p:spPr bwMode="auto">
          <a:xfrm>
            <a:off x="7399339" y="5248276"/>
            <a:ext cx="198438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2" name="Rectangle 48"/>
          <p:cNvSpPr>
            <a:spLocks noChangeArrowheads="1"/>
          </p:cNvSpPr>
          <p:nvPr/>
        </p:nvSpPr>
        <p:spPr bwMode="auto">
          <a:xfrm>
            <a:off x="7399340" y="5268913"/>
            <a:ext cx="93663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7134227" y="5033964"/>
            <a:ext cx="174625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4" name="Rectangle 50"/>
          <p:cNvSpPr>
            <a:spLocks noChangeArrowheads="1"/>
          </p:cNvSpPr>
          <p:nvPr/>
        </p:nvSpPr>
        <p:spPr bwMode="auto">
          <a:xfrm>
            <a:off x="7134227" y="5053013"/>
            <a:ext cx="174625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5" name="Rectangle 51"/>
          <p:cNvSpPr>
            <a:spLocks noChangeArrowheads="1"/>
          </p:cNvSpPr>
          <p:nvPr/>
        </p:nvSpPr>
        <p:spPr bwMode="auto">
          <a:xfrm>
            <a:off x="7134227" y="5073651"/>
            <a:ext cx="106363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6" name="Freeform 52"/>
          <p:cNvSpPr>
            <a:spLocks noEditPoints="1"/>
          </p:cNvSpPr>
          <p:nvPr/>
        </p:nvSpPr>
        <p:spPr bwMode="auto">
          <a:xfrm>
            <a:off x="5662615" y="3424238"/>
            <a:ext cx="1031875" cy="744538"/>
          </a:xfrm>
          <a:custGeom>
            <a:gdLst>
              <a:gd name="T0" fmla="*/ 496 w 592"/>
              <a:gd name="T1" fmla="*/ 376 h 427"/>
              <a:gd name="T2" fmla="*/ 534 w 592"/>
              <a:gd name="T3" fmla="*/ 351 h 427"/>
              <a:gd name="T4" fmla="*/ 509 w 592"/>
              <a:gd name="T5" fmla="*/ 52 h 427"/>
              <a:gd name="T6" fmla="*/ 496 w 592"/>
              <a:gd name="T7" fmla="*/ 0 h 427"/>
              <a:gd name="T8" fmla="*/ 592 w 592"/>
              <a:gd name="T9" fmla="*/ 73 h 427"/>
              <a:gd name="T10" fmla="*/ 522 w 592"/>
              <a:gd name="T11" fmla="*/ 427 h 427"/>
              <a:gd name="T12" fmla="*/ 115 w 592"/>
              <a:gd name="T13" fmla="*/ 115 h 427"/>
              <a:gd name="T14" fmla="*/ 90 w 592"/>
              <a:gd name="T15" fmla="*/ 52 h 427"/>
              <a:gd name="T16" fmla="*/ 57 w 592"/>
              <a:gd name="T17" fmla="*/ 77 h 427"/>
              <a:gd name="T18" fmla="*/ 62 w 592"/>
              <a:gd name="T19" fmla="*/ 164 h 427"/>
              <a:gd name="T20" fmla="*/ 131 w 592"/>
              <a:gd name="T21" fmla="*/ 204 h 427"/>
              <a:gd name="T22" fmla="*/ 168 w 592"/>
              <a:gd name="T23" fmla="*/ 234 h 427"/>
              <a:gd name="T24" fmla="*/ 172 w 592"/>
              <a:gd name="T25" fmla="*/ 355 h 427"/>
              <a:gd name="T26" fmla="*/ 68 w 592"/>
              <a:gd name="T27" fmla="*/ 427 h 427"/>
              <a:gd name="T28" fmla="*/ 0 w 592"/>
              <a:gd name="T29" fmla="*/ 327 h 427"/>
              <a:gd name="T30" fmla="*/ 57 w 592"/>
              <a:gd name="T31" fmla="*/ 351 h 427"/>
              <a:gd name="T32" fmla="*/ 93 w 592"/>
              <a:gd name="T33" fmla="*/ 376 h 427"/>
              <a:gd name="T34" fmla="*/ 115 w 592"/>
              <a:gd name="T35" fmla="*/ 278 h 427"/>
              <a:gd name="T36" fmla="*/ 95 w 592"/>
              <a:gd name="T37" fmla="*/ 251 h 427"/>
              <a:gd name="T38" fmla="*/ 15 w 592"/>
              <a:gd name="T39" fmla="*/ 205 h 427"/>
              <a:gd name="T40" fmla="*/ 0 w 592"/>
              <a:gd name="T41" fmla="*/ 161 h 427"/>
              <a:gd name="T42" fmla="*/ 68 w 592"/>
              <a:gd name="T43" fmla="*/ 0 h 427"/>
              <a:gd name="T44" fmla="*/ 172 w 592"/>
              <a:gd name="T45" fmla="*/ 73 h 427"/>
              <a:gd name="T46" fmla="*/ 115 w 592"/>
              <a:gd name="T47" fmla="*/ 115 h 427"/>
              <a:gd name="T48" fmla="*/ 496 w 592"/>
              <a:gd name="T49" fmla="*/ 52 h 427"/>
              <a:gd name="T50" fmla="*/ 457 w 592"/>
              <a:gd name="T51" fmla="*/ 77 h 427"/>
              <a:gd name="T52" fmla="*/ 483 w 592"/>
              <a:gd name="T53" fmla="*/ 376 h 427"/>
              <a:gd name="T54" fmla="*/ 496 w 592"/>
              <a:gd name="T55" fmla="*/ 427 h 427"/>
              <a:gd name="T56" fmla="*/ 400 w 592"/>
              <a:gd name="T57" fmla="*/ 355 h 427"/>
              <a:gd name="T58" fmla="*/ 468 w 592"/>
              <a:gd name="T59" fmla="*/ 0 h 427"/>
              <a:gd name="T60" fmla="*/ 220 w 592"/>
              <a:gd name="T61" fmla="*/ 427 h 427"/>
              <a:gd name="T62" fmla="*/ 362 w 592"/>
              <a:gd name="T63" fmla="*/ 0 h 427"/>
              <a:gd name="T64" fmla="*/ 277 w 592"/>
              <a:gd name="T65" fmla="*/ 52 h 427"/>
              <a:gd name="T66" fmla="*/ 352 w 592"/>
              <a:gd name="T67" fmla="*/ 182 h 427"/>
              <a:gd name="T68" fmla="*/ 277 w 592"/>
              <a:gd name="T69" fmla="*/ 233 h 427"/>
              <a:gd name="T70" fmla="*/ 362 w 592"/>
              <a:gd name="T71" fmla="*/ 376 h 427"/>
              <a:gd name="T72" fmla="*/ 220 w 592"/>
              <a:gd name="T73" fmla="*/ 427 h 4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2" h="427">
                <a:moveTo>
                  <a:pt x="496" y="427"/>
                </a:moveTo>
                <a:cubicBezTo>
                  <a:pt x="496" y="376"/>
                  <a:pt x="496" y="376"/>
                  <a:pt x="496" y="376"/>
                </a:cubicBezTo>
                <a:cubicBezTo>
                  <a:pt x="512" y="376"/>
                  <a:pt x="512" y="376"/>
                  <a:pt x="512" y="376"/>
                </a:cubicBezTo>
                <a:cubicBezTo>
                  <a:pt x="527" y="376"/>
                  <a:pt x="534" y="367"/>
                  <a:pt x="534" y="351"/>
                </a:cubicBezTo>
                <a:cubicBezTo>
                  <a:pt x="534" y="77"/>
                  <a:pt x="534" y="77"/>
                  <a:pt x="534" y="77"/>
                </a:cubicBezTo>
                <a:cubicBezTo>
                  <a:pt x="534" y="60"/>
                  <a:pt x="526" y="52"/>
                  <a:pt x="509" y="52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0"/>
                  <a:pt x="496" y="0"/>
                  <a:pt x="496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69" y="0"/>
                  <a:pt x="592" y="24"/>
                  <a:pt x="592" y="73"/>
                </a:cubicBezTo>
                <a:cubicBezTo>
                  <a:pt x="592" y="355"/>
                  <a:pt x="592" y="355"/>
                  <a:pt x="592" y="355"/>
                </a:cubicBezTo>
                <a:cubicBezTo>
                  <a:pt x="592" y="403"/>
                  <a:pt x="568" y="427"/>
                  <a:pt x="522" y="427"/>
                </a:cubicBezTo>
                <a:lnTo>
                  <a:pt x="496" y="427"/>
                </a:lnTo>
                <a:close/>
                <a:moveTo>
                  <a:pt x="115" y="115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60"/>
                  <a:pt x="107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65" y="52"/>
                  <a:pt x="57" y="60"/>
                  <a:pt x="57" y="77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56"/>
                  <a:pt x="59" y="162"/>
                  <a:pt x="62" y="164"/>
                </a:cubicBezTo>
                <a:cubicBezTo>
                  <a:pt x="65" y="167"/>
                  <a:pt x="70" y="171"/>
                  <a:pt x="77" y="175"/>
                </a:cubicBezTo>
                <a:cubicBezTo>
                  <a:pt x="131" y="204"/>
                  <a:pt x="131" y="204"/>
                  <a:pt x="131" y="204"/>
                </a:cubicBezTo>
                <a:cubicBezTo>
                  <a:pt x="143" y="211"/>
                  <a:pt x="152" y="216"/>
                  <a:pt x="157" y="220"/>
                </a:cubicBezTo>
                <a:cubicBezTo>
                  <a:pt x="162" y="224"/>
                  <a:pt x="166" y="228"/>
                  <a:pt x="168" y="234"/>
                </a:cubicBezTo>
                <a:cubicBezTo>
                  <a:pt x="171" y="239"/>
                  <a:pt x="172" y="249"/>
                  <a:pt x="172" y="264"/>
                </a:cubicBezTo>
                <a:cubicBezTo>
                  <a:pt x="172" y="355"/>
                  <a:pt x="172" y="355"/>
                  <a:pt x="172" y="355"/>
                </a:cubicBezTo>
                <a:cubicBezTo>
                  <a:pt x="172" y="403"/>
                  <a:pt x="149" y="427"/>
                  <a:pt x="103" y="427"/>
                </a:cubicBezTo>
                <a:cubicBezTo>
                  <a:pt x="68" y="427"/>
                  <a:pt x="68" y="427"/>
                  <a:pt x="68" y="427"/>
                </a:cubicBezTo>
                <a:cubicBezTo>
                  <a:pt x="23" y="427"/>
                  <a:pt x="0" y="401"/>
                  <a:pt x="0" y="349"/>
                </a:cubicBezTo>
                <a:cubicBezTo>
                  <a:pt x="0" y="327"/>
                  <a:pt x="0" y="327"/>
                  <a:pt x="0" y="327"/>
                </a:cubicBezTo>
                <a:cubicBezTo>
                  <a:pt x="57" y="327"/>
                  <a:pt x="57" y="327"/>
                  <a:pt x="57" y="327"/>
                </a:cubicBezTo>
                <a:cubicBezTo>
                  <a:pt x="57" y="351"/>
                  <a:pt x="57" y="351"/>
                  <a:pt x="57" y="351"/>
                </a:cubicBezTo>
                <a:cubicBezTo>
                  <a:pt x="57" y="367"/>
                  <a:pt x="66" y="376"/>
                  <a:pt x="83" y="376"/>
                </a:cubicBezTo>
                <a:cubicBezTo>
                  <a:pt x="93" y="376"/>
                  <a:pt x="93" y="376"/>
                  <a:pt x="93" y="376"/>
                </a:cubicBezTo>
                <a:cubicBezTo>
                  <a:pt x="108" y="376"/>
                  <a:pt x="115" y="367"/>
                  <a:pt x="115" y="351"/>
                </a:cubicBezTo>
                <a:cubicBezTo>
                  <a:pt x="115" y="278"/>
                  <a:pt x="115" y="278"/>
                  <a:pt x="115" y="278"/>
                </a:cubicBezTo>
                <a:cubicBezTo>
                  <a:pt x="115" y="270"/>
                  <a:pt x="114" y="265"/>
                  <a:pt x="111" y="262"/>
                </a:cubicBezTo>
                <a:cubicBezTo>
                  <a:pt x="107" y="259"/>
                  <a:pt x="102" y="256"/>
                  <a:pt x="95" y="251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29" y="215"/>
                  <a:pt x="20" y="209"/>
                  <a:pt x="15" y="205"/>
                </a:cubicBezTo>
                <a:cubicBezTo>
                  <a:pt x="10" y="200"/>
                  <a:pt x="6" y="195"/>
                  <a:pt x="3" y="188"/>
                </a:cubicBezTo>
                <a:cubicBezTo>
                  <a:pt x="1" y="181"/>
                  <a:pt x="0" y="172"/>
                  <a:pt x="0" y="16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4"/>
                  <a:pt x="23" y="0"/>
                  <a:pt x="6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50" y="0"/>
                  <a:pt x="172" y="24"/>
                  <a:pt x="172" y="73"/>
                </a:cubicBezTo>
                <a:cubicBezTo>
                  <a:pt x="172" y="115"/>
                  <a:pt x="172" y="115"/>
                  <a:pt x="172" y="115"/>
                </a:cubicBezTo>
                <a:cubicBezTo>
                  <a:pt x="115" y="115"/>
                  <a:pt x="115" y="115"/>
                  <a:pt x="115" y="115"/>
                </a:cubicBezTo>
                <a:close/>
                <a:moveTo>
                  <a:pt x="496" y="0"/>
                </a:moveTo>
                <a:cubicBezTo>
                  <a:pt x="496" y="52"/>
                  <a:pt x="496" y="52"/>
                  <a:pt x="496" y="52"/>
                </a:cubicBezTo>
                <a:cubicBezTo>
                  <a:pt x="482" y="52"/>
                  <a:pt x="482" y="52"/>
                  <a:pt x="482" y="52"/>
                </a:cubicBezTo>
                <a:cubicBezTo>
                  <a:pt x="465" y="52"/>
                  <a:pt x="457" y="60"/>
                  <a:pt x="457" y="77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57" y="367"/>
                  <a:pt x="466" y="376"/>
                  <a:pt x="483" y="376"/>
                </a:cubicBezTo>
                <a:cubicBezTo>
                  <a:pt x="496" y="376"/>
                  <a:pt x="496" y="376"/>
                  <a:pt x="496" y="376"/>
                </a:cubicBezTo>
                <a:cubicBezTo>
                  <a:pt x="496" y="427"/>
                  <a:pt x="496" y="427"/>
                  <a:pt x="496" y="427"/>
                </a:cubicBezTo>
                <a:cubicBezTo>
                  <a:pt x="469" y="427"/>
                  <a:pt x="469" y="427"/>
                  <a:pt x="469" y="427"/>
                </a:cubicBezTo>
                <a:cubicBezTo>
                  <a:pt x="423" y="427"/>
                  <a:pt x="400" y="403"/>
                  <a:pt x="400" y="355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24"/>
                  <a:pt x="423" y="0"/>
                  <a:pt x="468" y="0"/>
                </a:cubicBezTo>
                <a:cubicBezTo>
                  <a:pt x="496" y="0"/>
                  <a:pt x="496" y="0"/>
                  <a:pt x="496" y="0"/>
                </a:cubicBezTo>
                <a:close/>
                <a:moveTo>
                  <a:pt x="220" y="427"/>
                </a:moveTo>
                <a:cubicBezTo>
                  <a:pt x="220" y="0"/>
                  <a:pt x="220" y="0"/>
                  <a:pt x="22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2" y="52"/>
                  <a:pt x="362" y="52"/>
                  <a:pt x="362" y="52"/>
                </a:cubicBezTo>
                <a:cubicBezTo>
                  <a:pt x="277" y="52"/>
                  <a:pt x="277" y="52"/>
                  <a:pt x="277" y="52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2" y="233"/>
                  <a:pt x="352" y="233"/>
                  <a:pt x="352" y="233"/>
                </a:cubicBezTo>
                <a:cubicBezTo>
                  <a:pt x="277" y="233"/>
                  <a:pt x="277" y="233"/>
                  <a:pt x="277" y="233"/>
                </a:cubicBezTo>
                <a:cubicBezTo>
                  <a:pt x="277" y="376"/>
                  <a:pt x="277" y="376"/>
                  <a:pt x="277" y="376"/>
                </a:cubicBezTo>
                <a:cubicBezTo>
                  <a:pt x="362" y="376"/>
                  <a:pt x="362" y="376"/>
                  <a:pt x="362" y="376"/>
                </a:cubicBezTo>
                <a:cubicBezTo>
                  <a:pt x="362" y="427"/>
                  <a:pt x="362" y="427"/>
                  <a:pt x="362" y="427"/>
                </a:cubicBezTo>
                <a:lnTo>
                  <a:pt x="220" y="427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7" name="Freeform 53"/>
          <p:cNvSpPr/>
          <p:nvPr/>
        </p:nvSpPr>
        <p:spPr bwMode="auto">
          <a:xfrm>
            <a:off x="4614864" y="1963738"/>
            <a:ext cx="457200" cy="649288"/>
          </a:xfrm>
          <a:custGeom>
            <a:gdLst>
              <a:gd name="T0" fmla="*/ 208 w 262"/>
              <a:gd name="T1" fmla="*/ 0 h 373"/>
              <a:gd name="T2" fmla="*/ 54 w 262"/>
              <a:gd name="T3" fmla="*/ 0 h 373"/>
              <a:gd name="T4" fmla="*/ 0 w 262"/>
              <a:gd name="T5" fmla="*/ 54 h 373"/>
              <a:gd name="T6" fmla="*/ 0 w 262"/>
              <a:gd name="T7" fmla="*/ 319 h 373"/>
              <a:gd name="T8" fmla="*/ 54 w 262"/>
              <a:gd name="T9" fmla="*/ 373 h 373"/>
              <a:gd name="T10" fmla="*/ 208 w 262"/>
              <a:gd name="T11" fmla="*/ 373 h 373"/>
              <a:gd name="T12" fmla="*/ 262 w 262"/>
              <a:gd name="T13" fmla="*/ 319 h 373"/>
              <a:gd name="T14" fmla="*/ 262 w 262"/>
              <a:gd name="T15" fmla="*/ 54 h 373"/>
              <a:gd name="T16" fmla="*/ 208 w 262"/>
              <a:gd name="T17" fmla="*/ 0 h 3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373">
                <a:moveTo>
                  <a:pt x="208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9"/>
                  <a:pt x="24" y="373"/>
                  <a:pt x="54" y="373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38" y="373"/>
                  <a:pt x="262" y="349"/>
                  <a:pt x="262" y="319"/>
                </a:cubicBezTo>
                <a:cubicBezTo>
                  <a:pt x="262" y="54"/>
                  <a:pt x="262" y="54"/>
                  <a:pt x="262" y="54"/>
                </a:cubicBezTo>
                <a:cubicBezTo>
                  <a:pt x="262" y="24"/>
                  <a:pt x="238" y="0"/>
                  <a:pt x="208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8" name="Freeform 54"/>
          <p:cNvSpPr/>
          <p:nvPr/>
        </p:nvSpPr>
        <p:spPr bwMode="auto">
          <a:xfrm>
            <a:off x="4652965" y="2017713"/>
            <a:ext cx="379413" cy="520700"/>
          </a:xfrm>
          <a:custGeom>
            <a:gdLst>
              <a:gd name="T0" fmla="*/ 217 w 218"/>
              <a:gd name="T1" fmla="*/ 0 h 299"/>
              <a:gd name="T2" fmla="*/ 1 w 218"/>
              <a:gd name="T3" fmla="*/ 0 h 299"/>
              <a:gd name="T4" fmla="*/ 0 w 218"/>
              <a:gd name="T5" fmla="*/ 1 h 299"/>
              <a:gd name="T6" fmla="*/ 0 w 218"/>
              <a:gd name="T7" fmla="*/ 299 h 299"/>
              <a:gd name="T8" fmla="*/ 1 w 218"/>
              <a:gd name="T9" fmla="*/ 299 h 299"/>
              <a:gd name="T10" fmla="*/ 217 w 218"/>
              <a:gd name="T11" fmla="*/ 299 h 299"/>
              <a:gd name="T12" fmla="*/ 218 w 218"/>
              <a:gd name="T13" fmla="*/ 299 h 299"/>
              <a:gd name="T14" fmla="*/ 218 w 218"/>
              <a:gd name="T15" fmla="*/ 1 h 299"/>
              <a:gd name="T16" fmla="*/ 217 w 218"/>
              <a:gd name="T17" fmla="*/ 0 h 2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299">
                <a:moveTo>
                  <a:pt x="217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1" y="299"/>
                  <a:pt x="1" y="299"/>
                </a:cubicBezTo>
                <a:cubicBezTo>
                  <a:pt x="217" y="299"/>
                  <a:pt x="217" y="299"/>
                  <a:pt x="217" y="299"/>
                </a:cubicBezTo>
                <a:cubicBezTo>
                  <a:pt x="217" y="299"/>
                  <a:pt x="218" y="299"/>
                  <a:pt x="218" y="299"/>
                </a:cubicBezTo>
                <a:cubicBezTo>
                  <a:pt x="218" y="1"/>
                  <a:pt x="218" y="1"/>
                  <a:pt x="218" y="1"/>
                </a:cubicBezTo>
                <a:cubicBezTo>
                  <a:pt x="218" y="1"/>
                  <a:pt x="217" y="0"/>
                  <a:pt x="217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9" name="Freeform 55"/>
          <p:cNvSpPr/>
          <p:nvPr/>
        </p:nvSpPr>
        <p:spPr bwMode="auto">
          <a:xfrm>
            <a:off x="4787901" y="1984375"/>
            <a:ext cx="109538" cy="14288"/>
          </a:xfrm>
          <a:custGeom>
            <a:gdLst>
              <a:gd name="T0" fmla="*/ 60 w 63"/>
              <a:gd name="T1" fmla="*/ 0 h 8"/>
              <a:gd name="T2" fmla="*/ 4 w 63"/>
              <a:gd name="T3" fmla="*/ 0 h 8"/>
              <a:gd name="T4" fmla="*/ 0 w 63"/>
              <a:gd name="T5" fmla="*/ 4 h 8"/>
              <a:gd name="T6" fmla="*/ 0 w 63"/>
              <a:gd name="T7" fmla="*/ 4 h 8"/>
              <a:gd name="T8" fmla="*/ 4 w 63"/>
              <a:gd name="T9" fmla="*/ 8 h 8"/>
              <a:gd name="T10" fmla="*/ 60 w 63"/>
              <a:gd name="T11" fmla="*/ 8 h 8"/>
              <a:gd name="T12" fmla="*/ 63 w 63"/>
              <a:gd name="T13" fmla="*/ 4 h 8"/>
              <a:gd name="T14" fmla="*/ 63 w 63"/>
              <a:gd name="T15" fmla="*/ 4 h 8"/>
              <a:gd name="T16" fmla="*/ 60 w 63"/>
              <a:gd name="T17" fmla="*/ 0 h 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8">
                <a:moveTo>
                  <a:pt x="6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2" y="8"/>
                  <a:pt x="63" y="6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2"/>
                  <a:pt x="62" y="0"/>
                  <a:pt x="6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0" name="Oval 56"/>
          <p:cNvSpPr>
            <a:spLocks noChangeArrowheads="1"/>
          </p:cNvSpPr>
          <p:nvPr/>
        </p:nvSpPr>
        <p:spPr bwMode="auto">
          <a:xfrm>
            <a:off x="4826001" y="2566988"/>
            <a:ext cx="33338" cy="3333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1" name="Freeform 57"/>
          <p:cNvSpPr/>
          <p:nvPr/>
        </p:nvSpPr>
        <p:spPr bwMode="auto">
          <a:xfrm>
            <a:off x="4211640" y="2062163"/>
            <a:ext cx="517525" cy="381000"/>
          </a:xfrm>
          <a:custGeom>
            <a:gdLst>
              <a:gd name="T0" fmla="*/ 149 w 297"/>
              <a:gd name="T1" fmla="*/ 0 h 219"/>
              <a:gd name="T2" fmla="*/ 297 w 297"/>
              <a:gd name="T3" fmla="*/ 102 h 219"/>
              <a:gd name="T4" fmla="*/ 241 w 297"/>
              <a:gd name="T5" fmla="*/ 183 h 219"/>
              <a:gd name="T6" fmla="*/ 285 w 297"/>
              <a:gd name="T7" fmla="*/ 219 h 219"/>
              <a:gd name="T8" fmla="*/ 284 w 297"/>
              <a:gd name="T9" fmla="*/ 219 h 219"/>
              <a:gd name="T10" fmla="*/ 213 w 297"/>
              <a:gd name="T11" fmla="*/ 195 h 219"/>
              <a:gd name="T12" fmla="*/ 149 w 297"/>
              <a:gd name="T13" fmla="*/ 205 h 219"/>
              <a:gd name="T14" fmla="*/ 0 w 297"/>
              <a:gd name="T15" fmla="*/ 102 h 219"/>
              <a:gd name="T16" fmla="*/ 149 w 297"/>
              <a:gd name="T17" fmla="*/ 0 h 2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219">
                <a:moveTo>
                  <a:pt x="149" y="0"/>
                </a:moveTo>
                <a:cubicBezTo>
                  <a:pt x="231" y="0"/>
                  <a:pt x="297" y="46"/>
                  <a:pt x="297" y="102"/>
                </a:cubicBezTo>
                <a:cubicBezTo>
                  <a:pt x="297" y="135"/>
                  <a:pt x="275" y="164"/>
                  <a:pt x="241" y="183"/>
                </a:cubicBezTo>
                <a:cubicBezTo>
                  <a:pt x="249" y="198"/>
                  <a:pt x="265" y="211"/>
                  <a:pt x="285" y="219"/>
                </a:cubicBezTo>
                <a:cubicBezTo>
                  <a:pt x="285" y="219"/>
                  <a:pt x="284" y="219"/>
                  <a:pt x="284" y="219"/>
                </a:cubicBezTo>
                <a:cubicBezTo>
                  <a:pt x="255" y="219"/>
                  <a:pt x="230" y="209"/>
                  <a:pt x="213" y="195"/>
                </a:cubicBezTo>
                <a:cubicBezTo>
                  <a:pt x="194" y="201"/>
                  <a:pt x="172" y="205"/>
                  <a:pt x="149" y="205"/>
                </a:cubicBezTo>
                <a:cubicBezTo>
                  <a:pt x="66" y="205"/>
                  <a:pt x="0" y="159"/>
                  <a:pt x="0" y="102"/>
                </a:cubicBezTo>
                <a:cubicBezTo>
                  <a:pt x="0" y="46"/>
                  <a:pt x="66" y="0"/>
                  <a:pt x="14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2" name="Freeform 58"/>
          <p:cNvSpPr>
            <a:spLocks noEditPoints="1"/>
          </p:cNvSpPr>
          <p:nvPr/>
        </p:nvSpPr>
        <p:spPr bwMode="auto">
          <a:xfrm>
            <a:off x="4443414" y="2136775"/>
            <a:ext cx="50800" cy="211138"/>
          </a:xfrm>
          <a:custGeom>
            <a:gdLst>
              <a:gd name="T0" fmla="*/ 30 w 32"/>
              <a:gd name="T1" fmla="*/ 133 h 133"/>
              <a:gd name="T2" fmla="*/ 0 w 32"/>
              <a:gd name="T3" fmla="*/ 133 h 133"/>
              <a:gd name="T4" fmla="*/ 0 w 32"/>
              <a:gd name="T5" fmla="*/ 37 h 133"/>
              <a:gd name="T6" fmla="*/ 30 w 32"/>
              <a:gd name="T7" fmla="*/ 37 h 133"/>
              <a:gd name="T8" fmla="*/ 30 w 32"/>
              <a:gd name="T9" fmla="*/ 133 h 133"/>
              <a:gd name="T10" fmla="*/ 30 w 32"/>
              <a:gd name="T11" fmla="*/ 133 h 133"/>
              <a:gd name="T12" fmla="*/ 32 w 32"/>
              <a:gd name="T13" fmla="*/ 23 h 133"/>
              <a:gd name="T14" fmla="*/ 0 w 32"/>
              <a:gd name="T15" fmla="*/ 23 h 133"/>
              <a:gd name="T16" fmla="*/ 0 w 32"/>
              <a:gd name="T17" fmla="*/ 0 h 133"/>
              <a:gd name="T18" fmla="*/ 32 w 32"/>
              <a:gd name="T19" fmla="*/ 0 h 133"/>
              <a:gd name="T20" fmla="*/ 32 w 32"/>
              <a:gd name="T21" fmla="*/ 23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133">
                <a:moveTo>
                  <a:pt x="30" y="133"/>
                </a:moveTo>
                <a:lnTo>
                  <a:pt x="0" y="133"/>
                </a:lnTo>
                <a:lnTo>
                  <a:pt x="0" y="37"/>
                </a:lnTo>
                <a:lnTo>
                  <a:pt x="30" y="37"/>
                </a:lnTo>
                <a:lnTo>
                  <a:pt x="30" y="133"/>
                </a:lnTo>
                <a:lnTo>
                  <a:pt x="30" y="133"/>
                </a:lnTo>
                <a:close/>
                <a:moveTo>
                  <a:pt x="32" y="23"/>
                </a:moveTo>
                <a:lnTo>
                  <a:pt x="0" y="23"/>
                </a:lnTo>
                <a:lnTo>
                  <a:pt x="0" y="0"/>
                </a:lnTo>
                <a:lnTo>
                  <a:pt x="32" y="0"/>
                </a:lnTo>
                <a:lnTo>
                  <a:pt x="32" y="23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2000" p14:dur="0"/>
    </mc:Choice>
    <mc:Fallback>
      <p:transition advClick="0" advTm="200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4" cy="987564"/>
            <a:chOff x="4005145" y="5555412"/>
            <a:chExt cx="4491154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04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2" name="菱形 5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89724" name="Freeform 636"/>
          <p:cNvSpPr/>
          <p:nvPr/>
        </p:nvSpPr>
        <p:spPr bwMode="auto">
          <a:xfrm>
            <a:off x="6057901" y="4217988"/>
            <a:ext cx="69850" cy="284162"/>
          </a:xfrm>
          <a:custGeom>
            <a:cxnLst>
              <a:cxn ang="0">
                <a:pos x="7" y="9"/>
              </a:cxn>
              <a:cxn ang="0">
                <a:pos x="9" y="3"/>
              </a:cxn>
              <a:cxn ang="0">
                <a:pos x="3" y="1"/>
              </a:cxn>
              <a:cxn ang="0">
                <a:pos x="1" y="7"/>
              </a:cxn>
              <a:cxn ang="0">
                <a:pos x="3" y="9"/>
              </a:cxn>
              <a:cxn ang="0">
                <a:pos x="3" y="31"/>
              </a:cxn>
              <a:cxn ang="0">
                <a:pos x="3" y="31"/>
              </a:cxn>
              <a:cxn ang="0">
                <a:pos x="1" y="38"/>
              </a:cxn>
              <a:cxn ang="0">
                <a:pos x="7" y="39"/>
              </a:cxn>
              <a:cxn ang="0">
                <a:pos x="9" y="33"/>
              </a:cxn>
              <a:cxn ang="0">
                <a:pos x="7" y="31"/>
              </a:cxn>
              <a:cxn ang="0">
                <a:pos x="7" y="9"/>
              </a:cxn>
            </a:cxnLst>
            <a:rect l="0" t="0" r="r" b="b"/>
            <a:pathLst>
              <a:path w="10" h="41">
                <a:moveTo>
                  <a:pt x="7" y="9"/>
                </a:moveTo>
                <a:cubicBezTo>
                  <a:pt x="10" y="8"/>
                  <a:pt x="10" y="5"/>
                  <a:pt x="9" y="3"/>
                </a:cubicBezTo>
                <a:cubicBezTo>
                  <a:pt x="8" y="1"/>
                  <a:pt x="5" y="0"/>
                  <a:pt x="3" y="1"/>
                </a:cubicBezTo>
                <a:cubicBezTo>
                  <a:pt x="1" y="2"/>
                  <a:pt x="0" y="5"/>
                  <a:pt x="1" y="7"/>
                </a:cubicBezTo>
                <a:cubicBezTo>
                  <a:pt x="2" y="8"/>
                  <a:pt x="2" y="9"/>
                  <a:pt x="3" y="9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3"/>
                  <a:pt x="0" y="35"/>
                  <a:pt x="1" y="38"/>
                </a:cubicBezTo>
                <a:cubicBezTo>
                  <a:pt x="2" y="40"/>
                  <a:pt x="5" y="41"/>
                  <a:pt x="7" y="39"/>
                </a:cubicBezTo>
                <a:cubicBezTo>
                  <a:pt x="9" y="38"/>
                  <a:pt x="10" y="35"/>
                  <a:pt x="9" y="33"/>
                </a:cubicBezTo>
                <a:cubicBezTo>
                  <a:pt x="8" y="32"/>
                  <a:pt x="8" y="32"/>
                  <a:pt x="7" y="31"/>
                </a:cubicBezTo>
                <a:cubicBezTo>
                  <a:pt x="7" y="9"/>
                  <a:pt x="7" y="9"/>
                  <a:pt x="7" y="9"/>
                </a:cubicBezTo>
                <a:close/>
              </a:path>
            </a:pathLst>
          </a:custGeom>
          <a:solidFill>
            <a:srgbClr val="BCBEC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5" name="Oval 767"/>
          <p:cNvSpPr>
            <a:spLocks noChangeArrowheads="1"/>
          </p:cNvSpPr>
          <p:nvPr/>
        </p:nvSpPr>
        <p:spPr bwMode="auto">
          <a:xfrm>
            <a:off x="5837240" y="2767013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6" name="Freeform 768"/>
          <p:cNvSpPr/>
          <p:nvPr/>
        </p:nvSpPr>
        <p:spPr bwMode="auto">
          <a:xfrm>
            <a:off x="4794251" y="1903413"/>
            <a:ext cx="2597150" cy="4000500"/>
          </a:xfrm>
          <a:custGeom>
            <a:cxnLst>
              <a:cxn ang="0">
                <a:pos x="302" y="266"/>
              </a:cxn>
              <a:cxn ang="0">
                <a:pos x="302" y="244"/>
              </a:cxn>
              <a:cxn ang="0">
                <a:pos x="229" y="22"/>
              </a:cxn>
              <a:cxn ang="0">
                <a:pos x="186" y="0"/>
              </a:cxn>
              <a:cxn ang="0">
                <a:pos x="148" y="20"/>
              </a:cxn>
              <a:cxn ang="0">
                <a:pos x="74" y="244"/>
              </a:cxn>
              <a:cxn ang="0">
                <a:pos x="74" y="266"/>
              </a:cxn>
              <a:cxn ang="0">
                <a:pos x="0" y="476"/>
              </a:cxn>
              <a:cxn ang="0">
                <a:pos x="16" y="492"/>
              </a:cxn>
              <a:cxn ang="0">
                <a:pos x="80" y="492"/>
              </a:cxn>
              <a:cxn ang="0">
                <a:pos x="118" y="539"/>
              </a:cxn>
              <a:cxn ang="0">
                <a:pos x="112" y="553"/>
              </a:cxn>
              <a:cxn ang="0">
                <a:pos x="117" y="573"/>
              </a:cxn>
              <a:cxn ang="0">
                <a:pos x="141" y="567"/>
              </a:cxn>
              <a:cxn ang="0">
                <a:pos x="156" y="533"/>
              </a:cxn>
              <a:cxn ang="0">
                <a:pos x="158" y="522"/>
              </a:cxn>
              <a:cxn ang="0">
                <a:pos x="142" y="509"/>
              </a:cxn>
              <a:cxn ang="0">
                <a:pos x="133" y="509"/>
              </a:cxn>
              <a:cxn ang="0">
                <a:pos x="111" y="489"/>
              </a:cxn>
              <a:cxn ang="0">
                <a:pos x="111" y="475"/>
              </a:cxn>
              <a:cxn ang="0">
                <a:pos x="95" y="460"/>
              </a:cxn>
              <a:cxn ang="0">
                <a:pos x="50" y="460"/>
              </a:cxn>
              <a:cxn ang="0">
                <a:pos x="34" y="442"/>
              </a:cxn>
              <a:cxn ang="0">
                <a:pos x="65" y="324"/>
              </a:cxn>
              <a:cxn ang="0">
                <a:pos x="65" y="324"/>
              </a:cxn>
              <a:cxn ang="0">
                <a:pos x="74" y="326"/>
              </a:cxn>
              <a:cxn ang="0">
                <a:pos x="74" y="356"/>
              </a:cxn>
              <a:cxn ang="0">
                <a:pos x="89" y="373"/>
              </a:cxn>
              <a:cxn ang="0">
                <a:pos x="106" y="357"/>
              </a:cxn>
              <a:cxn ang="0">
                <a:pos x="106" y="266"/>
              </a:cxn>
              <a:cxn ang="0">
                <a:pos x="106" y="266"/>
              </a:cxn>
              <a:cxn ang="0">
                <a:pos x="106" y="244"/>
              </a:cxn>
              <a:cxn ang="0">
                <a:pos x="173" y="40"/>
              </a:cxn>
              <a:cxn ang="0">
                <a:pos x="186" y="32"/>
              </a:cxn>
              <a:cxn ang="0">
                <a:pos x="202" y="39"/>
              </a:cxn>
              <a:cxn ang="0">
                <a:pos x="270" y="244"/>
              </a:cxn>
              <a:cxn ang="0">
                <a:pos x="270" y="271"/>
              </a:cxn>
              <a:cxn ang="0">
                <a:pos x="270" y="356"/>
              </a:cxn>
              <a:cxn ang="0">
                <a:pos x="284" y="373"/>
              </a:cxn>
              <a:cxn ang="0">
                <a:pos x="302" y="357"/>
              </a:cxn>
              <a:cxn ang="0">
                <a:pos x="302" y="326"/>
              </a:cxn>
              <a:cxn ang="0">
                <a:pos x="311" y="324"/>
              </a:cxn>
              <a:cxn ang="0">
                <a:pos x="311" y="324"/>
              </a:cxn>
              <a:cxn ang="0">
                <a:pos x="342" y="442"/>
              </a:cxn>
              <a:cxn ang="0">
                <a:pos x="326" y="460"/>
              </a:cxn>
              <a:cxn ang="0">
                <a:pos x="281" y="460"/>
              </a:cxn>
              <a:cxn ang="0">
                <a:pos x="265" y="475"/>
              </a:cxn>
              <a:cxn ang="0">
                <a:pos x="264" y="488"/>
              </a:cxn>
              <a:cxn ang="0">
                <a:pos x="242" y="509"/>
              </a:cxn>
              <a:cxn ang="0">
                <a:pos x="234" y="509"/>
              </a:cxn>
              <a:cxn ang="0">
                <a:pos x="223" y="513"/>
              </a:cxn>
              <a:cxn ang="0">
                <a:pos x="219" y="532"/>
              </a:cxn>
              <a:cxn ang="0">
                <a:pos x="235" y="567"/>
              </a:cxn>
              <a:cxn ang="0">
                <a:pos x="249" y="576"/>
              </a:cxn>
              <a:cxn ang="0">
                <a:pos x="258" y="573"/>
              </a:cxn>
              <a:cxn ang="0">
                <a:pos x="264" y="553"/>
              </a:cxn>
              <a:cxn ang="0">
                <a:pos x="258" y="539"/>
              </a:cxn>
              <a:cxn ang="0">
                <a:pos x="296" y="492"/>
              </a:cxn>
              <a:cxn ang="0">
                <a:pos x="360" y="492"/>
              </a:cxn>
              <a:cxn ang="0">
                <a:pos x="376" y="476"/>
              </a:cxn>
              <a:cxn ang="0">
                <a:pos x="302" y="266"/>
              </a:cxn>
            </a:cxnLst>
            <a:rect l="0" t="0" r="r" b="b"/>
            <a:pathLst>
              <a:path w="376" h="579">
                <a:moveTo>
                  <a:pt x="302" y="266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165"/>
                  <a:pt x="276" y="86"/>
                  <a:pt x="229" y="22"/>
                </a:cubicBezTo>
                <a:cubicBezTo>
                  <a:pt x="219" y="8"/>
                  <a:pt x="203" y="0"/>
                  <a:pt x="186" y="0"/>
                </a:cubicBezTo>
                <a:cubicBezTo>
                  <a:pt x="171" y="0"/>
                  <a:pt x="157" y="8"/>
                  <a:pt x="148" y="20"/>
                </a:cubicBezTo>
                <a:cubicBezTo>
                  <a:pt x="100" y="85"/>
                  <a:pt x="74" y="164"/>
                  <a:pt x="74" y="244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52" y="282"/>
                  <a:pt x="0" y="334"/>
                  <a:pt x="0" y="476"/>
                </a:cubicBezTo>
                <a:cubicBezTo>
                  <a:pt x="0" y="485"/>
                  <a:pt x="8" y="492"/>
                  <a:pt x="16" y="492"/>
                </a:cubicBezTo>
                <a:cubicBezTo>
                  <a:pt x="80" y="492"/>
                  <a:pt x="80" y="492"/>
                  <a:pt x="80" y="492"/>
                </a:cubicBezTo>
                <a:cubicBezTo>
                  <a:pt x="81" y="515"/>
                  <a:pt x="97" y="533"/>
                  <a:pt x="118" y="539"/>
                </a:cubicBezTo>
                <a:cubicBezTo>
                  <a:pt x="112" y="553"/>
                  <a:pt x="112" y="553"/>
                  <a:pt x="112" y="553"/>
                </a:cubicBezTo>
                <a:cubicBezTo>
                  <a:pt x="109" y="560"/>
                  <a:pt x="110" y="568"/>
                  <a:pt x="117" y="573"/>
                </a:cubicBezTo>
                <a:cubicBezTo>
                  <a:pt x="125" y="579"/>
                  <a:pt x="137" y="576"/>
                  <a:pt x="141" y="567"/>
                </a:cubicBezTo>
                <a:cubicBezTo>
                  <a:pt x="156" y="533"/>
                  <a:pt x="156" y="533"/>
                  <a:pt x="156" y="533"/>
                </a:cubicBezTo>
                <a:cubicBezTo>
                  <a:pt x="158" y="529"/>
                  <a:pt x="159" y="525"/>
                  <a:pt x="158" y="522"/>
                </a:cubicBezTo>
                <a:cubicBezTo>
                  <a:pt x="156" y="514"/>
                  <a:pt x="149" y="509"/>
                  <a:pt x="142" y="509"/>
                </a:cubicBezTo>
                <a:cubicBezTo>
                  <a:pt x="133" y="509"/>
                  <a:pt x="133" y="509"/>
                  <a:pt x="133" y="509"/>
                </a:cubicBezTo>
                <a:cubicBezTo>
                  <a:pt x="121" y="509"/>
                  <a:pt x="112" y="500"/>
                  <a:pt x="111" y="489"/>
                </a:cubicBezTo>
                <a:cubicBezTo>
                  <a:pt x="111" y="475"/>
                  <a:pt x="111" y="475"/>
                  <a:pt x="111" y="475"/>
                </a:cubicBezTo>
                <a:cubicBezTo>
                  <a:pt x="111" y="467"/>
                  <a:pt x="104" y="460"/>
                  <a:pt x="95" y="460"/>
                </a:cubicBezTo>
                <a:cubicBezTo>
                  <a:pt x="50" y="460"/>
                  <a:pt x="50" y="460"/>
                  <a:pt x="50" y="460"/>
                </a:cubicBezTo>
                <a:cubicBezTo>
                  <a:pt x="41" y="460"/>
                  <a:pt x="33" y="451"/>
                  <a:pt x="34" y="442"/>
                </a:cubicBezTo>
                <a:cubicBezTo>
                  <a:pt x="38" y="382"/>
                  <a:pt x="53" y="345"/>
                  <a:pt x="65" y="324"/>
                </a:cubicBezTo>
                <a:cubicBezTo>
                  <a:pt x="65" y="324"/>
                  <a:pt x="65" y="324"/>
                  <a:pt x="65" y="324"/>
                </a:cubicBezTo>
                <a:cubicBezTo>
                  <a:pt x="68" y="320"/>
                  <a:pt x="74" y="321"/>
                  <a:pt x="74" y="326"/>
                </a:cubicBezTo>
                <a:cubicBezTo>
                  <a:pt x="74" y="356"/>
                  <a:pt x="74" y="356"/>
                  <a:pt x="74" y="356"/>
                </a:cubicBezTo>
                <a:cubicBezTo>
                  <a:pt x="74" y="365"/>
                  <a:pt x="80" y="372"/>
                  <a:pt x="89" y="373"/>
                </a:cubicBezTo>
                <a:cubicBezTo>
                  <a:pt x="98" y="374"/>
                  <a:pt x="106" y="366"/>
                  <a:pt x="106" y="357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44"/>
                  <a:pt x="106" y="244"/>
                  <a:pt x="106" y="244"/>
                </a:cubicBezTo>
                <a:cubicBezTo>
                  <a:pt x="106" y="171"/>
                  <a:pt x="130" y="99"/>
                  <a:pt x="173" y="40"/>
                </a:cubicBezTo>
                <a:cubicBezTo>
                  <a:pt x="177" y="35"/>
                  <a:pt x="181" y="32"/>
                  <a:pt x="186" y="32"/>
                </a:cubicBezTo>
                <a:cubicBezTo>
                  <a:pt x="193" y="32"/>
                  <a:pt x="198" y="34"/>
                  <a:pt x="202" y="39"/>
                </a:cubicBezTo>
                <a:cubicBezTo>
                  <a:pt x="246" y="98"/>
                  <a:pt x="270" y="171"/>
                  <a:pt x="270" y="244"/>
                </a:cubicBezTo>
                <a:cubicBezTo>
                  <a:pt x="270" y="271"/>
                  <a:pt x="270" y="271"/>
                  <a:pt x="270" y="271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0" y="365"/>
                  <a:pt x="276" y="372"/>
                  <a:pt x="284" y="373"/>
                </a:cubicBezTo>
                <a:cubicBezTo>
                  <a:pt x="294" y="374"/>
                  <a:pt x="302" y="366"/>
                  <a:pt x="302" y="357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302" y="321"/>
                  <a:pt x="308" y="320"/>
                  <a:pt x="311" y="324"/>
                </a:cubicBezTo>
                <a:cubicBezTo>
                  <a:pt x="311" y="324"/>
                  <a:pt x="311" y="324"/>
                  <a:pt x="311" y="324"/>
                </a:cubicBezTo>
                <a:cubicBezTo>
                  <a:pt x="323" y="345"/>
                  <a:pt x="338" y="382"/>
                  <a:pt x="342" y="442"/>
                </a:cubicBezTo>
                <a:cubicBezTo>
                  <a:pt x="343" y="451"/>
                  <a:pt x="335" y="460"/>
                  <a:pt x="326" y="460"/>
                </a:cubicBezTo>
                <a:cubicBezTo>
                  <a:pt x="281" y="460"/>
                  <a:pt x="281" y="460"/>
                  <a:pt x="281" y="460"/>
                </a:cubicBezTo>
                <a:cubicBezTo>
                  <a:pt x="272" y="460"/>
                  <a:pt x="265" y="466"/>
                  <a:pt x="265" y="475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500"/>
                  <a:pt x="254" y="509"/>
                  <a:pt x="242" y="509"/>
                </a:cubicBezTo>
                <a:cubicBezTo>
                  <a:pt x="234" y="509"/>
                  <a:pt x="234" y="509"/>
                  <a:pt x="234" y="509"/>
                </a:cubicBezTo>
                <a:cubicBezTo>
                  <a:pt x="230" y="509"/>
                  <a:pt x="226" y="511"/>
                  <a:pt x="223" y="513"/>
                </a:cubicBezTo>
                <a:cubicBezTo>
                  <a:pt x="218" y="518"/>
                  <a:pt x="216" y="526"/>
                  <a:pt x="219" y="532"/>
                </a:cubicBezTo>
                <a:cubicBezTo>
                  <a:pt x="235" y="567"/>
                  <a:pt x="235" y="567"/>
                  <a:pt x="235" y="567"/>
                </a:cubicBezTo>
                <a:cubicBezTo>
                  <a:pt x="238" y="573"/>
                  <a:pt x="243" y="576"/>
                  <a:pt x="249" y="576"/>
                </a:cubicBezTo>
                <a:cubicBezTo>
                  <a:pt x="253" y="576"/>
                  <a:pt x="256" y="575"/>
                  <a:pt x="258" y="573"/>
                </a:cubicBezTo>
                <a:cubicBezTo>
                  <a:pt x="265" y="569"/>
                  <a:pt x="267" y="560"/>
                  <a:pt x="264" y="553"/>
                </a:cubicBezTo>
                <a:cubicBezTo>
                  <a:pt x="258" y="539"/>
                  <a:pt x="258" y="539"/>
                  <a:pt x="258" y="539"/>
                </a:cubicBezTo>
                <a:cubicBezTo>
                  <a:pt x="279" y="533"/>
                  <a:pt x="295" y="515"/>
                  <a:pt x="296" y="492"/>
                </a:cubicBezTo>
                <a:cubicBezTo>
                  <a:pt x="360" y="492"/>
                  <a:pt x="360" y="492"/>
                  <a:pt x="360" y="492"/>
                </a:cubicBezTo>
                <a:cubicBezTo>
                  <a:pt x="368" y="492"/>
                  <a:pt x="376" y="485"/>
                  <a:pt x="376" y="476"/>
                </a:cubicBezTo>
                <a:cubicBezTo>
                  <a:pt x="376" y="334"/>
                  <a:pt x="323" y="282"/>
                  <a:pt x="302" y="266"/>
                </a:cubicBezTo>
              </a:path>
            </a:pathLst>
          </a:cu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7" name="Freeform 769"/>
          <p:cNvSpPr>
            <a:spLocks noEditPoints="1"/>
          </p:cNvSpPr>
          <p:nvPr/>
        </p:nvSpPr>
        <p:spPr bwMode="auto">
          <a:xfrm>
            <a:off x="5946776" y="2898776"/>
            <a:ext cx="319088" cy="352425"/>
          </a:xfrm>
          <a:custGeom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8" name="Oval 770"/>
          <p:cNvSpPr>
            <a:spLocks noChangeArrowheads="1"/>
          </p:cNvSpPr>
          <p:nvPr/>
        </p:nvSpPr>
        <p:spPr bwMode="auto">
          <a:xfrm>
            <a:off x="5837240" y="3513138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9" name="Freeform 771"/>
          <p:cNvSpPr>
            <a:spLocks noEditPoints="1"/>
          </p:cNvSpPr>
          <p:nvPr/>
        </p:nvSpPr>
        <p:spPr bwMode="auto">
          <a:xfrm>
            <a:off x="5946776" y="3644901"/>
            <a:ext cx="319088" cy="352425"/>
          </a:xfrm>
          <a:custGeom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0" name="Freeform 772"/>
          <p:cNvSpPr>
            <a:spLocks noEditPoints="1"/>
          </p:cNvSpPr>
          <p:nvPr/>
        </p:nvSpPr>
        <p:spPr bwMode="auto">
          <a:xfrm>
            <a:off x="6880226" y="4149725"/>
            <a:ext cx="1588" cy="220662"/>
          </a:xfrm>
          <a:custGeom>
            <a:cxnLst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32"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1" name="Freeform 773"/>
          <p:cNvSpPr/>
          <p:nvPr/>
        </p:nvSpPr>
        <p:spPr bwMode="auto">
          <a:xfrm>
            <a:off x="6845302" y="4149725"/>
            <a:ext cx="34925" cy="303212"/>
          </a:xfrm>
          <a:custGeom>
            <a:cxnLst>
              <a:cxn ang="0">
                <a:pos x="5" y="0"/>
              </a:cxn>
              <a:cxn ang="0">
                <a:pos x="2" y="4"/>
              </a:cxn>
              <a:cxn ang="0">
                <a:pos x="2" y="35"/>
              </a:cxn>
              <a:cxn ang="0">
                <a:pos x="0" y="44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</a:cxnLst>
            <a:rect l="0" t="0" r="r" b="b"/>
            <a:pathLst>
              <a:path w="5" h="44">
                <a:moveTo>
                  <a:pt x="5" y="0"/>
                </a:moveTo>
                <a:cubicBezTo>
                  <a:pt x="3" y="1"/>
                  <a:pt x="2" y="2"/>
                  <a:pt x="2" y="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8"/>
                  <a:pt x="1" y="41"/>
                  <a:pt x="0" y="44"/>
                </a:cubicBezTo>
                <a:cubicBezTo>
                  <a:pt x="3" y="41"/>
                  <a:pt x="5" y="37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0"/>
                  <a:pt x="5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2" name="Freeform 774"/>
          <p:cNvSpPr>
            <a:spLocks noEditPoints="1"/>
          </p:cNvSpPr>
          <p:nvPr/>
        </p:nvSpPr>
        <p:spPr bwMode="auto">
          <a:xfrm>
            <a:off x="5526090" y="2179638"/>
            <a:ext cx="461963" cy="2190750"/>
          </a:xfrm>
          <a:custGeom>
            <a:cxnLst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2"/>
              </a:cxn>
              <a:cxn ang="0">
                <a:pos x="0" y="203"/>
              </a:cxn>
              <a:cxn ang="0">
                <a:pos x="0" y="202"/>
              </a:cxn>
              <a:cxn ang="0">
                <a:pos x="67" y="0"/>
              </a:cxn>
              <a:cxn ang="0">
                <a:pos x="67" y="0"/>
              </a:cxn>
              <a:cxn ang="0">
                <a:pos x="0" y="202"/>
              </a:cxn>
              <a:cxn ang="0">
                <a:pos x="67" y="0"/>
              </a:cxn>
            </a:cxnLst>
            <a:rect l="0" t="0" r="r" b="b"/>
            <a:pathLst>
              <a:path w="67" h="317"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2"/>
                </a:moveTo>
                <a:cubicBezTo>
                  <a:pt x="0" y="202"/>
                  <a:pt x="0" y="203"/>
                  <a:pt x="0" y="203"/>
                </a:cubicBezTo>
                <a:cubicBezTo>
                  <a:pt x="0" y="203"/>
                  <a:pt x="0" y="202"/>
                  <a:pt x="0" y="202"/>
                </a:cubicBezTo>
                <a:moveTo>
                  <a:pt x="67" y="0"/>
                </a:moveTo>
                <a:cubicBezTo>
                  <a:pt x="67" y="0"/>
                  <a:pt x="67" y="0"/>
                  <a:pt x="67" y="0"/>
                </a:cubicBezTo>
                <a:cubicBezTo>
                  <a:pt x="24" y="59"/>
                  <a:pt x="0" y="130"/>
                  <a:pt x="0" y="202"/>
                </a:cubicBezTo>
                <a:cubicBezTo>
                  <a:pt x="0" y="130"/>
                  <a:pt x="24" y="59"/>
                  <a:pt x="67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3" name="Freeform 775"/>
          <p:cNvSpPr/>
          <p:nvPr/>
        </p:nvSpPr>
        <p:spPr bwMode="auto">
          <a:xfrm>
            <a:off x="5491164" y="2179638"/>
            <a:ext cx="496888" cy="2273300"/>
          </a:xfrm>
          <a:custGeom>
            <a:cxnLst>
              <a:cxn ang="0">
                <a:pos x="72" y="0"/>
              </a:cxn>
              <a:cxn ang="0">
                <a:pos x="70" y="2"/>
              </a:cxn>
              <a:cxn ang="0">
                <a:pos x="3" y="207"/>
              </a:cxn>
              <a:cxn ang="0">
                <a:pos x="3" y="229"/>
              </a:cxn>
              <a:cxn ang="0">
                <a:pos x="3" y="229"/>
              </a:cxn>
              <a:cxn ang="0">
                <a:pos x="3" y="320"/>
              </a:cxn>
              <a:cxn ang="0">
                <a:pos x="0" y="329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226"/>
              </a:cxn>
              <a:cxn ang="0">
                <a:pos x="5" y="226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2"/>
              </a:cxn>
              <a:cxn ang="0">
                <a:pos x="5" y="202"/>
              </a:cxn>
              <a:cxn ang="0">
                <a:pos x="72" y="0"/>
              </a:cxn>
            </a:cxnLst>
            <a:rect l="0" t="0" r="r" b="b"/>
            <a:pathLst>
              <a:path w="72" h="329">
                <a:moveTo>
                  <a:pt x="72" y="0"/>
                </a:moveTo>
                <a:cubicBezTo>
                  <a:pt x="71" y="1"/>
                  <a:pt x="71" y="2"/>
                  <a:pt x="70" y="2"/>
                </a:cubicBezTo>
                <a:cubicBezTo>
                  <a:pt x="27" y="61"/>
                  <a:pt x="3" y="134"/>
                  <a:pt x="3" y="207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320"/>
                  <a:pt x="3" y="320"/>
                  <a:pt x="3" y="320"/>
                </a:cubicBezTo>
                <a:cubicBezTo>
                  <a:pt x="3" y="323"/>
                  <a:pt x="2" y="326"/>
                  <a:pt x="0" y="329"/>
                </a:cubicBezTo>
                <a:cubicBezTo>
                  <a:pt x="3" y="326"/>
                  <a:pt x="5" y="322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2"/>
                  <a:pt x="5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5" y="130"/>
                  <a:pt x="29" y="59"/>
                  <a:pt x="72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4" name="Freeform 776"/>
          <p:cNvSpPr/>
          <p:nvPr/>
        </p:nvSpPr>
        <p:spPr bwMode="auto">
          <a:xfrm>
            <a:off x="6748464" y="5324476"/>
            <a:ext cx="90488" cy="192087"/>
          </a:xfrm>
          <a:custGeom>
            <a:cxnLst>
              <a:cxn ang="0">
                <a:pos x="13" y="0"/>
              </a:cxn>
              <a:cxn ang="0">
                <a:pos x="11" y="0"/>
              </a:cxn>
              <a:cxn ang="0">
                <a:pos x="0" y="28"/>
              </a:cxn>
              <a:cxn ang="0">
                <a:pos x="13" y="0"/>
              </a:cxn>
            </a:cxnLst>
            <a:rect l="0" t="0" r="r" b="b"/>
            <a:pathLst>
              <a:path w="13" h="28">
                <a:moveTo>
                  <a:pt x="13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10"/>
                  <a:pt x="6" y="20"/>
                  <a:pt x="0" y="28"/>
                </a:cubicBezTo>
                <a:cubicBezTo>
                  <a:pt x="7" y="21"/>
                  <a:pt x="11" y="11"/>
                  <a:pt x="1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6" name="Freeform 778"/>
          <p:cNvSpPr/>
          <p:nvPr/>
        </p:nvSpPr>
        <p:spPr bwMode="auto">
          <a:xfrm>
            <a:off x="6313489" y="5378451"/>
            <a:ext cx="261938" cy="96837"/>
          </a:xfrm>
          <a:custGeom>
            <a:cxnLst>
              <a:cxn ang="0">
                <a:pos x="38" y="0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2" y="6"/>
              </a:cxn>
              <a:cxn ang="0">
                <a:pos x="14" y="6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0" y="14"/>
              </a:cxn>
              <a:cxn ang="0">
                <a:pos x="1" y="13"/>
              </a:cxn>
              <a:cxn ang="0">
                <a:pos x="12" y="9"/>
              </a:cxn>
              <a:cxn ang="0">
                <a:pos x="20" y="9"/>
              </a:cxn>
              <a:cxn ang="0">
                <a:pos x="38" y="0"/>
              </a:cxn>
            </a:cxnLst>
            <a:rect l="0" t="0" r="r" b="b"/>
            <a:pathLst>
              <a:path w="38" h="14">
                <a:moveTo>
                  <a:pt x="38" y="0"/>
                </a:moveTo>
                <a:cubicBezTo>
                  <a:pt x="34" y="4"/>
                  <a:pt x="29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0" y="6"/>
                  <a:pt x="6" y="8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0" y="13"/>
                  <a:pt x="1" y="13"/>
                  <a:pt x="1" y="13"/>
                </a:cubicBezTo>
                <a:cubicBezTo>
                  <a:pt x="4" y="10"/>
                  <a:pt x="8" y="9"/>
                  <a:pt x="12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7" y="9"/>
                  <a:pt x="34" y="6"/>
                  <a:pt x="38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9" name="Freeform 781"/>
          <p:cNvSpPr>
            <a:spLocks noEditPoints="1"/>
          </p:cNvSpPr>
          <p:nvPr/>
        </p:nvSpPr>
        <p:spPr bwMode="auto">
          <a:xfrm>
            <a:off x="6575427" y="5641975"/>
            <a:ext cx="42863" cy="88900"/>
          </a:xfrm>
          <a:custGeom>
            <a:cxnLst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2"/>
              </a:cxn>
              <a:cxn ang="0">
                <a:pos x="6" y="13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  <a:cxn ang="0">
                <a:pos x="0" y="0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3"/>
                  <a:pt x="6" y="13"/>
                </a:cubicBezTo>
                <a:cubicBezTo>
                  <a:pt x="6" y="13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0" name="Freeform 782"/>
          <p:cNvSpPr/>
          <p:nvPr/>
        </p:nvSpPr>
        <p:spPr bwMode="auto">
          <a:xfrm>
            <a:off x="6554789" y="5641975"/>
            <a:ext cx="84138" cy="214312"/>
          </a:xfrm>
          <a:custGeom>
            <a:cxnLst>
              <a:cxn ang="0">
                <a:pos x="3" y="0"/>
              </a:cxn>
              <a:cxn ang="0">
                <a:pos x="0" y="1"/>
              </a:cxn>
              <a:cxn ang="0">
                <a:pos x="6" y="15"/>
              </a:cxn>
              <a:cxn ang="0">
                <a:pos x="5" y="31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3" y="0"/>
              </a:cxn>
            </a:cxnLst>
            <a:rect l="0" t="0" r="r" b="b"/>
            <a:pathLst>
              <a:path w="12" h="31">
                <a:moveTo>
                  <a:pt x="3" y="0"/>
                </a:moveTo>
                <a:cubicBezTo>
                  <a:pt x="2" y="1"/>
                  <a:pt x="1" y="1"/>
                  <a:pt x="0" y="1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20"/>
                  <a:pt x="8" y="26"/>
                  <a:pt x="5" y="31"/>
                </a:cubicBezTo>
                <a:cubicBezTo>
                  <a:pt x="10" y="26"/>
                  <a:pt x="12" y="19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1" name="Freeform 783"/>
          <p:cNvSpPr/>
          <p:nvPr/>
        </p:nvSpPr>
        <p:spPr bwMode="auto">
          <a:xfrm>
            <a:off x="5153027" y="3756025"/>
            <a:ext cx="138113" cy="138112"/>
          </a:xfrm>
          <a:custGeom>
            <a:cxnLst>
              <a:cxn ang="0">
                <a:pos x="20" y="0"/>
              </a:cxn>
              <a:cxn ang="0">
                <a:pos x="0" y="20"/>
              </a:cxn>
              <a:cxn ang="0">
                <a:pos x="20" y="1"/>
              </a:cxn>
              <a:cxn ang="0">
                <a:pos x="20" y="0"/>
              </a:cxn>
            </a:cxnLst>
            <a:rect l="0" t="0" r="r" b="b"/>
            <a:pathLst>
              <a:path w="20" h="20">
                <a:moveTo>
                  <a:pt x="20" y="0"/>
                </a:moveTo>
                <a:cubicBezTo>
                  <a:pt x="14" y="4"/>
                  <a:pt x="7" y="11"/>
                  <a:pt x="0" y="20"/>
                </a:cubicBezTo>
                <a:cubicBezTo>
                  <a:pt x="7" y="11"/>
                  <a:pt x="15" y="5"/>
                  <a:pt x="20" y="1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3" name="Freeform 785"/>
          <p:cNvSpPr/>
          <p:nvPr/>
        </p:nvSpPr>
        <p:spPr bwMode="auto">
          <a:xfrm>
            <a:off x="5822951" y="1903413"/>
            <a:ext cx="1568450" cy="3365500"/>
          </a:xfrm>
          <a:custGeom>
            <a:cxnLst>
              <a:cxn ang="0">
                <a:pos x="39" y="0"/>
              </a:cxn>
              <a:cxn ang="0">
                <a:pos x="37" y="0"/>
              </a:cxn>
              <a:cxn ang="0">
                <a:pos x="37" y="0"/>
              </a:cxn>
              <a:cxn ang="0">
                <a:pos x="0" y="19"/>
              </a:cxn>
              <a:cxn ang="0">
                <a:pos x="35" y="3"/>
              </a:cxn>
              <a:cxn ang="0">
                <a:pos x="36" y="3"/>
              </a:cxn>
              <a:cxn ang="0">
                <a:pos x="77" y="24"/>
              </a:cxn>
              <a:cxn ang="0">
                <a:pos x="150" y="247"/>
              </a:cxn>
              <a:cxn ang="0">
                <a:pos x="150" y="269"/>
              </a:cxn>
              <a:cxn ang="0">
                <a:pos x="224" y="479"/>
              </a:cxn>
              <a:cxn ang="0">
                <a:pos x="222" y="487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153" y="266"/>
              </a:cxn>
              <a:cxn ang="0">
                <a:pos x="153" y="244"/>
              </a:cxn>
              <a:cxn ang="0">
                <a:pos x="80" y="22"/>
              </a:cxn>
              <a:cxn ang="0">
                <a:pos x="39" y="0"/>
              </a:cxn>
            </a:cxnLst>
            <a:rect l="0" t="0" r="r" b="b"/>
            <a:pathLst>
              <a:path w="226" h="487">
                <a:moveTo>
                  <a:pt x="39" y="0"/>
                </a:move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3" y="0"/>
                  <a:pt x="10" y="7"/>
                  <a:pt x="0" y="19"/>
                </a:cubicBezTo>
                <a:cubicBezTo>
                  <a:pt x="9" y="9"/>
                  <a:pt x="22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53" y="3"/>
                  <a:pt x="68" y="11"/>
                  <a:pt x="77" y="24"/>
                </a:cubicBezTo>
                <a:cubicBezTo>
                  <a:pt x="124" y="89"/>
                  <a:pt x="150" y="168"/>
                  <a:pt x="150" y="247"/>
                </a:cubicBezTo>
                <a:cubicBezTo>
                  <a:pt x="150" y="269"/>
                  <a:pt x="150" y="269"/>
                  <a:pt x="150" y="269"/>
                </a:cubicBezTo>
                <a:cubicBezTo>
                  <a:pt x="172" y="285"/>
                  <a:pt x="224" y="337"/>
                  <a:pt x="224" y="479"/>
                </a:cubicBezTo>
                <a:cubicBezTo>
                  <a:pt x="224" y="482"/>
                  <a:pt x="223" y="485"/>
                  <a:pt x="222" y="487"/>
                </a:cubicBezTo>
                <a:cubicBezTo>
                  <a:pt x="225" y="484"/>
                  <a:pt x="227" y="480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334"/>
                  <a:pt x="174" y="282"/>
                  <a:pt x="153" y="266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165"/>
                  <a:pt x="127" y="86"/>
                  <a:pt x="80" y="22"/>
                </a:cubicBezTo>
                <a:cubicBezTo>
                  <a:pt x="70" y="8"/>
                  <a:pt x="55" y="0"/>
                  <a:pt x="39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4" name="Freeform 786"/>
          <p:cNvSpPr>
            <a:spLocks noEditPoints="1"/>
          </p:cNvSpPr>
          <p:nvPr/>
        </p:nvSpPr>
        <p:spPr bwMode="auto">
          <a:xfrm>
            <a:off x="5029202" y="4149726"/>
            <a:ext cx="855663" cy="1671637"/>
          </a:xfrm>
          <a:custGeom>
            <a:cxnLst>
              <a:cxn ang="0">
                <a:pos x="107" y="242"/>
              </a:cxn>
              <a:cxn ang="0">
                <a:pos x="107" y="242"/>
              </a:cxn>
              <a:cxn ang="0">
                <a:pos x="107" y="242"/>
              </a:cxn>
              <a:cxn ang="0">
                <a:pos x="0" y="118"/>
              </a:cxn>
              <a:cxn ang="0">
                <a:pos x="16" y="135"/>
              </a:cxn>
              <a:cxn ang="0">
                <a:pos x="61" y="135"/>
              </a:cxn>
              <a:cxn ang="0">
                <a:pos x="77" y="150"/>
              </a:cxn>
              <a:cxn ang="0">
                <a:pos x="77" y="164"/>
              </a:cxn>
              <a:cxn ang="0">
                <a:pos x="99" y="184"/>
              </a:cxn>
              <a:cxn ang="0">
                <a:pos x="108" y="184"/>
              </a:cxn>
              <a:cxn ang="0">
                <a:pos x="124" y="197"/>
              </a:cxn>
              <a:cxn ang="0">
                <a:pos x="124" y="200"/>
              </a:cxn>
              <a:cxn ang="0">
                <a:pos x="124" y="197"/>
              </a:cxn>
              <a:cxn ang="0">
                <a:pos x="108" y="184"/>
              </a:cxn>
              <a:cxn ang="0">
                <a:pos x="99" y="184"/>
              </a:cxn>
              <a:cxn ang="0">
                <a:pos x="77" y="164"/>
              </a:cxn>
              <a:cxn ang="0">
                <a:pos x="77" y="150"/>
              </a:cxn>
              <a:cxn ang="0">
                <a:pos x="61" y="135"/>
              </a:cxn>
              <a:cxn ang="0">
                <a:pos x="16" y="135"/>
              </a:cxn>
              <a:cxn ang="0">
                <a:pos x="0" y="118"/>
              </a:cxn>
              <a:cxn ang="0">
                <a:pos x="31" y="0"/>
              </a:cxn>
              <a:cxn ang="0">
                <a:pos x="31" y="0"/>
              </a:cxn>
              <a:cxn ang="0">
                <a:pos x="0" y="117"/>
              </a:cxn>
              <a:cxn ang="0">
                <a:pos x="31" y="0"/>
              </a:cxn>
            </a:cxnLst>
            <a:rect l="0" t="0" r="r" b="b"/>
            <a:pathLst>
              <a:path w="124" h="241">
                <a:moveTo>
                  <a:pt x="107" y="242"/>
                </a:moveTo>
                <a:cubicBezTo>
                  <a:pt x="107" y="242"/>
                  <a:pt x="107" y="242"/>
                  <a:pt x="107" y="242"/>
                </a:cubicBezTo>
                <a:cubicBezTo>
                  <a:pt x="107" y="242"/>
                  <a:pt x="107" y="242"/>
                  <a:pt x="107" y="242"/>
                </a:cubicBezTo>
                <a:moveTo>
                  <a:pt x="0" y="118"/>
                </a:moveTo>
                <a:cubicBezTo>
                  <a:pt x="0" y="127"/>
                  <a:pt x="7" y="135"/>
                  <a:pt x="16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35"/>
                  <a:pt x="77" y="142"/>
                  <a:pt x="77" y="150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8" y="175"/>
                  <a:pt x="87" y="184"/>
                  <a:pt x="99" y="184"/>
                </a:cubicBezTo>
                <a:cubicBezTo>
                  <a:pt x="108" y="184"/>
                  <a:pt x="108" y="184"/>
                  <a:pt x="108" y="184"/>
                </a:cubicBezTo>
                <a:cubicBezTo>
                  <a:pt x="115" y="184"/>
                  <a:pt x="122" y="189"/>
                  <a:pt x="124" y="197"/>
                </a:cubicBezTo>
                <a:cubicBezTo>
                  <a:pt x="124" y="198"/>
                  <a:pt x="124" y="199"/>
                  <a:pt x="124" y="200"/>
                </a:cubicBezTo>
                <a:cubicBezTo>
                  <a:pt x="124" y="199"/>
                  <a:pt x="124" y="198"/>
                  <a:pt x="124" y="197"/>
                </a:cubicBezTo>
                <a:cubicBezTo>
                  <a:pt x="122" y="189"/>
                  <a:pt x="115" y="184"/>
                  <a:pt x="108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87" y="184"/>
                  <a:pt x="78" y="175"/>
                  <a:pt x="77" y="16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42"/>
                  <a:pt x="70" y="135"/>
                  <a:pt x="61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7"/>
                  <a:pt x="0" y="118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8" y="21"/>
                  <a:pt x="4" y="58"/>
                  <a:pt x="0" y="117"/>
                </a:cubicBezTo>
                <a:cubicBezTo>
                  <a:pt x="4" y="58"/>
                  <a:pt x="18" y="21"/>
                  <a:pt x="31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5" name="Freeform 787"/>
          <p:cNvSpPr/>
          <p:nvPr/>
        </p:nvSpPr>
        <p:spPr bwMode="auto">
          <a:xfrm>
            <a:off x="5006976" y="4149725"/>
            <a:ext cx="877888" cy="1706562"/>
          </a:xfrm>
          <a:custGeom>
            <a:cxnLst>
              <a:cxn ang="0">
                <a:pos x="34" y="0"/>
              </a:cxn>
              <a:cxn ang="0">
                <a:pos x="32" y="2"/>
              </a:cxn>
              <a:cxn ang="0">
                <a:pos x="32" y="2"/>
              </a:cxn>
              <a:cxn ang="0">
                <a:pos x="0" y="119"/>
              </a:cxn>
              <a:cxn ang="0">
                <a:pos x="17" y="138"/>
              </a:cxn>
              <a:cxn ang="0">
                <a:pos x="62" y="138"/>
              </a:cxn>
              <a:cxn ang="0">
                <a:pos x="78" y="153"/>
              </a:cxn>
              <a:cxn ang="0">
                <a:pos x="78" y="166"/>
              </a:cxn>
              <a:cxn ang="0">
                <a:pos x="100" y="187"/>
              </a:cxn>
              <a:cxn ang="0">
                <a:pos x="109" y="187"/>
              </a:cxn>
              <a:cxn ang="0">
                <a:pos x="124" y="199"/>
              </a:cxn>
              <a:cxn ang="0">
                <a:pos x="123" y="211"/>
              </a:cxn>
              <a:cxn ang="0">
                <a:pos x="107" y="245"/>
              </a:cxn>
              <a:cxn ang="0">
                <a:pos x="106" y="247"/>
              </a:cxn>
              <a:cxn ang="0">
                <a:pos x="110" y="242"/>
              </a:cxn>
              <a:cxn ang="0">
                <a:pos x="110" y="242"/>
              </a:cxn>
              <a:cxn ang="0">
                <a:pos x="110" y="242"/>
              </a:cxn>
              <a:cxn ang="0">
                <a:pos x="125" y="208"/>
              </a:cxn>
              <a:cxn ang="0">
                <a:pos x="127" y="200"/>
              </a:cxn>
              <a:cxn ang="0">
                <a:pos x="127" y="197"/>
              </a:cxn>
              <a:cxn ang="0">
                <a:pos x="111" y="184"/>
              </a:cxn>
              <a:cxn ang="0">
                <a:pos x="102" y="184"/>
              </a:cxn>
              <a:cxn ang="0">
                <a:pos x="80" y="164"/>
              </a:cxn>
              <a:cxn ang="0">
                <a:pos x="80" y="150"/>
              </a:cxn>
              <a:cxn ang="0">
                <a:pos x="64" y="135"/>
              </a:cxn>
              <a:cxn ang="0">
                <a:pos x="19" y="135"/>
              </a:cxn>
              <a:cxn ang="0">
                <a:pos x="3" y="118"/>
              </a:cxn>
              <a:cxn ang="0">
                <a:pos x="3" y="117"/>
              </a:cxn>
              <a:cxn ang="0">
                <a:pos x="3" y="117"/>
              </a:cxn>
              <a:cxn ang="0">
                <a:pos x="34" y="0"/>
              </a:cxn>
            </a:cxnLst>
            <a:rect l="0" t="0" r="r" b="b"/>
            <a:pathLst>
              <a:path w="127" h="246">
                <a:moveTo>
                  <a:pt x="34" y="0"/>
                </a:moveTo>
                <a:cubicBezTo>
                  <a:pt x="33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19" y="23"/>
                  <a:pt x="4" y="60"/>
                  <a:pt x="0" y="119"/>
                </a:cubicBezTo>
                <a:cubicBezTo>
                  <a:pt x="0" y="129"/>
                  <a:pt x="7" y="138"/>
                  <a:pt x="17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70" y="138"/>
                  <a:pt x="78" y="144"/>
                  <a:pt x="78" y="153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78"/>
                  <a:pt x="88" y="187"/>
                  <a:pt x="100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16" y="187"/>
                  <a:pt x="122" y="192"/>
                  <a:pt x="124" y="199"/>
                </a:cubicBezTo>
                <a:cubicBezTo>
                  <a:pt x="125" y="203"/>
                  <a:pt x="125" y="207"/>
                  <a:pt x="123" y="211"/>
                </a:cubicBezTo>
                <a:cubicBezTo>
                  <a:pt x="107" y="245"/>
                  <a:pt x="107" y="245"/>
                  <a:pt x="107" y="245"/>
                </a:cubicBezTo>
                <a:cubicBezTo>
                  <a:pt x="107" y="245"/>
                  <a:pt x="107" y="246"/>
                  <a:pt x="106" y="247"/>
                </a:cubicBezTo>
                <a:cubicBezTo>
                  <a:pt x="108" y="245"/>
                  <a:pt x="109" y="244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7" y="205"/>
                  <a:pt x="127" y="203"/>
                  <a:pt x="127" y="200"/>
                </a:cubicBezTo>
                <a:cubicBezTo>
                  <a:pt x="127" y="199"/>
                  <a:pt x="127" y="198"/>
                  <a:pt x="127" y="197"/>
                </a:cubicBezTo>
                <a:cubicBezTo>
                  <a:pt x="125" y="189"/>
                  <a:pt x="118" y="184"/>
                  <a:pt x="111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90" y="184"/>
                  <a:pt x="81" y="175"/>
                  <a:pt x="80" y="164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42"/>
                  <a:pt x="73" y="135"/>
                  <a:pt x="64" y="135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0" y="135"/>
                  <a:pt x="3" y="127"/>
                  <a:pt x="3" y="118"/>
                </a:cubicBezTo>
                <a:cubicBezTo>
                  <a:pt x="3" y="117"/>
                  <a:pt x="3" y="117"/>
                  <a:pt x="3" y="117"/>
                </a:cubicBezTo>
                <a:cubicBezTo>
                  <a:pt x="3" y="117"/>
                  <a:pt x="3" y="117"/>
                  <a:pt x="3" y="117"/>
                </a:cubicBezTo>
                <a:cubicBezTo>
                  <a:pt x="7" y="58"/>
                  <a:pt x="21" y="21"/>
                  <a:pt x="34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6" name="Oval 788"/>
          <p:cNvSpPr>
            <a:spLocks noChangeArrowheads="1"/>
          </p:cNvSpPr>
          <p:nvPr/>
        </p:nvSpPr>
        <p:spPr bwMode="auto">
          <a:xfrm>
            <a:off x="6680201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7" name="Oval 789"/>
          <p:cNvSpPr>
            <a:spLocks noChangeArrowheads="1"/>
          </p:cNvSpPr>
          <p:nvPr/>
        </p:nvSpPr>
        <p:spPr bwMode="auto">
          <a:xfrm>
            <a:off x="6673851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8" name="Oval 790"/>
          <p:cNvSpPr>
            <a:spLocks noChangeArrowheads="1"/>
          </p:cNvSpPr>
          <p:nvPr/>
        </p:nvSpPr>
        <p:spPr bwMode="auto">
          <a:xfrm>
            <a:off x="5326064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9" name="Oval 791"/>
          <p:cNvSpPr>
            <a:spLocks noChangeArrowheads="1"/>
          </p:cNvSpPr>
          <p:nvPr/>
        </p:nvSpPr>
        <p:spPr bwMode="auto">
          <a:xfrm>
            <a:off x="5319714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0" name="Oval 792"/>
          <p:cNvSpPr>
            <a:spLocks noChangeArrowheads="1"/>
          </p:cNvSpPr>
          <p:nvPr/>
        </p:nvSpPr>
        <p:spPr bwMode="auto">
          <a:xfrm>
            <a:off x="54022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1" name="Oval 793"/>
          <p:cNvSpPr>
            <a:spLocks noChangeArrowheads="1"/>
          </p:cNvSpPr>
          <p:nvPr/>
        </p:nvSpPr>
        <p:spPr bwMode="auto">
          <a:xfrm>
            <a:off x="54149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2" name="Oval 794"/>
          <p:cNvSpPr>
            <a:spLocks noChangeArrowheads="1"/>
          </p:cNvSpPr>
          <p:nvPr/>
        </p:nvSpPr>
        <p:spPr bwMode="auto">
          <a:xfrm>
            <a:off x="65833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3" name="Oval 795"/>
          <p:cNvSpPr>
            <a:spLocks noChangeArrowheads="1"/>
          </p:cNvSpPr>
          <p:nvPr/>
        </p:nvSpPr>
        <p:spPr bwMode="auto">
          <a:xfrm>
            <a:off x="65960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86" name="Text Placeholder 9"/>
          <p:cNvSpPr txBox="1"/>
          <p:nvPr/>
        </p:nvSpPr>
        <p:spPr>
          <a:xfrm>
            <a:off x="1840954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87" name="Content Placeholder 11"/>
          <p:cNvSpPr txBox="1"/>
          <p:nvPr/>
        </p:nvSpPr>
        <p:spPr>
          <a:xfrm>
            <a:off x="2237506" y="2441824"/>
            <a:ext cx="1971223" cy="292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9420" indent="-439420" defTabSz="1172210">
              <a:spcBef>
                <a:spcPct val="20000"/>
              </a:spcBef>
              <a:defRPr/>
            </a:pPr>
            <a:r>
              <a:rPr lang="zh-CN" altLang="en-US" sz="2000" b="1">
                <a:cs typeface="+mn-ea"/>
                <a:sym typeface="+mn-lt"/>
              </a:rPr>
              <a:t>您的标题</a:t>
            </a:r>
            <a:endParaRPr lang="en-GB" sz="2000" b="1">
              <a:cs typeface="+mn-ea"/>
              <a:sym typeface="+mn-lt"/>
            </a:endParaRPr>
          </a:p>
        </p:txBody>
      </p:sp>
      <p:sp>
        <p:nvSpPr>
          <p:cNvPr id="1088" name="Text Placeholder 9"/>
          <p:cNvSpPr txBox="1"/>
          <p:nvPr/>
        </p:nvSpPr>
        <p:spPr>
          <a:xfrm>
            <a:off x="1840954" y="4428681"/>
            <a:ext cx="2518051" cy="11322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1089" name="Content Placeholder 11"/>
          <p:cNvSpPr txBox="1"/>
          <p:nvPr/>
        </p:nvSpPr>
        <p:spPr>
          <a:xfrm>
            <a:off x="2237505" y="4009071"/>
            <a:ext cx="198710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2210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您的标题</a:t>
            </a:r>
            <a:endParaRPr lang="en-GB">
              <a:sym typeface="+mn-lt"/>
            </a:endParaRPr>
          </a:p>
        </p:txBody>
      </p:sp>
      <p:sp>
        <p:nvSpPr>
          <p:cNvPr id="1090" name="Shape 216"/>
          <p:cNvSpPr/>
          <p:nvPr/>
        </p:nvSpPr>
        <p:spPr>
          <a:xfrm>
            <a:off x="1883323" y="2495358"/>
            <a:ext cx="261559" cy="26156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1" name="Shape 217"/>
          <p:cNvSpPr/>
          <p:nvPr/>
        </p:nvSpPr>
        <p:spPr>
          <a:xfrm>
            <a:off x="1891230" y="4104158"/>
            <a:ext cx="286990" cy="1913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extrusionOk="0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2" name="Text Placeholder 9"/>
          <p:cNvSpPr txBox="1"/>
          <p:nvPr/>
        </p:nvSpPr>
        <p:spPr>
          <a:xfrm>
            <a:off x="7923508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1093" name="Content Placeholder 11"/>
          <p:cNvSpPr txBox="1"/>
          <p:nvPr/>
        </p:nvSpPr>
        <p:spPr>
          <a:xfrm>
            <a:off x="8232749" y="2458834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2210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您的标题</a:t>
            </a:r>
            <a:endParaRPr lang="en-GB">
              <a:sym typeface="+mn-lt"/>
            </a:endParaRPr>
          </a:p>
        </p:txBody>
      </p:sp>
      <p:sp>
        <p:nvSpPr>
          <p:cNvPr id="1094" name="Text Placeholder 9"/>
          <p:cNvSpPr txBox="1"/>
          <p:nvPr/>
        </p:nvSpPr>
        <p:spPr>
          <a:xfrm>
            <a:off x="7923508" y="4428681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1095" name="Content Placeholder 11"/>
          <p:cNvSpPr txBox="1"/>
          <p:nvPr/>
        </p:nvSpPr>
        <p:spPr>
          <a:xfrm>
            <a:off x="8227985" y="4009071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2210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您的标题</a:t>
            </a:r>
            <a:endParaRPr lang="en-GB">
              <a:sym typeface="+mn-lt"/>
            </a:endParaRPr>
          </a:p>
        </p:txBody>
      </p:sp>
      <p:sp>
        <p:nvSpPr>
          <p:cNvPr id="1096" name="Shape 214"/>
          <p:cNvSpPr/>
          <p:nvPr/>
        </p:nvSpPr>
        <p:spPr>
          <a:xfrm>
            <a:off x="7938856" y="2523605"/>
            <a:ext cx="258390" cy="2583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3" extrusionOk="0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7" name="Shape 215"/>
          <p:cNvSpPr/>
          <p:nvPr/>
        </p:nvSpPr>
        <p:spPr>
          <a:xfrm>
            <a:off x="7953145" y="4074288"/>
            <a:ext cx="225710" cy="23620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grpSp>
        <p:nvGrpSpPr>
          <p:cNvPr id="1106" name="Group 1105"/>
          <p:cNvGrpSpPr/>
          <p:nvPr/>
        </p:nvGrpSpPr>
        <p:grpSpPr>
          <a:xfrm>
            <a:off x="1572500" y="2119745"/>
            <a:ext cx="8894694" cy="3581400"/>
            <a:chOff x="1570912" y="2119745"/>
            <a:chExt cx="8894694" cy="3581400"/>
          </a:xfrm>
        </p:grpSpPr>
        <p:grpSp>
          <p:nvGrpSpPr>
            <p:cNvPr id="1101" name="Group 1100"/>
            <p:cNvGrpSpPr/>
            <p:nvPr/>
          </p:nvGrpSpPr>
          <p:grpSpPr>
            <a:xfrm>
              <a:off x="1570912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098" name="Straight Connector 1097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2" name="Group 1101"/>
            <p:cNvGrpSpPr/>
            <p:nvPr/>
          </p:nvGrpSpPr>
          <p:grpSpPr>
            <a:xfrm rot="10800000">
              <a:off x="9980626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103" name="Straight Connector 1102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2" name="TextBox 1071"/>
          <p:cNvSpPr txBox="1"/>
          <p:nvPr/>
        </p:nvSpPr>
        <p:spPr>
          <a:xfrm rot="3894313">
            <a:off x="6295213" y="6196839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3" name="TextBox 1072"/>
          <p:cNvSpPr txBox="1"/>
          <p:nvPr/>
        </p:nvSpPr>
        <p:spPr>
          <a:xfrm rot="17650844">
            <a:off x="4973508" y="6225570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2000" p14:dur="0"/>
    </mc:Choice>
    <mc:Fallback>
      <p:transition advClick="0" advTm="2000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6" name="菱形 1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grpSp>
        <p:nvGrpSpPr>
          <p:cNvPr id="28" name="Group 27"/>
          <p:cNvGrpSpPr/>
          <p:nvPr/>
        </p:nvGrpSpPr>
        <p:grpSpPr>
          <a:xfrm>
            <a:off x="6340727" y="909578"/>
            <a:ext cx="5316944" cy="5320051"/>
            <a:chOff x="5847242" y="749921"/>
            <a:chExt cx="5316944" cy="5320051"/>
          </a:xfrm>
        </p:grpSpPr>
        <p:sp>
          <p:nvSpPr>
            <p:cNvPr id="3" name="Oval 34"/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02180" y="1750406"/>
              <a:ext cx="3866010" cy="24215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8" name="Freeform 39"/>
              <p:cNvSpPr/>
              <p:nvPr/>
            </p:nvSpPr>
            <p:spPr bwMode="auto">
              <a:xfrm>
                <a:off x="8505714" y="1280994"/>
                <a:ext cx="2164667" cy="2167773"/>
              </a:xfrm>
              <a:custGeom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40"/>
              <p:cNvSpPr/>
              <p:nvPr/>
            </p:nvSpPr>
            <p:spPr bwMode="auto">
              <a:xfrm>
                <a:off x="8505714" y="1280994"/>
                <a:ext cx="1804407" cy="2167773"/>
              </a:xfrm>
              <a:custGeom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"/>
          <p:cNvGrpSpPr/>
          <p:nvPr/>
        </p:nvGrpSpPr>
        <p:grpSpPr>
          <a:xfrm>
            <a:off x="468948" y="2079198"/>
            <a:ext cx="5334494" cy="3058451"/>
            <a:chOff x="5014327" y="1808768"/>
            <a:chExt cx="4445411" cy="2548709"/>
          </a:xfrm>
        </p:grpSpPr>
        <p:sp>
          <p:nvSpPr>
            <p:cNvPr id="29" name="TextBox 43"/>
            <p:cNvSpPr txBox="1"/>
            <p:nvPr/>
          </p:nvSpPr>
          <p:spPr>
            <a:xfrm>
              <a:off x="5014327" y="1808768"/>
              <a:ext cx="2474081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cs typeface="+mn-ea"/>
                  <a:sym typeface="+mn-lt"/>
                </a:rPr>
                <a:t>您的标题</a:t>
              </a:r>
              <a:endParaRPr lang="ru-RU" sz="2800" b="1">
                <a:cs typeface="+mn-ea"/>
                <a:sym typeface="+mn-lt"/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5014327" y="2341541"/>
              <a:ext cx="444541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cs typeface="+mn-ea"/>
                  <a:sym typeface="+mn-lt"/>
                </a:rPr>
                <a:t>   单击此处添加您的内容。建议您在展示时采用微软雅黑字体。本模板所有图形线条及相应素材均可自由编辑、改色、替换。更多作品请在稻壳儿搜索：风云办公</a:t>
              </a:r>
              <a:r>
                <a:rPr lang="en-US">
                  <a:cs typeface="+mn-ea"/>
                  <a:sym typeface="+mn-lt"/>
                </a:rPr>
                <a:t>。</a:t>
              </a:r>
              <a:r>
                <a:rPr lang="zh-CN" altLang="en-US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单击此处添加您的内容。建议您在展示时采用微软雅黑字体。本模板所有图形线条及相应素材均可自由编辑、改色、替换。更多作品请在稻壳儿搜索：风云办公</a:t>
              </a:r>
              <a:r>
                <a:rPr lang="en-US">
                  <a:cs typeface="+mn-ea"/>
                  <a:sym typeface="+mn-lt"/>
                </a:rPr>
                <a:t>。</a:t>
              </a:r>
              <a:endParaRPr lang="ru-RU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cxnSp>
        <p:nvCxnSpPr>
          <p:cNvPr id="29" name="Straight Connector 99"/>
          <p:cNvCxnSpPr/>
          <p:nvPr/>
        </p:nvCxnSpPr>
        <p:spPr>
          <a:xfrm>
            <a:off x="4030291" y="1917454"/>
            <a:ext cx="3599531" cy="19246"/>
          </a:xfrm>
          <a:prstGeom prst="line">
            <a:avLst/>
          </a:prstGeom>
          <a:ln w="57150" cmpd="sng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2"/>
          <p:cNvCxnSpPr/>
          <p:nvPr/>
        </p:nvCxnSpPr>
        <p:spPr>
          <a:xfrm>
            <a:off x="4030291" y="2940106"/>
            <a:ext cx="3599531" cy="19246"/>
          </a:xfrm>
          <a:prstGeom prst="line">
            <a:avLst/>
          </a:prstGeom>
          <a:ln w="57150" cmpd="sng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5"/>
          <p:cNvCxnSpPr/>
          <p:nvPr/>
        </p:nvCxnSpPr>
        <p:spPr>
          <a:xfrm>
            <a:off x="4030291" y="4008455"/>
            <a:ext cx="3599531" cy="19246"/>
          </a:xfrm>
          <a:prstGeom prst="line">
            <a:avLst/>
          </a:prstGeom>
          <a:ln w="57150" cmpd="sng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8"/>
          <p:cNvCxnSpPr/>
          <p:nvPr/>
        </p:nvCxnSpPr>
        <p:spPr>
          <a:xfrm>
            <a:off x="4030291" y="5190582"/>
            <a:ext cx="3599531" cy="19246"/>
          </a:xfrm>
          <a:prstGeom prst="line">
            <a:avLst/>
          </a:prstGeom>
          <a:ln w="57150" cmpd="sng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155"/>
          <p:cNvSpPr/>
          <p:nvPr/>
        </p:nvSpPr>
        <p:spPr bwMode="auto">
          <a:xfrm rot="18900000">
            <a:off x="8889712" y="1168839"/>
            <a:ext cx="2730655" cy="2730654"/>
          </a:xfrm>
          <a:custGeom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4" name="Freeform 157"/>
          <p:cNvSpPr/>
          <p:nvPr/>
        </p:nvSpPr>
        <p:spPr bwMode="auto">
          <a:xfrm rot="18900000">
            <a:off x="6913073" y="1198651"/>
            <a:ext cx="2700573" cy="2696572"/>
          </a:xfrm>
          <a:custGeom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5" name="Freeform 159"/>
          <p:cNvSpPr/>
          <p:nvPr/>
        </p:nvSpPr>
        <p:spPr bwMode="auto">
          <a:xfrm rot="18900000">
            <a:off x="6814728" y="3141130"/>
            <a:ext cx="2900616" cy="2904615"/>
          </a:xfrm>
          <a:custGeom>
            <a:gdLst>
              <a:gd name="T0" fmla="*/ 814 w 1143"/>
              <a:gd name="T1" fmla="*/ 656 h 1143"/>
              <a:gd name="T2" fmla="*/ 866 w 1143"/>
              <a:gd name="T3" fmla="*/ 780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1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8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69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0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299"/>
                  <a:pt x="1057" y="243"/>
                </a:cubicBezTo>
                <a:cubicBezTo>
                  <a:pt x="1127" y="146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1"/>
                  <a:pt x="0" y="571"/>
                  <a:pt x="0" y="571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8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69"/>
                  <a:pt x="745" y="969"/>
                  <a:pt x="745" y="969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6" name="Freeform 161"/>
          <p:cNvSpPr/>
          <p:nvPr/>
        </p:nvSpPr>
        <p:spPr bwMode="auto">
          <a:xfrm rot="17218498">
            <a:off x="9713820" y="3473441"/>
            <a:ext cx="2900616" cy="2900615"/>
          </a:xfrm>
          <a:custGeom>
            <a:gdLst>
              <a:gd name="T0" fmla="*/ 655 w 1143"/>
              <a:gd name="T1" fmla="*/ 328 h 1143"/>
              <a:gd name="T2" fmla="*/ 780 w 1143"/>
              <a:gd name="T3" fmla="*/ 276 h 1143"/>
              <a:gd name="T4" fmla="*/ 745 w 1143"/>
              <a:gd name="T5" fmla="*/ 174 h 1143"/>
              <a:gd name="T6" fmla="*/ 571 w 1143"/>
              <a:gd name="T7" fmla="*/ 0 h 1143"/>
              <a:gd name="T8" fmla="*/ 396 w 1143"/>
              <a:gd name="T9" fmla="*/ 175 h 1143"/>
              <a:gd name="T10" fmla="*/ 294 w 1143"/>
              <a:gd name="T11" fmla="*/ 211 h 1143"/>
              <a:gd name="T12" fmla="*/ 243 w 1143"/>
              <a:gd name="T13" fmla="*/ 86 h 1143"/>
              <a:gd name="T14" fmla="*/ 82 w 1143"/>
              <a:gd name="T15" fmla="*/ 247 h 1143"/>
              <a:gd name="T16" fmla="*/ 207 w 1143"/>
              <a:gd name="T17" fmla="*/ 298 h 1143"/>
              <a:gd name="T18" fmla="*/ 171 w 1143"/>
              <a:gd name="T19" fmla="*/ 400 h 1143"/>
              <a:gd name="T20" fmla="*/ 0 w 1143"/>
              <a:gd name="T21" fmla="*/ 572 h 1143"/>
              <a:gd name="T22" fmla="*/ 571 w 1143"/>
              <a:gd name="T23" fmla="*/ 1143 h 1143"/>
              <a:gd name="T24" fmla="*/ 755 w 1143"/>
              <a:gd name="T25" fmla="*/ 959 h 1143"/>
              <a:gd name="T26" fmla="*/ 798 w 1143"/>
              <a:gd name="T27" fmla="*/ 916 h 1143"/>
              <a:gd name="T28" fmla="*/ 955 w 1143"/>
              <a:gd name="T29" fmla="*/ 759 h 1143"/>
              <a:gd name="T30" fmla="*/ 968 w 1143"/>
              <a:gd name="T31" fmla="*/ 747 h 1143"/>
              <a:gd name="T32" fmla="*/ 1143 w 1143"/>
              <a:gd name="T33" fmla="*/ 572 h 1143"/>
              <a:gd name="T34" fmla="*/ 1143 w 1143"/>
              <a:gd name="T35" fmla="*/ 572 h 1143"/>
              <a:gd name="T36" fmla="*/ 969 w 1143"/>
              <a:gd name="T37" fmla="*/ 398 h 1143"/>
              <a:gd name="T38" fmla="*/ 949 w 1143"/>
              <a:gd name="T39" fmla="*/ 378 h 1143"/>
              <a:gd name="T40" fmla="*/ 948 w 1143"/>
              <a:gd name="T41" fmla="*/ 379 h 1143"/>
              <a:gd name="T42" fmla="*/ 867 w 1143"/>
              <a:gd name="T43" fmla="*/ 363 h 1143"/>
              <a:gd name="T44" fmla="*/ 815 w 1143"/>
              <a:gd name="T45" fmla="*/ 488 h 1143"/>
              <a:gd name="T46" fmla="*/ 655 w 1143"/>
              <a:gd name="T47" fmla="*/ 328 h 1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655" y="328"/>
                </a:moveTo>
                <a:cubicBezTo>
                  <a:pt x="697" y="272"/>
                  <a:pt x="730" y="296"/>
                  <a:pt x="780" y="276"/>
                </a:cubicBezTo>
                <a:cubicBezTo>
                  <a:pt x="807" y="266"/>
                  <a:pt x="807" y="236"/>
                  <a:pt x="745" y="174"/>
                </a:cubicBezTo>
                <a:cubicBezTo>
                  <a:pt x="571" y="0"/>
                  <a:pt x="571" y="0"/>
                  <a:pt x="571" y="0"/>
                </a:cubicBezTo>
                <a:cubicBezTo>
                  <a:pt x="396" y="175"/>
                  <a:pt x="396" y="175"/>
                  <a:pt x="396" y="175"/>
                </a:cubicBezTo>
                <a:cubicBezTo>
                  <a:pt x="334" y="238"/>
                  <a:pt x="304" y="237"/>
                  <a:pt x="294" y="211"/>
                </a:cubicBezTo>
                <a:cubicBezTo>
                  <a:pt x="275" y="160"/>
                  <a:pt x="299" y="127"/>
                  <a:pt x="243" y="86"/>
                </a:cubicBezTo>
                <a:cubicBezTo>
                  <a:pt x="146" y="16"/>
                  <a:pt x="12" y="150"/>
                  <a:pt x="82" y="247"/>
                </a:cubicBezTo>
                <a:cubicBezTo>
                  <a:pt x="123" y="303"/>
                  <a:pt x="156" y="279"/>
                  <a:pt x="207" y="298"/>
                </a:cubicBezTo>
                <a:cubicBezTo>
                  <a:pt x="234" y="308"/>
                  <a:pt x="234" y="338"/>
                  <a:pt x="171" y="400"/>
                </a:cubicBezTo>
                <a:cubicBezTo>
                  <a:pt x="0" y="572"/>
                  <a:pt x="0" y="572"/>
                  <a:pt x="0" y="572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55" y="959"/>
                  <a:pt x="755" y="959"/>
                  <a:pt x="755" y="959"/>
                </a:cubicBezTo>
                <a:cubicBezTo>
                  <a:pt x="798" y="916"/>
                  <a:pt x="798" y="916"/>
                  <a:pt x="798" y="916"/>
                </a:cubicBezTo>
                <a:cubicBezTo>
                  <a:pt x="955" y="759"/>
                  <a:pt x="955" y="759"/>
                  <a:pt x="955" y="759"/>
                </a:cubicBezTo>
                <a:cubicBezTo>
                  <a:pt x="959" y="755"/>
                  <a:pt x="964" y="751"/>
                  <a:pt x="968" y="747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9" y="398"/>
                  <a:pt x="969" y="398"/>
                  <a:pt x="969" y="398"/>
                </a:cubicBezTo>
                <a:cubicBezTo>
                  <a:pt x="949" y="378"/>
                  <a:pt x="949" y="378"/>
                  <a:pt x="949" y="378"/>
                </a:cubicBezTo>
                <a:cubicBezTo>
                  <a:pt x="948" y="379"/>
                  <a:pt x="948" y="379"/>
                  <a:pt x="948" y="379"/>
                </a:cubicBezTo>
                <a:cubicBezTo>
                  <a:pt x="900" y="336"/>
                  <a:pt x="876" y="339"/>
                  <a:pt x="867" y="363"/>
                </a:cubicBezTo>
                <a:cubicBezTo>
                  <a:pt x="847" y="413"/>
                  <a:pt x="871" y="446"/>
                  <a:pt x="815" y="488"/>
                </a:cubicBezTo>
                <a:cubicBezTo>
                  <a:pt x="718" y="559"/>
                  <a:pt x="584" y="425"/>
                  <a:pt x="655" y="3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7" name="Rectangle 58"/>
          <p:cNvSpPr/>
          <p:nvPr/>
        </p:nvSpPr>
        <p:spPr>
          <a:xfrm>
            <a:off x="7831806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68"/>
          <p:cNvSpPr/>
          <p:nvPr/>
        </p:nvSpPr>
        <p:spPr>
          <a:xfrm>
            <a:off x="10036783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93"/>
          <p:cNvSpPr/>
          <p:nvPr/>
        </p:nvSpPr>
        <p:spPr>
          <a:xfrm>
            <a:off x="7454888" y="4060279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94"/>
          <p:cNvSpPr/>
          <p:nvPr/>
        </p:nvSpPr>
        <p:spPr>
          <a:xfrm rot="3600000">
            <a:off x="10726096" y="461025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04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1199689" y="2601515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添加您的标题</a:t>
            </a:r>
            <a:endParaRPr lang="en-US">
              <a:sym typeface="+mn-lt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231490" y="2858176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1199689" y="3758201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添加您的标题</a:t>
            </a:r>
            <a:endParaRPr lang="en-US">
              <a:sym typeface="+mn-lt"/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231490" y="4014862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1199689" y="4914887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添加您的标题</a:t>
            </a:r>
            <a:endParaRPr lang="en-US">
              <a:sym typeface="+mn-lt"/>
            </a:endParaRPr>
          </a:p>
        </p:txBody>
      </p:sp>
      <p:sp>
        <p:nvSpPr>
          <p:cNvPr id="46" name="TextBox 9"/>
          <p:cNvSpPr txBox="1"/>
          <p:nvPr/>
        </p:nvSpPr>
        <p:spPr>
          <a:xfrm>
            <a:off x="1231490" y="5171548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1199689" y="1610549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zh-CN" altLang="en-US" b="1">
                <a:solidFill>
                  <a:schemeClr val="tx2"/>
                </a:solidFill>
                <a:cs typeface="+mn-ea"/>
                <a:sym typeface="+mn-lt"/>
              </a:rPr>
              <a:t>添加您的标题</a:t>
            </a:r>
            <a:endParaRPr lang="en-US" b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9"/>
          <p:cNvSpPr txBox="1"/>
          <p:nvPr/>
        </p:nvSpPr>
        <p:spPr>
          <a:xfrm>
            <a:off x="1231490" y="1867210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32325" y="809625"/>
            <a:ext cx="2800350" cy="2800350"/>
            <a:chOff x="3886200" y="4114800"/>
            <a:chExt cx="2800350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53256"/>
              <a:ext cx="21921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>
                  <a:latin typeface="Agency FB" panose="020b0503020202020204" pitchFamily="34" charset="0"/>
                </a:rPr>
                <a:t>20XX</a:t>
              </a:r>
              <a:endParaRPr lang="zh-CN" altLang="en-US" sz="8000" spc="600"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694039" y="4217206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rgbClr val="1D201E"/>
                </a:solidFill>
              </a:rPr>
              <a:t>铭记师恩  感谢有您</a:t>
            </a:r>
            <a:endParaRPr lang="zh-CN" altLang="en-US" sz="3600" spc="300">
              <a:solidFill>
                <a:srgbClr val="1D201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1950" y="5470768"/>
            <a:ext cx="16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学生：</a:t>
            </a:r>
            <a:r>
              <a:rPr lang="en-US" altLang="zh-CN">
                <a:solidFill>
                  <a:srgbClr val="000000"/>
                </a:solidFill>
              </a:rPr>
              <a:t>PPT</a:t>
            </a:r>
            <a:r>
              <a:rPr lang="zh-CN" altLang="en-US">
                <a:solidFill>
                  <a:srgbClr val="000000"/>
                </a:solidFill>
              </a:rPr>
              <a:t>汇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1950" y="5793944"/>
            <a:ext cx="16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导师：</a:t>
            </a: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9697" y="3105834"/>
            <a:ext cx="338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选题目的与意义</a:t>
            </a:r>
            <a:endParaRPr lang="zh-C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76116" y="2897118"/>
            <a:ext cx="987564" cy="987564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1989" y="3075057"/>
            <a:ext cx="81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01</a:t>
            </a:r>
            <a:endParaRPr lang="zh-CN" altLang="en-US" sz="4000"/>
          </a:p>
        </p:txBody>
      </p:sp>
    </p:spTree>
  </p:cSld>
  <p:clrMapOvr>
    <a:masterClrMapping/>
  </p:clrMapOvr>
  <p:transition advClick="0" advTm="2000"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5" name="菱形 34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18" name="Shape 551"/>
          <p:cNvSpPr/>
          <p:nvPr/>
        </p:nvSpPr>
        <p:spPr>
          <a:xfrm>
            <a:off x="1304947" y="2438097"/>
            <a:ext cx="2170691" cy="28829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9" name="Shape 552"/>
          <p:cNvSpPr/>
          <p:nvPr/>
        </p:nvSpPr>
        <p:spPr>
          <a:xfrm>
            <a:off x="3783900" y="2438097"/>
            <a:ext cx="2170691" cy="28829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0" name="Shape 553"/>
          <p:cNvSpPr/>
          <p:nvPr/>
        </p:nvSpPr>
        <p:spPr>
          <a:xfrm>
            <a:off x="6262852" y="2438097"/>
            <a:ext cx="2170691" cy="28829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8741807" y="2438097"/>
            <a:ext cx="2170691" cy="28829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pic>
        <p:nvPicPr>
          <p:cNvPr id="22" name="01.png"/>
          <p:cNvPicPr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835436" y="2819405"/>
            <a:ext cx="1092200" cy="105078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556"/>
          <p:cNvSpPr/>
          <p:nvPr/>
        </p:nvSpPr>
        <p:spPr>
          <a:xfrm>
            <a:off x="18354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02.png"/>
          <p:cNvPicPr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4362736" y="3016345"/>
            <a:ext cx="990600" cy="751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3.png"/>
          <p:cNvPicPr/>
          <p:nvPr/>
        </p:nvPicPr>
        <p:blipFill>
          <a:blip r:embed="rId6">
            <a:alphaModFix amt="75000"/>
          </a:blip>
          <a:stretch>
            <a:fillRect/>
          </a:stretch>
        </p:blipFill>
        <p:spPr>
          <a:xfrm>
            <a:off x="6903183" y="2914745"/>
            <a:ext cx="869951" cy="86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4.png"/>
          <p:cNvPicPr/>
          <p:nvPr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9322087" y="3016345"/>
            <a:ext cx="990600" cy="75908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文本框 26"/>
          <p:cNvSpPr txBox="1"/>
          <p:nvPr/>
        </p:nvSpPr>
        <p:spPr>
          <a:xfrm>
            <a:off x="1863418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  <a:endParaRPr lang="zh-CN" altLang="en-US" sz="1600" b="1" kern="2600" spc="100"/>
          </a:p>
        </p:txBody>
      </p:sp>
      <p:sp>
        <p:nvSpPr>
          <p:cNvPr id="28" name="文本框 27"/>
          <p:cNvSpPr txBox="1"/>
          <p:nvPr/>
        </p:nvSpPr>
        <p:spPr>
          <a:xfrm>
            <a:off x="4310162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  <a:endParaRPr lang="zh-CN" altLang="en-US" sz="1600" b="1" kern="2600" spc="100"/>
          </a:p>
        </p:txBody>
      </p:sp>
      <p:sp>
        <p:nvSpPr>
          <p:cNvPr id="29" name="文本框 28"/>
          <p:cNvSpPr txBox="1"/>
          <p:nvPr/>
        </p:nvSpPr>
        <p:spPr>
          <a:xfrm>
            <a:off x="68227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  <a:endParaRPr lang="zh-CN" altLang="en-US" sz="1600" b="1" kern="2600" spc="100"/>
          </a:p>
        </p:txBody>
      </p:sp>
      <p:sp>
        <p:nvSpPr>
          <p:cNvPr id="30" name="文本框 29"/>
          <p:cNvSpPr txBox="1"/>
          <p:nvPr/>
        </p:nvSpPr>
        <p:spPr>
          <a:xfrm>
            <a:off x="92992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  <a:endParaRPr lang="zh-CN" altLang="en-US" sz="1600" b="1" kern="2600" spc="100"/>
          </a:p>
        </p:txBody>
      </p:sp>
      <p:sp>
        <p:nvSpPr>
          <p:cNvPr id="31" name="Shape 556"/>
          <p:cNvSpPr/>
          <p:nvPr/>
        </p:nvSpPr>
        <p:spPr>
          <a:xfrm>
            <a:off x="43627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556"/>
          <p:cNvSpPr/>
          <p:nvPr/>
        </p:nvSpPr>
        <p:spPr>
          <a:xfrm>
            <a:off x="6903183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556"/>
          <p:cNvSpPr/>
          <p:nvPr/>
        </p:nvSpPr>
        <p:spPr>
          <a:xfrm>
            <a:off x="9322087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2000" p14:dur="0"/>
    </mc:Choice>
    <mc:Fallback>
      <p:transition advClick="0" advTm="200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17" name="Shape 781"/>
          <p:cNvSpPr/>
          <p:nvPr/>
        </p:nvSpPr>
        <p:spPr>
          <a:xfrm>
            <a:off x="1868301" y="2528117"/>
            <a:ext cx="2025651" cy="4826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8" name="Shape 783"/>
          <p:cNvSpPr/>
          <p:nvPr/>
        </p:nvSpPr>
        <p:spPr>
          <a:xfrm>
            <a:off x="1222685" y="2443302"/>
            <a:ext cx="635000" cy="635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19" name="Shape 784"/>
          <p:cNvSpPr/>
          <p:nvPr/>
        </p:nvSpPr>
        <p:spPr>
          <a:xfrm>
            <a:off x="1337305" y="2396942"/>
            <a:ext cx="405760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>
            <a:lvl1pPr>
              <a:lnSpc>
                <a:spcPct val="120000"/>
              </a:lnSpc>
              <a:defRPr sz="30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sz="32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Shape 786"/>
          <p:cNvSpPr/>
          <p:nvPr/>
        </p:nvSpPr>
        <p:spPr>
          <a:xfrm>
            <a:off x="1367115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140000"/>
              </a:lnSpc>
              <a:defRPr sz="18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sz="1600">
              <a:cs typeface="+mn-ea"/>
              <a:sym typeface="+mn-lt"/>
            </a:endParaRPr>
          </a:p>
        </p:txBody>
      </p:sp>
      <p:sp>
        <p:nvSpPr>
          <p:cNvPr id="25" name="Shape 787"/>
          <p:cNvSpPr/>
          <p:nvPr/>
        </p:nvSpPr>
        <p:spPr>
          <a:xfrm>
            <a:off x="5398901" y="2528117"/>
            <a:ext cx="2025651" cy="4826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6" name="Shape 789"/>
          <p:cNvSpPr/>
          <p:nvPr/>
        </p:nvSpPr>
        <p:spPr>
          <a:xfrm>
            <a:off x="4753285" y="2456001"/>
            <a:ext cx="635000" cy="635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27" name="Shape 790"/>
          <p:cNvSpPr/>
          <p:nvPr/>
        </p:nvSpPr>
        <p:spPr>
          <a:xfrm>
            <a:off x="4903688" y="2396941"/>
            <a:ext cx="334194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cs typeface="+mn-ea"/>
                <a:sym typeface="+mn-lt"/>
              </a:rPr>
              <a:t>2</a:t>
            </a:r>
            <a:endParaRPr sz="3200">
              <a:cs typeface="+mn-ea"/>
              <a:sym typeface="+mn-lt"/>
            </a:endParaRPr>
          </a:p>
        </p:txBody>
      </p:sp>
      <p:sp>
        <p:nvSpPr>
          <p:cNvPr id="28" name="Shape 793"/>
          <p:cNvSpPr/>
          <p:nvPr/>
        </p:nvSpPr>
        <p:spPr>
          <a:xfrm>
            <a:off x="8929501" y="2528117"/>
            <a:ext cx="2025651" cy="4826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9" name="Shape 795"/>
          <p:cNvSpPr/>
          <p:nvPr/>
        </p:nvSpPr>
        <p:spPr>
          <a:xfrm>
            <a:off x="8283885" y="2456001"/>
            <a:ext cx="635000" cy="635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30" name="Shape 796"/>
          <p:cNvSpPr/>
          <p:nvPr/>
        </p:nvSpPr>
        <p:spPr>
          <a:xfrm>
            <a:off x="8439596" y="2396941"/>
            <a:ext cx="323578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cs typeface="+mn-ea"/>
                <a:sym typeface="+mn-lt"/>
              </a:rPr>
              <a:t>3</a:t>
            </a:r>
            <a:endParaRPr sz="320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2443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单击添加标题</a:t>
            </a:r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85425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单击添加标题</a:t>
            </a:r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88620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单击添加标题</a:t>
            </a:r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Shape 786"/>
          <p:cNvSpPr/>
          <p:nvPr/>
        </p:nvSpPr>
        <p:spPr>
          <a:xfrm>
            <a:off x="4970097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140000"/>
              </a:lnSpc>
              <a:defRPr sz="18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sz="1600">
              <a:cs typeface="+mn-ea"/>
              <a:sym typeface="+mn-lt"/>
            </a:endParaRPr>
          </a:p>
        </p:txBody>
      </p:sp>
      <p:sp>
        <p:nvSpPr>
          <p:cNvPr id="35" name="Shape 786"/>
          <p:cNvSpPr/>
          <p:nvPr/>
        </p:nvSpPr>
        <p:spPr>
          <a:xfrm>
            <a:off x="8473292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140000"/>
              </a:lnSpc>
              <a:defRPr sz="18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sz="16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2000" p14:dur="0"/>
    </mc:Choice>
    <mc:Fallback>
      <p:transition advClick="0" advTm="2000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4" name="菱形 3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grpSp>
        <p:nvGrpSpPr>
          <p:cNvPr id="48" name="Группа 47"/>
          <p:cNvGrpSpPr/>
          <p:nvPr/>
        </p:nvGrpSpPr>
        <p:grpSpPr>
          <a:xfrm>
            <a:off x="7070434" y="1932817"/>
            <a:ext cx="4043203" cy="4086634"/>
            <a:chOff x="3212327" y="658705"/>
            <a:chExt cx="4327525" cy="4374010"/>
          </a:xfrm>
        </p:grpSpPr>
        <p:sp>
          <p:nvSpPr>
            <p:cNvPr id="2" name="Freeform 48"/>
            <p:cNvSpPr/>
            <p:nvPr/>
          </p:nvSpPr>
          <p:spPr bwMode="auto">
            <a:xfrm>
              <a:off x="3480136" y="2049839"/>
              <a:ext cx="1088044" cy="830320"/>
            </a:xfrm>
            <a:custGeom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Freeform 49"/>
            <p:cNvSpPr/>
            <p:nvPr/>
          </p:nvSpPr>
          <p:spPr bwMode="auto">
            <a:xfrm>
              <a:off x="3769236" y="2111468"/>
              <a:ext cx="665601" cy="440372"/>
            </a:xfrm>
            <a:custGeom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4" name="Freeform 50"/>
            <p:cNvSpPr/>
            <p:nvPr/>
          </p:nvSpPr>
          <p:spPr bwMode="auto">
            <a:xfrm>
              <a:off x="3555212" y="2978766"/>
              <a:ext cx="596127" cy="930048"/>
            </a:xfrm>
            <a:custGeom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Freeform 51"/>
            <p:cNvSpPr/>
            <p:nvPr/>
          </p:nvSpPr>
          <p:spPr bwMode="auto">
            <a:xfrm>
              <a:off x="3891374" y="3318290"/>
              <a:ext cx="867298" cy="633105"/>
            </a:xfrm>
            <a:custGeom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6" name="Freeform 52"/>
            <p:cNvSpPr/>
            <p:nvPr/>
          </p:nvSpPr>
          <p:spPr bwMode="auto">
            <a:xfrm>
              <a:off x="4040406" y="2323250"/>
              <a:ext cx="662239" cy="1158638"/>
            </a:xfrm>
            <a:custGeom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7" name="Freeform 53"/>
            <p:cNvSpPr/>
            <p:nvPr/>
          </p:nvSpPr>
          <p:spPr bwMode="auto">
            <a:xfrm>
              <a:off x="4968023" y="677755"/>
              <a:ext cx="782137" cy="789981"/>
            </a:xfrm>
            <a:custGeom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4787806" y="1236327"/>
              <a:ext cx="580440" cy="774293"/>
            </a:xfrm>
            <a:custGeom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9" name="Freeform 55"/>
            <p:cNvSpPr/>
            <p:nvPr/>
          </p:nvSpPr>
          <p:spPr bwMode="auto">
            <a:xfrm>
              <a:off x="5829717" y="1261555"/>
              <a:ext cx="989437" cy="657757"/>
            </a:xfrm>
            <a:custGeom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5919551" y="1634118"/>
              <a:ext cx="591645" cy="670083"/>
            </a:xfrm>
            <a:custGeom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5045339" y="1290689"/>
              <a:ext cx="1195616" cy="869539"/>
            </a:xfrm>
            <a:custGeom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2" name="Freeform 58"/>
            <p:cNvSpPr/>
            <p:nvPr/>
          </p:nvSpPr>
          <p:spPr bwMode="auto">
            <a:xfrm>
              <a:off x="5216728" y="4051122"/>
              <a:ext cx="1067875" cy="981593"/>
            </a:xfrm>
            <a:custGeom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3" name="Freeform 59"/>
            <p:cNvSpPr/>
            <p:nvPr/>
          </p:nvSpPr>
          <p:spPr bwMode="auto">
            <a:xfrm>
              <a:off x="4851677" y="3304843"/>
              <a:ext cx="906517" cy="1034259"/>
            </a:xfrm>
            <a:custGeom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60"/>
            <p:cNvSpPr/>
            <p:nvPr/>
          </p:nvSpPr>
          <p:spPr bwMode="auto">
            <a:xfrm>
              <a:off x="5905860" y="3200633"/>
              <a:ext cx="1283018" cy="811271"/>
            </a:xfrm>
            <a:custGeom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61"/>
            <p:cNvSpPr/>
            <p:nvPr/>
          </p:nvSpPr>
          <p:spPr bwMode="auto">
            <a:xfrm>
              <a:off x="5962131" y="2880158"/>
              <a:ext cx="965905" cy="737315"/>
            </a:xfrm>
            <a:custGeom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6" name="Freeform 62"/>
            <p:cNvSpPr/>
            <p:nvPr/>
          </p:nvSpPr>
          <p:spPr bwMode="auto">
            <a:xfrm>
              <a:off x="5271634" y="3086338"/>
              <a:ext cx="1272933" cy="1195616"/>
            </a:xfrm>
            <a:custGeom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7" name="Freeform 63"/>
            <p:cNvSpPr/>
            <p:nvPr/>
          </p:nvSpPr>
          <p:spPr bwMode="auto">
            <a:xfrm>
              <a:off x="3495824" y="912490"/>
              <a:ext cx="1591166" cy="3993604"/>
            </a:xfrm>
            <a:custGeom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64"/>
            <p:cNvSpPr/>
            <p:nvPr/>
          </p:nvSpPr>
          <p:spPr bwMode="auto">
            <a:xfrm>
              <a:off x="3212327" y="2132759"/>
              <a:ext cx="1148554" cy="1776056"/>
            </a:xfrm>
            <a:custGeom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chemeClr val="accent6">
                    <a:lumMod val="40000"/>
                    <a:lumOff val="6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65"/>
            <p:cNvSpPr/>
            <p:nvPr/>
          </p:nvSpPr>
          <p:spPr bwMode="auto">
            <a:xfrm>
              <a:off x="3236979" y="2185424"/>
              <a:ext cx="1102611" cy="1670725"/>
            </a:xfrm>
            <a:custGeom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66"/>
            <p:cNvSpPr/>
            <p:nvPr/>
          </p:nvSpPr>
          <p:spPr bwMode="auto">
            <a:xfrm>
              <a:off x="3817418" y="891201"/>
              <a:ext cx="3722433" cy="1758127"/>
            </a:xfrm>
            <a:custGeom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1" name="Freeform 67"/>
            <p:cNvSpPr/>
            <p:nvPr/>
          </p:nvSpPr>
          <p:spPr bwMode="auto">
            <a:xfrm>
              <a:off x="5146188" y="658705"/>
              <a:ext cx="1672966" cy="1150795"/>
            </a:xfrm>
            <a:custGeom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2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>
                    <a:lumMod val="40000"/>
                    <a:lumOff val="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2" name="Freeform 68"/>
            <p:cNvSpPr/>
            <p:nvPr/>
          </p:nvSpPr>
          <p:spPr bwMode="auto">
            <a:xfrm>
              <a:off x="5166358" y="679996"/>
              <a:ext cx="1606854" cy="1105973"/>
            </a:xfrm>
            <a:custGeom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3" name="Freeform 69"/>
            <p:cNvSpPr/>
            <p:nvPr/>
          </p:nvSpPr>
          <p:spPr bwMode="auto">
            <a:xfrm>
              <a:off x="4300371" y="2447630"/>
              <a:ext cx="3239481" cy="2458464"/>
            </a:xfrm>
            <a:custGeom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5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5568578" y="3526709"/>
              <a:ext cx="1620300" cy="1506005"/>
            </a:xfrm>
            <a:custGeom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5589867" y="3552482"/>
              <a:ext cx="1564273" cy="1451099"/>
            </a:xfrm>
            <a:custGeom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3814057" y="912490"/>
              <a:ext cx="3725795" cy="3993604"/>
            </a:xfrm>
            <a:custGeom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4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982281" y="2440393"/>
            <a:ext cx="5334494" cy="2182269"/>
            <a:chOff x="5014327" y="1936885"/>
            <a:chExt cx="4445411" cy="1818557"/>
          </a:xfrm>
        </p:grpSpPr>
        <p:sp>
          <p:nvSpPr>
            <p:cNvPr id="31" name="TextBox 30"/>
            <p:cNvSpPr txBox="1"/>
            <p:nvPr/>
          </p:nvSpPr>
          <p:spPr>
            <a:xfrm>
              <a:off x="5020222" y="1936885"/>
              <a:ext cx="247408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cs typeface="+mn-ea"/>
                  <a:sym typeface="+mn-lt"/>
                </a:rPr>
                <a:t>您的标题</a:t>
              </a:r>
              <a:endParaRPr lang="ru-RU" sz="2400" b="1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4327" y="2316961"/>
              <a:ext cx="4445411" cy="143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单击此处添加您的内容。建议您在展示时采用微软雅黑字体。本模板所有图形线条及相应素材均可自由编辑、改色、替换。更多作品请在稻壳儿搜索：风云办公</a:t>
              </a:r>
              <a:r>
                <a:rPr lang="en-US">
                  <a:cs typeface="+mn-ea"/>
                  <a:sym typeface="+mn-lt"/>
                </a:rPr>
                <a:t>。</a:t>
              </a:r>
              <a:r>
                <a:rPr lang="zh-CN" altLang="en-US"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ru-RU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2" name="菱形 1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101" name="TextBox 100"/>
          <p:cNvSpPr txBox="1"/>
          <p:nvPr/>
        </p:nvSpPr>
        <p:spPr>
          <a:xfrm>
            <a:off x="1018494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    单击此处添加您的内容。建议您在展示时采用微软雅黑字体。</a:t>
            </a:r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903045" y="1567044"/>
            <a:ext cx="3694096" cy="2874520"/>
          </a:xfrm>
          <a:custGeom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54699" y="1579039"/>
            <a:ext cx="3694096" cy="2878517"/>
          </a:xfrm>
          <a:custGeom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4672567" y="1543056"/>
            <a:ext cx="3014447" cy="2878517"/>
          </a:xfrm>
          <a:custGeom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8862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720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5857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6068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    单击此处添加您的内容。建议您在展示时采用微软雅黑字体。</a:t>
            </a:r>
            <a:endParaRPr lang="en-US" altLang="zh-CN"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6676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    单击此处添加您的内容。建议您在展示时采用微软雅黑字体。</a:t>
            </a:r>
            <a:endParaRPr lang="zh-CN" altLang="en-US"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Shape 492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493" name="Shape 493"/>
          <p:cNvSpPr/>
          <p:nvPr/>
        </p:nvSpPr>
        <p:spPr>
          <a:xfrm>
            <a:off x="95402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727820" y="1482179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542909" y="1428968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927023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902450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16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700811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6499174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297538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408613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30%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97541" y="259948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206977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52%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4750759" y="3198918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005338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60%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7970216" y="302365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9803701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72%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11108823" y="2433274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910486" y="1388999"/>
            <a:ext cx="1961079" cy="1961079"/>
          </a:xfrm>
          <a:prstGeom prst="arc">
            <a:avLst>
              <a:gd name="adj1" fmla="val 9602020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672916" y="1425675"/>
            <a:ext cx="1967945" cy="1967945"/>
          </a:xfrm>
          <a:prstGeom prst="arc">
            <a:avLst>
              <a:gd name="adj1" fmla="val 4760885"/>
              <a:gd name="adj2" fmla="val 1780013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6499366" y="1366641"/>
            <a:ext cx="1997951" cy="1997951"/>
          </a:xfrm>
          <a:prstGeom prst="arc">
            <a:avLst>
              <a:gd name="adj1" fmla="val 3175176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9212182" y="1382133"/>
            <a:ext cx="1967945" cy="1967945"/>
          </a:xfrm>
          <a:prstGeom prst="arc">
            <a:avLst>
              <a:gd name="adj1" fmla="val 610616"/>
              <a:gd name="adj2" fmla="val 1692026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Shape 629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7" name="菱形 4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  <a:endParaRPr lang="zh-CN" altLang="en-US" spc="300"/>
          </a:p>
        </p:txBody>
      </p:sp>
      <p:sp>
        <p:nvSpPr>
          <p:cNvPr id="24" name="Shape 632"/>
          <p:cNvSpPr/>
          <p:nvPr/>
        </p:nvSpPr>
        <p:spPr>
          <a:xfrm>
            <a:off x="4200947" y="1841690"/>
            <a:ext cx="3790103" cy="3790103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Shape 633"/>
          <p:cNvSpPr/>
          <p:nvPr/>
        </p:nvSpPr>
        <p:spPr>
          <a:xfrm>
            <a:off x="4447874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Shape 634"/>
          <p:cNvSpPr/>
          <p:nvPr/>
        </p:nvSpPr>
        <p:spPr>
          <a:xfrm>
            <a:off x="4447874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Shape 635"/>
          <p:cNvSpPr/>
          <p:nvPr/>
        </p:nvSpPr>
        <p:spPr>
          <a:xfrm>
            <a:off x="3818236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Shape 636"/>
          <p:cNvSpPr/>
          <p:nvPr/>
        </p:nvSpPr>
        <p:spPr>
          <a:xfrm>
            <a:off x="6961508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Shape 637"/>
          <p:cNvSpPr/>
          <p:nvPr/>
        </p:nvSpPr>
        <p:spPr>
          <a:xfrm>
            <a:off x="6961508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Shape 638"/>
          <p:cNvSpPr/>
          <p:nvPr/>
        </p:nvSpPr>
        <p:spPr>
          <a:xfrm>
            <a:off x="7591145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Shape 639"/>
          <p:cNvSpPr/>
          <p:nvPr/>
        </p:nvSpPr>
        <p:spPr>
          <a:xfrm>
            <a:off x="5064547" y="2705290"/>
            <a:ext cx="2062903" cy="20629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Shape 641"/>
          <p:cNvSpPr txBox="1"/>
          <p:nvPr/>
        </p:nvSpPr>
        <p:spPr>
          <a:xfrm>
            <a:off x="789516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33" name="Shape 643"/>
          <p:cNvSpPr txBox="1"/>
          <p:nvPr/>
        </p:nvSpPr>
        <p:spPr>
          <a:xfrm>
            <a:off x="789516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Shape 645"/>
          <p:cNvSpPr txBox="1"/>
          <p:nvPr/>
        </p:nvSpPr>
        <p:spPr>
          <a:xfrm>
            <a:off x="382710" y="3497700"/>
            <a:ext cx="2881188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Shape 647"/>
          <p:cNvSpPr txBox="1"/>
          <p:nvPr/>
        </p:nvSpPr>
        <p:spPr>
          <a:xfrm>
            <a:off x="8286767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Shape 649"/>
          <p:cNvSpPr txBox="1"/>
          <p:nvPr/>
        </p:nvSpPr>
        <p:spPr>
          <a:xfrm>
            <a:off x="8286767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Shape 651"/>
          <p:cNvSpPr txBox="1"/>
          <p:nvPr/>
        </p:nvSpPr>
        <p:spPr>
          <a:xfrm>
            <a:off x="8928100" y="3497700"/>
            <a:ext cx="2882900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Shape 652"/>
          <p:cNvSpPr txBox="1"/>
          <p:nvPr/>
        </p:nvSpPr>
        <p:spPr>
          <a:xfrm>
            <a:off x="5572122" y="3015965"/>
            <a:ext cx="1047757" cy="57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cs typeface="+mn-ea"/>
                <a:sym typeface="+mn-lt"/>
              </a:rPr>
              <a:t>79%</a:t>
            </a:r>
            <a:endParaRPr lang="en-US" sz="3735">
              <a:cs typeface="+mn-ea"/>
              <a:sym typeface="+mn-lt"/>
            </a:endParaRPr>
          </a:p>
        </p:txBody>
      </p:sp>
      <p:sp>
        <p:nvSpPr>
          <p:cNvPr id="39" name="Shape 653"/>
          <p:cNvSpPr txBox="1"/>
          <p:nvPr/>
        </p:nvSpPr>
        <p:spPr>
          <a:xfrm>
            <a:off x="5286368" y="3632576"/>
            <a:ext cx="1619261" cy="627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4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400">
              <a:cs typeface="+mn-ea"/>
              <a:sym typeface="+mn-lt"/>
            </a:endParaRPr>
          </a:p>
        </p:txBody>
      </p:sp>
      <p:sp>
        <p:nvSpPr>
          <p:cNvPr id="40" name="Shape 654"/>
          <p:cNvSpPr/>
          <p:nvPr/>
        </p:nvSpPr>
        <p:spPr>
          <a:xfrm>
            <a:off x="4640789" y="2175931"/>
            <a:ext cx="395415" cy="395415"/>
          </a:xfrm>
          <a:custGeom>
            <a:rect l="0" t="0" r="0" b="0"/>
            <a:pathLst>
              <a:path w="119999" h="119999" extrusionOk="0">
                <a:moveTo>
                  <a:pt x="78888" y="39380"/>
                </a:moveTo>
                <a:lnTo>
                  <a:pt x="78888" y="39380"/>
                </a:lnTo>
                <a:lnTo>
                  <a:pt x="78888" y="43095"/>
                </a:lnTo>
                <a:lnTo>
                  <a:pt x="78518" y="46811"/>
                </a:lnTo>
                <a:lnTo>
                  <a:pt x="77037" y="50154"/>
                </a:lnTo>
                <a:lnTo>
                  <a:pt x="75925" y="53498"/>
                </a:lnTo>
                <a:lnTo>
                  <a:pt x="74814" y="56842"/>
                </a:lnTo>
                <a:lnTo>
                  <a:pt x="72962" y="59814"/>
                </a:lnTo>
                <a:lnTo>
                  <a:pt x="70740" y="63157"/>
                </a:lnTo>
                <a:lnTo>
                  <a:pt x="68518" y="66130"/>
                </a:lnTo>
                <a:lnTo>
                  <a:pt x="68518" y="66130"/>
                </a:lnTo>
                <a:lnTo>
                  <a:pt x="68888" y="66130"/>
                </a:lnTo>
                <a:lnTo>
                  <a:pt x="76666" y="74303"/>
                </a:lnTo>
                <a:lnTo>
                  <a:pt x="76666" y="74303"/>
                </a:lnTo>
                <a:lnTo>
                  <a:pt x="79629" y="73560"/>
                </a:lnTo>
                <a:lnTo>
                  <a:pt x="81851" y="73188"/>
                </a:lnTo>
                <a:lnTo>
                  <a:pt x="84074" y="73931"/>
                </a:lnTo>
                <a:lnTo>
                  <a:pt x="86296" y="75417"/>
                </a:lnTo>
                <a:lnTo>
                  <a:pt x="118148" y="107368"/>
                </a:lnTo>
                <a:lnTo>
                  <a:pt x="118148" y="107368"/>
                </a:lnTo>
                <a:lnTo>
                  <a:pt x="118888" y="108482"/>
                </a:lnTo>
                <a:lnTo>
                  <a:pt x="119629" y="109969"/>
                </a:lnTo>
                <a:lnTo>
                  <a:pt x="120000" y="111083"/>
                </a:lnTo>
                <a:lnTo>
                  <a:pt x="120000" y="112569"/>
                </a:lnTo>
                <a:lnTo>
                  <a:pt x="120000" y="112569"/>
                </a:lnTo>
                <a:lnTo>
                  <a:pt x="120000" y="114055"/>
                </a:lnTo>
                <a:lnTo>
                  <a:pt x="119629" y="115541"/>
                </a:lnTo>
                <a:lnTo>
                  <a:pt x="118888" y="116656"/>
                </a:lnTo>
                <a:lnTo>
                  <a:pt x="117777" y="117770"/>
                </a:lnTo>
                <a:lnTo>
                  <a:pt x="117777" y="117770"/>
                </a:lnTo>
                <a:lnTo>
                  <a:pt x="116666" y="118885"/>
                </a:lnTo>
                <a:lnTo>
                  <a:pt x="115555" y="119628"/>
                </a:lnTo>
                <a:lnTo>
                  <a:pt x="114074" y="120000"/>
                </a:lnTo>
                <a:lnTo>
                  <a:pt x="112592" y="120000"/>
                </a:lnTo>
                <a:lnTo>
                  <a:pt x="112592" y="120000"/>
                </a:lnTo>
                <a:lnTo>
                  <a:pt x="111111" y="120000"/>
                </a:lnTo>
                <a:lnTo>
                  <a:pt x="110000" y="119628"/>
                </a:lnTo>
                <a:lnTo>
                  <a:pt x="108148" y="118885"/>
                </a:lnTo>
                <a:lnTo>
                  <a:pt x="107037" y="118142"/>
                </a:lnTo>
                <a:lnTo>
                  <a:pt x="75555" y="86191"/>
                </a:lnTo>
                <a:lnTo>
                  <a:pt x="75555" y="86191"/>
                </a:lnTo>
                <a:lnTo>
                  <a:pt x="74444" y="85077"/>
                </a:lnTo>
                <a:lnTo>
                  <a:pt x="73703" y="83591"/>
                </a:lnTo>
                <a:lnTo>
                  <a:pt x="73333" y="82105"/>
                </a:lnTo>
                <a:lnTo>
                  <a:pt x="72962" y="80619"/>
                </a:lnTo>
                <a:lnTo>
                  <a:pt x="72962" y="80619"/>
                </a:lnTo>
                <a:lnTo>
                  <a:pt x="73333" y="78761"/>
                </a:lnTo>
                <a:lnTo>
                  <a:pt x="74074" y="76904"/>
                </a:lnTo>
                <a:lnTo>
                  <a:pt x="66296" y="69102"/>
                </a:lnTo>
                <a:lnTo>
                  <a:pt x="66296" y="69102"/>
                </a:lnTo>
                <a:lnTo>
                  <a:pt x="65925" y="68730"/>
                </a:lnTo>
                <a:lnTo>
                  <a:pt x="65925" y="68730"/>
                </a:lnTo>
                <a:lnTo>
                  <a:pt x="62962" y="70959"/>
                </a:lnTo>
                <a:lnTo>
                  <a:pt x="60000" y="73188"/>
                </a:lnTo>
                <a:lnTo>
                  <a:pt x="57037" y="74674"/>
                </a:lnTo>
                <a:lnTo>
                  <a:pt x="53703" y="76160"/>
                </a:lnTo>
                <a:lnTo>
                  <a:pt x="50370" y="77275"/>
                </a:lnTo>
                <a:lnTo>
                  <a:pt x="47037" y="78018"/>
                </a:lnTo>
                <a:lnTo>
                  <a:pt x="42962" y="78761"/>
                </a:lnTo>
                <a:lnTo>
                  <a:pt x="39259" y="78761"/>
                </a:lnTo>
                <a:lnTo>
                  <a:pt x="39259" y="78761"/>
                </a:lnTo>
                <a:lnTo>
                  <a:pt x="35555" y="78761"/>
                </a:lnTo>
                <a:lnTo>
                  <a:pt x="31481" y="78018"/>
                </a:lnTo>
                <a:lnTo>
                  <a:pt x="28148" y="77275"/>
                </a:lnTo>
                <a:lnTo>
                  <a:pt x="24444" y="75789"/>
                </a:lnTo>
                <a:lnTo>
                  <a:pt x="21111" y="74303"/>
                </a:lnTo>
                <a:lnTo>
                  <a:pt x="17777" y="72445"/>
                </a:lnTo>
                <a:lnTo>
                  <a:pt x="14444" y="69845"/>
                </a:lnTo>
                <a:lnTo>
                  <a:pt x="11481" y="67244"/>
                </a:lnTo>
                <a:lnTo>
                  <a:pt x="11481" y="67244"/>
                </a:lnTo>
                <a:lnTo>
                  <a:pt x="8888" y="64272"/>
                </a:lnTo>
                <a:lnTo>
                  <a:pt x="6666" y="61300"/>
                </a:lnTo>
                <a:lnTo>
                  <a:pt x="4444" y="57585"/>
                </a:lnTo>
                <a:lnTo>
                  <a:pt x="2962" y="54241"/>
                </a:lnTo>
                <a:lnTo>
                  <a:pt x="1851" y="50897"/>
                </a:lnTo>
                <a:lnTo>
                  <a:pt x="740" y="47182"/>
                </a:lnTo>
                <a:lnTo>
                  <a:pt x="370" y="43467"/>
                </a:lnTo>
                <a:lnTo>
                  <a:pt x="0" y="39380"/>
                </a:lnTo>
                <a:lnTo>
                  <a:pt x="0" y="39380"/>
                </a:lnTo>
                <a:lnTo>
                  <a:pt x="370" y="35665"/>
                </a:lnTo>
                <a:lnTo>
                  <a:pt x="740" y="31578"/>
                </a:lnTo>
                <a:lnTo>
                  <a:pt x="1851" y="27863"/>
                </a:lnTo>
                <a:lnTo>
                  <a:pt x="2962" y="24148"/>
                </a:lnTo>
                <a:lnTo>
                  <a:pt x="4444" y="20804"/>
                </a:lnTo>
                <a:lnTo>
                  <a:pt x="6666" y="17461"/>
                </a:lnTo>
                <a:lnTo>
                  <a:pt x="8888" y="14489"/>
                </a:lnTo>
                <a:lnTo>
                  <a:pt x="11481" y="11517"/>
                </a:lnTo>
                <a:lnTo>
                  <a:pt x="11481" y="11517"/>
                </a:lnTo>
                <a:lnTo>
                  <a:pt x="14444" y="8916"/>
                </a:lnTo>
                <a:lnTo>
                  <a:pt x="17777" y="6687"/>
                </a:lnTo>
                <a:lnTo>
                  <a:pt x="21111" y="4458"/>
                </a:lnTo>
                <a:lnTo>
                  <a:pt x="24444" y="2972"/>
                </a:lnTo>
                <a:lnTo>
                  <a:pt x="28148" y="1857"/>
                </a:lnTo>
                <a:lnTo>
                  <a:pt x="31481" y="743"/>
                </a:lnTo>
                <a:lnTo>
                  <a:pt x="35555" y="371"/>
                </a:lnTo>
                <a:lnTo>
                  <a:pt x="39259" y="0"/>
                </a:lnTo>
                <a:lnTo>
                  <a:pt x="39259" y="0"/>
                </a:lnTo>
                <a:lnTo>
                  <a:pt x="43333" y="371"/>
                </a:lnTo>
                <a:lnTo>
                  <a:pt x="47407" y="743"/>
                </a:lnTo>
                <a:lnTo>
                  <a:pt x="51111" y="1857"/>
                </a:lnTo>
                <a:lnTo>
                  <a:pt x="54444" y="2972"/>
                </a:lnTo>
                <a:lnTo>
                  <a:pt x="57777" y="4458"/>
                </a:lnTo>
                <a:lnTo>
                  <a:pt x="61111" y="6687"/>
                </a:lnTo>
                <a:lnTo>
                  <a:pt x="64074" y="8916"/>
                </a:lnTo>
                <a:lnTo>
                  <a:pt x="67037" y="11517"/>
                </a:lnTo>
                <a:lnTo>
                  <a:pt x="67037" y="11517"/>
                </a:lnTo>
                <a:lnTo>
                  <a:pt x="70000" y="14489"/>
                </a:lnTo>
                <a:lnTo>
                  <a:pt x="72222" y="17461"/>
                </a:lnTo>
                <a:lnTo>
                  <a:pt x="74074" y="20804"/>
                </a:lnTo>
                <a:lnTo>
                  <a:pt x="75925" y="24148"/>
                </a:lnTo>
                <a:lnTo>
                  <a:pt x="77037" y="27863"/>
                </a:lnTo>
                <a:lnTo>
                  <a:pt x="78148" y="31578"/>
                </a:lnTo>
                <a:lnTo>
                  <a:pt x="78888" y="35665"/>
                </a:lnTo>
                <a:lnTo>
                  <a:pt x="78888" y="39380"/>
                </a:lnTo>
                <a:lnTo>
                  <a:pt x="78888" y="39380"/>
                </a:lnTo>
                <a:close/>
                <a:moveTo>
                  <a:pt x="74814" y="39380"/>
                </a:moveTo>
                <a:lnTo>
                  <a:pt x="74814" y="39380"/>
                </a:lnTo>
                <a:lnTo>
                  <a:pt x="74814" y="36037"/>
                </a:lnTo>
                <a:lnTo>
                  <a:pt x="74444" y="32321"/>
                </a:lnTo>
                <a:lnTo>
                  <a:pt x="73333" y="28978"/>
                </a:lnTo>
                <a:lnTo>
                  <a:pt x="72222" y="25634"/>
                </a:lnTo>
                <a:lnTo>
                  <a:pt x="70740" y="22291"/>
                </a:lnTo>
                <a:lnTo>
                  <a:pt x="69259" y="19690"/>
                </a:lnTo>
                <a:lnTo>
                  <a:pt x="67037" y="16718"/>
                </a:lnTo>
                <a:lnTo>
                  <a:pt x="64444" y="14117"/>
                </a:lnTo>
                <a:lnTo>
                  <a:pt x="64444" y="14117"/>
                </a:lnTo>
                <a:lnTo>
                  <a:pt x="61851" y="11517"/>
                </a:lnTo>
                <a:lnTo>
                  <a:pt x="59259" y="9659"/>
                </a:lnTo>
                <a:lnTo>
                  <a:pt x="56296" y="7801"/>
                </a:lnTo>
                <a:lnTo>
                  <a:pt x="53333" y="6315"/>
                </a:lnTo>
                <a:lnTo>
                  <a:pt x="50000" y="5201"/>
                </a:lnTo>
                <a:lnTo>
                  <a:pt x="46296" y="4458"/>
                </a:lnTo>
                <a:lnTo>
                  <a:pt x="42962" y="4086"/>
                </a:lnTo>
                <a:lnTo>
                  <a:pt x="39259" y="3715"/>
                </a:lnTo>
                <a:lnTo>
                  <a:pt x="39259" y="3715"/>
                </a:lnTo>
                <a:lnTo>
                  <a:pt x="35925" y="4086"/>
                </a:lnTo>
                <a:lnTo>
                  <a:pt x="32222" y="4458"/>
                </a:lnTo>
                <a:lnTo>
                  <a:pt x="28888" y="5201"/>
                </a:lnTo>
                <a:lnTo>
                  <a:pt x="25925" y="6315"/>
                </a:lnTo>
                <a:lnTo>
                  <a:pt x="22962" y="7801"/>
                </a:lnTo>
                <a:lnTo>
                  <a:pt x="20000" y="9659"/>
                </a:lnTo>
                <a:lnTo>
                  <a:pt x="17037" y="11517"/>
                </a:lnTo>
                <a:lnTo>
                  <a:pt x="14074" y="14117"/>
                </a:lnTo>
                <a:lnTo>
                  <a:pt x="14074" y="14117"/>
                </a:lnTo>
                <a:lnTo>
                  <a:pt x="11851" y="16718"/>
                </a:lnTo>
                <a:lnTo>
                  <a:pt x="9629" y="19690"/>
                </a:lnTo>
                <a:lnTo>
                  <a:pt x="7777" y="22291"/>
                </a:lnTo>
                <a:lnTo>
                  <a:pt x="6296" y="25634"/>
                </a:lnTo>
                <a:lnTo>
                  <a:pt x="5185" y="28978"/>
                </a:lnTo>
                <a:lnTo>
                  <a:pt x="4444" y="32321"/>
                </a:lnTo>
                <a:lnTo>
                  <a:pt x="4074" y="36037"/>
                </a:lnTo>
                <a:lnTo>
                  <a:pt x="3703" y="39380"/>
                </a:lnTo>
                <a:lnTo>
                  <a:pt x="3703" y="39380"/>
                </a:lnTo>
                <a:lnTo>
                  <a:pt x="4074" y="43095"/>
                </a:lnTo>
                <a:lnTo>
                  <a:pt x="4444" y="46439"/>
                </a:lnTo>
                <a:lnTo>
                  <a:pt x="5185" y="49783"/>
                </a:lnTo>
                <a:lnTo>
                  <a:pt x="6296" y="53126"/>
                </a:lnTo>
                <a:lnTo>
                  <a:pt x="7777" y="56099"/>
                </a:lnTo>
                <a:lnTo>
                  <a:pt x="9629" y="59071"/>
                </a:lnTo>
                <a:lnTo>
                  <a:pt x="11851" y="62043"/>
                </a:lnTo>
                <a:lnTo>
                  <a:pt x="14074" y="64643"/>
                </a:lnTo>
                <a:lnTo>
                  <a:pt x="14074" y="64643"/>
                </a:lnTo>
                <a:lnTo>
                  <a:pt x="17037" y="67244"/>
                </a:lnTo>
                <a:lnTo>
                  <a:pt x="20000" y="69473"/>
                </a:lnTo>
                <a:lnTo>
                  <a:pt x="22962" y="70959"/>
                </a:lnTo>
                <a:lnTo>
                  <a:pt x="25925" y="72445"/>
                </a:lnTo>
                <a:lnTo>
                  <a:pt x="28888" y="73560"/>
                </a:lnTo>
                <a:lnTo>
                  <a:pt x="32222" y="74303"/>
                </a:lnTo>
                <a:lnTo>
                  <a:pt x="35925" y="75046"/>
                </a:lnTo>
                <a:lnTo>
                  <a:pt x="39259" y="75046"/>
                </a:lnTo>
                <a:lnTo>
                  <a:pt x="39259" y="75046"/>
                </a:lnTo>
                <a:lnTo>
                  <a:pt x="42962" y="75046"/>
                </a:lnTo>
                <a:lnTo>
                  <a:pt x="46296" y="74303"/>
                </a:lnTo>
                <a:lnTo>
                  <a:pt x="50000" y="73560"/>
                </a:lnTo>
                <a:lnTo>
                  <a:pt x="53333" y="72445"/>
                </a:lnTo>
                <a:lnTo>
                  <a:pt x="56296" y="70959"/>
                </a:lnTo>
                <a:lnTo>
                  <a:pt x="59259" y="69473"/>
                </a:lnTo>
                <a:lnTo>
                  <a:pt x="61851" y="67244"/>
                </a:lnTo>
                <a:lnTo>
                  <a:pt x="64444" y="64643"/>
                </a:lnTo>
                <a:lnTo>
                  <a:pt x="64444" y="64643"/>
                </a:lnTo>
                <a:lnTo>
                  <a:pt x="67037" y="62043"/>
                </a:lnTo>
                <a:lnTo>
                  <a:pt x="69259" y="59071"/>
                </a:lnTo>
                <a:lnTo>
                  <a:pt x="70740" y="56099"/>
                </a:lnTo>
                <a:lnTo>
                  <a:pt x="72222" y="53126"/>
                </a:lnTo>
                <a:lnTo>
                  <a:pt x="73333" y="49783"/>
                </a:lnTo>
                <a:lnTo>
                  <a:pt x="74444" y="46439"/>
                </a:lnTo>
                <a:lnTo>
                  <a:pt x="74814" y="43095"/>
                </a:lnTo>
                <a:lnTo>
                  <a:pt x="74814" y="39380"/>
                </a:lnTo>
                <a:lnTo>
                  <a:pt x="74814" y="39380"/>
                </a:lnTo>
                <a:close/>
                <a:moveTo>
                  <a:pt x="67407" y="39380"/>
                </a:moveTo>
                <a:lnTo>
                  <a:pt x="67407" y="39380"/>
                </a:lnTo>
                <a:lnTo>
                  <a:pt x="67407" y="42352"/>
                </a:lnTo>
                <a:lnTo>
                  <a:pt x="67037" y="44953"/>
                </a:lnTo>
                <a:lnTo>
                  <a:pt x="66296" y="47554"/>
                </a:lnTo>
                <a:lnTo>
                  <a:pt x="65555" y="50154"/>
                </a:lnTo>
                <a:lnTo>
                  <a:pt x="64444" y="52755"/>
                </a:lnTo>
                <a:lnTo>
                  <a:pt x="62962" y="54984"/>
                </a:lnTo>
                <a:lnTo>
                  <a:pt x="61481" y="57213"/>
                </a:lnTo>
                <a:lnTo>
                  <a:pt x="59259" y="59071"/>
                </a:lnTo>
                <a:lnTo>
                  <a:pt x="59259" y="59071"/>
                </a:lnTo>
                <a:lnTo>
                  <a:pt x="57407" y="61300"/>
                </a:lnTo>
                <a:lnTo>
                  <a:pt x="55185" y="63157"/>
                </a:lnTo>
                <a:lnTo>
                  <a:pt x="52962" y="64643"/>
                </a:lnTo>
                <a:lnTo>
                  <a:pt x="50370" y="65758"/>
                </a:lnTo>
                <a:lnTo>
                  <a:pt x="47777" y="66501"/>
                </a:lnTo>
                <a:lnTo>
                  <a:pt x="44814" y="67244"/>
                </a:lnTo>
                <a:lnTo>
                  <a:pt x="42222" y="67616"/>
                </a:lnTo>
                <a:lnTo>
                  <a:pt x="39259" y="67616"/>
                </a:lnTo>
                <a:lnTo>
                  <a:pt x="39259" y="67616"/>
                </a:lnTo>
                <a:lnTo>
                  <a:pt x="36666" y="67616"/>
                </a:lnTo>
                <a:lnTo>
                  <a:pt x="33703" y="67244"/>
                </a:lnTo>
                <a:lnTo>
                  <a:pt x="31111" y="66501"/>
                </a:lnTo>
                <a:lnTo>
                  <a:pt x="28518" y="65758"/>
                </a:lnTo>
                <a:lnTo>
                  <a:pt x="26296" y="64643"/>
                </a:lnTo>
                <a:lnTo>
                  <a:pt x="24074" y="63157"/>
                </a:lnTo>
                <a:lnTo>
                  <a:pt x="21851" y="61300"/>
                </a:lnTo>
                <a:lnTo>
                  <a:pt x="19629" y="59071"/>
                </a:lnTo>
                <a:lnTo>
                  <a:pt x="19629" y="59071"/>
                </a:lnTo>
                <a:lnTo>
                  <a:pt x="17777" y="57213"/>
                </a:lnTo>
                <a:lnTo>
                  <a:pt x="16296" y="54984"/>
                </a:lnTo>
                <a:lnTo>
                  <a:pt x="14444" y="52755"/>
                </a:lnTo>
                <a:lnTo>
                  <a:pt x="13333" y="50154"/>
                </a:lnTo>
                <a:lnTo>
                  <a:pt x="12222" y="47554"/>
                </a:lnTo>
                <a:lnTo>
                  <a:pt x="11851" y="44953"/>
                </a:lnTo>
                <a:lnTo>
                  <a:pt x="11481" y="42352"/>
                </a:lnTo>
                <a:lnTo>
                  <a:pt x="11111" y="39380"/>
                </a:lnTo>
                <a:lnTo>
                  <a:pt x="11111" y="39380"/>
                </a:lnTo>
                <a:lnTo>
                  <a:pt x="11481" y="36780"/>
                </a:lnTo>
                <a:lnTo>
                  <a:pt x="11851" y="33808"/>
                </a:lnTo>
                <a:lnTo>
                  <a:pt x="12222" y="31207"/>
                </a:lnTo>
                <a:lnTo>
                  <a:pt x="13333" y="28235"/>
                </a:lnTo>
                <a:lnTo>
                  <a:pt x="14444" y="26006"/>
                </a:lnTo>
                <a:lnTo>
                  <a:pt x="16296" y="23777"/>
                </a:lnTo>
                <a:lnTo>
                  <a:pt x="17777" y="21547"/>
                </a:lnTo>
                <a:lnTo>
                  <a:pt x="19629" y="19318"/>
                </a:lnTo>
                <a:lnTo>
                  <a:pt x="19629" y="19318"/>
                </a:lnTo>
                <a:lnTo>
                  <a:pt x="21851" y="17461"/>
                </a:lnTo>
                <a:lnTo>
                  <a:pt x="24074" y="15603"/>
                </a:lnTo>
                <a:lnTo>
                  <a:pt x="26296" y="14489"/>
                </a:lnTo>
                <a:lnTo>
                  <a:pt x="28518" y="13374"/>
                </a:lnTo>
                <a:lnTo>
                  <a:pt x="31111" y="12260"/>
                </a:lnTo>
                <a:lnTo>
                  <a:pt x="33703" y="11888"/>
                </a:lnTo>
                <a:lnTo>
                  <a:pt x="36666" y="11517"/>
                </a:lnTo>
                <a:lnTo>
                  <a:pt x="39259" y="11145"/>
                </a:lnTo>
                <a:lnTo>
                  <a:pt x="39259" y="11145"/>
                </a:lnTo>
                <a:lnTo>
                  <a:pt x="42222" y="11517"/>
                </a:lnTo>
                <a:lnTo>
                  <a:pt x="44814" y="11888"/>
                </a:lnTo>
                <a:lnTo>
                  <a:pt x="47777" y="12260"/>
                </a:lnTo>
                <a:lnTo>
                  <a:pt x="50370" y="13374"/>
                </a:lnTo>
                <a:lnTo>
                  <a:pt x="52962" y="14489"/>
                </a:lnTo>
                <a:lnTo>
                  <a:pt x="55185" y="15603"/>
                </a:lnTo>
                <a:lnTo>
                  <a:pt x="57407" y="17461"/>
                </a:lnTo>
                <a:lnTo>
                  <a:pt x="59259" y="19318"/>
                </a:lnTo>
                <a:lnTo>
                  <a:pt x="59259" y="19318"/>
                </a:lnTo>
                <a:lnTo>
                  <a:pt x="61481" y="21547"/>
                </a:lnTo>
                <a:lnTo>
                  <a:pt x="62962" y="23777"/>
                </a:lnTo>
                <a:lnTo>
                  <a:pt x="64444" y="26006"/>
                </a:lnTo>
                <a:lnTo>
                  <a:pt x="65555" y="28235"/>
                </a:lnTo>
                <a:lnTo>
                  <a:pt x="66296" y="31207"/>
                </a:lnTo>
                <a:lnTo>
                  <a:pt x="67037" y="33808"/>
                </a:lnTo>
                <a:lnTo>
                  <a:pt x="67407" y="36780"/>
                </a:lnTo>
                <a:lnTo>
                  <a:pt x="67407" y="39380"/>
                </a:lnTo>
                <a:lnTo>
                  <a:pt x="67407" y="39380"/>
                </a:lnTo>
                <a:close/>
                <a:moveTo>
                  <a:pt x="63703" y="39380"/>
                </a:moveTo>
                <a:lnTo>
                  <a:pt x="63703" y="39380"/>
                </a:lnTo>
                <a:lnTo>
                  <a:pt x="63703" y="37151"/>
                </a:lnTo>
                <a:lnTo>
                  <a:pt x="63333" y="34551"/>
                </a:lnTo>
                <a:lnTo>
                  <a:pt x="62962" y="32321"/>
                </a:lnTo>
                <a:lnTo>
                  <a:pt x="62222" y="30092"/>
                </a:lnTo>
                <a:lnTo>
                  <a:pt x="61111" y="27863"/>
                </a:lnTo>
                <a:lnTo>
                  <a:pt x="60000" y="25634"/>
                </a:lnTo>
                <a:lnTo>
                  <a:pt x="58518" y="23777"/>
                </a:lnTo>
                <a:lnTo>
                  <a:pt x="56666" y="21919"/>
                </a:lnTo>
                <a:lnTo>
                  <a:pt x="56666" y="21919"/>
                </a:lnTo>
                <a:lnTo>
                  <a:pt x="54814" y="20433"/>
                </a:lnTo>
                <a:lnTo>
                  <a:pt x="52962" y="18947"/>
                </a:lnTo>
                <a:lnTo>
                  <a:pt x="51111" y="17832"/>
                </a:lnTo>
                <a:lnTo>
                  <a:pt x="48888" y="16718"/>
                </a:lnTo>
                <a:lnTo>
                  <a:pt x="46296" y="15975"/>
                </a:lnTo>
                <a:lnTo>
                  <a:pt x="44074" y="15232"/>
                </a:lnTo>
                <a:lnTo>
                  <a:pt x="41851" y="14860"/>
                </a:lnTo>
                <a:lnTo>
                  <a:pt x="39259" y="14860"/>
                </a:lnTo>
                <a:lnTo>
                  <a:pt x="39259" y="14860"/>
                </a:lnTo>
                <a:lnTo>
                  <a:pt x="37037" y="14860"/>
                </a:lnTo>
                <a:lnTo>
                  <a:pt x="34444" y="15232"/>
                </a:lnTo>
                <a:lnTo>
                  <a:pt x="32222" y="15975"/>
                </a:lnTo>
                <a:lnTo>
                  <a:pt x="30000" y="16718"/>
                </a:lnTo>
                <a:lnTo>
                  <a:pt x="28148" y="17832"/>
                </a:lnTo>
                <a:lnTo>
                  <a:pt x="25925" y="18947"/>
                </a:lnTo>
                <a:lnTo>
                  <a:pt x="24074" y="20433"/>
                </a:lnTo>
                <a:lnTo>
                  <a:pt x="22222" y="21919"/>
                </a:lnTo>
                <a:lnTo>
                  <a:pt x="22222" y="21919"/>
                </a:lnTo>
                <a:lnTo>
                  <a:pt x="20740" y="23777"/>
                </a:lnTo>
                <a:lnTo>
                  <a:pt x="19259" y="25634"/>
                </a:lnTo>
                <a:lnTo>
                  <a:pt x="18148" y="27863"/>
                </a:lnTo>
                <a:lnTo>
                  <a:pt x="17037" y="30092"/>
                </a:lnTo>
                <a:lnTo>
                  <a:pt x="16296" y="32321"/>
                </a:lnTo>
                <a:lnTo>
                  <a:pt x="15185" y="34551"/>
                </a:lnTo>
                <a:lnTo>
                  <a:pt x="15185" y="37151"/>
                </a:lnTo>
                <a:lnTo>
                  <a:pt x="14814" y="39380"/>
                </a:lnTo>
                <a:lnTo>
                  <a:pt x="14814" y="39380"/>
                </a:lnTo>
                <a:lnTo>
                  <a:pt x="15185" y="41981"/>
                </a:lnTo>
                <a:lnTo>
                  <a:pt x="15185" y="44210"/>
                </a:lnTo>
                <a:lnTo>
                  <a:pt x="16296" y="46439"/>
                </a:lnTo>
                <a:lnTo>
                  <a:pt x="17037" y="48668"/>
                </a:lnTo>
                <a:lnTo>
                  <a:pt x="18148" y="50897"/>
                </a:lnTo>
                <a:lnTo>
                  <a:pt x="19259" y="52755"/>
                </a:lnTo>
                <a:lnTo>
                  <a:pt x="20740" y="54613"/>
                </a:lnTo>
                <a:lnTo>
                  <a:pt x="22222" y="56470"/>
                </a:lnTo>
                <a:lnTo>
                  <a:pt x="22222" y="56470"/>
                </a:lnTo>
                <a:lnTo>
                  <a:pt x="24074" y="58328"/>
                </a:lnTo>
                <a:lnTo>
                  <a:pt x="25925" y="59442"/>
                </a:lnTo>
                <a:lnTo>
                  <a:pt x="28148" y="61300"/>
                </a:lnTo>
                <a:lnTo>
                  <a:pt x="30000" y="62043"/>
                </a:lnTo>
                <a:lnTo>
                  <a:pt x="32222" y="63157"/>
                </a:lnTo>
                <a:lnTo>
                  <a:pt x="34444" y="63529"/>
                </a:lnTo>
                <a:lnTo>
                  <a:pt x="37037" y="63900"/>
                </a:lnTo>
                <a:lnTo>
                  <a:pt x="39259" y="63900"/>
                </a:lnTo>
                <a:lnTo>
                  <a:pt x="39259" y="63900"/>
                </a:lnTo>
                <a:lnTo>
                  <a:pt x="41851" y="63900"/>
                </a:lnTo>
                <a:lnTo>
                  <a:pt x="44074" y="63529"/>
                </a:lnTo>
                <a:lnTo>
                  <a:pt x="46296" y="63157"/>
                </a:lnTo>
                <a:lnTo>
                  <a:pt x="48888" y="62043"/>
                </a:lnTo>
                <a:lnTo>
                  <a:pt x="51111" y="61300"/>
                </a:lnTo>
                <a:lnTo>
                  <a:pt x="52962" y="59442"/>
                </a:lnTo>
                <a:lnTo>
                  <a:pt x="54814" y="58328"/>
                </a:lnTo>
                <a:lnTo>
                  <a:pt x="56666" y="56470"/>
                </a:lnTo>
                <a:lnTo>
                  <a:pt x="56666" y="56470"/>
                </a:lnTo>
                <a:lnTo>
                  <a:pt x="58518" y="54613"/>
                </a:lnTo>
                <a:lnTo>
                  <a:pt x="60000" y="52755"/>
                </a:lnTo>
                <a:lnTo>
                  <a:pt x="61111" y="50897"/>
                </a:lnTo>
                <a:lnTo>
                  <a:pt x="62222" y="48668"/>
                </a:lnTo>
                <a:lnTo>
                  <a:pt x="62962" y="46439"/>
                </a:lnTo>
                <a:lnTo>
                  <a:pt x="63333" y="44210"/>
                </a:lnTo>
                <a:lnTo>
                  <a:pt x="63703" y="41981"/>
                </a:lnTo>
                <a:lnTo>
                  <a:pt x="63703" y="39380"/>
                </a:lnTo>
                <a:lnTo>
                  <a:pt x="63703" y="39380"/>
                </a:lnTo>
                <a:close/>
                <a:moveTo>
                  <a:pt x="81111" y="76904"/>
                </a:moveTo>
                <a:lnTo>
                  <a:pt x="81111" y="76904"/>
                </a:lnTo>
                <a:lnTo>
                  <a:pt x="79629" y="77275"/>
                </a:lnTo>
                <a:lnTo>
                  <a:pt x="78148" y="78018"/>
                </a:lnTo>
                <a:lnTo>
                  <a:pt x="78148" y="78018"/>
                </a:lnTo>
                <a:lnTo>
                  <a:pt x="77037" y="79504"/>
                </a:lnTo>
                <a:lnTo>
                  <a:pt x="76666" y="80619"/>
                </a:lnTo>
                <a:lnTo>
                  <a:pt x="76666" y="80619"/>
                </a:lnTo>
                <a:lnTo>
                  <a:pt x="77037" y="82105"/>
                </a:lnTo>
                <a:lnTo>
                  <a:pt x="78148" y="83591"/>
                </a:lnTo>
                <a:lnTo>
                  <a:pt x="110000" y="115170"/>
                </a:lnTo>
                <a:lnTo>
                  <a:pt x="110000" y="115170"/>
                </a:lnTo>
                <a:lnTo>
                  <a:pt x="111111" y="115913"/>
                </a:lnTo>
                <a:lnTo>
                  <a:pt x="112592" y="116284"/>
                </a:lnTo>
                <a:lnTo>
                  <a:pt x="112592" y="116284"/>
                </a:lnTo>
                <a:lnTo>
                  <a:pt x="114074" y="115913"/>
                </a:lnTo>
                <a:lnTo>
                  <a:pt x="115185" y="115170"/>
                </a:lnTo>
                <a:lnTo>
                  <a:pt x="115185" y="115170"/>
                </a:lnTo>
                <a:lnTo>
                  <a:pt x="116296" y="114055"/>
                </a:lnTo>
                <a:lnTo>
                  <a:pt x="116296" y="112569"/>
                </a:lnTo>
                <a:lnTo>
                  <a:pt x="116296" y="112569"/>
                </a:lnTo>
                <a:lnTo>
                  <a:pt x="115925" y="111083"/>
                </a:lnTo>
                <a:lnTo>
                  <a:pt x="115185" y="109969"/>
                </a:lnTo>
                <a:lnTo>
                  <a:pt x="83703" y="78018"/>
                </a:lnTo>
                <a:lnTo>
                  <a:pt x="83703" y="78018"/>
                </a:lnTo>
                <a:lnTo>
                  <a:pt x="82222" y="77275"/>
                </a:lnTo>
                <a:lnTo>
                  <a:pt x="81111" y="76904"/>
                </a:lnTo>
                <a:lnTo>
                  <a:pt x="81111" y="769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1" name="Shape 655"/>
          <p:cNvSpPr/>
          <p:nvPr/>
        </p:nvSpPr>
        <p:spPr>
          <a:xfrm>
            <a:off x="7174373" y="4923330"/>
            <a:ext cx="388475" cy="311545"/>
          </a:xfrm>
          <a:custGeom>
            <a:rect l="0" t="0" r="0" b="0"/>
            <a:pathLst>
              <a:path w="119999" h="119999" extrusionOk="0">
                <a:moveTo>
                  <a:pt x="0" y="80247"/>
                </a:moveTo>
                <a:lnTo>
                  <a:pt x="0" y="39752"/>
                </a:lnTo>
                <a:lnTo>
                  <a:pt x="0" y="39752"/>
                </a:lnTo>
                <a:lnTo>
                  <a:pt x="0" y="39009"/>
                </a:lnTo>
                <a:lnTo>
                  <a:pt x="296" y="38637"/>
                </a:lnTo>
                <a:lnTo>
                  <a:pt x="592" y="38266"/>
                </a:lnTo>
                <a:lnTo>
                  <a:pt x="1481" y="37894"/>
                </a:lnTo>
                <a:lnTo>
                  <a:pt x="1481" y="37894"/>
                </a:lnTo>
                <a:lnTo>
                  <a:pt x="2074" y="38266"/>
                </a:lnTo>
                <a:lnTo>
                  <a:pt x="2370" y="38637"/>
                </a:lnTo>
                <a:lnTo>
                  <a:pt x="2666" y="39009"/>
                </a:lnTo>
                <a:lnTo>
                  <a:pt x="2962" y="39752"/>
                </a:lnTo>
                <a:lnTo>
                  <a:pt x="2962" y="80247"/>
                </a:lnTo>
                <a:lnTo>
                  <a:pt x="2962" y="80247"/>
                </a:lnTo>
                <a:lnTo>
                  <a:pt x="2666" y="80990"/>
                </a:lnTo>
                <a:lnTo>
                  <a:pt x="2370" y="81733"/>
                </a:lnTo>
                <a:lnTo>
                  <a:pt x="2074" y="82105"/>
                </a:lnTo>
                <a:lnTo>
                  <a:pt x="1481" y="82105"/>
                </a:lnTo>
                <a:lnTo>
                  <a:pt x="1481" y="82105"/>
                </a:lnTo>
                <a:lnTo>
                  <a:pt x="592" y="82105"/>
                </a:lnTo>
                <a:lnTo>
                  <a:pt x="296" y="81733"/>
                </a:lnTo>
                <a:lnTo>
                  <a:pt x="0" y="80990"/>
                </a:lnTo>
                <a:lnTo>
                  <a:pt x="0" y="80247"/>
                </a:lnTo>
                <a:lnTo>
                  <a:pt x="0" y="80247"/>
                </a:lnTo>
                <a:close/>
                <a:moveTo>
                  <a:pt x="114074" y="5944"/>
                </a:moveTo>
                <a:lnTo>
                  <a:pt x="114074" y="114055"/>
                </a:lnTo>
                <a:lnTo>
                  <a:pt x="114074" y="114055"/>
                </a:lnTo>
                <a:lnTo>
                  <a:pt x="113777" y="115170"/>
                </a:lnTo>
                <a:lnTo>
                  <a:pt x="112888" y="115541"/>
                </a:lnTo>
                <a:lnTo>
                  <a:pt x="112888" y="115541"/>
                </a:lnTo>
                <a:lnTo>
                  <a:pt x="112592" y="115913"/>
                </a:lnTo>
                <a:lnTo>
                  <a:pt x="112592" y="115913"/>
                </a:lnTo>
                <a:lnTo>
                  <a:pt x="112000" y="115913"/>
                </a:lnTo>
                <a:lnTo>
                  <a:pt x="111407" y="115541"/>
                </a:lnTo>
                <a:lnTo>
                  <a:pt x="109925" y="113684"/>
                </a:lnTo>
                <a:lnTo>
                  <a:pt x="109925" y="113684"/>
                </a:lnTo>
                <a:lnTo>
                  <a:pt x="105185" y="109597"/>
                </a:lnTo>
                <a:lnTo>
                  <a:pt x="101333" y="106253"/>
                </a:lnTo>
                <a:lnTo>
                  <a:pt x="101333" y="106253"/>
                </a:lnTo>
                <a:lnTo>
                  <a:pt x="97185" y="102910"/>
                </a:lnTo>
                <a:lnTo>
                  <a:pt x="90962" y="99195"/>
                </a:lnTo>
                <a:lnTo>
                  <a:pt x="90962" y="99195"/>
                </a:lnTo>
                <a:lnTo>
                  <a:pt x="87407" y="96965"/>
                </a:lnTo>
                <a:lnTo>
                  <a:pt x="83555" y="95108"/>
                </a:lnTo>
                <a:lnTo>
                  <a:pt x="79407" y="93622"/>
                </a:lnTo>
                <a:lnTo>
                  <a:pt x="74962" y="92507"/>
                </a:lnTo>
                <a:lnTo>
                  <a:pt x="74962" y="92507"/>
                </a:lnTo>
                <a:lnTo>
                  <a:pt x="70222" y="91393"/>
                </a:lnTo>
                <a:lnTo>
                  <a:pt x="65481" y="90650"/>
                </a:lnTo>
                <a:lnTo>
                  <a:pt x="60444" y="90278"/>
                </a:lnTo>
                <a:lnTo>
                  <a:pt x="55111" y="89907"/>
                </a:lnTo>
                <a:lnTo>
                  <a:pt x="39111" y="89907"/>
                </a:lnTo>
                <a:lnTo>
                  <a:pt x="39111" y="89907"/>
                </a:lnTo>
                <a:lnTo>
                  <a:pt x="39407" y="92507"/>
                </a:lnTo>
                <a:lnTo>
                  <a:pt x="40000" y="94736"/>
                </a:lnTo>
                <a:lnTo>
                  <a:pt x="40888" y="96594"/>
                </a:lnTo>
                <a:lnTo>
                  <a:pt x="42074" y="98080"/>
                </a:lnTo>
                <a:lnTo>
                  <a:pt x="42074" y="98080"/>
                </a:lnTo>
                <a:lnTo>
                  <a:pt x="43555" y="99566"/>
                </a:lnTo>
                <a:lnTo>
                  <a:pt x="45037" y="100681"/>
                </a:lnTo>
                <a:lnTo>
                  <a:pt x="47111" y="101424"/>
                </a:lnTo>
                <a:lnTo>
                  <a:pt x="49481" y="101424"/>
                </a:lnTo>
                <a:lnTo>
                  <a:pt x="49481" y="101424"/>
                </a:lnTo>
                <a:lnTo>
                  <a:pt x="50074" y="101424"/>
                </a:lnTo>
                <a:lnTo>
                  <a:pt x="50370" y="101795"/>
                </a:lnTo>
                <a:lnTo>
                  <a:pt x="50666" y="102538"/>
                </a:lnTo>
                <a:lnTo>
                  <a:pt x="50962" y="103281"/>
                </a:lnTo>
                <a:lnTo>
                  <a:pt x="50962" y="103281"/>
                </a:lnTo>
                <a:lnTo>
                  <a:pt x="50666" y="104024"/>
                </a:lnTo>
                <a:lnTo>
                  <a:pt x="50370" y="104767"/>
                </a:lnTo>
                <a:lnTo>
                  <a:pt x="50074" y="105139"/>
                </a:lnTo>
                <a:lnTo>
                  <a:pt x="49481" y="105139"/>
                </a:lnTo>
                <a:lnTo>
                  <a:pt x="49481" y="105139"/>
                </a:lnTo>
                <a:lnTo>
                  <a:pt x="46518" y="104767"/>
                </a:lnTo>
                <a:lnTo>
                  <a:pt x="44148" y="104024"/>
                </a:lnTo>
                <a:lnTo>
                  <a:pt x="41777" y="102910"/>
                </a:lnTo>
                <a:lnTo>
                  <a:pt x="40000" y="100681"/>
                </a:lnTo>
                <a:lnTo>
                  <a:pt x="40000" y="100681"/>
                </a:lnTo>
                <a:lnTo>
                  <a:pt x="38518" y="98823"/>
                </a:lnTo>
                <a:lnTo>
                  <a:pt x="37333" y="96222"/>
                </a:lnTo>
                <a:lnTo>
                  <a:pt x="36444" y="93622"/>
                </a:lnTo>
                <a:lnTo>
                  <a:pt x="36148" y="89907"/>
                </a:lnTo>
                <a:lnTo>
                  <a:pt x="26962" y="89907"/>
                </a:lnTo>
                <a:lnTo>
                  <a:pt x="26962" y="89907"/>
                </a:lnTo>
                <a:lnTo>
                  <a:pt x="27555" y="95851"/>
                </a:lnTo>
                <a:lnTo>
                  <a:pt x="29037" y="101052"/>
                </a:lnTo>
                <a:lnTo>
                  <a:pt x="29925" y="103281"/>
                </a:lnTo>
                <a:lnTo>
                  <a:pt x="30814" y="105510"/>
                </a:lnTo>
                <a:lnTo>
                  <a:pt x="32000" y="107368"/>
                </a:lnTo>
                <a:lnTo>
                  <a:pt x="33185" y="109226"/>
                </a:lnTo>
                <a:lnTo>
                  <a:pt x="33185" y="109226"/>
                </a:lnTo>
                <a:lnTo>
                  <a:pt x="34962" y="110712"/>
                </a:lnTo>
                <a:lnTo>
                  <a:pt x="36740" y="112198"/>
                </a:lnTo>
                <a:lnTo>
                  <a:pt x="38518" y="113684"/>
                </a:lnTo>
                <a:lnTo>
                  <a:pt x="40296" y="114427"/>
                </a:lnTo>
                <a:lnTo>
                  <a:pt x="42370" y="115170"/>
                </a:lnTo>
                <a:lnTo>
                  <a:pt x="44740" y="115913"/>
                </a:lnTo>
                <a:lnTo>
                  <a:pt x="46814" y="116284"/>
                </a:lnTo>
                <a:lnTo>
                  <a:pt x="49481" y="116284"/>
                </a:lnTo>
                <a:lnTo>
                  <a:pt x="49481" y="116284"/>
                </a:lnTo>
                <a:lnTo>
                  <a:pt x="50074" y="116284"/>
                </a:lnTo>
                <a:lnTo>
                  <a:pt x="50370" y="116656"/>
                </a:lnTo>
                <a:lnTo>
                  <a:pt x="50666" y="117399"/>
                </a:lnTo>
                <a:lnTo>
                  <a:pt x="50962" y="118142"/>
                </a:lnTo>
                <a:lnTo>
                  <a:pt x="50962" y="118142"/>
                </a:lnTo>
                <a:lnTo>
                  <a:pt x="50666" y="118885"/>
                </a:lnTo>
                <a:lnTo>
                  <a:pt x="50370" y="119628"/>
                </a:lnTo>
                <a:lnTo>
                  <a:pt x="50074" y="120000"/>
                </a:lnTo>
                <a:lnTo>
                  <a:pt x="49481" y="120000"/>
                </a:lnTo>
                <a:lnTo>
                  <a:pt x="49481" y="120000"/>
                </a:lnTo>
                <a:lnTo>
                  <a:pt x="46518" y="120000"/>
                </a:lnTo>
                <a:lnTo>
                  <a:pt x="43851" y="119628"/>
                </a:lnTo>
                <a:lnTo>
                  <a:pt x="41481" y="118885"/>
                </a:lnTo>
                <a:lnTo>
                  <a:pt x="39111" y="118142"/>
                </a:lnTo>
                <a:lnTo>
                  <a:pt x="37037" y="116656"/>
                </a:lnTo>
                <a:lnTo>
                  <a:pt x="34962" y="115541"/>
                </a:lnTo>
                <a:lnTo>
                  <a:pt x="32888" y="113684"/>
                </a:lnTo>
                <a:lnTo>
                  <a:pt x="31407" y="111826"/>
                </a:lnTo>
                <a:lnTo>
                  <a:pt x="31407" y="111826"/>
                </a:lnTo>
                <a:lnTo>
                  <a:pt x="29629" y="109597"/>
                </a:lnTo>
                <a:lnTo>
                  <a:pt x="28444" y="107368"/>
                </a:lnTo>
                <a:lnTo>
                  <a:pt x="27259" y="104767"/>
                </a:lnTo>
                <a:lnTo>
                  <a:pt x="26074" y="102167"/>
                </a:lnTo>
                <a:lnTo>
                  <a:pt x="25481" y="99566"/>
                </a:lnTo>
                <a:lnTo>
                  <a:pt x="24592" y="96594"/>
                </a:lnTo>
                <a:lnTo>
                  <a:pt x="24296" y="93622"/>
                </a:lnTo>
                <a:lnTo>
                  <a:pt x="24000" y="89907"/>
                </a:lnTo>
                <a:lnTo>
                  <a:pt x="13925" y="89907"/>
                </a:lnTo>
                <a:lnTo>
                  <a:pt x="13925" y="89907"/>
                </a:lnTo>
                <a:lnTo>
                  <a:pt x="12444" y="89907"/>
                </a:lnTo>
                <a:lnTo>
                  <a:pt x="10962" y="89164"/>
                </a:lnTo>
                <a:lnTo>
                  <a:pt x="9481" y="88421"/>
                </a:lnTo>
                <a:lnTo>
                  <a:pt x="8000" y="86934"/>
                </a:lnTo>
                <a:lnTo>
                  <a:pt x="8000" y="86934"/>
                </a:lnTo>
                <a:lnTo>
                  <a:pt x="7111" y="85448"/>
                </a:lnTo>
                <a:lnTo>
                  <a:pt x="6222" y="83962"/>
                </a:lnTo>
                <a:lnTo>
                  <a:pt x="5925" y="82105"/>
                </a:lnTo>
                <a:lnTo>
                  <a:pt x="5925" y="80247"/>
                </a:lnTo>
                <a:lnTo>
                  <a:pt x="5925" y="40123"/>
                </a:lnTo>
                <a:lnTo>
                  <a:pt x="5925" y="40123"/>
                </a:lnTo>
                <a:lnTo>
                  <a:pt x="5925" y="38266"/>
                </a:lnTo>
                <a:lnTo>
                  <a:pt x="6222" y="36408"/>
                </a:lnTo>
                <a:lnTo>
                  <a:pt x="7111" y="34551"/>
                </a:lnTo>
                <a:lnTo>
                  <a:pt x="8000" y="33065"/>
                </a:lnTo>
                <a:lnTo>
                  <a:pt x="8000" y="33065"/>
                </a:lnTo>
                <a:lnTo>
                  <a:pt x="9481" y="31950"/>
                </a:lnTo>
                <a:lnTo>
                  <a:pt x="10962" y="30835"/>
                </a:lnTo>
                <a:lnTo>
                  <a:pt x="12444" y="30464"/>
                </a:lnTo>
                <a:lnTo>
                  <a:pt x="13925" y="30092"/>
                </a:lnTo>
                <a:lnTo>
                  <a:pt x="55407" y="30092"/>
                </a:lnTo>
                <a:lnTo>
                  <a:pt x="55407" y="30092"/>
                </a:lnTo>
                <a:lnTo>
                  <a:pt x="60740" y="30092"/>
                </a:lnTo>
                <a:lnTo>
                  <a:pt x="65777" y="29721"/>
                </a:lnTo>
                <a:lnTo>
                  <a:pt x="70518" y="28978"/>
                </a:lnTo>
                <a:lnTo>
                  <a:pt x="74962" y="27492"/>
                </a:lnTo>
                <a:lnTo>
                  <a:pt x="74962" y="27492"/>
                </a:lnTo>
                <a:lnTo>
                  <a:pt x="79407" y="26377"/>
                </a:lnTo>
                <a:lnTo>
                  <a:pt x="83555" y="24891"/>
                </a:lnTo>
                <a:lnTo>
                  <a:pt x="87407" y="23034"/>
                </a:lnTo>
                <a:lnTo>
                  <a:pt x="90962" y="21176"/>
                </a:lnTo>
                <a:lnTo>
                  <a:pt x="90962" y="21176"/>
                </a:lnTo>
                <a:lnTo>
                  <a:pt x="97185" y="17089"/>
                </a:lnTo>
                <a:lnTo>
                  <a:pt x="101333" y="14117"/>
                </a:lnTo>
                <a:lnTo>
                  <a:pt x="101333" y="14117"/>
                </a:lnTo>
                <a:lnTo>
                  <a:pt x="105185" y="10773"/>
                </a:lnTo>
                <a:lnTo>
                  <a:pt x="109925" y="6315"/>
                </a:lnTo>
                <a:lnTo>
                  <a:pt x="111407" y="4829"/>
                </a:lnTo>
                <a:lnTo>
                  <a:pt x="111407" y="4829"/>
                </a:lnTo>
                <a:lnTo>
                  <a:pt x="112296" y="4458"/>
                </a:lnTo>
                <a:lnTo>
                  <a:pt x="113185" y="4458"/>
                </a:lnTo>
                <a:lnTo>
                  <a:pt x="113185" y="4458"/>
                </a:lnTo>
                <a:lnTo>
                  <a:pt x="113777" y="5201"/>
                </a:lnTo>
                <a:lnTo>
                  <a:pt x="114074" y="5944"/>
                </a:lnTo>
                <a:lnTo>
                  <a:pt x="114074" y="5944"/>
                </a:lnTo>
                <a:close/>
                <a:moveTo>
                  <a:pt x="10370" y="84334"/>
                </a:moveTo>
                <a:lnTo>
                  <a:pt x="10370" y="84334"/>
                </a:lnTo>
                <a:lnTo>
                  <a:pt x="11259" y="85448"/>
                </a:lnTo>
                <a:lnTo>
                  <a:pt x="11851" y="85820"/>
                </a:lnTo>
                <a:lnTo>
                  <a:pt x="12740" y="86191"/>
                </a:lnTo>
                <a:lnTo>
                  <a:pt x="13925" y="86191"/>
                </a:lnTo>
                <a:lnTo>
                  <a:pt x="24000" y="86191"/>
                </a:lnTo>
                <a:lnTo>
                  <a:pt x="24000" y="33808"/>
                </a:lnTo>
                <a:lnTo>
                  <a:pt x="13925" y="33808"/>
                </a:lnTo>
                <a:lnTo>
                  <a:pt x="13925" y="33808"/>
                </a:lnTo>
                <a:lnTo>
                  <a:pt x="12740" y="33808"/>
                </a:lnTo>
                <a:lnTo>
                  <a:pt x="11851" y="34179"/>
                </a:lnTo>
                <a:lnTo>
                  <a:pt x="11259" y="34922"/>
                </a:lnTo>
                <a:lnTo>
                  <a:pt x="10370" y="35665"/>
                </a:lnTo>
                <a:lnTo>
                  <a:pt x="10370" y="35665"/>
                </a:lnTo>
                <a:lnTo>
                  <a:pt x="9777" y="36780"/>
                </a:lnTo>
                <a:lnTo>
                  <a:pt x="9481" y="37894"/>
                </a:lnTo>
                <a:lnTo>
                  <a:pt x="8888" y="39009"/>
                </a:lnTo>
                <a:lnTo>
                  <a:pt x="8888" y="40123"/>
                </a:lnTo>
                <a:lnTo>
                  <a:pt x="8888" y="80247"/>
                </a:lnTo>
                <a:lnTo>
                  <a:pt x="8888" y="80247"/>
                </a:lnTo>
                <a:lnTo>
                  <a:pt x="8888" y="81362"/>
                </a:lnTo>
                <a:lnTo>
                  <a:pt x="9481" y="82476"/>
                </a:lnTo>
                <a:lnTo>
                  <a:pt x="9777" y="83591"/>
                </a:lnTo>
                <a:lnTo>
                  <a:pt x="10370" y="84334"/>
                </a:lnTo>
                <a:lnTo>
                  <a:pt x="10370" y="84334"/>
                </a:lnTo>
                <a:close/>
                <a:moveTo>
                  <a:pt x="111111" y="10030"/>
                </a:moveTo>
                <a:lnTo>
                  <a:pt x="111111" y="10030"/>
                </a:lnTo>
                <a:lnTo>
                  <a:pt x="106370" y="14117"/>
                </a:lnTo>
                <a:lnTo>
                  <a:pt x="102222" y="17832"/>
                </a:lnTo>
                <a:lnTo>
                  <a:pt x="102222" y="17832"/>
                </a:lnTo>
                <a:lnTo>
                  <a:pt x="97777" y="21176"/>
                </a:lnTo>
                <a:lnTo>
                  <a:pt x="91555" y="24891"/>
                </a:lnTo>
                <a:lnTo>
                  <a:pt x="91555" y="24891"/>
                </a:lnTo>
                <a:lnTo>
                  <a:pt x="88000" y="26749"/>
                </a:lnTo>
                <a:lnTo>
                  <a:pt x="84148" y="28978"/>
                </a:lnTo>
                <a:lnTo>
                  <a:pt x="79703" y="30464"/>
                </a:lnTo>
                <a:lnTo>
                  <a:pt x="75259" y="31578"/>
                </a:lnTo>
                <a:lnTo>
                  <a:pt x="75259" y="31578"/>
                </a:lnTo>
                <a:lnTo>
                  <a:pt x="70814" y="32693"/>
                </a:lnTo>
                <a:lnTo>
                  <a:pt x="65777" y="33436"/>
                </a:lnTo>
                <a:lnTo>
                  <a:pt x="60740" y="33808"/>
                </a:lnTo>
                <a:lnTo>
                  <a:pt x="55407" y="33808"/>
                </a:lnTo>
                <a:lnTo>
                  <a:pt x="26962" y="33808"/>
                </a:lnTo>
                <a:lnTo>
                  <a:pt x="26962" y="86191"/>
                </a:lnTo>
                <a:lnTo>
                  <a:pt x="37037" y="86191"/>
                </a:lnTo>
                <a:lnTo>
                  <a:pt x="37037" y="86191"/>
                </a:lnTo>
                <a:lnTo>
                  <a:pt x="37629" y="86191"/>
                </a:lnTo>
                <a:lnTo>
                  <a:pt x="37629" y="86191"/>
                </a:lnTo>
                <a:lnTo>
                  <a:pt x="37925" y="86191"/>
                </a:lnTo>
                <a:lnTo>
                  <a:pt x="55111" y="86191"/>
                </a:lnTo>
                <a:lnTo>
                  <a:pt x="55111" y="86191"/>
                </a:lnTo>
                <a:lnTo>
                  <a:pt x="60740" y="86563"/>
                </a:lnTo>
                <a:lnTo>
                  <a:pt x="65777" y="86934"/>
                </a:lnTo>
                <a:lnTo>
                  <a:pt x="70518" y="87678"/>
                </a:lnTo>
                <a:lnTo>
                  <a:pt x="75259" y="88421"/>
                </a:lnTo>
                <a:lnTo>
                  <a:pt x="75259" y="88421"/>
                </a:lnTo>
                <a:lnTo>
                  <a:pt x="79703" y="89535"/>
                </a:lnTo>
                <a:lnTo>
                  <a:pt x="84148" y="91021"/>
                </a:lnTo>
                <a:lnTo>
                  <a:pt x="88000" y="93250"/>
                </a:lnTo>
                <a:lnTo>
                  <a:pt x="91555" y="95108"/>
                </a:lnTo>
                <a:lnTo>
                  <a:pt x="91555" y="95108"/>
                </a:lnTo>
                <a:lnTo>
                  <a:pt x="97481" y="98823"/>
                </a:lnTo>
                <a:lnTo>
                  <a:pt x="102222" y="102167"/>
                </a:lnTo>
                <a:lnTo>
                  <a:pt x="102222" y="102167"/>
                </a:lnTo>
                <a:lnTo>
                  <a:pt x="106370" y="105882"/>
                </a:lnTo>
                <a:lnTo>
                  <a:pt x="111111" y="109969"/>
                </a:lnTo>
                <a:lnTo>
                  <a:pt x="111111" y="10030"/>
                </a:lnTo>
                <a:close/>
                <a:moveTo>
                  <a:pt x="120000" y="1857"/>
                </a:moveTo>
                <a:lnTo>
                  <a:pt x="120000" y="118142"/>
                </a:lnTo>
                <a:lnTo>
                  <a:pt x="120000" y="118142"/>
                </a:lnTo>
                <a:lnTo>
                  <a:pt x="119703" y="118885"/>
                </a:lnTo>
                <a:lnTo>
                  <a:pt x="119407" y="119628"/>
                </a:lnTo>
                <a:lnTo>
                  <a:pt x="119111" y="120000"/>
                </a:lnTo>
                <a:lnTo>
                  <a:pt x="118518" y="120000"/>
                </a:lnTo>
                <a:lnTo>
                  <a:pt x="118518" y="120000"/>
                </a:lnTo>
                <a:lnTo>
                  <a:pt x="117629" y="120000"/>
                </a:lnTo>
                <a:lnTo>
                  <a:pt x="117333" y="119628"/>
                </a:lnTo>
                <a:lnTo>
                  <a:pt x="117037" y="118885"/>
                </a:lnTo>
                <a:lnTo>
                  <a:pt x="117037" y="118142"/>
                </a:lnTo>
                <a:lnTo>
                  <a:pt x="117037" y="1857"/>
                </a:lnTo>
                <a:lnTo>
                  <a:pt x="117037" y="1857"/>
                </a:lnTo>
                <a:lnTo>
                  <a:pt x="117037" y="1114"/>
                </a:lnTo>
                <a:lnTo>
                  <a:pt x="117333" y="371"/>
                </a:lnTo>
                <a:lnTo>
                  <a:pt x="117629" y="0"/>
                </a:lnTo>
                <a:lnTo>
                  <a:pt x="118518" y="0"/>
                </a:lnTo>
                <a:lnTo>
                  <a:pt x="118518" y="0"/>
                </a:lnTo>
                <a:lnTo>
                  <a:pt x="119111" y="0"/>
                </a:lnTo>
                <a:lnTo>
                  <a:pt x="119407" y="371"/>
                </a:lnTo>
                <a:lnTo>
                  <a:pt x="119703" y="1114"/>
                </a:lnTo>
                <a:lnTo>
                  <a:pt x="120000" y="1857"/>
                </a:lnTo>
                <a:lnTo>
                  <a:pt x="120000" y="185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2" name="Shape 656"/>
          <p:cNvSpPr/>
          <p:nvPr/>
        </p:nvSpPr>
        <p:spPr>
          <a:xfrm>
            <a:off x="4633667" y="4903759"/>
            <a:ext cx="395415" cy="395415"/>
          </a:xfrm>
          <a:custGeom>
            <a:rect l="0" t="0" r="0" b="0"/>
            <a:pathLst>
              <a:path w="119999" h="119999" extrusionOk="0">
                <a:moveTo>
                  <a:pt x="0" y="61851"/>
                </a:moveTo>
                <a:lnTo>
                  <a:pt x="0" y="61481"/>
                </a:lnTo>
                <a:lnTo>
                  <a:pt x="0" y="61481"/>
                </a:lnTo>
                <a:lnTo>
                  <a:pt x="0" y="60740"/>
                </a:lnTo>
                <a:lnTo>
                  <a:pt x="0" y="60740"/>
                </a:lnTo>
                <a:lnTo>
                  <a:pt x="0" y="60000"/>
                </a:lnTo>
                <a:lnTo>
                  <a:pt x="0" y="60000"/>
                </a:lnTo>
                <a:lnTo>
                  <a:pt x="370" y="54074"/>
                </a:lnTo>
                <a:lnTo>
                  <a:pt x="1111" y="47777"/>
                </a:lnTo>
                <a:lnTo>
                  <a:pt x="2592" y="42222"/>
                </a:lnTo>
                <a:lnTo>
                  <a:pt x="4444" y="37037"/>
                </a:lnTo>
                <a:lnTo>
                  <a:pt x="7037" y="31851"/>
                </a:lnTo>
                <a:lnTo>
                  <a:pt x="10000" y="27037"/>
                </a:lnTo>
                <a:lnTo>
                  <a:pt x="13333" y="22222"/>
                </a:lnTo>
                <a:lnTo>
                  <a:pt x="17407" y="17407"/>
                </a:lnTo>
                <a:lnTo>
                  <a:pt x="17407" y="17407"/>
                </a:lnTo>
                <a:lnTo>
                  <a:pt x="22222" y="13333"/>
                </a:lnTo>
                <a:lnTo>
                  <a:pt x="27037" y="10000"/>
                </a:lnTo>
                <a:lnTo>
                  <a:pt x="31851" y="6666"/>
                </a:lnTo>
                <a:lnTo>
                  <a:pt x="37037" y="4444"/>
                </a:lnTo>
                <a:lnTo>
                  <a:pt x="42222" y="2592"/>
                </a:lnTo>
                <a:lnTo>
                  <a:pt x="47777" y="1111"/>
                </a:lnTo>
                <a:lnTo>
                  <a:pt x="54074" y="370"/>
                </a:lnTo>
                <a:lnTo>
                  <a:pt x="60000" y="0"/>
                </a:lnTo>
                <a:lnTo>
                  <a:pt x="60000" y="0"/>
                </a:lnTo>
                <a:lnTo>
                  <a:pt x="66296" y="370"/>
                </a:lnTo>
                <a:lnTo>
                  <a:pt x="71851" y="1111"/>
                </a:lnTo>
                <a:lnTo>
                  <a:pt x="77407" y="2592"/>
                </a:lnTo>
                <a:lnTo>
                  <a:pt x="83333" y="4444"/>
                </a:lnTo>
                <a:lnTo>
                  <a:pt x="88518" y="6666"/>
                </a:lnTo>
                <a:lnTo>
                  <a:pt x="93333" y="10000"/>
                </a:lnTo>
                <a:lnTo>
                  <a:pt x="97777" y="13333"/>
                </a:lnTo>
                <a:lnTo>
                  <a:pt x="102222" y="17407"/>
                </a:lnTo>
                <a:lnTo>
                  <a:pt x="102222" y="17407"/>
                </a:lnTo>
                <a:lnTo>
                  <a:pt x="106296" y="22222"/>
                </a:lnTo>
                <a:lnTo>
                  <a:pt x="110000" y="27037"/>
                </a:lnTo>
                <a:lnTo>
                  <a:pt x="113333" y="31851"/>
                </a:lnTo>
                <a:lnTo>
                  <a:pt x="115925" y="37037"/>
                </a:lnTo>
                <a:lnTo>
                  <a:pt x="117777" y="42222"/>
                </a:lnTo>
                <a:lnTo>
                  <a:pt x="118888" y="47777"/>
                </a:lnTo>
                <a:lnTo>
                  <a:pt x="120000" y="54074"/>
                </a:lnTo>
                <a:lnTo>
                  <a:pt x="120000" y="60000"/>
                </a:lnTo>
                <a:lnTo>
                  <a:pt x="120000" y="60000"/>
                </a:lnTo>
                <a:lnTo>
                  <a:pt x="120000" y="60740"/>
                </a:lnTo>
                <a:lnTo>
                  <a:pt x="120000" y="60740"/>
                </a:lnTo>
                <a:lnTo>
                  <a:pt x="120000" y="61481"/>
                </a:lnTo>
                <a:lnTo>
                  <a:pt x="120000" y="61851"/>
                </a:lnTo>
                <a:lnTo>
                  <a:pt x="120000" y="61851"/>
                </a:lnTo>
                <a:lnTo>
                  <a:pt x="120000" y="62592"/>
                </a:lnTo>
                <a:lnTo>
                  <a:pt x="120000" y="62592"/>
                </a:lnTo>
                <a:lnTo>
                  <a:pt x="119259" y="68518"/>
                </a:lnTo>
                <a:lnTo>
                  <a:pt x="118518" y="74074"/>
                </a:lnTo>
                <a:lnTo>
                  <a:pt x="117037" y="79259"/>
                </a:lnTo>
                <a:lnTo>
                  <a:pt x="114814" y="84814"/>
                </a:lnTo>
                <a:lnTo>
                  <a:pt x="111851" y="89629"/>
                </a:lnTo>
                <a:lnTo>
                  <a:pt x="108888" y="94444"/>
                </a:lnTo>
                <a:lnTo>
                  <a:pt x="105555" y="98888"/>
                </a:lnTo>
                <a:lnTo>
                  <a:pt x="101481" y="102962"/>
                </a:lnTo>
                <a:lnTo>
                  <a:pt x="101481" y="102962"/>
                </a:lnTo>
                <a:lnTo>
                  <a:pt x="97037" y="107037"/>
                </a:lnTo>
                <a:lnTo>
                  <a:pt x="92592" y="110370"/>
                </a:lnTo>
                <a:lnTo>
                  <a:pt x="87777" y="113333"/>
                </a:lnTo>
                <a:lnTo>
                  <a:pt x="82592" y="115925"/>
                </a:lnTo>
                <a:lnTo>
                  <a:pt x="77037" y="117777"/>
                </a:lnTo>
                <a:lnTo>
                  <a:pt x="71481" y="118888"/>
                </a:lnTo>
                <a:lnTo>
                  <a:pt x="65925" y="119629"/>
                </a:lnTo>
                <a:lnTo>
                  <a:pt x="60000" y="120000"/>
                </a:lnTo>
                <a:lnTo>
                  <a:pt x="60000" y="120000"/>
                </a:lnTo>
                <a:lnTo>
                  <a:pt x="54074" y="119629"/>
                </a:lnTo>
                <a:lnTo>
                  <a:pt x="48148" y="118888"/>
                </a:lnTo>
                <a:lnTo>
                  <a:pt x="42962" y="117777"/>
                </a:lnTo>
                <a:lnTo>
                  <a:pt x="37407" y="115925"/>
                </a:lnTo>
                <a:lnTo>
                  <a:pt x="32592" y="113333"/>
                </a:lnTo>
                <a:lnTo>
                  <a:pt x="27777" y="110370"/>
                </a:lnTo>
                <a:lnTo>
                  <a:pt x="23333" y="107037"/>
                </a:lnTo>
                <a:lnTo>
                  <a:pt x="18518" y="102962"/>
                </a:lnTo>
                <a:lnTo>
                  <a:pt x="18518" y="102962"/>
                </a:lnTo>
                <a:lnTo>
                  <a:pt x="14444" y="98888"/>
                </a:lnTo>
                <a:lnTo>
                  <a:pt x="10740" y="94444"/>
                </a:lnTo>
                <a:lnTo>
                  <a:pt x="7777" y="89629"/>
                </a:lnTo>
                <a:lnTo>
                  <a:pt x="5185" y="84814"/>
                </a:lnTo>
                <a:lnTo>
                  <a:pt x="3333" y="79259"/>
                </a:lnTo>
                <a:lnTo>
                  <a:pt x="1851" y="74074"/>
                </a:lnTo>
                <a:lnTo>
                  <a:pt x="740" y="68518"/>
                </a:lnTo>
                <a:lnTo>
                  <a:pt x="370" y="62592"/>
                </a:lnTo>
                <a:lnTo>
                  <a:pt x="370" y="62592"/>
                </a:lnTo>
                <a:lnTo>
                  <a:pt x="0" y="61851"/>
                </a:lnTo>
                <a:lnTo>
                  <a:pt x="0" y="61851"/>
                </a:lnTo>
                <a:close/>
                <a:moveTo>
                  <a:pt x="3703" y="60000"/>
                </a:moveTo>
                <a:lnTo>
                  <a:pt x="18518" y="60000"/>
                </a:lnTo>
                <a:lnTo>
                  <a:pt x="18518" y="60000"/>
                </a:lnTo>
                <a:lnTo>
                  <a:pt x="18888" y="53333"/>
                </a:lnTo>
                <a:lnTo>
                  <a:pt x="19629" y="46296"/>
                </a:lnTo>
                <a:lnTo>
                  <a:pt x="21481" y="39629"/>
                </a:lnTo>
                <a:lnTo>
                  <a:pt x="23333" y="33333"/>
                </a:lnTo>
                <a:lnTo>
                  <a:pt x="23333" y="33333"/>
                </a:lnTo>
                <a:lnTo>
                  <a:pt x="18148" y="30740"/>
                </a:lnTo>
                <a:lnTo>
                  <a:pt x="13703" y="28148"/>
                </a:lnTo>
                <a:lnTo>
                  <a:pt x="13703" y="28148"/>
                </a:lnTo>
                <a:lnTo>
                  <a:pt x="11481" y="31481"/>
                </a:lnTo>
                <a:lnTo>
                  <a:pt x="9259" y="35185"/>
                </a:lnTo>
                <a:lnTo>
                  <a:pt x="7777" y="39259"/>
                </a:lnTo>
                <a:lnTo>
                  <a:pt x="6296" y="42962"/>
                </a:lnTo>
                <a:lnTo>
                  <a:pt x="5185" y="47037"/>
                </a:lnTo>
                <a:lnTo>
                  <a:pt x="4444" y="51481"/>
                </a:lnTo>
                <a:lnTo>
                  <a:pt x="4074" y="55925"/>
                </a:lnTo>
                <a:lnTo>
                  <a:pt x="3703" y="60000"/>
                </a:lnTo>
                <a:lnTo>
                  <a:pt x="3703" y="60000"/>
                </a:lnTo>
                <a:close/>
                <a:moveTo>
                  <a:pt x="18888" y="63703"/>
                </a:moveTo>
                <a:lnTo>
                  <a:pt x="4074" y="63703"/>
                </a:lnTo>
                <a:lnTo>
                  <a:pt x="4074" y="63703"/>
                </a:lnTo>
                <a:lnTo>
                  <a:pt x="4444" y="67777"/>
                </a:lnTo>
                <a:lnTo>
                  <a:pt x="4814" y="71481"/>
                </a:lnTo>
                <a:lnTo>
                  <a:pt x="5925" y="74814"/>
                </a:lnTo>
                <a:lnTo>
                  <a:pt x="7037" y="78518"/>
                </a:lnTo>
                <a:lnTo>
                  <a:pt x="8148" y="81851"/>
                </a:lnTo>
                <a:lnTo>
                  <a:pt x="10000" y="85555"/>
                </a:lnTo>
                <a:lnTo>
                  <a:pt x="11851" y="88888"/>
                </a:lnTo>
                <a:lnTo>
                  <a:pt x="13703" y="92222"/>
                </a:lnTo>
                <a:lnTo>
                  <a:pt x="13703" y="92222"/>
                </a:lnTo>
                <a:lnTo>
                  <a:pt x="18148" y="89259"/>
                </a:lnTo>
                <a:lnTo>
                  <a:pt x="23333" y="86666"/>
                </a:lnTo>
                <a:lnTo>
                  <a:pt x="23333" y="86666"/>
                </a:lnTo>
                <a:lnTo>
                  <a:pt x="21851" y="81111"/>
                </a:lnTo>
                <a:lnTo>
                  <a:pt x="20000" y="75555"/>
                </a:lnTo>
                <a:lnTo>
                  <a:pt x="19259" y="69629"/>
                </a:lnTo>
                <a:lnTo>
                  <a:pt x="18888" y="63703"/>
                </a:lnTo>
                <a:lnTo>
                  <a:pt x="18888" y="63703"/>
                </a:lnTo>
                <a:close/>
                <a:moveTo>
                  <a:pt x="15925" y="24814"/>
                </a:moveTo>
                <a:lnTo>
                  <a:pt x="15925" y="24814"/>
                </a:lnTo>
                <a:lnTo>
                  <a:pt x="20740" y="27407"/>
                </a:lnTo>
                <a:lnTo>
                  <a:pt x="24444" y="30000"/>
                </a:lnTo>
                <a:lnTo>
                  <a:pt x="24444" y="30000"/>
                </a:lnTo>
                <a:lnTo>
                  <a:pt x="27777" y="23333"/>
                </a:lnTo>
                <a:lnTo>
                  <a:pt x="31481" y="17037"/>
                </a:lnTo>
                <a:lnTo>
                  <a:pt x="35555" y="11851"/>
                </a:lnTo>
                <a:lnTo>
                  <a:pt x="37777" y="9629"/>
                </a:lnTo>
                <a:lnTo>
                  <a:pt x="40000" y="7407"/>
                </a:lnTo>
                <a:lnTo>
                  <a:pt x="40000" y="7407"/>
                </a:lnTo>
                <a:lnTo>
                  <a:pt x="36666" y="8888"/>
                </a:lnTo>
                <a:lnTo>
                  <a:pt x="33333" y="10370"/>
                </a:lnTo>
                <a:lnTo>
                  <a:pt x="30000" y="12222"/>
                </a:lnTo>
                <a:lnTo>
                  <a:pt x="27037" y="14444"/>
                </a:lnTo>
                <a:lnTo>
                  <a:pt x="24074" y="16666"/>
                </a:lnTo>
                <a:lnTo>
                  <a:pt x="21481" y="19629"/>
                </a:lnTo>
                <a:lnTo>
                  <a:pt x="18518" y="22222"/>
                </a:lnTo>
                <a:lnTo>
                  <a:pt x="15925" y="24814"/>
                </a:lnTo>
                <a:lnTo>
                  <a:pt x="15925" y="24814"/>
                </a:lnTo>
                <a:close/>
                <a:moveTo>
                  <a:pt x="40000" y="112222"/>
                </a:moveTo>
                <a:lnTo>
                  <a:pt x="40000" y="112222"/>
                </a:lnTo>
                <a:lnTo>
                  <a:pt x="37777" y="110370"/>
                </a:lnTo>
                <a:lnTo>
                  <a:pt x="35555" y="108148"/>
                </a:lnTo>
                <a:lnTo>
                  <a:pt x="31481" y="102962"/>
                </a:lnTo>
                <a:lnTo>
                  <a:pt x="27777" y="97037"/>
                </a:lnTo>
                <a:lnTo>
                  <a:pt x="24444" y="90370"/>
                </a:lnTo>
                <a:lnTo>
                  <a:pt x="24444" y="90370"/>
                </a:lnTo>
                <a:lnTo>
                  <a:pt x="20740" y="92592"/>
                </a:lnTo>
                <a:lnTo>
                  <a:pt x="15925" y="95185"/>
                </a:lnTo>
                <a:lnTo>
                  <a:pt x="15925" y="95185"/>
                </a:lnTo>
                <a:lnTo>
                  <a:pt x="18518" y="98148"/>
                </a:lnTo>
                <a:lnTo>
                  <a:pt x="21481" y="100740"/>
                </a:lnTo>
                <a:lnTo>
                  <a:pt x="24074" y="102962"/>
                </a:lnTo>
                <a:lnTo>
                  <a:pt x="27037" y="105185"/>
                </a:lnTo>
                <a:lnTo>
                  <a:pt x="30000" y="107407"/>
                </a:lnTo>
                <a:lnTo>
                  <a:pt x="33333" y="109259"/>
                </a:lnTo>
                <a:lnTo>
                  <a:pt x="36666" y="110740"/>
                </a:lnTo>
                <a:lnTo>
                  <a:pt x="40000" y="112222"/>
                </a:lnTo>
                <a:lnTo>
                  <a:pt x="40000" y="112222"/>
                </a:lnTo>
                <a:close/>
                <a:moveTo>
                  <a:pt x="26666" y="34814"/>
                </a:moveTo>
                <a:lnTo>
                  <a:pt x="26666" y="34814"/>
                </a:lnTo>
                <a:lnTo>
                  <a:pt x="24814" y="40740"/>
                </a:lnTo>
                <a:lnTo>
                  <a:pt x="23703" y="46666"/>
                </a:lnTo>
                <a:lnTo>
                  <a:pt x="22962" y="53703"/>
                </a:lnTo>
                <a:lnTo>
                  <a:pt x="22592" y="60000"/>
                </a:lnTo>
                <a:lnTo>
                  <a:pt x="41111" y="60000"/>
                </a:lnTo>
                <a:lnTo>
                  <a:pt x="41111" y="60000"/>
                </a:lnTo>
                <a:lnTo>
                  <a:pt x="41481" y="49629"/>
                </a:lnTo>
                <a:lnTo>
                  <a:pt x="42222" y="39259"/>
                </a:lnTo>
                <a:lnTo>
                  <a:pt x="42222" y="39259"/>
                </a:lnTo>
                <a:lnTo>
                  <a:pt x="34444" y="37407"/>
                </a:lnTo>
                <a:lnTo>
                  <a:pt x="26666" y="34814"/>
                </a:lnTo>
                <a:lnTo>
                  <a:pt x="26666" y="34814"/>
                </a:lnTo>
                <a:close/>
                <a:moveTo>
                  <a:pt x="22962" y="63703"/>
                </a:moveTo>
                <a:lnTo>
                  <a:pt x="22962" y="63703"/>
                </a:lnTo>
                <a:lnTo>
                  <a:pt x="23333" y="69259"/>
                </a:lnTo>
                <a:lnTo>
                  <a:pt x="24074" y="74814"/>
                </a:lnTo>
                <a:lnTo>
                  <a:pt x="25185" y="80000"/>
                </a:lnTo>
                <a:lnTo>
                  <a:pt x="26666" y="85555"/>
                </a:lnTo>
                <a:lnTo>
                  <a:pt x="26666" y="85555"/>
                </a:lnTo>
                <a:lnTo>
                  <a:pt x="34444" y="82592"/>
                </a:lnTo>
                <a:lnTo>
                  <a:pt x="42222" y="80370"/>
                </a:lnTo>
                <a:lnTo>
                  <a:pt x="42222" y="80370"/>
                </a:lnTo>
                <a:lnTo>
                  <a:pt x="41481" y="72222"/>
                </a:lnTo>
                <a:lnTo>
                  <a:pt x="41111" y="63703"/>
                </a:lnTo>
                <a:lnTo>
                  <a:pt x="22962" y="63703"/>
                </a:lnTo>
                <a:close/>
                <a:moveTo>
                  <a:pt x="52592" y="4814"/>
                </a:moveTo>
                <a:lnTo>
                  <a:pt x="52592" y="4814"/>
                </a:lnTo>
                <a:lnTo>
                  <a:pt x="48518" y="6296"/>
                </a:lnTo>
                <a:lnTo>
                  <a:pt x="44814" y="8518"/>
                </a:lnTo>
                <a:lnTo>
                  <a:pt x="41481" y="11111"/>
                </a:lnTo>
                <a:lnTo>
                  <a:pt x="38148" y="14444"/>
                </a:lnTo>
                <a:lnTo>
                  <a:pt x="38148" y="14444"/>
                </a:lnTo>
                <a:lnTo>
                  <a:pt x="35185" y="17777"/>
                </a:lnTo>
                <a:lnTo>
                  <a:pt x="32592" y="22222"/>
                </a:lnTo>
                <a:lnTo>
                  <a:pt x="30000" y="26666"/>
                </a:lnTo>
                <a:lnTo>
                  <a:pt x="28148" y="31111"/>
                </a:lnTo>
                <a:lnTo>
                  <a:pt x="28148" y="31111"/>
                </a:lnTo>
                <a:lnTo>
                  <a:pt x="35185" y="33703"/>
                </a:lnTo>
                <a:lnTo>
                  <a:pt x="42962" y="35925"/>
                </a:lnTo>
                <a:lnTo>
                  <a:pt x="42962" y="35925"/>
                </a:lnTo>
                <a:lnTo>
                  <a:pt x="44444" y="25925"/>
                </a:lnTo>
                <a:lnTo>
                  <a:pt x="46666" y="17037"/>
                </a:lnTo>
                <a:lnTo>
                  <a:pt x="47777" y="13333"/>
                </a:lnTo>
                <a:lnTo>
                  <a:pt x="49259" y="10370"/>
                </a:lnTo>
                <a:lnTo>
                  <a:pt x="50370" y="7407"/>
                </a:lnTo>
                <a:lnTo>
                  <a:pt x="52592" y="4814"/>
                </a:lnTo>
                <a:lnTo>
                  <a:pt x="52592" y="4814"/>
                </a:lnTo>
                <a:close/>
                <a:moveTo>
                  <a:pt x="42962" y="84444"/>
                </a:moveTo>
                <a:lnTo>
                  <a:pt x="42962" y="84444"/>
                </a:lnTo>
                <a:lnTo>
                  <a:pt x="35185" y="86296"/>
                </a:lnTo>
                <a:lnTo>
                  <a:pt x="28148" y="88888"/>
                </a:lnTo>
                <a:lnTo>
                  <a:pt x="28148" y="88888"/>
                </a:lnTo>
                <a:lnTo>
                  <a:pt x="30000" y="93703"/>
                </a:lnTo>
                <a:lnTo>
                  <a:pt x="32592" y="97777"/>
                </a:lnTo>
                <a:lnTo>
                  <a:pt x="35185" y="101851"/>
                </a:lnTo>
                <a:lnTo>
                  <a:pt x="38148" y="105555"/>
                </a:lnTo>
                <a:lnTo>
                  <a:pt x="38148" y="105555"/>
                </a:lnTo>
                <a:lnTo>
                  <a:pt x="41481" y="108518"/>
                </a:lnTo>
                <a:lnTo>
                  <a:pt x="44814" y="111111"/>
                </a:lnTo>
                <a:lnTo>
                  <a:pt x="48518" y="113333"/>
                </a:lnTo>
                <a:lnTo>
                  <a:pt x="52592" y="115185"/>
                </a:lnTo>
                <a:lnTo>
                  <a:pt x="52592" y="115185"/>
                </a:lnTo>
                <a:lnTo>
                  <a:pt x="50370" y="112222"/>
                </a:lnTo>
                <a:lnTo>
                  <a:pt x="49259" y="109629"/>
                </a:lnTo>
                <a:lnTo>
                  <a:pt x="47777" y="106296"/>
                </a:lnTo>
                <a:lnTo>
                  <a:pt x="46666" y="102592"/>
                </a:lnTo>
                <a:lnTo>
                  <a:pt x="44444" y="94444"/>
                </a:lnTo>
                <a:lnTo>
                  <a:pt x="42962" y="84444"/>
                </a:lnTo>
                <a:lnTo>
                  <a:pt x="42962" y="84444"/>
                </a:lnTo>
                <a:close/>
                <a:moveTo>
                  <a:pt x="44814" y="60000"/>
                </a:moveTo>
                <a:lnTo>
                  <a:pt x="74814" y="60000"/>
                </a:lnTo>
                <a:lnTo>
                  <a:pt x="74814" y="60000"/>
                </a:lnTo>
                <a:lnTo>
                  <a:pt x="74814" y="49629"/>
                </a:lnTo>
                <a:lnTo>
                  <a:pt x="74074" y="40000"/>
                </a:lnTo>
                <a:lnTo>
                  <a:pt x="74074" y="40000"/>
                </a:lnTo>
                <a:lnTo>
                  <a:pt x="67037" y="40740"/>
                </a:lnTo>
                <a:lnTo>
                  <a:pt x="60000" y="41111"/>
                </a:lnTo>
                <a:lnTo>
                  <a:pt x="60000" y="41111"/>
                </a:lnTo>
                <a:lnTo>
                  <a:pt x="53333" y="40740"/>
                </a:lnTo>
                <a:lnTo>
                  <a:pt x="45925" y="40000"/>
                </a:lnTo>
                <a:lnTo>
                  <a:pt x="45925" y="40000"/>
                </a:lnTo>
                <a:lnTo>
                  <a:pt x="45185" y="49629"/>
                </a:lnTo>
                <a:lnTo>
                  <a:pt x="44814" y="60000"/>
                </a:lnTo>
                <a:lnTo>
                  <a:pt x="44814" y="60000"/>
                </a:lnTo>
                <a:close/>
                <a:moveTo>
                  <a:pt x="44814" y="63703"/>
                </a:moveTo>
                <a:lnTo>
                  <a:pt x="44814" y="63703"/>
                </a:lnTo>
                <a:lnTo>
                  <a:pt x="45185" y="71851"/>
                </a:lnTo>
                <a:lnTo>
                  <a:pt x="45925" y="79629"/>
                </a:lnTo>
                <a:lnTo>
                  <a:pt x="45925" y="79629"/>
                </a:lnTo>
                <a:lnTo>
                  <a:pt x="53333" y="78888"/>
                </a:lnTo>
                <a:lnTo>
                  <a:pt x="60000" y="78518"/>
                </a:lnTo>
                <a:lnTo>
                  <a:pt x="60000" y="78518"/>
                </a:lnTo>
                <a:lnTo>
                  <a:pt x="67037" y="78888"/>
                </a:lnTo>
                <a:lnTo>
                  <a:pt x="74074" y="79629"/>
                </a:lnTo>
                <a:lnTo>
                  <a:pt x="74074" y="79629"/>
                </a:lnTo>
                <a:lnTo>
                  <a:pt x="74444" y="71851"/>
                </a:lnTo>
                <a:lnTo>
                  <a:pt x="74814" y="63703"/>
                </a:lnTo>
                <a:lnTo>
                  <a:pt x="44814" y="63703"/>
                </a:lnTo>
                <a:close/>
                <a:moveTo>
                  <a:pt x="67777" y="12592"/>
                </a:moveTo>
                <a:lnTo>
                  <a:pt x="67777" y="12592"/>
                </a:lnTo>
                <a:lnTo>
                  <a:pt x="65925" y="8888"/>
                </a:lnTo>
                <a:lnTo>
                  <a:pt x="64074" y="5925"/>
                </a:lnTo>
                <a:lnTo>
                  <a:pt x="62222" y="4444"/>
                </a:lnTo>
                <a:lnTo>
                  <a:pt x="61111" y="4074"/>
                </a:lnTo>
                <a:lnTo>
                  <a:pt x="60000" y="3703"/>
                </a:lnTo>
                <a:lnTo>
                  <a:pt x="60000" y="3703"/>
                </a:lnTo>
                <a:lnTo>
                  <a:pt x="59259" y="4074"/>
                </a:lnTo>
                <a:lnTo>
                  <a:pt x="58148" y="4444"/>
                </a:lnTo>
                <a:lnTo>
                  <a:pt x="56296" y="5925"/>
                </a:lnTo>
                <a:lnTo>
                  <a:pt x="54444" y="8888"/>
                </a:lnTo>
                <a:lnTo>
                  <a:pt x="52222" y="12592"/>
                </a:lnTo>
                <a:lnTo>
                  <a:pt x="52222" y="12592"/>
                </a:lnTo>
                <a:lnTo>
                  <a:pt x="50370" y="17407"/>
                </a:lnTo>
                <a:lnTo>
                  <a:pt x="48518" y="23333"/>
                </a:lnTo>
                <a:lnTo>
                  <a:pt x="47407" y="29629"/>
                </a:lnTo>
                <a:lnTo>
                  <a:pt x="46296" y="36296"/>
                </a:lnTo>
                <a:lnTo>
                  <a:pt x="46296" y="36296"/>
                </a:lnTo>
                <a:lnTo>
                  <a:pt x="53333" y="37037"/>
                </a:lnTo>
                <a:lnTo>
                  <a:pt x="60000" y="37407"/>
                </a:lnTo>
                <a:lnTo>
                  <a:pt x="60000" y="37407"/>
                </a:lnTo>
                <a:lnTo>
                  <a:pt x="66666" y="37037"/>
                </a:lnTo>
                <a:lnTo>
                  <a:pt x="73703" y="36296"/>
                </a:lnTo>
                <a:lnTo>
                  <a:pt x="73703" y="36296"/>
                </a:lnTo>
                <a:lnTo>
                  <a:pt x="72592" y="29629"/>
                </a:lnTo>
                <a:lnTo>
                  <a:pt x="71111" y="23333"/>
                </a:lnTo>
                <a:lnTo>
                  <a:pt x="69629" y="17407"/>
                </a:lnTo>
                <a:lnTo>
                  <a:pt x="67777" y="12592"/>
                </a:lnTo>
                <a:lnTo>
                  <a:pt x="67777" y="12592"/>
                </a:lnTo>
                <a:close/>
                <a:moveTo>
                  <a:pt x="52222" y="107037"/>
                </a:moveTo>
                <a:lnTo>
                  <a:pt x="52222" y="107037"/>
                </a:lnTo>
                <a:lnTo>
                  <a:pt x="54444" y="111111"/>
                </a:lnTo>
                <a:lnTo>
                  <a:pt x="56296" y="113703"/>
                </a:lnTo>
                <a:lnTo>
                  <a:pt x="58148" y="115925"/>
                </a:lnTo>
                <a:lnTo>
                  <a:pt x="59259" y="116296"/>
                </a:lnTo>
                <a:lnTo>
                  <a:pt x="60000" y="116296"/>
                </a:lnTo>
                <a:lnTo>
                  <a:pt x="60000" y="116296"/>
                </a:lnTo>
                <a:lnTo>
                  <a:pt x="61111" y="116296"/>
                </a:lnTo>
                <a:lnTo>
                  <a:pt x="62222" y="115925"/>
                </a:lnTo>
                <a:lnTo>
                  <a:pt x="64074" y="113703"/>
                </a:lnTo>
                <a:lnTo>
                  <a:pt x="65925" y="111111"/>
                </a:lnTo>
                <a:lnTo>
                  <a:pt x="67777" y="107037"/>
                </a:lnTo>
                <a:lnTo>
                  <a:pt x="67777" y="107037"/>
                </a:lnTo>
                <a:lnTo>
                  <a:pt x="69629" y="102222"/>
                </a:lnTo>
                <a:lnTo>
                  <a:pt x="71111" y="96666"/>
                </a:lnTo>
                <a:lnTo>
                  <a:pt x="72592" y="90740"/>
                </a:lnTo>
                <a:lnTo>
                  <a:pt x="73703" y="83703"/>
                </a:lnTo>
                <a:lnTo>
                  <a:pt x="73703" y="83703"/>
                </a:lnTo>
                <a:lnTo>
                  <a:pt x="66666" y="82962"/>
                </a:lnTo>
                <a:lnTo>
                  <a:pt x="60000" y="82592"/>
                </a:lnTo>
                <a:lnTo>
                  <a:pt x="60000" y="82592"/>
                </a:lnTo>
                <a:lnTo>
                  <a:pt x="53333" y="82962"/>
                </a:lnTo>
                <a:lnTo>
                  <a:pt x="46296" y="83703"/>
                </a:lnTo>
                <a:lnTo>
                  <a:pt x="46296" y="83703"/>
                </a:lnTo>
                <a:lnTo>
                  <a:pt x="47407" y="90740"/>
                </a:lnTo>
                <a:lnTo>
                  <a:pt x="48518" y="96666"/>
                </a:lnTo>
                <a:lnTo>
                  <a:pt x="50370" y="102222"/>
                </a:lnTo>
                <a:lnTo>
                  <a:pt x="52222" y="107037"/>
                </a:lnTo>
                <a:lnTo>
                  <a:pt x="52222" y="107037"/>
                </a:lnTo>
                <a:close/>
                <a:moveTo>
                  <a:pt x="92222" y="31111"/>
                </a:moveTo>
                <a:lnTo>
                  <a:pt x="92222" y="31111"/>
                </a:lnTo>
                <a:lnTo>
                  <a:pt x="90000" y="26666"/>
                </a:lnTo>
                <a:lnTo>
                  <a:pt x="87777" y="22222"/>
                </a:lnTo>
                <a:lnTo>
                  <a:pt x="84814" y="17777"/>
                </a:lnTo>
                <a:lnTo>
                  <a:pt x="81481" y="14444"/>
                </a:lnTo>
                <a:lnTo>
                  <a:pt x="81481" y="14444"/>
                </a:lnTo>
                <a:lnTo>
                  <a:pt x="78518" y="11111"/>
                </a:lnTo>
                <a:lnTo>
                  <a:pt x="75185" y="8518"/>
                </a:lnTo>
                <a:lnTo>
                  <a:pt x="71481" y="6296"/>
                </a:lnTo>
                <a:lnTo>
                  <a:pt x="67777" y="4814"/>
                </a:lnTo>
                <a:lnTo>
                  <a:pt x="67777" y="4814"/>
                </a:lnTo>
                <a:lnTo>
                  <a:pt x="69259" y="7407"/>
                </a:lnTo>
                <a:lnTo>
                  <a:pt x="70740" y="10370"/>
                </a:lnTo>
                <a:lnTo>
                  <a:pt x="72222" y="13333"/>
                </a:lnTo>
                <a:lnTo>
                  <a:pt x="73333" y="17037"/>
                </a:lnTo>
                <a:lnTo>
                  <a:pt x="75555" y="25925"/>
                </a:lnTo>
                <a:lnTo>
                  <a:pt x="77037" y="35925"/>
                </a:lnTo>
                <a:lnTo>
                  <a:pt x="77037" y="35925"/>
                </a:lnTo>
                <a:lnTo>
                  <a:pt x="85185" y="33703"/>
                </a:lnTo>
                <a:lnTo>
                  <a:pt x="92222" y="31111"/>
                </a:lnTo>
                <a:lnTo>
                  <a:pt x="92222" y="31111"/>
                </a:lnTo>
                <a:close/>
                <a:moveTo>
                  <a:pt x="67777" y="115185"/>
                </a:moveTo>
                <a:lnTo>
                  <a:pt x="67777" y="115185"/>
                </a:lnTo>
                <a:lnTo>
                  <a:pt x="71481" y="113333"/>
                </a:lnTo>
                <a:lnTo>
                  <a:pt x="75185" y="111111"/>
                </a:lnTo>
                <a:lnTo>
                  <a:pt x="78518" y="108518"/>
                </a:lnTo>
                <a:lnTo>
                  <a:pt x="81481" y="105555"/>
                </a:lnTo>
                <a:lnTo>
                  <a:pt x="81481" y="105555"/>
                </a:lnTo>
                <a:lnTo>
                  <a:pt x="84814" y="101851"/>
                </a:lnTo>
                <a:lnTo>
                  <a:pt x="87777" y="97777"/>
                </a:lnTo>
                <a:lnTo>
                  <a:pt x="90000" y="93703"/>
                </a:lnTo>
                <a:lnTo>
                  <a:pt x="92222" y="88888"/>
                </a:lnTo>
                <a:lnTo>
                  <a:pt x="92222" y="88888"/>
                </a:lnTo>
                <a:lnTo>
                  <a:pt x="85185" y="86296"/>
                </a:lnTo>
                <a:lnTo>
                  <a:pt x="77037" y="84444"/>
                </a:lnTo>
                <a:lnTo>
                  <a:pt x="77037" y="84444"/>
                </a:lnTo>
                <a:lnTo>
                  <a:pt x="75555" y="94444"/>
                </a:lnTo>
                <a:lnTo>
                  <a:pt x="73333" y="102592"/>
                </a:lnTo>
                <a:lnTo>
                  <a:pt x="72222" y="106296"/>
                </a:lnTo>
                <a:lnTo>
                  <a:pt x="70740" y="109629"/>
                </a:lnTo>
                <a:lnTo>
                  <a:pt x="69259" y="112222"/>
                </a:lnTo>
                <a:lnTo>
                  <a:pt x="67777" y="115185"/>
                </a:lnTo>
                <a:lnTo>
                  <a:pt x="67777" y="115185"/>
                </a:lnTo>
                <a:close/>
                <a:moveTo>
                  <a:pt x="97407" y="60000"/>
                </a:moveTo>
                <a:lnTo>
                  <a:pt x="97407" y="60000"/>
                </a:lnTo>
                <a:lnTo>
                  <a:pt x="97407" y="53703"/>
                </a:lnTo>
                <a:lnTo>
                  <a:pt x="96666" y="46666"/>
                </a:lnTo>
                <a:lnTo>
                  <a:pt x="95185" y="40740"/>
                </a:lnTo>
                <a:lnTo>
                  <a:pt x="93703" y="34814"/>
                </a:lnTo>
                <a:lnTo>
                  <a:pt x="93703" y="34814"/>
                </a:lnTo>
                <a:lnTo>
                  <a:pt x="85925" y="37407"/>
                </a:lnTo>
                <a:lnTo>
                  <a:pt x="77407" y="39259"/>
                </a:lnTo>
                <a:lnTo>
                  <a:pt x="77407" y="39259"/>
                </a:lnTo>
                <a:lnTo>
                  <a:pt x="78518" y="49629"/>
                </a:lnTo>
                <a:lnTo>
                  <a:pt x="78518" y="60000"/>
                </a:lnTo>
                <a:lnTo>
                  <a:pt x="97407" y="60000"/>
                </a:lnTo>
                <a:close/>
                <a:moveTo>
                  <a:pt x="97407" y="63703"/>
                </a:moveTo>
                <a:lnTo>
                  <a:pt x="78518" y="63703"/>
                </a:lnTo>
                <a:lnTo>
                  <a:pt x="78518" y="63703"/>
                </a:lnTo>
                <a:lnTo>
                  <a:pt x="78148" y="72222"/>
                </a:lnTo>
                <a:lnTo>
                  <a:pt x="77407" y="80370"/>
                </a:lnTo>
                <a:lnTo>
                  <a:pt x="77407" y="80370"/>
                </a:lnTo>
                <a:lnTo>
                  <a:pt x="85925" y="82592"/>
                </a:lnTo>
                <a:lnTo>
                  <a:pt x="93703" y="85555"/>
                </a:lnTo>
                <a:lnTo>
                  <a:pt x="93703" y="85555"/>
                </a:lnTo>
                <a:lnTo>
                  <a:pt x="95185" y="80000"/>
                </a:lnTo>
                <a:lnTo>
                  <a:pt x="96296" y="74814"/>
                </a:lnTo>
                <a:lnTo>
                  <a:pt x="97037" y="69259"/>
                </a:lnTo>
                <a:lnTo>
                  <a:pt x="97407" y="63703"/>
                </a:lnTo>
                <a:lnTo>
                  <a:pt x="97407" y="63703"/>
                </a:lnTo>
                <a:close/>
                <a:moveTo>
                  <a:pt x="79629" y="7407"/>
                </a:moveTo>
                <a:lnTo>
                  <a:pt x="79629" y="7407"/>
                </a:lnTo>
                <a:lnTo>
                  <a:pt x="82592" y="9629"/>
                </a:lnTo>
                <a:lnTo>
                  <a:pt x="84814" y="11851"/>
                </a:lnTo>
                <a:lnTo>
                  <a:pt x="88888" y="17037"/>
                </a:lnTo>
                <a:lnTo>
                  <a:pt x="92592" y="23333"/>
                </a:lnTo>
                <a:lnTo>
                  <a:pt x="95555" y="30000"/>
                </a:lnTo>
                <a:lnTo>
                  <a:pt x="95555" y="30000"/>
                </a:lnTo>
                <a:lnTo>
                  <a:pt x="99629" y="27407"/>
                </a:lnTo>
                <a:lnTo>
                  <a:pt x="103703" y="24814"/>
                </a:lnTo>
                <a:lnTo>
                  <a:pt x="103703" y="24814"/>
                </a:lnTo>
                <a:lnTo>
                  <a:pt x="101481" y="22222"/>
                </a:lnTo>
                <a:lnTo>
                  <a:pt x="98888" y="19629"/>
                </a:lnTo>
                <a:lnTo>
                  <a:pt x="95925" y="16666"/>
                </a:lnTo>
                <a:lnTo>
                  <a:pt x="92962" y="14444"/>
                </a:lnTo>
                <a:lnTo>
                  <a:pt x="90000" y="12222"/>
                </a:lnTo>
                <a:lnTo>
                  <a:pt x="87037" y="10370"/>
                </a:lnTo>
                <a:lnTo>
                  <a:pt x="83703" y="8888"/>
                </a:lnTo>
                <a:lnTo>
                  <a:pt x="79629" y="7407"/>
                </a:lnTo>
                <a:lnTo>
                  <a:pt x="79629" y="7407"/>
                </a:lnTo>
                <a:close/>
                <a:moveTo>
                  <a:pt x="103703" y="95185"/>
                </a:moveTo>
                <a:lnTo>
                  <a:pt x="103703" y="95185"/>
                </a:lnTo>
                <a:lnTo>
                  <a:pt x="99629" y="92592"/>
                </a:lnTo>
                <a:lnTo>
                  <a:pt x="95555" y="90370"/>
                </a:lnTo>
                <a:lnTo>
                  <a:pt x="95555" y="90370"/>
                </a:lnTo>
                <a:lnTo>
                  <a:pt x="92592" y="97037"/>
                </a:lnTo>
                <a:lnTo>
                  <a:pt x="88888" y="102962"/>
                </a:lnTo>
                <a:lnTo>
                  <a:pt x="84814" y="108148"/>
                </a:lnTo>
                <a:lnTo>
                  <a:pt x="82592" y="110370"/>
                </a:lnTo>
                <a:lnTo>
                  <a:pt x="79629" y="112222"/>
                </a:lnTo>
                <a:lnTo>
                  <a:pt x="79629" y="112222"/>
                </a:lnTo>
                <a:lnTo>
                  <a:pt x="83703" y="110740"/>
                </a:lnTo>
                <a:lnTo>
                  <a:pt x="87037" y="109259"/>
                </a:lnTo>
                <a:lnTo>
                  <a:pt x="90000" y="107407"/>
                </a:lnTo>
                <a:lnTo>
                  <a:pt x="92962" y="105185"/>
                </a:lnTo>
                <a:lnTo>
                  <a:pt x="95925" y="102962"/>
                </a:lnTo>
                <a:lnTo>
                  <a:pt x="98888" y="100740"/>
                </a:lnTo>
                <a:lnTo>
                  <a:pt x="101481" y="98148"/>
                </a:lnTo>
                <a:lnTo>
                  <a:pt x="103703" y="95185"/>
                </a:lnTo>
                <a:lnTo>
                  <a:pt x="103703" y="95185"/>
                </a:lnTo>
                <a:close/>
                <a:moveTo>
                  <a:pt x="116296" y="60000"/>
                </a:moveTo>
                <a:lnTo>
                  <a:pt x="116296" y="60000"/>
                </a:lnTo>
                <a:lnTo>
                  <a:pt x="116296" y="55925"/>
                </a:lnTo>
                <a:lnTo>
                  <a:pt x="115925" y="51481"/>
                </a:lnTo>
                <a:lnTo>
                  <a:pt x="115185" y="47037"/>
                </a:lnTo>
                <a:lnTo>
                  <a:pt x="114074" y="42962"/>
                </a:lnTo>
                <a:lnTo>
                  <a:pt x="112222" y="39259"/>
                </a:lnTo>
                <a:lnTo>
                  <a:pt x="110370" y="35185"/>
                </a:lnTo>
                <a:lnTo>
                  <a:pt x="108518" y="31481"/>
                </a:lnTo>
                <a:lnTo>
                  <a:pt x="105925" y="28148"/>
                </a:lnTo>
                <a:lnTo>
                  <a:pt x="105925" y="28148"/>
                </a:lnTo>
                <a:lnTo>
                  <a:pt x="101481" y="30740"/>
                </a:lnTo>
                <a:lnTo>
                  <a:pt x="96666" y="33333"/>
                </a:lnTo>
                <a:lnTo>
                  <a:pt x="96666" y="33333"/>
                </a:lnTo>
                <a:lnTo>
                  <a:pt x="98888" y="39629"/>
                </a:lnTo>
                <a:lnTo>
                  <a:pt x="100000" y="46296"/>
                </a:lnTo>
                <a:lnTo>
                  <a:pt x="101111" y="53333"/>
                </a:lnTo>
                <a:lnTo>
                  <a:pt x="101111" y="60000"/>
                </a:lnTo>
                <a:lnTo>
                  <a:pt x="116296" y="60000"/>
                </a:lnTo>
                <a:close/>
                <a:moveTo>
                  <a:pt x="96666" y="86666"/>
                </a:moveTo>
                <a:lnTo>
                  <a:pt x="96666" y="86666"/>
                </a:lnTo>
                <a:lnTo>
                  <a:pt x="101481" y="89259"/>
                </a:lnTo>
                <a:lnTo>
                  <a:pt x="105925" y="92222"/>
                </a:lnTo>
                <a:lnTo>
                  <a:pt x="105925" y="92222"/>
                </a:lnTo>
                <a:lnTo>
                  <a:pt x="108148" y="88888"/>
                </a:lnTo>
                <a:lnTo>
                  <a:pt x="110000" y="85555"/>
                </a:lnTo>
                <a:lnTo>
                  <a:pt x="111481" y="81851"/>
                </a:lnTo>
                <a:lnTo>
                  <a:pt x="113333" y="78518"/>
                </a:lnTo>
                <a:lnTo>
                  <a:pt x="114444" y="74814"/>
                </a:lnTo>
                <a:lnTo>
                  <a:pt x="115185" y="71481"/>
                </a:lnTo>
                <a:lnTo>
                  <a:pt x="115925" y="67777"/>
                </a:lnTo>
                <a:lnTo>
                  <a:pt x="116296" y="63703"/>
                </a:lnTo>
                <a:lnTo>
                  <a:pt x="101111" y="63703"/>
                </a:lnTo>
                <a:lnTo>
                  <a:pt x="101111" y="63703"/>
                </a:lnTo>
                <a:lnTo>
                  <a:pt x="100370" y="69629"/>
                </a:lnTo>
                <a:lnTo>
                  <a:pt x="99629" y="75555"/>
                </a:lnTo>
                <a:lnTo>
                  <a:pt x="98518" y="81111"/>
                </a:lnTo>
                <a:lnTo>
                  <a:pt x="96666" y="86666"/>
                </a:lnTo>
                <a:lnTo>
                  <a:pt x="96666" y="8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3" name="Shape 657"/>
          <p:cNvSpPr/>
          <p:nvPr/>
        </p:nvSpPr>
        <p:spPr>
          <a:xfrm>
            <a:off x="7157405" y="2175701"/>
            <a:ext cx="430471" cy="370937"/>
          </a:xfrm>
          <a:custGeom>
            <a:rect l="0" t="0" r="0" b="0"/>
            <a:pathLst>
              <a:path w="119999" h="119999" extrusionOk="0">
                <a:moveTo>
                  <a:pt x="95935" y="0"/>
                </a:moveTo>
                <a:lnTo>
                  <a:pt x="115187" y="0"/>
                </a:lnTo>
                <a:lnTo>
                  <a:pt x="115187" y="0"/>
                </a:lnTo>
                <a:lnTo>
                  <a:pt x="117112" y="370"/>
                </a:lnTo>
                <a:lnTo>
                  <a:pt x="118716" y="1851"/>
                </a:lnTo>
                <a:lnTo>
                  <a:pt x="118716" y="1851"/>
                </a:lnTo>
                <a:lnTo>
                  <a:pt x="119679" y="3333"/>
                </a:lnTo>
                <a:lnTo>
                  <a:pt x="120000" y="5555"/>
                </a:lnTo>
                <a:lnTo>
                  <a:pt x="120000" y="114444"/>
                </a:lnTo>
                <a:lnTo>
                  <a:pt x="120000" y="114444"/>
                </a:lnTo>
                <a:lnTo>
                  <a:pt x="119679" y="116666"/>
                </a:lnTo>
                <a:lnTo>
                  <a:pt x="118716" y="118518"/>
                </a:lnTo>
                <a:lnTo>
                  <a:pt x="118716" y="118518"/>
                </a:lnTo>
                <a:lnTo>
                  <a:pt x="117112" y="119629"/>
                </a:lnTo>
                <a:lnTo>
                  <a:pt x="115187" y="120000"/>
                </a:lnTo>
                <a:lnTo>
                  <a:pt x="95935" y="120000"/>
                </a:lnTo>
                <a:lnTo>
                  <a:pt x="24385" y="120000"/>
                </a:lnTo>
                <a:lnTo>
                  <a:pt x="4812" y="120000"/>
                </a:lnTo>
                <a:lnTo>
                  <a:pt x="4812" y="120000"/>
                </a:lnTo>
                <a:lnTo>
                  <a:pt x="2887" y="119629"/>
                </a:lnTo>
                <a:lnTo>
                  <a:pt x="1604" y="118518"/>
                </a:lnTo>
                <a:lnTo>
                  <a:pt x="1604" y="118518"/>
                </a:lnTo>
                <a:lnTo>
                  <a:pt x="320" y="116666"/>
                </a:lnTo>
                <a:lnTo>
                  <a:pt x="0" y="114444"/>
                </a:lnTo>
                <a:lnTo>
                  <a:pt x="0" y="5555"/>
                </a:lnTo>
                <a:lnTo>
                  <a:pt x="0" y="5555"/>
                </a:lnTo>
                <a:lnTo>
                  <a:pt x="320" y="3333"/>
                </a:lnTo>
                <a:lnTo>
                  <a:pt x="1604" y="1851"/>
                </a:lnTo>
                <a:lnTo>
                  <a:pt x="1604" y="1851"/>
                </a:lnTo>
                <a:lnTo>
                  <a:pt x="2887" y="370"/>
                </a:lnTo>
                <a:lnTo>
                  <a:pt x="4812" y="0"/>
                </a:lnTo>
                <a:lnTo>
                  <a:pt x="24385" y="0"/>
                </a:lnTo>
                <a:lnTo>
                  <a:pt x="95935" y="0"/>
                </a:lnTo>
                <a:close/>
                <a:moveTo>
                  <a:pt x="4812" y="116296"/>
                </a:moveTo>
                <a:lnTo>
                  <a:pt x="22780" y="116296"/>
                </a:lnTo>
                <a:lnTo>
                  <a:pt x="22780" y="3703"/>
                </a:lnTo>
                <a:lnTo>
                  <a:pt x="4812" y="3703"/>
                </a:lnTo>
                <a:lnTo>
                  <a:pt x="4812" y="3703"/>
                </a:lnTo>
                <a:lnTo>
                  <a:pt x="4171" y="3703"/>
                </a:lnTo>
                <a:lnTo>
                  <a:pt x="3850" y="4074"/>
                </a:lnTo>
                <a:lnTo>
                  <a:pt x="3529" y="4814"/>
                </a:lnTo>
                <a:lnTo>
                  <a:pt x="3208" y="5555"/>
                </a:lnTo>
                <a:lnTo>
                  <a:pt x="3208" y="114444"/>
                </a:lnTo>
                <a:lnTo>
                  <a:pt x="3208" y="114444"/>
                </a:lnTo>
                <a:lnTo>
                  <a:pt x="3529" y="115185"/>
                </a:lnTo>
                <a:lnTo>
                  <a:pt x="3850" y="115925"/>
                </a:lnTo>
                <a:lnTo>
                  <a:pt x="4171" y="116296"/>
                </a:lnTo>
                <a:lnTo>
                  <a:pt x="4812" y="116296"/>
                </a:lnTo>
                <a:lnTo>
                  <a:pt x="4812" y="116296"/>
                </a:lnTo>
                <a:close/>
                <a:moveTo>
                  <a:pt x="8021" y="17037"/>
                </a:moveTo>
                <a:lnTo>
                  <a:pt x="8021" y="17037"/>
                </a:lnTo>
                <a:lnTo>
                  <a:pt x="8342" y="16296"/>
                </a:lnTo>
                <a:lnTo>
                  <a:pt x="8663" y="15555"/>
                </a:lnTo>
                <a:lnTo>
                  <a:pt x="8983" y="15185"/>
                </a:lnTo>
                <a:lnTo>
                  <a:pt x="9625" y="15185"/>
                </a:lnTo>
                <a:lnTo>
                  <a:pt x="16363" y="15185"/>
                </a:lnTo>
                <a:lnTo>
                  <a:pt x="16363" y="15185"/>
                </a:lnTo>
                <a:lnTo>
                  <a:pt x="17005" y="15185"/>
                </a:lnTo>
                <a:lnTo>
                  <a:pt x="17647" y="15555"/>
                </a:lnTo>
                <a:lnTo>
                  <a:pt x="17967" y="16296"/>
                </a:lnTo>
                <a:lnTo>
                  <a:pt x="17967" y="17037"/>
                </a:lnTo>
                <a:lnTo>
                  <a:pt x="17967" y="17037"/>
                </a:lnTo>
                <a:lnTo>
                  <a:pt x="17967" y="17777"/>
                </a:lnTo>
                <a:lnTo>
                  <a:pt x="17647" y="18518"/>
                </a:lnTo>
                <a:lnTo>
                  <a:pt x="17005" y="18888"/>
                </a:lnTo>
                <a:lnTo>
                  <a:pt x="16363" y="18888"/>
                </a:lnTo>
                <a:lnTo>
                  <a:pt x="9625" y="18888"/>
                </a:lnTo>
                <a:lnTo>
                  <a:pt x="9625" y="18888"/>
                </a:lnTo>
                <a:lnTo>
                  <a:pt x="8983" y="18888"/>
                </a:lnTo>
                <a:lnTo>
                  <a:pt x="8663" y="18518"/>
                </a:lnTo>
                <a:lnTo>
                  <a:pt x="8342" y="17777"/>
                </a:lnTo>
                <a:lnTo>
                  <a:pt x="8021" y="17037"/>
                </a:lnTo>
                <a:lnTo>
                  <a:pt x="8021" y="17037"/>
                </a:lnTo>
                <a:close/>
                <a:moveTo>
                  <a:pt x="17967" y="31851"/>
                </a:moveTo>
                <a:lnTo>
                  <a:pt x="17967" y="31851"/>
                </a:lnTo>
                <a:lnTo>
                  <a:pt x="17967" y="32592"/>
                </a:lnTo>
                <a:lnTo>
                  <a:pt x="17647" y="33333"/>
                </a:lnTo>
                <a:lnTo>
                  <a:pt x="17005" y="33703"/>
                </a:lnTo>
                <a:lnTo>
                  <a:pt x="16363" y="33703"/>
                </a:lnTo>
                <a:lnTo>
                  <a:pt x="9625" y="33703"/>
                </a:lnTo>
                <a:lnTo>
                  <a:pt x="9625" y="33703"/>
                </a:lnTo>
                <a:lnTo>
                  <a:pt x="8983" y="33703"/>
                </a:lnTo>
                <a:lnTo>
                  <a:pt x="8663" y="33333"/>
                </a:lnTo>
                <a:lnTo>
                  <a:pt x="8342" y="32592"/>
                </a:lnTo>
                <a:lnTo>
                  <a:pt x="8021" y="31851"/>
                </a:lnTo>
                <a:lnTo>
                  <a:pt x="8021" y="31851"/>
                </a:lnTo>
                <a:lnTo>
                  <a:pt x="8342" y="31111"/>
                </a:lnTo>
                <a:lnTo>
                  <a:pt x="8663" y="30370"/>
                </a:lnTo>
                <a:lnTo>
                  <a:pt x="8983" y="30000"/>
                </a:lnTo>
                <a:lnTo>
                  <a:pt x="9625" y="30000"/>
                </a:lnTo>
                <a:lnTo>
                  <a:pt x="16363" y="30000"/>
                </a:lnTo>
                <a:lnTo>
                  <a:pt x="16363" y="30000"/>
                </a:lnTo>
                <a:lnTo>
                  <a:pt x="17005" y="30000"/>
                </a:lnTo>
                <a:lnTo>
                  <a:pt x="17647" y="30370"/>
                </a:lnTo>
                <a:lnTo>
                  <a:pt x="17967" y="31111"/>
                </a:lnTo>
                <a:lnTo>
                  <a:pt x="17967" y="31851"/>
                </a:lnTo>
                <a:lnTo>
                  <a:pt x="17967" y="31851"/>
                </a:lnTo>
                <a:close/>
                <a:moveTo>
                  <a:pt x="17967" y="47037"/>
                </a:moveTo>
                <a:lnTo>
                  <a:pt x="17967" y="47037"/>
                </a:lnTo>
                <a:lnTo>
                  <a:pt x="17967" y="47777"/>
                </a:lnTo>
                <a:lnTo>
                  <a:pt x="17647" y="48518"/>
                </a:lnTo>
                <a:lnTo>
                  <a:pt x="17005" y="48888"/>
                </a:lnTo>
                <a:lnTo>
                  <a:pt x="16363" y="48888"/>
                </a:lnTo>
                <a:lnTo>
                  <a:pt x="9625" y="48888"/>
                </a:lnTo>
                <a:lnTo>
                  <a:pt x="9625" y="48888"/>
                </a:lnTo>
                <a:lnTo>
                  <a:pt x="8983" y="48888"/>
                </a:lnTo>
                <a:lnTo>
                  <a:pt x="8663" y="48518"/>
                </a:lnTo>
                <a:lnTo>
                  <a:pt x="8342" y="47777"/>
                </a:lnTo>
                <a:lnTo>
                  <a:pt x="8021" y="47037"/>
                </a:lnTo>
                <a:lnTo>
                  <a:pt x="8021" y="47037"/>
                </a:lnTo>
                <a:lnTo>
                  <a:pt x="8342" y="46296"/>
                </a:lnTo>
                <a:lnTo>
                  <a:pt x="8663" y="45555"/>
                </a:lnTo>
                <a:lnTo>
                  <a:pt x="8983" y="45185"/>
                </a:lnTo>
                <a:lnTo>
                  <a:pt x="9625" y="45185"/>
                </a:lnTo>
                <a:lnTo>
                  <a:pt x="16363" y="45185"/>
                </a:lnTo>
                <a:lnTo>
                  <a:pt x="16363" y="45185"/>
                </a:lnTo>
                <a:lnTo>
                  <a:pt x="17005" y="45185"/>
                </a:lnTo>
                <a:lnTo>
                  <a:pt x="17647" y="45555"/>
                </a:lnTo>
                <a:lnTo>
                  <a:pt x="17967" y="46296"/>
                </a:lnTo>
                <a:lnTo>
                  <a:pt x="17967" y="47037"/>
                </a:lnTo>
                <a:lnTo>
                  <a:pt x="17967" y="47037"/>
                </a:lnTo>
                <a:close/>
                <a:moveTo>
                  <a:pt x="17967" y="61851"/>
                </a:moveTo>
                <a:lnTo>
                  <a:pt x="17967" y="61851"/>
                </a:lnTo>
                <a:lnTo>
                  <a:pt x="17967" y="62592"/>
                </a:lnTo>
                <a:lnTo>
                  <a:pt x="17647" y="63333"/>
                </a:lnTo>
                <a:lnTo>
                  <a:pt x="17005" y="63703"/>
                </a:lnTo>
                <a:lnTo>
                  <a:pt x="16363" y="63703"/>
                </a:lnTo>
                <a:lnTo>
                  <a:pt x="9625" y="63703"/>
                </a:lnTo>
                <a:lnTo>
                  <a:pt x="9625" y="63703"/>
                </a:lnTo>
                <a:lnTo>
                  <a:pt x="8983" y="63703"/>
                </a:lnTo>
                <a:lnTo>
                  <a:pt x="8663" y="63333"/>
                </a:lnTo>
                <a:lnTo>
                  <a:pt x="8342" y="62592"/>
                </a:lnTo>
                <a:lnTo>
                  <a:pt x="8021" y="61851"/>
                </a:lnTo>
                <a:lnTo>
                  <a:pt x="8021" y="61851"/>
                </a:lnTo>
                <a:lnTo>
                  <a:pt x="8342" y="61111"/>
                </a:lnTo>
                <a:lnTo>
                  <a:pt x="8663" y="60370"/>
                </a:lnTo>
                <a:lnTo>
                  <a:pt x="8983" y="60000"/>
                </a:lnTo>
                <a:lnTo>
                  <a:pt x="9625" y="60000"/>
                </a:lnTo>
                <a:lnTo>
                  <a:pt x="16363" y="60000"/>
                </a:lnTo>
                <a:lnTo>
                  <a:pt x="16363" y="60000"/>
                </a:lnTo>
                <a:lnTo>
                  <a:pt x="17005" y="60000"/>
                </a:lnTo>
                <a:lnTo>
                  <a:pt x="17647" y="60370"/>
                </a:lnTo>
                <a:lnTo>
                  <a:pt x="17967" y="61111"/>
                </a:lnTo>
                <a:lnTo>
                  <a:pt x="17967" y="61851"/>
                </a:lnTo>
                <a:lnTo>
                  <a:pt x="17967" y="61851"/>
                </a:lnTo>
                <a:close/>
                <a:moveTo>
                  <a:pt x="17967" y="77037"/>
                </a:moveTo>
                <a:lnTo>
                  <a:pt x="17967" y="77037"/>
                </a:lnTo>
                <a:lnTo>
                  <a:pt x="17967" y="77777"/>
                </a:lnTo>
                <a:lnTo>
                  <a:pt x="17647" y="78518"/>
                </a:lnTo>
                <a:lnTo>
                  <a:pt x="17005" y="78888"/>
                </a:lnTo>
                <a:lnTo>
                  <a:pt x="16363" y="78888"/>
                </a:lnTo>
                <a:lnTo>
                  <a:pt x="9625" y="78888"/>
                </a:lnTo>
                <a:lnTo>
                  <a:pt x="9625" y="78888"/>
                </a:lnTo>
                <a:lnTo>
                  <a:pt x="8983" y="78888"/>
                </a:lnTo>
                <a:lnTo>
                  <a:pt x="8663" y="78518"/>
                </a:lnTo>
                <a:lnTo>
                  <a:pt x="8342" y="77777"/>
                </a:lnTo>
                <a:lnTo>
                  <a:pt x="8021" y="77037"/>
                </a:lnTo>
                <a:lnTo>
                  <a:pt x="8021" y="77037"/>
                </a:lnTo>
                <a:lnTo>
                  <a:pt x="8342" y="76296"/>
                </a:lnTo>
                <a:lnTo>
                  <a:pt x="8663" y="75555"/>
                </a:lnTo>
                <a:lnTo>
                  <a:pt x="8983" y="75185"/>
                </a:lnTo>
                <a:lnTo>
                  <a:pt x="9625" y="75185"/>
                </a:lnTo>
                <a:lnTo>
                  <a:pt x="16363" y="75185"/>
                </a:lnTo>
                <a:lnTo>
                  <a:pt x="16363" y="75185"/>
                </a:lnTo>
                <a:lnTo>
                  <a:pt x="17005" y="75185"/>
                </a:lnTo>
                <a:lnTo>
                  <a:pt x="17647" y="75555"/>
                </a:lnTo>
                <a:lnTo>
                  <a:pt x="17967" y="76296"/>
                </a:lnTo>
                <a:lnTo>
                  <a:pt x="17967" y="77037"/>
                </a:lnTo>
                <a:lnTo>
                  <a:pt x="17967" y="77037"/>
                </a:lnTo>
                <a:close/>
                <a:moveTo>
                  <a:pt x="17967" y="91851"/>
                </a:moveTo>
                <a:lnTo>
                  <a:pt x="17967" y="91851"/>
                </a:lnTo>
                <a:lnTo>
                  <a:pt x="17967" y="92592"/>
                </a:lnTo>
                <a:lnTo>
                  <a:pt x="17647" y="93333"/>
                </a:lnTo>
                <a:lnTo>
                  <a:pt x="17005" y="93703"/>
                </a:lnTo>
                <a:lnTo>
                  <a:pt x="16363" y="93703"/>
                </a:lnTo>
                <a:lnTo>
                  <a:pt x="9625" y="93703"/>
                </a:lnTo>
                <a:lnTo>
                  <a:pt x="9625" y="93703"/>
                </a:lnTo>
                <a:lnTo>
                  <a:pt x="8983" y="93703"/>
                </a:lnTo>
                <a:lnTo>
                  <a:pt x="8663" y="93333"/>
                </a:lnTo>
                <a:lnTo>
                  <a:pt x="8342" y="92592"/>
                </a:lnTo>
                <a:lnTo>
                  <a:pt x="8021" y="91851"/>
                </a:lnTo>
                <a:lnTo>
                  <a:pt x="8021" y="91851"/>
                </a:lnTo>
                <a:lnTo>
                  <a:pt x="8342" y="91111"/>
                </a:lnTo>
                <a:lnTo>
                  <a:pt x="8663" y="90370"/>
                </a:lnTo>
                <a:lnTo>
                  <a:pt x="8983" y="90000"/>
                </a:lnTo>
                <a:lnTo>
                  <a:pt x="9625" y="90000"/>
                </a:lnTo>
                <a:lnTo>
                  <a:pt x="16363" y="90000"/>
                </a:lnTo>
                <a:lnTo>
                  <a:pt x="16363" y="90000"/>
                </a:lnTo>
                <a:lnTo>
                  <a:pt x="17005" y="90000"/>
                </a:lnTo>
                <a:lnTo>
                  <a:pt x="17647" y="90370"/>
                </a:lnTo>
                <a:lnTo>
                  <a:pt x="17967" y="91111"/>
                </a:lnTo>
                <a:lnTo>
                  <a:pt x="17967" y="91851"/>
                </a:lnTo>
                <a:lnTo>
                  <a:pt x="17967" y="91851"/>
                </a:lnTo>
                <a:close/>
                <a:moveTo>
                  <a:pt x="17967" y="107037"/>
                </a:moveTo>
                <a:lnTo>
                  <a:pt x="17967" y="107037"/>
                </a:lnTo>
                <a:lnTo>
                  <a:pt x="17967" y="107777"/>
                </a:lnTo>
                <a:lnTo>
                  <a:pt x="17647" y="108518"/>
                </a:lnTo>
                <a:lnTo>
                  <a:pt x="17005" y="108888"/>
                </a:lnTo>
                <a:lnTo>
                  <a:pt x="16363" y="108888"/>
                </a:lnTo>
                <a:lnTo>
                  <a:pt x="9625" y="108888"/>
                </a:lnTo>
                <a:lnTo>
                  <a:pt x="9625" y="108888"/>
                </a:lnTo>
                <a:lnTo>
                  <a:pt x="8983" y="108888"/>
                </a:lnTo>
                <a:lnTo>
                  <a:pt x="8663" y="108518"/>
                </a:lnTo>
                <a:lnTo>
                  <a:pt x="8342" y="107777"/>
                </a:lnTo>
                <a:lnTo>
                  <a:pt x="8021" y="107037"/>
                </a:lnTo>
                <a:lnTo>
                  <a:pt x="8021" y="107037"/>
                </a:lnTo>
                <a:lnTo>
                  <a:pt x="8342" y="106296"/>
                </a:lnTo>
                <a:lnTo>
                  <a:pt x="8663" y="105555"/>
                </a:lnTo>
                <a:lnTo>
                  <a:pt x="8983" y="105185"/>
                </a:lnTo>
                <a:lnTo>
                  <a:pt x="9625" y="105185"/>
                </a:lnTo>
                <a:lnTo>
                  <a:pt x="16363" y="105185"/>
                </a:lnTo>
                <a:lnTo>
                  <a:pt x="16363" y="105185"/>
                </a:lnTo>
                <a:lnTo>
                  <a:pt x="17005" y="105185"/>
                </a:lnTo>
                <a:lnTo>
                  <a:pt x="17647" y="105555"/>
                </a:lnTo>
                <a:lnTo>
                  <a:pt x="17967" y="106296"/>
                </a:lnTo>
                <a:lnTo>
                  <a:pt x="17967" y="107037"/>
                </a:lnTo>
                <a:lnTo>
                  <a:pt x="17967" y="107037"/>
                </a:lnTo>
                <a:close/>
                <a:moveTo>
                  <a:pt x="94331" y="116296"/>
                </a:moveTo>
                <a:lnTo>
                  <a:pt x="94331" y="3703"/>
                </a:lnTo>
                <a:lnTo>
                  <a:pt x="25989" y="3703"/>
                </a:lnTo>
                <a:lnTo>
                  <a:pt x="25989" y="116296"/>
                </a:lnTo>
                <a:lnTo>
                  <a:pt x="94331" y="116296"/>
                </a:lnTo>
                <a:close/>
                <a:moveTo>
                  <a:pt x="77326" y="60370"/>
                </a:moveTo>
                <a:lnTo>
                  <a:pt x="77326" y="60370"/>
                </a:lnTo>
                <a:lnTo>
                  <a:pt x="77967" y="61111"/>
                </a:lnTo>
                <a:lnTo>
                  <a:pt x="77967" y="61851"/>
                </a:lnTo>
                <a:lnTo>
                  <a:pt x="77967" y="61851"/>
                </a:lnTo>
                <a:lnTo>
                  <a:pt x="77967" y="62962"/>
                </a:lnTo>
                <a:lnTo>
                  <a:pt x="77326" y="63703"/>
                </a:lnTo>
                <a:lnTo>
                  <a:pt x="48128" y="86296"/>
                </a:lnTo>
                <a:lnTo>
                  <a:pt x="48128" y="86296"/>
                </a:lnTo>
                <a:lnTo>
                  <a:pt x="47165" y="86296"/>
                </a:lnTo>
                <a:lnTo>
                  <a:pt x="47165" y="86296"/>
                </a:lnTo>
                <a:lnTo>
                  <a:pt x="46524" y="86296"/>
                </a:lnTo>
                <a:lnTo>
                  <a:pt x="46524" y="86296"/>
                </a:lnTo>
                <a:lnTo>
                  <a:pt x="45882" y="85555"/>
                </a:lnTo>
                <a:lnTo>
                  <a:pt x="45561" y="84444"/>
                </a:lnTo>
                <a:lnTo>
                  <a:pt x="45561" y="39629"/>
                </a:lnTo>
                <a:lnTo>
                  <a:pt x="45561" y="39629"/>
                </a:lnTo>
                <a:lnTo>
                  <a:pt x="45882" y="38888"/>
                </a:lnTo>
                <a:lnTo>
                  <a:pt x="46524" y="37777"/>
                </a:lnTo>
                <a:lnTo>
                  <a:pt x="46524" y="37777"/>
                </a:lnTo>
                <a:lnTo>
                  <a:pt x="47165" y="37407"/>
                </a:lnTo>
                <a:lnTo>
                  <a:pt x="48128" y="37777"/>
                </a:lnTo>
                <a:lnTo>
                  <a:pt x="77326" y="60370"/>
                </a:lnTo>
                <a:close/>
                <a:moveTo>
                  <a:pt x="73796" y="61851"/>
                </a:moveTo>
                <a:lnTo>
                  <a:pt x="48770" y="43333"/>
                </a:lnTo>
                <a:lnTo>
                  <a:pt x="48770" y="81111"/>
                </a:lnTo>
                <a:lnTo>
                  <a:pt x="73796" y="61851"/>
                </a:lnTo>
                <a:close/>
                <a:moveTo>
                  <a:pt x="115187" y="3703"/>
                </a:moveTo>
                <a:lnTo>
                  <a:pt x="97540" y="3703"/>
                </a:lnTo>
                <a:lnTo>
                  <a:pt x="97540" y="116296"/>
                </a:lnTo>
                <a:lnTo>
                  <a:pt x="115187" y="116296"/>
                </a:lnTo>
                <a:lnTo>
                  <a:pt x="115187" y="116296"/>
                </a:lnTo>
                <a:lnTo>
                  <a:pt x="115828" y="116296"/>
                </a:lnTo>
                <a:lnTo>
                  <a:pt x="116470" y="115925"/>
                </a:lnTo>
                <a:lnTo>
                  <a:pt x="116791" y="115185"/>
                </a:lnTo>
                <a:lnTo>
                  <a:pt x="116791" y="114444"/>
                </a:lnTo>
                <a:lnTo>
                  <a:pt x="116791" y="5555"/>
                </a:lnTo>
                <a:lnTo>
                  <a:pt x="116791" y="5555"/>
                </a:lnTo>
                <a:lnTo>
                  <a:pt x="116791" y="4814"/>
                </a:lnTo>
                <a:lnTo>
                  <a:pt x="116470" y="4074"/>
                </a:lnTo>
                <a:lnTo>
                  <a:pt x="115828" y="3703"/>
                </a:lnTo>
                <a:lnTo>
                  <a:pt x="115187" y="3703"/>
                </a:lnTo>
                <a:lnTo>
                  <a:pt x="115187" y="3703"/>
                </a:lnTo>
                <a:close/>
                <a:moveTo>
                  <a:pt x="102352" y="17037"/>
                </a:moveTo>
                <a:lnTo>
                  <a:pt x="102352" y="17037"/>
                </a:lnTo>
                <a:lnTo>
                  <a:pt x="102673" y="16296"/>
                </a:lnTo>
                <a:lnTo>
                  <a:pt x="102994" y="15555"/>
                </a:lnTo>
                <a:lnTo>
                  <a:pt x="103315" y="15185"/>
                </a:lnTo>
                <a:lnTo>
                  <a:pt x="103957" y="15185"/>
                </a:lnTo>
                <a:lnTo>
                  <a:pt x="110374" y="15185"/>
                </a:lnTo>
                <a:lnTo>
                  <a:pt x="110374" y="15185"/>
                </a:lnTo>
                <a:lnTo>
                  <a:pt x="111016" y="15185"/>
                </a:lnTo>
                <a:lnTo>
                  <a:pt x="111657" y="15555"/>
                </a:lnTo>
                <a:lnTo>
                  <a:pt x="111978" y="16296"/>
                </a:lnTo>
                <a:lnTo>
                  <a:pt x="111978" y="17037"/>
                </a:lnTo>
                <a:lnTo>
                  <a:pt x="111978" y="17037"/>
                </a:lnTo>
                <a:lnTo>
                  <a:pt x="111978" y="17777"/>
                </a:lnTo>
                <a:lnTo>
                  <a:pt x="111657" y="18518"/>
                </a:lnTo>
                <a:lnTo>
                  <a:pt x="111016" y="18888"/>
                </a:lnTo>
                <a:lnTo>
                  <a:pt x="110374" y="18888"/>
                </a:lnTo>
                <a:lnTo>
                  <a:pt x="103957" y="18888"/>
                </a:lnTo>
                <a:lnTo>
                  <a:pt x="103957" y="18888"/>
                </a:lnTo>
                <a:lnTo>
                  <a:pt x="103315" y="18888"/>
                </a:lnTo>
                <a:lnTo>
                  <a:pt x="102994" y="18518"/>
                </a:lnTo>
                <a:lnTo>
                  <a:pt x="102673" y="17777"/>
                </a:lnTo>
                <a:lnTo>
                  <a:pt x="102352" y="17037"/>
                </a:lnTo>
                <a:lnTo>
                  <a:pt x="102352" y="17037"/>
                </a:lnTo>
                <a:close/>
                <a:moveTo>
                  <a:pt x="102352" y="31851"/>
                </a:moveTo>
                <a:lnTo>
                  <a:pt x="102352" y="31851"/>
                </a:lnTo>
                <a:lnTo>
                  <a:pt x="102673" y="31111"/>
                </a:lnTo>
                <a:lnTo>
                  <a:pt x="102994" y="30370"/>
                </a:lnTo>
                <a:lnTo>
                  <a:pt x="103315" y="30000"/>
                </a:lnTo>
                <a:lnTo>
                  <a:pt x="103957" y="30000"/>
                </a:lnTo>
                <a:lnTo>
                  <a:pt x="110374" y="30000"/>
                </a:lnTo>
                <a:lnTo>
                  <a:pt x="110374" y="30000"/>
                </a:lnTo>
                <a:lnTo>
                  <a:pt x="111016" y="30000"/>
                </a:lnTo>
                <a:lnTo>
                  <a:pt x="111657" y="30370"/>
                </a:lnTo>
                <a:lnTo>
                  <a:pt x="111978" y="31111"/>
                </a:lnTo>
                <a:lnTo>
                  <a:pt x="111978" y="31851"/>
                </a:lnTo>
                <a:lnTo>
                  <a:pt x="111978" y="31851"/>
                </a:lnTo>
                <a:lnTo>
                  <a:pt x="111978" y="32592"/>
                </a:lnTo>
                <a:lnTo>
                  <a:pt x="111657" y="33333"/>
                </a:lnTo>
                <a:lnTo>
                  <a:pt x="111016" y="33703"/>
                </a:lnTo>
                <a:lnTo>
                  <a:pt x="110374" y="33703"/>
                </a:lnTo>
                <a:lnTo>
                  <a:pt x="103957" y="33703"/>
                </a:lnTo>
                <a:lnTo>
                  <a:pt x="103957" y="33703"/>
                </a:lnTo>
                <a:lnTo>
                  <a:pt x="103315" y="33703"/>
                </a:lnTo>
                <a:lnTo>
                  <a:pt x="102994" y="33333"/>
                </a:lnTo>
                <a:lnTo>
                  <a:pt x="102673" y="32592"/>
                </a:lnTo>
                <a:lnTo>
                  <a:pt x="102352" y="31851"/>
                </a:lnTo>
                <a:lnTo>
                  <a:pt x="102352" y="31851"/>
                </a:lnTo>
                <a:close/>
                <a:moveTo>
                  <a:pt x="102352" y="47037"/>
                </a:moveTo>
                <a:lnTo>
                  <a:pt x="102352" y="47037"/>
                </a:lnTo>
                <a:lnTo>
                  <a:pt x="102673" y="46296"/>
                </a:lnTo>
                <a:lnTo>
                  <a:pt x="102994" y="45555"/>
                </a:lnTo>
                <a:lnTo>
                  <a:pt x="103315" y="45185"/>
                </a:lnTo>
                <a:lnTo>
                  <a:pt x="103957" y="45185"/>
                </a:lnTo>
                <a:lnTo>
                  <a:pt x="110374" y="45185"/>
                </a:lnTo>
                <a:lnTo>
                  <a:pt x="110374" y="45185"/>
                </a:lnTo>
                <a:lnTo>
                  <a:pt x="111016" y="45185"/>
                </a:lnTo>
                <a:lnTo>
                  <a:pt x="111657" y="45555"/>
                </a:lnTo>
                <a:lnTo>
                  <a:pt x="111978" y="46296"/>
                </a:lnTo>
                <a:lnTo>
                  <a:pt x="111978" y="47037"/>
                </a:lnTo>
                <a:lnTo>
                  <a:pt x="111978" y="47037"/>
                </a:lnTo>
                <a:lnTo>
                  <a:pt x="111978" y="47777"/>
                </a:lnTo>
                <a:lnTo>
                  <a:pt x="111657" y="48518"/>
                </a:lnTo>
                <a:lnTo>
                  <a:pt x="111016" y="48888"/>
                </a:lnTo>
                <a:lnTo>
                  <a:pt x="110374" y="48888"/>
                </a:lnTo>
                <a:lnTo>
                  <a:pt x="103957" y="48888"/>
                </a:lnTo>
                <a:lnTo>
                  <a:pt x="103957" y="48888"/>
                </a:lnTo>
                <a:lnTo>
                  <a:pt x="103315" y="48888"/>
                </a:lnTo>
                <a:lnTo>
                  <a:pt x="102994" y="48518"/>
                </a:lnTo>
                <a:lnTo>
                  <a:pt x="102673" y="47777"/>
                </a:lnTo>
                <a:lnTo>
                  <a:pt x="102352" y="47037"/>
                </a:lnTo>
                <a:lnTo>
                  <a:pt x="102352" y="47037"/>
                </a:lnTo>
                <a:close/>
                <a:moveTo>
                  <a:pt x="102352" y="61851"/>
                </a:moveTo>
                <a:lnTo>
                  <a:pt x="102352" y="61851"/>
                </a:lnTo>
                <a:lnTo>
                  <a:pt x="102673" y="61111"/>
                </a:lnTo>
                <a:lnTo>
                  <a:pt x="102994" y="60370"/>
                </a:lnTo>
                <a:lnTo>
                  <a:pt x="103315" y="60000"/>
                </a:lnTo>
                <a:lnTo>
                  <a:pt x="103957" y="60000"/>
                </a:lnTo>
                <a:lnTo>
                  <a:pt x="110374" y="60000"/>
                </a:lnTo>
                <a:lnTo>
                  <a:pt x="110374" y="60000"/>
                </a:lnTo>
                <a:lnTo>
                  <a:pt x="111016" y="60000"/>
                </a:lnTo>
                <a:lnTo>
                  <a:pt x="111657" y="60370"/>
                </a:lnTo>
                <a:lnTo>
                  <a:pt x="111978" y="61111"/>
                </a:lnTo>
                <a:lnTo>
                  <a:pt x="111978" y="61851"/>
                </a:lnTo>
                <a:lnTo>
                  <a:pt x="111978" y="61851"/>
                </a:lnTo>
                <a:lnTo>
                  <a:pt x="111978" y="62592"/>
                </a:lnTo>
                <a:lnTo>
                  <a:pt x="111657" y="63333"/>
                </a:lnTo>
                <a:lnTo>
                  <a:pt x="111016" y="63703"/>
                </a:lnTo>
                <a:lnTo>
                  <a:pt x="110374" y="63703"/>
                </a:lnTo>
                <a:lnTo>
                  <a:pt x="103957" y="63703"/>
                </a:lnTo>
                <a:lnTo>
                  <a:pt x="103957" y="63703"/>
                </a:lnTo>
                <a:lnTo>
                  <a:pt x="103315" y="63703"/>
                </a:lnTo>
                <a:lnTo>
                  <a:pt x="102994" y="63333"/>
                </a:lnTo>
                <a:lnTo>
                  <a:pt x="102673" y="62592"/>
                </a:lnTo>
                <a:lnTo>
                  <a:pt x="102352" y="61851"/>
                </a:lnTo>
                <a:lnTo>
                  <a:pt x="102352" y="61851"/>
                </a:lnTo>
                <a:close/>
                <a:moveTo>
                  <a:pt x="102352" y="77037"/>
                </a:moveTo>
                <a:lnTo>
                  <a:pt x="102352" y="77037"/>
                </a:lnTo>
                <a:lnTo>
                  <a:pt x="102673" y="76296"/>
                </a:lnTo>
                <a:lnTo>
                  <a:pt x="102994" y="75555"/>
                </a:lnTo>
                <a:lnTo>
                  <a:pt x="103315" y="75185"/>
                </a:lnTo>
                <a:lnTo>
                  <a:pt x="103957" y="75185"/>
                </a:lnTo>
                <a:lnTo>
                  <a:pt x="110374" y="75185"/>
                </a:lnTo>
                <a:lnTo>
                  <a:pt x="110374" y="75185"/>
                </a:lnTo>
                <a:lnTo>
                  <a:pt x="111016" y="75185"/>
                </a:lnTo>
                <a:lnTo>
                  <a:pt x="111657" y="75555"/>
                </a:lnTo>
                <a:lnTo>
                  <a:pt x="111978" y="76296"/>
                </a:lnTo>
                <a:lnTo>
                  <a:pt x="111978" y="77037"/>
                </a:lnTo>
                <a:lnTo>
                  <a:pt x="111978" y="77037"/>
                </a:lnTo>
                <a:lnTo>
                  <a:pt x="111978" y="77777"/>
                </a:lnTo>
                <a:lnTo>
                  <a:pt x="111657" y="78518"/>
                </a:lnTo>
                <a:lnTo>
                  <a:pt x="111016" y="78888"/>
                </a:lnTo>
                <a:lnTo>
                  <a:pt x="110374" y="78888"/>
                </a:lnTo>
                <a:lnTo>
                  <a:pt x="103957" y="78888"/>
                </a:lnTo>
                <a:lnTo>
                  <a:pt x="103957" y="78888"/>
                </a:lnTo>
                <a:lnTo>
                  <a:pt x="103315" y="78888"/>
                </a:lnTo>
                <a:lnTo>
                  <a:pt x="102994" y="78518"/>
                </a:lnTo>
                <a:lnTo>
                  <a:pt x="102673" y="77777"/>
                </a:lnTo>
                <a:lnTo>
                  <a:pt x="102352" y="77037"/>
                </a:lnTo>
                <a:lnTo>
                  <a:pt x="102352" y="77037"/>
                </a:lnTo>
                <a:close/>
                <a:moveTo>
                  <a:pt x="102352" y="91851"/>
                </a:moveTo>
                <a:lnTo>
                  <a:pt x="102352" y="91851"/>
                </a:lnTo>
                <a:lnTo>
                  <a:pt x="102673" y="91111"/>
                </a:lnTo>
                <a:lnTo>
                  <a:pt x="102994" y="90370"/>
                </a:lnTo>
                <a:lnTo>
                  <a:pt x="103315" y="90000"/>
                </a:lnTo>
                <a:lnTo>
                  <a:pt x="103957" y="90000"/>
                </a:lnTo>
                <a:lnTo>
                  <a:pt x="110374" y="90000"/>
                </a:lnTo>
                <a:lnTo>
                  <a:pt x="110374" y="90000"/>
                </a:lnTo>
                <a:lnTo>
                  <a:pt x="111016" y="90000"/>
                </a:lnTo>
                <a:lnTo>
                  <a:pt x="111657" y="90370"/>
                </a:lnTo>
                <a:lnTo>
                  <a:pt x="111978" y="91111"/>
                </a:lnTo>
                <a:lnTo>
                  <a:pt x="111978" y="91851"/>
                </a:lnTo>
                <a:lnTo>
                  <a:pt x="111978" y="91851"/>
                </a:lnTo>
                <a:lnTo>
                  <a:pt x="111978" y="92592"/>
                </a:lnTo>
                <a:lnTo>
                  <a:pt x="111657" y="93333"/>
                </a:lnTo>
                <a:lnTo>
                  <a:pt x="111016" y="93703"/>
                </a:lnTo>
                <a:lnTo>
                  <a:pt x="110374" y="93703"/>
                </a:lnTo>
                <a:lnTo>
                  <a:pt x="103957" y="93703"/>
                </a:lnTo>
                <a:lnTo>
                  <a:pt x="103957" y="93703"/>
                </a:lnTo>
                <a:lnTo>
                  <a:pt x="103315" y="93703"/>
                </a:lnTo>
                <a:lnTo>
                  <a:pt x="102994" y="93333"/>
                </a:lnTo>
                <a:lnTo>
                  <a:pt x="102673" y="92592"/>
                </a:lnTo>
                <a:lnTo>
                  <a:pt x="102352" y="91851"/>
                </a:lnTo>
                <a:lnTo>
                  <a:pt x="102352" y="91851"/>
                </a:lnTo>
                <a:close/>
                <a:moveTo>
                  <a:pt x="111978" y="107037"/>
                </a:moveTo>
                <a:lnTo>
                  <a:pt x="111978" y="107037"/>
                </a:lnTo>
                <a:lnTo>
                  <a:pt x="111978" y="107777"/>
                </a:lnTo>
                <a:lnTo>
                  <a:pt x="111657" y="108518"/>
                </a:lnTo>
                <a:lnTo>
                  <a:pt x="111016" y="108888"/>
                </a:lnTo>
                <a:lnTo>
                  <a:pt x="110374" y="108888"/>
                </a:lnTo>
                <a:lnTo>
                  <a:pt x="103957" y="108888"/>
                </a:lnTo>
                <a:lnTo>
                  <a:pt x="103957" y="108888"/>
                </a:lnTo>
                <a:lnTo>
                  <a:pt x="103315" y="108888"/>
                </a:lnTo>
                <a:lnTo>
                  <a:pt x="102994" y="108518"/>
                </a:lnTo>
                <a:lnTo>
                  <a:pt x="102673" y="107777"/>
                </a:lnTo>
                <a:lnTo>
                  <a:pt x="102352" y="107037"/>
                </a:lnTo>
                <a:lnTo>
                  <a:pt x="102352" y="107037"/>
                </a:lnTo>
                <a:lnTo>
                  <a:pt x="102673" y="106296"/>
                </a:lnTo>
                <a:lnTo>
                  <a:pt x="102994" y="105555"/>
                </a:lnTo>
                <a:lnTo>
                  <a:pt x="103315" y="105185"/>
                </a:lnTo>
                <a:lnTo>
                  <a:pt x="103957" y="105185"/>
                </a:lnTo>
                <a:lnTo>
                  <a:pt x="110374" y="105185"/>
                </a:lnTo>
                <a:lnTo>
                  <a:pt x="110374" y="105185"/>
                </a:lnTo>
                <a:lnTo>
                  <a:pt x="111016" y="105185"/>
                </a:lnTo>
                <a:lnTo>
                  <a:pt x="111657" y="105555"/>
                </a:lnTo>
                <a:lnTo>
                  <a:pt x="111978" y="106296"/>
                </a:lnTo>
                <a:lnTo>
                  <a:pt x="111978" y="107037"/>
                </a:lnTo>
                <a:lnTo>
                  <a:pt x="111978" y="1070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4" name="Shape 658"/>
          <p:cNvSpPr/>
          <p:nvPr/>
        </p:nvSpPr>
        <p:spPr>
          <a:xfrm>
            <a:off x="7786529" y="3593569"/>
            <a:ext cx="424023" cy="324017"/>
          </a:xfrm>
          <a:custGeom>
            <a:rect l="0" t="0" r="0" b="0"/>
            <a:pathLst>
              <a:path w="119999" h="119999" extrusionOk="0">
                <a:moveTo>
                  <a:pt x="3971" y="114444"/>
                </a:moveTo>
                <a:lnTo>
                  <a:pt x="3971" y="114444"/>
                </a:lnTo>
                <a:lnTo>
                  <a:pt x="2269" y="111851"/>
                </a:lnTo>
                <a:lnTo>
                  <a:pt x="851" y="108148"/>
                </a:lnTo>
                <a:lnTo>
                  <a:pt x="0" y="104814"/>
                </a:lnTo>
                <a:lnTo>
                  <a:pt x="0" y="101111"/>
                </a:lnTo>
                <a:lnTo>
                  <a:pt x="0" y="1851"/>
                </a:lnTo>
                <a:lnTo>
                  <a:pt x="0" y="1851"/>
                </a:lnTo>
                <a:lnTo>
                  <a:pt x="0" y="1111"/>
                </a:lnTo>
                <a:lnTo>
                  <a:pt x="283" y="740"/>
                </a:lnTo>
                <a:lnTo>
                  <a:pt x="567" y="370"/>
                </a:lnTo>
                <a:lnTo>
                  <a:pt x="1134" y="370"/>
                </a:lnTo>
                <a:lnTo>
                  <a:pt x="93049" y="370"/>
                </a:lnTo>
                <a:lnTo>
                  <a:pt x="93049" y="370"/>
                </a:lnTo>
                <a:lnTo>
                  <a:pt x="93617" y="370"/>
                </a:lnTo>
                <a:lnTo>
                  <a:pt x="93900" y="740"/>
                </a:lnTo>
                <a:lnTo>
                  <a:pt x="94184" y="1111"/>
                </a:lnTo>
                <a:lnTo>
                  <a:pt x="94184" y="1851"/>
                </a:lnTo>
                <a:lnTo>
                  <a:pt x="94184" y="101111"/>
                </a:lnTo>
                <a:lnTo>
                  <a:pt x="94184" y="101111"/>
                </a:lnTo>
                <a:lnTo>
                  <a:pt x="94468" y="104074"/>
                </a:lnTo>
                <a:lnTo>
                  <a:pt x="95035" y="107037"/>
                </a:lnTo>
                <a:lnTo>
                  <a:pt x="96170" y="109629"/>
                </a:lnTo>
                <a:lnTo>
                  <a:pt x="97588" y="112222"/>
                </a:lnTo>
                <a:lnTo>
                  <a:pt x="97588" y="112222"/>
                </a:lnTo>
                <a:lnTo>
                  <a:pt x="99290" y="114074"/>
                </a:lnTo>
                <a:lnTo>
                  <a:pt x="101276" y="115555"/>
                </a:lnTo>
                <a:lnTo>
                  <a:pt x="103546" y="116296"/>
                </a:lnTo>
                <a:lnTo>
                  <a:pt x="105815" y="116666"/>
                </a:lnTo>
                <a:lnTo>
                  <a:pt x="105815" y="116666"/>
                </a:lnTo>
                <a:lnTo>
                  <a:pt x="108085" y="116296"/>
                </a:lnTo>
                <a:lnTo>
                  <a:pt x="110638" y="115555"/>
                </a:lnTo>
                <a:lnTo>
                  <a:pt x="112340" y="114074"/>
                </a:lnTo>
                <a:lnTo>
                  <a:pt x="114326" y="112222"/>
                </a:lnTo>
                <a:lnTo>
                  <a:pt x="114326" y="112222"/>
                </a:lnTo>
                <a:lnTo>
                  <a:pt x="115744" y="109629"/>
                </a:lnTo>
                <a:lnTo>
                  <a:pt x="116879" y="107037"/>
                </a:lnTo>
                <a:lnTo>
                  <a:pt x="117446" y="104074"/>
                </a:lnTo>
                <a:lnTo>
                  <a:pt x="117730" y="101111"/>
                </a:lnTo>
                <a:lnTo>
                  <a:pt x="117730" y="1851"/>
                </a:lnTo>
                <a:lnTo>
                  <a:pt x="117730" y="1851"/>
                </a:lnTo>
                <a:lnTo>
                  <a:pt x="117730" y="1111"/>
                </a:lnTo>
                <a:lnTo>
                  <a:pt x="118014" y="740"/>
                </a:lnTo>
                <a:lnTo>
                  <a:pt x="118297" y="370"/>
                </a:lnTo>
                <a:lnTo>
                  <a:pt x="118865" y="370"/>
                </a:lnTo>
                <a:lnTo>
                  <a:pt x="118865" y="370"/>
                </a:lnTo>
                <a:lnTo>
                  <a:pt x="119432" y="370"/>
                </a:lnTo>
                <a:lnTo>
                  <a:pt x="119716" y="740"/>
                </a:lnTo>
                <a:lnTo>
                  <a:pt x="120000" y="1111"/>
                </a:lnTo>
                <a:lnTo>
                  <a:pt x="120000" y="1851"/>
                </a:lnTo>
                <a:lnTo>
                  <a:pt x="120000" y="101111"/>
                </a:lnTo>
                <a:lnTo>
                  <a:pt x="120000" y="101111"/>
                </a:lnTo>
                <a:lnTo>
                  <a:pt x="119716" y="104814"/>
                </a:lnTo>
                <a:lnTo>
                  <a:pt x="119148" y="108148"/>
                </a:lnTo>
                <a:lnTo>
                  <a:pt x="117730" y="111851"/>
                </a:lnTo>
                <a:lnTo>
                  <a:pt x="116028" y="114444"/>
                </a:lnTo>
                <a:lnTo>
                  <a:pt x="116028" y="114444"/>
                </a:lnTo>
                <a:lnTo>
                  <a:pt x="113758" y="116666"/>
                </a:lnTo>
                <a:lnTo>
                  <a:pt x="111489" y="118518"/>
                </a:lnTo>
                <a:lnTo>
                  <a:pt x="108936" y="119629"/>
                </a:lnTo>
                <a:lnTo>
                  <a:pt x="106099" y="120000"/>
                </a:lnTo>
                <a:lnTo>
                  <a:pt x="105815" y="120000"/>
                </a:lnTo>
                <a:lnTo>
                  <a:pt x="13900" y="120000"/>
                </a:lnTo>
                <a:lnTo>
                  <a:pt x="13900" y="120000"/>
                </a:lnTo>
                <a:lnTo>
                  <a:pt x="11063" y="119629"/>
                </a:lnTo>
                <a:lnTo>
                  <a:pt x="8510" y="118518"/>
                </a:lnTo>
                <a:lnTo>
                  <a:pt x="5957" y="116666"/>
                </a:lnTo>
                <a:lnTo>
                  <a:pt x="3971" y="114444"/>
                </a:lnTo>
                <a:lnTo>
                  <a:pt x="3971" y="114444"/>
                </a:lnTo>
                <a:close/>
                <a:moveTo>
                  <a:pt x="2269" y="101111"/>
                </a:moveTo>
                <a:lnTo>
                  <a:pt x="2269" y="101111"/>
                </a:lnTo>
                <a:lnTo>
                  <a:pt x="2553" y="104074"/>
                </a:lnTo>
                <a:lnTo>
                  <a:pt x="3120" y="107037"/>
                </a:lnTo>
                <a:lnTo>
                  <a:pt x="4255" y="109629"/>
                </a:lnTo>
                <a:lnTo>
                  <a:pt x="5673" y="112222"/>
                </a:lnTo>
                <a:lnTo>
                  <a:pt x="5673" y="112222"/>
                </a:lnTo>
                <a:lnTo>
                  <a:pt x="7375" y="114074"/>
                </a:lnTo>
                <a:lnTo>
                  <a:pt x="9361" y="115555"/>
                </a:lnTo>
                <a:lnTo>
                  <a:pt x="11631" y="116296"/>
                </a:lnTo>
                <a:lnTo>
                  <a:pt x="13900" y="116666"/>
                </a:lnTo>
                <a:lnTo>
                  <a:pt x="97872" y="116666"/>
                </a:lnTo>
                <a:lnTo>
                  <a:pt x="97872" y="116666"/>
                </a:lnTo>
                <a:lnTo>
                  <a:pt x="96170" y="114814"/>
                </a:lnTo>
                <a:lnTo>
                  <a:pt x="96170" y="114814"/>
                </a:lnTo>
                <a:lnTo>
                  <a:pt x="95602" y="114444"/>
                </a:lnTo>
                <a:lnTo>
                  <a:pt x="95602" y="114444"/>
                </a:lnTo>
                <a:lnTo>
                  <a:pt x="94184" y="111851"/>
                </a:lnTo>
                <a:lnTo>
                  <a:pt x="94184" y="111851"/>
                </a:lnTo>
                <a:lnTo>
                  <a:pt x="94184" y="111481"/>
                </a:lnTo>
                <a:lnTo>
                  <a:pt x="94184" y="111481"/>
                </a:lnTo>
                <a:lnTo>
                  <a:pt x="93049" y="108518"/>
                </a:lnTo>
                <a:lnTo>
                  <a:pt x="92765" y="108148"/>
                </a:lnTo>
                <a:lnTo>
                  <a:pt x="92765" y="108148"/>
                </a:lnTo>
                <a:lnTo>
                  <a:pt x="92482" y="106666"/>
                </a:lnTo>
                <a:lnTo>
                  <a:pt x="92198" y="105185"/>
                </a:lnTo>
                <a:lnTo>
                  <a:pt x="91914" y="104444"/>
                </a:lnTo>
                <a:lnTo>
                  <a:pt x="91914" y="104444"/>
                </a:lnTo>
                <a:lnTo>
                  <a:pt x="91914" y="101111"/>
                </a:lnTo>
                <a:lnTo>
                  <a:pt x="91914" y="3703"/>
                </a:lnTo>
                <a:lnTo>
                  <a:pt x="2269" y="3703"/>
                </a:lnTo>
                <a:lnTo>
                  <a:pt x="2269" y="101111"/>
                </a:lnTo>
                <a:close/>
                <a:moveTo>
                  <a:pt x="11063" y="28148"/>
                </a:moveTo>
                <a:lnTo>
                  <a:pt x="11063" y="12962"/>
                </a:lnTo>
                <a:lnTo>
                  <a:pt x="11063" y="12962"/>
                </a:lnTo>
                <a:lnTo>
                  <a:pt x="11063" y="12222"/>
                </a:lnTo>
                <a:lnTo>
                  <a:pt x="11347" y="11481"/>
                </a:lnTo>
                <a:lnTo>
                  <a:pt x="11914" y="11111"/>
                </a:lnTo>
                <a:lnTo>
                  <a:pt x="12482" y="11111"/>
                </a:lnTo>
                <a:lnTo>
                  <a:pt x="81418" y="11111"/>
                </a:lnTo>
                <a:lnTo>
                  <a:pt x="81418" y="11111"/>
                </a:lnTo>
                <a:lnTo>
                  <a:pt x="81985" y="11111"/>
                </a:lnTo>
                <a:lnTo>
                  <a:pt x="82553" y="11481"/>
                </a:lnTo>
                <a:lnTo>
                  <a:pt x="82836" y="12222"/>
                </a:lnTo>
                <a:lnTo>
                  <a:pt x="82836" y="12962"/>
                </a:lnTo>
                <a:lnTo>
                  <a:pt x="82836" y="28148"/>
                </a:lnTo>
                <a:lnTo>
                  <a:pt x="82836" y="28148"/>
                </a:lnTo>
                <a:lnTo>
                  <a:pt x="82836" y="28888"/>
                </a:lnTo>
                <a:lnTo>
                  <a:pt x="82553" y="29629"/>
                </a:lnTo>
                <a:lnTo>
                  <a:pt x="81985" y="30000"/>
                </a:lnTo>
                <a:lnTo>
                  <a:pt x="81418" y="30000"/>
                </a:lnTo>
                <a:lnTo>
                  <a:pt x="12482" y="30000"/>
                </a:lnTo>
                <a:lnTo>
                  <a:pt x="12482" y="30000"/>
                </a:lnTo>
                <a:lnTo>
                  <a:pt x="11914" y="30000"/>
                </a:lnTo>
                <a:lnTo>
                  <a:pt x="11347" y="29629"/>
                </a:lnTo>
                <a:lnTo>
                  <a:pt x="11063" y="28888"/>
                </a:lnTo>
                <a:lnTo>
                  <a:pt x="11063" y="28148"/>
                </a:lnTo>
                <a:lnTo>
                  <a:pt x="11063" y="28148"/>
                </a:lnTo>
                <a:close/>
                <a:moveTo>
                  <a:pt x="11063" y="76666"/>
                </a:moveTo>
                <a:lnTo>
                  <a:pt x="11063" y="42962"/>
                </a:lnTo>
                <a:lnTo>
                  <a:pt x="11063" y="42962"/>
                </a:lnTo>
                <a:lnTo>
                  <a:pt x="11063" y="42222"/>
                </a:lnTo>
                <a:lnTo>
                  <a:pt x="11347" y="41481"/>
                </a:lnTo>
                <a:lnTo>
                  <a:pt x="11914" y="41111"/>
                </a:lnTo>
                <a:lnTo>
                  <a:pt x="12482" y="41111"/>
                </a:lnTo>
                <a:lnTo>
                  <a:pt x="41418" y="41111"/>
                </a:lnTo>
                <a:lnTo>
                  <a:pt x="41418" y="41111"/>
                </a:lnTo>
                <a:lnTo>
                  <a:pt x="41985" y="41111"/>
                </a:lnTo>
                <a:lnTo>
                  <a:pt x="42553" y="41481"/>
                </a:lnTo>
                <a:lnTo>
                  <a:pt x="42836" y="42222"/>
                </a:lnTo>
                <a:lnTo>
                  <a:pt x="42836" y="42962"/>
                </a:lnTo>
                <a:lnTo>
                  <a:pt x="42836" y="76666"/>
                </a:lnTo>
                <a:lnTo>
                  <a:pt x="42836" y="76666"/>
                </a:lnTo>
                <a:lnTo>
                  <a:pt x="42836" y="77407"/>
                </a:lnTo>
                <a:lnTo>
                  <a:pt x="42553" y="78148"/>
                </a:lnTo>
                <a:lnTo>
                  <a:pt x="41985" y="78518"/>
                </a:lnTo>
                <a:lnTo>
                  <a:pt x="41418" y="78518"/>
                </a:lnTo>
                <a:lnTo>
                  <a:pt x="12482" y="78518"/>
                </a:lnTo>
                <a:lnTo>
                  <a:pt x="12482" y="78518"/>
                </a:lnTo>
                <a:lnTo>
                  <a:pt x="11914" y="78518"/>
                </a:lnTo>
                <a:lnTo>
                  <a:pt x="11347" y="78148"/>
                </a:lnTo>
                <a:lnTo>
                  <a:pt x="11063" y="77407"/>
                </a:lnTo>
                <a:lnTo>
                  <a:pt x="11063" y="76666"/>
                </a:lnTo>
                <a:lnTo>
                  <a:pt x="11063" y="76666"/>
                </a:lnTo>
                <a:close/>
                <a:moveTo>
                  <a:pt x="11063" y="88148"/>
                </a:moveTo>
                <a:lnTo>
                  <a:pt x="11063" y="88148"/>
                </a:lnTo>
                <a:lnTo>
                  <a:pt x="11063" y="87407"/>
                </a:lnTo>
                <a:lnTo>
                  <a:pt x="11347" y="86666"/>
                </a:lnTo>
                <a:lnTo>
                  <a:pt x="11914" y="86296"/>
                </a:lnTo>
                <a:lnTo>
                  <a:pt x="12482" y="86296"/>
                </a:lnTo>
                <a:lnTo>
                  <a:pt x="41418" y="86296"/>
                </a:lnTo>
                <a:lnTo>
                  <a:pt x="41418" y="86296"/>
                </a:lnTo>
                <a:lnTo>
                  <a:pt x="41985" y="86296"/>
                </a:lnTo>
                <a:lnTo>
                  <a:pt x="42553" y="86666"/>
                </a:lnTo>
                <a:lnTo>
                  <a:pt x="42836" y="87407"/>
                </a:lnTo>
                <a:lnTo>
                  <a:pt x="42836" y="88148"/>
                </a:lnTo>
                <a:lnTo>
                  <a:pt x="42836" y="88148"/>
                </a:lnTo>
                <a:lnTo>
                  <a:pt x="42836" y="88888"/>
                </a:lnTo>
                <a:lnTo>
                  <a:pt x="42553" y="89629"/>
                </a:lnTo>
                <a:lnTo>
                  <a:pt x="41985" y="90000"/>
                </a:lnTo>
                <a:lnTo>
                  <a:pt x="41418" y="90000"/>
                </a:lnTo>
                <a:lnTo>
                  <a:pt x="12482" y="90000"/>
                </a:lnTo>
                <a:lnTo>
                  <a:pt x="12482" y="90000"/>
                </a:lnTo>
                <a:lnTo>
                  <a:pt x="11914" y="90000"/>
                </a:lnTo>
                <a:lnTo>
                  <a:pt x="11347" y="89629"/>
                </a:lnTo>
                <a:lnTo>
                  <a:pt x="11063" y="88888"/>
                </a:lnTo>
                <a:lnTo>
                  <a:pt x="11063" y="88148"/>
                </a:lnTo>
                <a:lnTo>
                  <a:pt x="11063" y="88148"/>
                </a:lnTo>
                <a:close/>
                <a:moveTo>
                  <a:pt x="11063" y="99259"/>
                </a:moveTo>
                <a:lnTo>
                  <a:pt x="11063" y="99259"/>
                </a:lnTo>
                <a:lnTo>
                  <a:pt x="11063" y="98518"/>
                </a:lnTo>
                <a:lnTo>
                  <a:pt x="11347" y="97777"/>
                </a:lnTo>
                <a:lnTo>
                  <a:pt x="11914" y="97407"/>
                </a:lnTo>
                <a:lnTo>
                  <a:pt x="12482" y="97407"/>
                </a:lnTo>
                <a:lnTo>
                  <a:pt x="41418" y="97407"/>
                </a:lnTo>
                <a:lnTo>
                  <a:pt x="41418" y="97407"/>
                </a:lnTo>
                <a:lnTo>
                  <a:pt x="41985" y="97407"/>
                </a:lnTo>
                <a:lnTo>
                  <a:pt x="42553" y="97777"/>
                </a:lnTo>
                <a:lnTo>
                  <a:pt x="42836" y="98518"/>
                </a:lnTo>
                <a:lnTo>
                  <a:pt x="42836" y="99259"/>
                </a:lnTo>
                <a:lnTo>
                  <a:pt x="42836" y="99259"/>
                </a:lnTo>
                <a:lnTo>
                  <a:pt x="42836" y="100000"/>
                </a:lnTo>
                <a:lnTo>
                  <a:pt x="42553" y="100740"/>
                </a:lnTo>
                <a:lnTo>
                  <a:pt x="41985" y="101111"/>
                </a:lnTo>
                <a:lnTo>
                  <a:pt x="41418" y="101111"/>
                </a:lnTo>
                <a:lnTo>
                  <a:pt x="12482" y="101111"/>
                </a:lnTo>
                <a:lnTo>
                  <a:pt x="12482" y="101111"/>
                </a:lnTo>
                <a:lnTo>
                  <a:pt x="11914" y="101111"/>
                </a:lnTo>
                <a:lnTo>
                  <a:pt x="11347" y="100740"/>
                </a:lnTo>
                <a:lnTo>
                  <a:pt x="11063" y="100000"/>
                </a:lnTo>
                <a:lnTo>
                  <a:pt x="11063" y="99259"/>
                </a:lnTo>
                <a:lnTo>
                  <a:pt x="11063" y="99259"/>
                </a:lnTo>
                <a:close/>
                <a:moveTo>
                  <a:pt x="13900" y="26296"/>
                </a:moveTo>
                <a:lnTo>
                  <a:pt x="80000" y="26296"/>
                </a:lnTo>
                <a:lnTo>
                  <a:pt x="80000" y="14814"/>
                </a:lnTo>
                <a:lnTo>
                  <a:pt x="13900" y="14814"/>
                </a:lnTo>
                <a:lnTo>
                  <a:pt x="13900" y="26296"/>
                </a:lnTo>
                <a:close/>
                <a:moveTo>
                  <a:pt x="13900" y="74814"/>
                </a:moveTo>
                <a:lnTo>
                  <a:pt x="40000" y="74814"/>
                </a:lnTo>
                <a:lnTo>
                  <a:pt x="40000" y="44814"/>
                </a:lnTo>
                <a:lnTo>
                  <a:pt x="13900" y="44814"/>
                </a:lnTo>
                <a:lnTo>
                  <a:pt x="13900" y="74814"/>
                </a:lnTo>
                <a:close/>
                <a:moveTo>
                  <a:pt x="82836" y="42962"/>
                </a:moveTo>
                <a:lnTo>
                  <a:pt x="82836" y="42962"/>
                </a:lnTo>
                <a:lnTo>
                  <a:pt x="82836" y="43703"/>
                </a:lnTo>
                <a:lnTo>
                  <a:pt x="82553" y="44444"/>
                </a:lnTo>
                <a:lnTo>
                  <a:pt x="81985" y="44814"/>
                </a:lnTo>
                <a:lnTo>
                  <a:pt x="81418" y="44814"/>
                </a:lnTo>
                <a:lnTo>
                  <a:pt x="52765" y="44814"/>
                </a:lnTo>
                <a:lnTo>
                  <a:pt x="52765" y="44814"/>
                </a:lnTo>
                <a:lnTo>
                  <a:pt x="52198" y="44814"/>
                </a:lnTo>
                <a:lnTo>
                  <a:pt x="51631" y="44444"/>
                </a:lnTo>
                <a:lnTo>
                  <a:pt x="51347" y="43703"/>
                </a:lnTo>
                <a:lnTo>
                  <a:pt x="51347" y="42962"/>
                </a:lnTo>
                <a:lnTo>
                  <a:pt x="51347" y="42962"/>
                </a:lnTo>
                <a:lnTo>
                  <a:pt x="51347" y="42222"/>
                </a:lnTo>
                <a:lnTo>
                  <a:pt x="51631" y="41481"/>
                </a:lnTo>
                <a:lnTo>
                  <a:pt x="52198" y="41111"/>
                </a:lnTo>
                <a:lnTo>
                  <a:pt x="52765" y="41111"/>
                </a:lnTo>
                <a:lnTo>
                  <a:pt x="81418" y="41111"/>
                </a:lnTo>
                <a:lnTo>
                  <a:pt x="81418" y="41111"/>
                </a:lnTo>
                <a:lnTo>
                  <a:pt x="81985" y="41111"/>
                </a:lnTo>
                <a:lnTo>
                  <a:pt x="82553" y="41481"/>
                </a:lnTo>
                <a:lnTo>
                  <a:pt x="82836" y="42222"/>
                </a:lnTo>
                <a:lnTo>
                  <a:pt x="82836" y="42962"/>
                </a:lnTo>
                <a:lnTo>
                  <a:pt x="82836" y="42962"/>
                </a:lnTo>
                <a:close/>
                <a:moveTo>
                  <a:pt x="82836" y="54444"/>
                </a:moveTo>
                <a:lnTo>
                  <a:pt x="82836" y="54444"/>
                </a:lnTo>
                <a:lnTo>
                  <a:pt x="82836" y="55185"/>
                </a:lnTo>
                <a:lnTo>
                  <a:pt x="82553" y="55925"/>
                </a:lnTo>
                <a:lnTo>
                  <a:pt x="81985" y="56296"/>
                </a:lnTo>
                <a:lnTo>
                  <a:pt x="81418" y="56296"/>
                </a:lnTo>
                <a:lnTo>
                  <a:pt x="52765" y="56296"/>
                </a:lnTo>
                <a:lnTo>
                  <a:pt x="52765" y="56296"/>
                </a:lnTo>
                <a:lnTo>
                  <a:pt x="52198" y="56296"/>
                </a:lnTo>
                <a:lnTo>
                  <a:pt x="51631" y="55925"/>
                </a:lnTo>
                <a:lnTo>
                  <a:pt x="51347" y="55185"/>
                </a:lnTo>
                <a:lnTo>
                  <a:pt x="51347" y="54444"/>
                </a:lnTo>
                <a:lnTo>
                  <a:pt x="51347" y="54444"/>
                </a:lnTo>
                <a:lnTo>
                  <a:pt x="51347" y="53703"/>
                </a:lnTo>
                <a:lnTo>
                  <a:pt x="51631" y="52962"/>
                </a:lnTo>
                <a:lnTo>
                  <a:pt x="52198" y="52592"/>
                </a:lnTo>
                <a:lnTo>
                  <a:pt x="52765" y="52592"/>
                </a:lnTo>
                <a:lnTo>
                  <a:pt x="81418" y="52592"/>
                </a:lnTo>
                <a:lnTo>
                  <a:pt x="81418" y="52592"/>
                </a:lnTo>
                <a:lnTo>
                  <a:pt x="81985" y="52592"/>
                </a:lnTo>
                <a:lnTo>
                  <a:pt x="82553" y="52962"/>
                </a:lnTo>
                <a:lnTo>
                  <a:pt x="82836" y="53703"/>
                </a:lnTo>
                <a:lnTo>
                  <a:pt x="82836" y="54444"/>
                </a:lnTo>
                <a:lnTo>
                  <a:pt x="82836" y="54444"/>
                </a:lnTo>
                <a:close/>
                <a:moveTo>
                  <a:pt x="82836" y="65555"/>
                </a:moveTo>
                <a:lnTo>
                  <a:pt x="82836" y="65555"/>
                </a:lnTo>
                <a:lnTo>
                  <a:pt x="82836" y="66296"/>
                </a:lnTo>
                <a:lnTo>
                  <a:pt x="82553" y="67037"/>
                </a:lnTo>
                <a:lnTo>
                  <a:pt x="81985" y="67407"/>
                </a:lnTo>
                <a:lnTo>
                  <a:pt x="81418" y="67407"/>
                </a:lnTo>
                <a:lnTo>
                  <a:pt x="52765" y="67407"/>
                </a:lnTo>
                <a:lnTo>
                  <a:pt x="52765" y="67407"/>
                </a:lnTo>
                <a:lnTo>
                  <a:pt x="52198" y="67407"/>
                </a:lnTo>
                <a:lnTo>
                  <a:pt x="51631" y="67037"/>
                </a:lnTo>
                <a:lnTo>
                  <a:pt x="51347" y="66296"/>
                </a:lnTo>
                <a:lnTo>
                  <a:pt x="51347" y="65555"/>
                </a:lnTo>
                <a:lnTo>
                  <a:pt x="51347" y="65555"/>
                </a:lnTo>
                <a:lnTo>
                  <a:pt x="51347" y="64814"/>
                </a:lnTo>
                <a:lnTo>
                  <a:pt x="51631" y="64074"/>
                </a:lnTo>
                <a:lnTo>
                  <a:pt x="52198" y="63703"/>
                </a:lnTo>
                <a:lnTo>
                  <a:pt x="52765" y="63703"/>
                </a:lnTo>
                <a:lnTo>
                  <a:pt x="81418" y="63703"/>
                </a:lnTo>
                <a:lnTo>
                  <a:pt x="81418" y="63703"/>
                </a:lnTo>
                <a:lnTo>
                  <a:pt x="81985" y="63703"/>
                </a:lnTo>
                <a:lnTo>
                  <a:pt x="82553" y="64074"/>
                </a:lnTo>
                <a:lnTo>
                  <a:pt x="82836" y="64814"/>
                </a:lnTo>
                <a:lnTo>
                  <a:pt x="82836" y="65555"/>
                </a:lnTo>
                <a:lnTo>
                  <a:pt x="82836" y="65555"/>
                </a:lnTo>
                <a:close/>
                <a:moveTo>
                  <a:pt x="82836" y="76666"/>
                </a:moveTo>
                <a:lnTo>
                  <a:pt x="82836" y="76666"/>
                </a:lnTo>
                <a:lnTo>
                  <a:pt x="82836" y="77407"/>
                </a:lnTo>
                <a:lnTo>
                  <a:pt x="82553" y="78148"/>
                </a:lnTo>
                <a:lnTo>
                  <a:pt x="81985" y="78518"/>
                </a:lnTo>
                <a:lnTo>
                  <a:pt x="81418" y="78518"/>
                </a:lnTo>
                <a:lnTo>
                  <a:pt x="52765" y="78518"/>
                </a:lnTo>
                <a:lnTo>
                  <a:pt x="52765" y="78518"/>
                </a:lnTo>
                <a:lnTo>
                  <a:pt x="52198" y="78518"/>
                </a:lnTo>
                <a:lnTo>
                  <a:pt x="51631" y="78148"/>
                </a:lnTo>
                <a:lnTo>
                  <a:pt x="51347" y="77407"/>
                </a:lnTo>
                <a:lnTo>
                  <a:pt x="51347" y="76666"/>
                </a:lnTo>
                <a:lnTo>
                  <a:pt x="51347" y="76666"/>
                </a:lnTo>
                <a:lnTo>
                  <a:pt x="51347" y="75925"/>
                </a:lnTo>
                <a:lnTo>
                  <a:pt x="51631" y="75185"/>
                </a:lnTo>
                <a:lnTo>
                  <a:pt x="52198" y="74814"/>
                </a:lnTo>
                <a:lnTo>
                  <a:pt x="52765" y="74814"/>
                </a:lnTo>
                <a:lnTo>
                  <a:pt x="81418" y="74814"/>
                </a:lnTo>
                <a:lnTo>
                  <a:pt x="81418" y="74814"/>
                </a:lnTo>
                <a:lnTo>
                  <a:pt x="81985" y="74814"/>
                </a:lnTo>
                <a:lnTo>
                  <a:pt x="82553" y="75185"/>
                </a:lnTo>
                <a:lnTo>
                  <a:pt x="82836" y="75925"/>
                </a:lnTo>
                <a:lnTo>
                  <a:pt x="82836" y="76666"/>
                </a:lnTo>
                <a:lnTo>
                  <a:pt x="82836" y="76666"/>
                </a:lnTo>
                <a:close/>
                <a:moveTo>
                  <a:pt x="82836" y="88148"/>
                </a:moveTo>
                <a:lnTo>
                  <a:pt x="82836" y="88148"/>
                </a:lnTo>
                <a:lnTo>
                  <a:pt x="82836" y="88888"/>
                </a:lnTo>
                <a:lnTo>
                  <a:pt x="82553" y="89629"/>
                </a:lnTo>
                <a:lnTo>
                  <a:pt x="81985" y="90000"/>
                </a:lnTo>
                <a:lnTo>
                  <a:pt x="81418" y="90000"/>
                </a:lnTo>
                <a:lnTo>
                  <a:pt x="52765" y="90000"/>
                </a:lnTo>
                <a:lnTo>
                  <a:pt x="52765" y="90000"/>
                </a:lnTo>
                <a:lnTo>
                  <a:pt x="52198" y="90000"/>
                </a:lnTo>
                <a:lnTo>
                  <a:pt x="51631" y="89629"/>
                </a:lnTo>
                <a:lnTo>
                  <a:pt x="51347" y="88888"/>
                </a:lnTo>
                <a:lnTo>
                  <a:pt x="51347" y="88148"/>
                </a:lnTo>
                <a:lnTo>
                  <a:pt x="51347" y="88148"/>
                </a:lnTo>
                <a:lnTo>
                  <a:pt x="51347" y="87407"/>
                </a:lnTo>
                <a:lnTo>
                  <a:pt x="51631" y="86666"/>
                </a:lnTo>
                <a:lnTo>
                  <a:pt x="52198" y="86296"/>
                </a:lnTo>
                <a:lnTo>
                  <a:pt x="52765" y="86296"/>
                </a:lnTo>
                <a:lnTo>
                  <a:pt x="81418" y="86296"/>
                </a:lnTo>
                <a:lnTo>
                  <a:pt x="81418" y="86296"/>
                </a:lnTo>
                <a:lnTo>
                  <a:pt x="81985" y="86296"/>
                </a:lnTo>
                <a:lnTo>
                  <a:pt x="82553" y="86666"/>
                </a:lnTo>
                <a:lnTo>
                  <a:pt x="82836" y="87407"/>
                </a:lnTo>
                <a:lnTo>
                  <a:pt x="82836" y="88148"/>
                </a:lnTo>
                <a:lnTo>
                  <a:pt x="82836" y="88148"/>
                </a:lnTo>
                <a:close/>
                <a:moveTo>
                  <a:pt x="82836" y="99259"/>
                </a:moveTo>
                <a:lnTo>
                  <a:pt x="82836" y="99259"/>
                </a:lnTo>
                <a:lnTo>
                  <a:pt x="82836" y="100000"/>
                </a:lnTo>
                <a:lnTo>
                  <a:pt x="82553" y="100740"/>
                </a:lnTo>
                <a:lnTo>
                  <a:pt x="81985" y="101111"/>
                </a:lnTo>
                <a:lnTo>
                  <a:pt x="81418" y="101111"/>
                </a:lnTo>
                <a:lnTo>
                  <a:pt x="52765" y="101111"/>
                </a:lnTo>
                <a:lnTo>
                  <a:pt x="52765" y="101111"/>
                </a:lnTo>
                <a:lnTo>
                  <a:pt x="52198" y="101111"/>
                </a:lnTo>
                <a:lnTo>
                  <a:pt x="51631" y="100740"/>
                </a:lnTo>
                <a:lnTo>
                  <a:pt x="51347" y="100000"/>
                </a:lnTo>
                <a:lnTo>
                  <a:pt x="51347" y="99259"/>
                </a:lnTo>
                <a:lnTo>
                  <a:pt x="51347" y="99259"/>
                </a:lnTo>
                <a:lnTo>
                  <a:pt x="51347" y="98518"/>
                </a:lnTo>
                <a:lnTo>
                  <a:pt x="51631" y="97777"/>
                </a:lnTo>
                <a:lnTo>
                  <a:pt x="52198" y="97407"/>
                </a:lnTo>
                <a:lnTo>
                  <a:pt x="52765" y="97407"/>
                </a:lnTo>
                <a:lnTo>
                  <a:pt x="81418" y="97407"/>
                </a:lnTo>
                <a:lnTo>
                  <a:pt x="81418" y="97407"/>
                </a:lnTo>
                <a:lnTo>
                  <a:pt x="81985" y="97407"/>
                </a:lnTo>
                <a:lnTo>
                  <a:pt x="82553" y="97777"/>
                </a:lnTo>
                <a:lnTo>
                  <a:pt x="82836" y="98518"/>
                </a:lnTo>
                <a:lnTo>
                  <a:pt x="82836" y="99259"/>
                </a:lnTo>
                <a:lnTo>
                  <a:pt x="82836" y="99259"/>
                </a:lnTo>
                <a:close/>
                <a:moveTo>
                  <a:pt x="101843" y="106666"/>
                </a:moveTo>
                <a:lnTo>
                  <a:pt x="101843" y="106666"/>
                </a:lnTo>
                <a:lnTo>
                  <a:pt x="100992" y="105555"/>
                </a:lnTo>
                <a:lnTo>
                  <a:pt x="100425" y="104444"/>
                </a:lnTo>
                <a:lnTo>
                  <a:pt x="100141" y="102962"/>
                </a:lnTo>
                <a:lnTo>
                  <a:pt x="100141" y="101111"/>
                </a:lnTo>
                <a:lnTo>
                  <a:pt x="100141" y="1851"/>
                </a:lnTo>
                <a:lnTo>
                  <a:pt x="100141" y="1851"/>
                </a:lnTo>
                <a:lnTo>
                  <a:pt x="100141" y="1111"/>
                </a:lnTo>
                <a:lnTo>
                  <a:pt x="100425" y="370"/>
                </a:lnTo>
                <a:lnTo>
                  <a:pt x="100992" y="0"/>
                </a:lnTo>
                <a:lnTo>
                  <a:pt x="101560" y="0"/>
                </a:lnTo>
                <a:lnTo>
                  <a:pt x="101560" y="0"/>
                </a:lnTo>
                <a:lnTo>
                  <a:pt x="102127" y="0"/>
                </a:lnTo>
                <a:lnTo>
                  <a:pt x="102695" y="370"/>
                </a:lnTo>
                <a:lnTo>
                  <a:pt x="102978" y="1111"/>
                </a:lnTo>
                <a:lnTo>
                  <a:pt x="102978" y="1851"/>
                </a:lnTo>
                <a:lnTo>
                  <a:pt x="102978" y="101111"/>
                </a:lnTo>
                <a:lnTo>
                  <a:pt x="102978" y="101111"/>
                </a:lnTo>
                <a:lnTo>
                  <a:pt x="103262" y="102962"/>
                </a:lnTo>
                <a:lnTo>
                  <a:pt x="103546" y="104074"/>
                </a:lnTo>
                <a:lnTo>
                  <a:pt x="104680" y="104814"/>
                </a:lnTo>
                <a:lnTo>
                  <a:pt x="105815" y="104814"/>
                </a:lnTo>
                <a:lnTo>
                  <a:pt x="105815" y="104814"/>
                </a:lnTo>
                <a:lnTo>
                  <a:pt x="106950" y="104814"/>
                </a:lnTo>
                <a:lnTo>
                  <a:pt x="107801" y="104074"/>
                </a:lnTo>
                <a:lnTo>
                  <a:pt x="108368" y="102962"/>
                </a:lnTo>
                <a:lnTo>
                  <a:pt x="108936" y="101111"/>
                </a:lnTo>
                <a:lnTo>
                  <a:pt x="108936" y="1851"/>
                </a:lnTo>
                <a:lnTo>
                  <a:pt x="108936" y="1851"/>
                </a:lnTo>
                <a:lnTo>
                  <a:pt x="108936" y="1111"/>
                </a:lnTo>
                <a:lnTo>
                  <a:pt x="109219" y="370"/>
                </a:lnTo>
                <a:lnTo>
                  <a:pt x="109787" y="0"/>
                </a:lnTo>
                <a:lnTo>
                  <a:pt x="110354" y="0"/>
                </a:lnTo>
                <a:lnTo>
                  <a:pt x="110354" y="0"/>
                </a:lnTo>
                <a:lnTo>
                  <a:pt x="110921" y="0"/>
                </a:lnTo>
                <a:lnTo>
                  <a:pt x="111489" y="370"/>
                </a:lnTo>
                <a:lnTo>
                  <a:pt x="111773" y="1111"/>
                </a:lnTo>
                <a:lnTo>
                  <a:pt x="111773" y="1851"/>
                </a:lnTo>
                <a:lnTo>
                  <a:pt x="111773" y="101111"/>
                </a:lnTo>
                <a:lnTo>
                  <a:pt x="111773" y="101111"/>
                </a:lnTo>
                <a:lnTo>
                  <a:pt x="111773" y="102592"/>
                </a:lnTo>
                <a:lnTo>
                  <a:pt x="111205" y="104074"/>
                </a:lnTo>
                <a:lnTo>
                  <a:pt x="110921" y="105555"/>
                </a:lnTo>
                <a:lnTo>
                  <a:pt x="110070" y="106666"/>
                </a:lnTo>
                <a:lnTo>
                  <a:pt x="110070" y="106666"/>
                </a:lnTo>
                <a:lnTo>
                  <a:pt x="109219" y="107407"/>
                </a:lnTo>
                <a:lnTo>
                  <a:pt x="108085" y="108148"/>
                </a:lnTo>
                <a:lnTo>
                  <a:pt x="106950" y="108518"/>
                </a:lnTo>
                <a:lnTo>
                  <a:pt x="105815" y="108518"/>
                </a:lnTo>
                <a:lnTo>
                  <a:pt x="105815" y="108518"/>
                </a:lnTo>
                <a:lnTo>
                  <a:pt x="104680" y="108518"/>
                </a:lnTo>
                <a:lnTo>
                  <a:pt x="103546" y="108148"/>
                </a:lnTo>
                <a:lnTo>
                  <a:pt x="102695" y="107407"/>
                </a:lnTo>
                <a:lnTo>
                  <a:pt x="101843" y="106666"/>
                </a:lnTo>
                <a:lnTo>
                  <a:pt x="101843" y="10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5" name="Shape 659"/>
          <p:cNvSpPr/>
          <p:nvPr/>
        </p:nvSpPr>
        <p:spPr>
          <a:xfrm>
            <a:off x="3956477" y="3522716"/>
            <a:ext cx="517456" cy="395415"/>
          </a:xfrm>
          <a:custGeom>
            <a:rect l="0" t="0" r="0" b="0"/>
            <a:pathLst>
              <a:path w="119999" h="119999" extrusionOk="0">
                <a:moveTo>
                  <a:pt x="81882" y="84814"/>
                </a:moveTo>
                <a:lnTo>
                  <a:pt x="81882" y="84814"/>
                </a:lnTo>
                <a:lnTo>
                  <a:pt x="78776" y="87777"/>
                </a:lnTo>
                <a:lnTo>
                  <a:pt x="75105" y="90370"/>
                </a:lnTo>
                <a:lnTo>
                  <a:pt x="71152" y="92592"/>
                </a:lnTo>
                <a:lnTo>
                  <a:pt x="67482" y="94444"/>
                </a:lnTo>
                <a:lnTo>
                  <a:pt x="63247" y="95555"/>
                </a:lnTo>
                <a:lnTo>
                  <a:pt x="58729" y="96666"/>
                </a:lnTo>
                <a:lnTo>
                  <a:pt x="54211" y="97407"/>
                </a:lnTo>
                <a:lnTo>
                  <a:pt x="49129" y="97407"/>
                </a:lnTo>
                <a:lnTo>
                  <a:pt x="49129" y="97407"/>
                </a:lnTo>
                <a:lnTo>
                  <a:pt x="44047" y="97037"/>
                </a:lnTo>
                <a:lnTo>
                  <a:pt x="37835" y="95925"/>
                </a:lnTo>
                <a:lnTo>
                  <a:pt x="37835" y="95925"/>
                </a:lnTo>
                <a:lnTo>
                  <a:pt x="33317" y="101481"/>
                </a:lnTo>
                <a:lnTo>
                  <a:pt x="28800" y="106296"/>
                </a:lnTo>
                <a:lnTo>
                  <a:pt x="24000" y="110370"/>
                </a:lnTo>
                <a:lnTo>
                  <a:pt x="19200" y="113703"/>
                </a:lnTo>
                <a:lnTo>
                  <a:pt x="19200" y="113703"/>
                </a:lnTo>
                <a:lnTo>
                  <a:pt x="18635" y="113703"/>
                </a:lnTo>
                <a:lnTo>
                  <a:pt x="18635" y="113703"/>
                </a:lnTo>
                <a:lnTo>
                  <a:pt x="17788" y="113333"/>
                </a:lnTo>
                <a:lnTo>
                  <a:pt x="17788" y="113333"/>
                </a:lnTo>
                <a:lnTo>
                  <a:pt x="17223" y="112962"/>
                </a:lnTo>
                <a:lnTo>
                  <a:pt x="17223" y="111851"/>
                </a:lnTo>
                <a:lnTo>
                  <a:pt x="17223" y="87407"/>
                </a:lnTo>
                <a:lnTo>
                  <a:pt x="17223" y="87407"/>
                </a:lnTo>
                <a:lnTo>
                  <a:pt x="13270" y="83333"/>
                </a:lnTo>
                <a:lnTo>
                  <a:pt x="9882" y="78888"/>
                </a:lnTo>
                <a:lnTo>
                  <a:pt x="6776" y="74444"/>
                </a:lnTo>
                <a:lnTo>
                  <a:pt x="4235" y="70000"/>
                </a:lnTo>
                <a:lnTo>
                  <a:pt x="2258" y="65555"/>
                </a:lnTo>
                <a:lnTo>
                  <a:pt x="1129" y="60740"/>
                </a:lnTo>
                <a:lnTo>
                  <a:pt x="282" y="55925"/>
                </a:lnTo>
                <a:lnTo>
                  <a:pt x="0" y="50370"/>
                </a:lnTo>
                <a:lnTo>
                  <a:pt x="0" y="50370"/>
                </a:lnTo>
                <a:lnTo>
                  <a:pt x="282" y="45185"/>
                </a:lnTo>
                <a:lnTo>
                  <a:pt x="847" y="40370"/>
                </a:lnTo>
                <a:lnTo>
                  <a:pt x="1976" y="35555"/>
                </a:lnTo>
                <a:lnTo>
                  <a:pt x="3388" y="31111"/>
                </a:lnTo>
                <a:lnTo>
                  <a:pt x="5647" y="26666"/>
                </a:lnTo>
                <a:lnTo>
                  <a:pt x="7905" y="22592"/>
                </a:lnTo>
                <a:lnTo>
                  <a:pt x="10729" y="18148"/>
                </a:lnTo>
                <a:lnTo>
                  <a:pt x="13835" y="14444"/>
                </a:lnTo>
                <a:lnTo>
                  <a:pt x="13835" y="14444"/>
                </a:lnTo>
                <a:lnTo>
                  <a:pt x="17505" y="11111"/>
                </a:lnTo>
                <a:lnTo>
                  <a:pt x="21176" y="8148"/>
                </a:lnTo>
                <a:lnTo>
                  <a:pt x="25129" y="5555"/>
                </a:lnTo>
                <a:lnTo>
                  <a:pt x="29364" y="3703"/>
                </a:lnTo>
                <a:lnTo>
                  <a:pt x="33600" y="2222"/>
                </a:lnTo>
                <a:lnTo>
                  <a:pt x="38117" y="1111"/>
                </a:lnTo>
                <a:lnTo>
                  <a:pt x="42917" y="370"/>
                </a:lnTo>
                <a:lnTo>
                  <a:pt x="47717" y="0"/>
                </a:lnTo>
                <a:lnTo>
                  <a:pt x="47717" y="0"/>
                </a:lnTo>
                <a:lnTo>
                  <a:pt x="52800" y="370"/>
                </a:lnTo>
                <a:lnTo>
                  <a:pt x="57317" y="1111"/>
                </a:lnTo>
                <a:lnTo>
                  <a:pt x="61835" y="2222"/>
                </a:lnTo>
                <a:lnTo>
                  <a:pt x="65788" y="3703"/>
                </a:lnTo>
                <a:lnTo>
                  <a:pt x="70023" y="5555"/>
                </a:lnTo>
                <a:lnTo>
                  <a:pt x="73694" y="8148"/>
                </a:lnTo>
                <a:lnTo>
                  <a:pt x="77647" y="11111"/>
                </a:lnTo>
                <a:lnTo>
                  <a:pt x="81035" y="14444"/>
                </a:lnTo>
                <a:lnTo>
                  <a:pt x="81035" y="14444"/>
                </a:lnTo>
                <a:lnTo>
                  <a:pt x="84141" y="18148"/>
                </a:lnTo>
                <a:lnTo>
                  <a:pt x="86682" y="22222"/>
                </a:lnTo>
                <a:lnTo>
                  <a:pt x="88941" y="26666"/>
                </a:lnTo>
                <a:lnTo>
                  <a:pt x="90917" y="30740"/>
                </a:lnTo>
                <a:lnTo>
                  <a:pt x="92329" y="35555"/>
                </a:lnTo>
                <a:lnTo>
                  <a:pt x="93458" y="40370"/>
                </a:lnTo>
                <a:lnTo>
                  <a:pt x="94023" y="45185"/>
                </a:lnTo>
                <a:lnTo>
                  <a:pt x="94305" y="50370"/>
                </a:lnTo>
                <a:lnTo>
                  <a:pt x="94305" y="50370"/>
                </a:lnTo>
                <a:lnTo>
                  <a:pt x="94023" y="55925"/>
                </a:lnTo>
                <a:lnTo>
                  <a:pt x="93458" y="60740"/>
                </a:lnTo>
                <a:lnTo>
                  <a:pt x="92611" y="65185"/>
                </a:lnTo>
                <a:lnTo>
                  <a:pt x="91200" y="69629"/>
                </a:lnTo>
                <a:lnTo>
                  <a:pt x="89505" y="73703"/>
                </a:lnTo>
                <a:lnTo>
                  <a:pt x="87247" y="77407"/>
                </a:lnTo>
                <a:lnTo>
                  <a:pt x="84705" y="81111"/>
                </a:lnTo>
                <a:lnTo>
                  <a:pt x="81882" y="84814"/>
                </a:lnTo>
                <a:lnTo>
                  <a:pt x="81882" y="84814"/>
                </a:lnTo>
                <a:close/>
                <a:moveTo>
                  <a:pt x="79905" y="81851"/>
                </a:moveTo>
                <a:lnTo>
                  <a:pt x="79905" y="81851"/>
                </a:lnTo>
                <a:lnTo>
                  <a:pt x="82447" y="78518"/>
                </a:lnTo>
                <a:lnTo>
                  <a:pt x="84988" y="75555"/>
                </a:lnTo>
                <a:lnTo>
                  <a:pt x="86964" y="71851"/>
                </a:lnTo>
                <a:lnTo>
                  <a:pt x="88658" y="68148"/>
                </a:lnTo>
                <a:lnTo>
                  <a:pt x="89788" y="64074"/>
                </a:lnTo>
                <a:lnTo>
                  <a:pt x="90635" y="60000"/>
                </a:lnTo>
                <a:lnTo>
                  <a:pt x="91200" y="55555"/>
                </a:lnTo>
                <a:lnTo>
                  <a:pt x="91482" y="50370"/>
                </a:lnTo>
                <a:lnTo>
                  <a:pt x="91482" y="50370"/>
                </a:lnTo>
                <a:lnTo>
                  <a:pt x="91200" y="45555"/>
                </a:lnTo>
                <a:lnTo>
                  <a:pt x="90635" y="40740"/>
                </a:lnTo>
                <a:lnTo>
                  <a:pt x="89788" y="36296"/>
                </a:lnTo>
                <a:lnTo>
                  <a:pt x="88376" y="32222"/>
                </a:lnTo>
                <a:lnTo>
                  <a:pt x="86682" y="28148"/>
                </a:lnTo>
                <a:lnTo>
                  <a:pt x="84423" y="24444"/>
                </a:lnTo>
                <a:lnTo>
                  <a:pt x="81882" y="20740"/>
                </a:lnTo>
                <a:lnTo>
                  <a:pt x="79058" y="17037"/>
                </a:lnTo>
                <a:lnTo>
                  <a:pt x="79058" y="17037"/>
                </a:lnTo>
                <a:lnTo>
                  <a:pt x="75952" y="13703"/>
                </a:lnTo>
                <a:lnTo>
                  <a:pt x="72282" y="11111"/>
                </a:lnTo>
                <a:lnTo>
                  <a:pt x="68611" y="8888"/>
                </a:lnTo>
                <a:lnTo>
                  <a:pt x="64941" y="7037"/>
                </a:lnTo>
                <a:lnTo>
                  <a:pt x="60988" y="5555"/>
                </a:lnTo>
                <a:lnTo>
                  <a:pt x="56752" y="4444"/>
                </a:lnTo>
                <a:lnTo>
                  <a:pt x="52517" y="4074"/>
                </a:lnTo>
                <a:lnTo>
                  <a:pt x="47717" y="3703"/>
                </a:lnTo>
                <a:lnTo>
                  <a:pt x="47717" y="3703"/>
                </a:lnTo>
                <a:lnTo>
                  <a:pt x="42917" y="4074"/>
                </a:lnTo>
                <a:lnTo>
                  <a:pt x="38682" y="4444"/>
                </a:lnTo>
                <a:lnTo>
                  <a:pt x="34447" y="5555"/>
                </a:lnTo>
                <a:lnTo>
                  <a:pt x="30494" y="7037"/>
                </a:lnTo>
                <a:lnTo>
                  <a:pt x="26258" y="8888"/>
                </a:lnTo>
                <a:lnTo>
                  <a:pt x="22588" y="11481"/>
                </a:lnTo>
                <a:lnTo>
                  <a:pt x="19200" y="14074"/>
                </a:lnTo>
                <a:lnTo>
                  <a:pt x="15811" y="17037"/>
                </a:lnTo>
                <a:lnTo>
                  <a:pt x="15811" y="17037"/>
                </a:lnTo>
                <a:lnTo>
                  <a:pt x="12988" y="21111"/>
                </a:lnTo>
                <a:lnTo>
                  <a:pt x="10164" y="24814"/>
                </a:lnTo>
                <a:lnTo>
                  <a:pt x="8188" y="28518"/>
                </a:lnTo>
                <a:lnTo>
                  <a:pt x="6211" y="32592"/>
                </a:lnTo>
                <a:lnTo>
                  <a:pt x="4517" y="36666"/>
                </a:lnTo>
                <a:lnTo>
                  <a:pt x="3670" y="41111"/>
                </a:lnTo>
                <a:lnTo>
                  <a:pt x="3105" y="45555"/>
                </a:lnTo>
                <a:lnTo>
                  <a:pt x="2823" y="50370"/>
                </a:lnTo>
                <a:lnTo>
                  <a:pt x="2823" y="50370"/>
                </a:lnTo>
                <a:lnTo>
                  <a:pt x="3105" y="55555"/>
                </a:lnTo>
                <a:lnTo>
                  <a:pt x="3670" y="60000"/>
                </a:lnTo>
                <a:lnTo>
                  <a:pt x="5364" y="64444"/>
                </a:lnTo>
                <a:lnTo>
                  <a:pt x="7058" y="68518"/>
                </a:lnTo>
                <a:lnTo>
                  <a:pt x="9600" y="72962"/>
                </a:lnTo>
                <a:lnTo>
                  <a:pt x="12423" y="76666"/>
                </a:lnTo>
                <a:lnTo>
                  <a:pt x="15529" y="80740"/>
                </a:lnTo>
                <a:lnTo>
                  <a:pt x="19482" y="84814"/>
                </a:lnTo>
                <a:lnTo>
                  <a:pt x="19482" y="84814"/>
                </a:lnTo>
                <a:lnTo>
                  <a:pt x="19764" y="85555"/>
                </a:lnTo>
                <a:lnTo>
                  <a:pt x="20047" y="86296"/>
                </a:lnTo>
                <a:lnTo>
                  <a:pt x="20047" y="108888"/>
                </a:lnTo>
                <a:lnTo>
                  <a:pt x="20047" y="108888"/>
                </a:lnTo>
                <a:lnTo>
                  <a:pt x="24564" y="105555"/>
                </a:lnTo>
                <a:lnTo>
                  <a:pt x="28800" y="101481"/>
                </a:lnTo>
                <a:lnTo>
                  <a:pt x="32752" y="97407"/>
                </a:lnTo>
                <a:lnTo>
                  <a:pt x="36141" y="92592"/>
                </a:lnTo>
                <a:lnTo>
                  <a:pt x="36141" y="92592"/>
                </a:lnTo>
                <a:lnTo>
                  <a:pt x="36705" y="91851"/>
                </a:lnTo>
                <a:lnTo>
                  <a:pt x="37552" y="91851"/>
                </a:lnTo>
                <a:lnTo>
                  <a:pt x="37552" y="91851"/>
                </a:lnTo>
                <a:lnTo>
                  <a:pt x="44047" y="93333"/>
                </a:lnTo>
                <a:lnTo>
                  <a:pt x="49129" y="93703"/>
                </a:lnTo>
                <a:lnTo>
                  <a:pt x="49129" y="93703"/>
                </a:lnTo>
                <a:lnTo>
                  <a:pt x="53929" y="93703"/>
                </a:lnTo>
                <a:lnTo>
                  <a:pt x="58164" y="92962"/>
                </a:lnTo>
                <a:lnTo>
                  <a:pt x="62400" y="92222"/>
                </a:lnTo>
                <a:lnTo>
                  <a:pt x="66352" y="90740"/>
                </a:lnTo>
                <a:lnTo>
                  <a:pt x="70023" y="89259"/>
                </a:lnTo>
                <a:lnTo>
                  <a:pt x="73411" y="87037"/>
                </a:lnTo>
                <a:lnTo>
                  <a:pt x="76800" y="84814"/>
                </a:lnTo>
                <a:lnTo>
                  <a:pt x="79905" y="81851"/>
                </a:lnTo>
                <a:lnTo>
                  <a:pt x="79905" y="81851"/>
                </a:lnTo>
                <a:close/>
                <a:moveTo>
                  <a:pt x="33035" y="51111"/>
                </a:moveTo>
                <a:lnTo>
                  <a:pt x="33035" y="51111"/>
                </a:lnTo>
                <a:lnTo>
                  <a:pt x="32752" y="52592"/>
                </a:lnTo>
                <a:lnTo>
                  <a:pt x="32470" y="54074"/>
                </a:lnTo>
                <a:lnTo>
                  <a:pt x="31905" y="55185"/>
                </a:lnTo>
                <a:lnTo>
                  <a:pt x="31341" y="56296"/>
                </a:lnTo>
                <a:lnTo>
                  <a:pt x="31341" y="56296"/>
                </a:lnTo>
                <a:lnTo>
                  <a:pt x="30494" y="57407"/>
                </a:lnTo>
                <a:lnTo>
                  <a:pt x="29364" y="58148"/>
                </a:lnTo>
                <a:lnTo>
                  <a:pt x="28235" y="58518"/>
                </a:lnTo>
                <a:lnTo>
                  <a:pt x="27105" y="58518"/>
                </a:lnTo>
                <a:lnTo>
                  <a:pt x="27105" y="58518"/>
                </a:lnTo>
                <a:lnTo>
                  <a:pt x="25976" y="58518"/>
                </a:lnTo>
                <a:lnTo>
                  <a:pt x="24847" y="58148"/>
                </a:lnTo>
                <a:lnTo>
                  <a:pt x="24000" y="57407"/>
                </a:lnTo>
                <a:lnTo>
                  <a:pt x="23152" y="56296"/>
                </a:lnTo>
                <a:lnTo>
                  <a:pt x="23152" y="56296"/>
                </a:lnTo>
                <a:lnTo>
                  <a:pt x="22305" y="55185"/>
                </a:lnTo>
                <a:lnTo>
                  <a:pt x="21741" y="54074"/>
                </a:lnTo>
                <a:lnTo>
                  <a:pt x="21458" y="52592"/>
                </a:lnTo>
                <a:lnTo>
                  <a:pt x="21458" y="51111"/>
                </a:lnTo>
                <a:lnTo>
                  <a:pt x="21458" y="51111"/>
                </a:lnTo>
                <a:lnTo>
                  <a:pt x="21458" y="49259"/>
                </a:lnTo>
                <a:lnTo>
                  <a:pt x="21741" y="47777"/>
                </a:lnTo>
                <a:lnTo>
                  <a:pt x="22305" y="46666"/>
                </a:lnTo>
                <a:lnTo>
                  <a:pt x="23152" y="45555"/>
                </a:lnTo>
                <a:lnTo>
                  <a:pt x="23152" y="45555"/>
                </a:lnTo>
                <a:lnTo>
                  <a:pt x="24000" y="44814"/>
                </a:lnTo>
                <a:lnTo>
                  <a:pt x="24847" y="44074"/>
                </a:lnTo>
                <a:lnTo>
                  <a:pt x="25976" y="43703"/>
                </a:lnTo>
                <a:lnTo>
                  <a:pt x="27105" y="43333"/>
                </a:lnTo>
                <a:lnTo>
                  <a:pt x="27105" y="43333"/>
                </a:lnTo>
                <a:lnTo>
                  <a:pt x="28235" y="43703"/>
                </a:lnTo>
                <a:lnTo>
                  <a:pt x="29364" y="44074"/>
                </a:lnTo>
                <a:lnTo>
                  <a:pt x="30494" y="44814"/>
                </a:lnTo>
                <a:lnTo>
                  <a:pt x="31341" y="45555"/>
                </a:lnTo>
                <a:lnTo>
                  <a:pt x="31341" y="45555"/>
                </a:lnTo>
                <a:lnTo>
                  <a:pt x="31905" y="46666"/>
                </a:lnTo>
                <a:lnTo>
                  <a:pt x="32470" y="47777"/>
                </a:lnTo>
                <a:lnTo>
                  <a:pt x="32752" y="49259"/>
                </a:lnTo>
                <a:lnTo>
                  <a:pt x="33035" y="51111"/>
                </a:lnTo>
                <a:lnTo>
                  <a:pt x="33035" y="51111"/>
                </a:lnTo>
                <a:close/>
                <a:moveTo>
                  <a:pt x="30211" y="51111"/>
                </a:moveTo>
                <a:lnTo>
                  <a:pt x="30211" y="51111"/>
                </a:lnTo>
                <a:lnTo>
                  <a:pt x="29929" y="49259"/>
                </a:lnTo>
                <a:lnTo>
                  <a:pt x="29364" y="48148"/>
                </a:lnTo>
                <a:lnTo>
                  <a:pt x="29364" y="48148"/>
                </a:lnTo>
                <a:lnTo>
                  <a:pt x="28235" y="47407"/>
                </a:lnTo>
                <a:lnTo>
                  <a:pt x="27105" y="47037"/>
                </a:lnTo>
                <a:lnTo>
                  <a:pt x="27105" y="47037"/>
                </a:lnTo>
                <a:lnTo>
                  <a:pt x="25976" y="47407"/>
                </a:lnTo>
                <a:lnTo>
                  <a:pt x="25129" y="48148"/>
                </a:lnTo>
                <a:lnTo>
                  <a:pt x="25129" y="48148"/>
                </a:lnTo>
                <a:lnTo>
                  <a:pt x="24564" y="49259"/>
                </a:lnTo>
                <a:lnTo>
                  <a:pt x="24282" y="51111"/>
                </a:lnTo>
                <a:lnTo>
                  <a:pt x="24282" y="51111"/>
                </a:lnTo>
                <a:lnTo>
                  <a:pt x="24564" y="52592"/>
                </a:lnTo>
                <a:lnTo>
                  <a:pt x="25129" y="53703"/>
                </a:lnTo>
                <a:lnTo>
                  <a:pt x="25129" y="53703"/>
                </a:lnTo>
                <a:lnTo>
                  <a:pt x="25976" y="54814"/>
                </a:lnTo>
                <a:lnTo>
                  <a:pt x="27105" y="54814"/>
                </a:lnTo>
                <a:lnTo>
                  <a:pt x="27105" y="54814"/>
                </a:lnTo>
                <a:lnTo>
                  <a:pt x="28235" y="54814"/>
                </a:lnTo>
                <a:lnTo>
                  <a:pt x="29364" y="53703"/>
                </a:lnTo>
                <a:lnTo>
                  <a:pt x="29364" y="53703"/>
                </a:lnTo>
                <a:lnTo>
                  <a:pt x="29929" y="52592"/>
                </a:lnTo>
                <a:lnTo>
                  <a:pt x="30211" y="51111"/>
                </a:lnTo>
                <a:lnTo>
                  <a:pt x="30211" y="51111"/>
                </a:lnTo>
                <a:close/>
                <a:moveTo>
                  <a:pt x="53082" y="50370"/>
                </a:moveTo>
                <a:lnTo>
                  <a:pt x="53082" y="50370"/>
                </a:lnTo>
                <a:lnTo>
                  <a:pt x="52800" y="52222"/>
                </a:lnTo>
                <a:lnTo>
                  <a:pt x="52517" y="53703"/>
                </a:lnTo>
                <a:lnTo>
                  <a:pt x="51670" y="54814"/>
                </a:lnTo>
                <a:lnTo>
                  <a:pt x="51105" y="55925"/>
                </a:lnTo>
                <a:lnTo>
                  <a:pt x="51105" y="55925"/>
                </a:lnTo>
                <a:lnTo>
                  <a:pt x="50258" y="57037"/>
                </a:lnTo>
                <a:lnTo>
                  <a:pt x="49129" y="57777"/>
                </a:lnTo>
                <a:lnTo>
                  <a:pt x="48282" y="58148"/>
                </a:lnTo>
                <a:lnTo>
                  <a:pt x="47152" y="58148"/>
                </a:lnTo>
                <a:lnTo>
                  <a:pt x="47152" y="58148"/>
                </a:lnTo>
                <a:lnTo>
                  <a:pt x="46023" y="58148"/>
                </a:lnTo>
                <a:lnTo>
                  <a:pt x="44894" y="57777"/>
                </a:lnTo>
                <a:lnTo>
                  <a:pt x="44047" y="57037"/>
                </a:lnTo>
                <a:lnTo>
                  <a:pt x="43200" y="55925"/>
                </a:lnTo>
                <a:lnTo>
                  <a:pt x="43200" y="55925"/>
                </a:lnTo>
                <a:lnTo>
                  <a:pt x="42352" y="54814"/>
                </a:lnTo>
                <a:lnTo>
                  <a:pt x="41788" y="53703"/>
                </a:lnTo>
                <a:lnTo>
                  <a:pt x="41505" y="52222"/>
                </a:lnTo>
                <a:lnTo>
                  <a:pt x="41505" y="50370"/>
                </a:lnTo>
                <a:lnTo>
                  <a:pt x="41505" y="50370"/>
                </a:lnTo>
                <a:lnTo>
                  <a:pt x="41505" y="48888"/>
                </a:lnTo>
                <a:lnTo>
                  <a:pt x="41788" y="47777"/>
                </a:lnTo>
                <a:lnTo>
                  <a:pt x="42352" y="46296"/>
                </a:lnTo>
                <a:lnTo>
                  <a:pt x="43200" y="45185"/>
                </a:lnTo>
                <a:lnTo>
                  <a:pt x="43200" y="45185"/>
                </a:lnTo>
                <a:lnTo>
                  <a:pt x="44047" y="44444"/>
                </a:lnTo>
                <a:lnTo>
                  <a:pt x="44894" y="43703"/>
                </a:lnTo>
                <a:lnTo>
                  <a:pt x="46023" y="43333"/>
                </a:lnTo>
                <a:lnTo>
                  <a:pt x="47152" y="42962"/>
                </a:lnTo>
                <a:lnTo>
                  <a:pt x="47152" y="42962"/>
                </a:lnTo>
                <a:lnTo>
                  <a:pt x="48282" y="43333"/>
                </a:lnTo>
                <a:lnTo>
                  <a:pt x="49129" y="43703"/>
                </a:lnTo>
                <a:lnTo>
                  <a:pt x="50258" y="44444"/>
                </a:lnTo>
                <a:lnTo>
                  <a:pt x="51105" y="45185"/>
                </a:lnTo>
                <a:lnTo>
                  <a:pt x="51105" y="45185"/>
                </a:lnTo>
                <a:lnTo>
                  <a:pt x="51670" y="46296"/>
                </a:lnTo>
                <a:lnTo>
                  <a:pt x="52517" y="47777"/>
                </a:lnTo>
                <a:lnTo>
                  <a:pt x="52800" y="48888"/>
                </a:lnTo>
                <a:lnTo>
                  <a:pt x="53082" y="50370"/>
                </a:lnTo>
                <a:lnTo>
                  <a:pt x="53082" y="50370"/>
                </a:lnTo>
                <a:close/>
                <a:moveTo>
                  <a:pt x="49976" y="50370"/>
                </a:moveTo>
                <a:lnTo>
                  <a:pt x="49976" y="50370"/>
                </a:lnTo>
                <a:lnTo>
                  <a:pt x="49694" y="48888"/>
                </a:lnTo>
                <a:lnTo>
                  <a:pt x="49129" y="47777"/>
                </a:lnTo>
                <a:lnTo>
                  <a:pt x="49129" y="47777"/>
                </a:lnTo>
                <a:lnTo>
                  <a:pt x="48282" y="47037"/>
                </a:lnTo>
                <a:lnTo>
                  <a:pt x="47152" y="46666"/>
                </a:lnTo>
                <a:lnTo>
                  <a:pt x="47152" y="46666"/>
                </a:lnTo>
                <a:lnTo>
                  <a:pt x="46023" y="47037"/>
                </a:lnTo>
                <a:lnTo>
                  <a:pt x="45176" y="47777"/>
                </a:lnTo>
                <a:lnTo>
                  <a:pt x="45176" y="47777"/>
                </a:lnTo>
                <a:lnTo>
                  <a:pt x="44611" y="48888"/>
                </a:lnTo>
                <a:lnTo>
                  <a:pt x="44329" y="50370"/>
                </a:lnTo>
                <a:lnTo>
                  <a:pt x="44329" y="50370"/>
                </a:lnTo>
                <a:lnTo>
                  <a:pt x="44611" y="52222"/>
                </a:lnTo>
                <a:lnTo>
                  <a:pt x="45176" y="53333"/>
                </a:lnTo>
                <a:lnTo>
                  <a:pt x="45176" y="53333"/>
                </a:lnTo>
                <a:lnTo>
                  <a:pt x="46023" y="54074"/>
                </a:lnTo>
                <a:lnTo>
                  <a:pt x="47152" y="54444"/>
                </a:lnTo>
                <a:lnTo>
                  <a:pt x="47152" y="54444"/>
                </a:lnTo>
                <a:lnTo>
                  <a:pt x="48282" y="54074"/>
                </a:lnTo>
                <a:lnTo>
                  <a:pt x="49129" y="53333"/>
                </a:lnTo>
                <a:lnTo>
                  <a:pt x="49129" y="53333"/>
                </a:lnTo>
                <a:lnTo>
                  <a:pt x="49694" y="52222"/>
                </a:lnTo>
                <a:lnTo>
                  <a:pt x="49976" y="50370"/>
                </a:lnTo>
                <a:lnTo>
                  <a:pt x="49976" y="50370"/>
                </a:lnTo>
                <a:close/>
                <a:moveTo>
                  <a:pt x="72847" y="50370"/>
                </a:moveTo>
                <a:lnTo>
                  <a:pt x="72847" y="50370"/>
                </a:lnTo>
                <a:lnTo>
                  <a:pt x="72564" y="52222"/>
                </a:lnTo>
                <a:lnTo>
                  <a:pt x="72282" y="53703"/>
                </a:lnTo>
                <a:lnTo>
                  <a:pt x="71717" y="54814"/>
                </a:lnTo>
                <a:lnTo>
                  <a:pt x="71152" y="55925"/>
                </a:lnTo>
                <a:lnTo>
                  <a:pt x="71152" y="55925"/>
                </a:lnTo>
                <a:lnTo>
                  <a:pt x="70305" y="57037"/>
                </a:lnTo>
                <a:lnTo>
                  <a:pt x="69176" y="57777"/>
                </a:lnTo>
                <a:lnTo>
                  <a:pt x="68329" y="58148"/>
                </a:lnTo>
                <a:lnTo>
                  <a:pt x="67200" y="58148"/>
                </a:lnTo>
                <a:lnTo>
                  <a:pt x="67200" y="58148"/>
                </a:lnTo>
                <a:lnTo>
                  <a:pt x="66070" y="58148"/>
                </a:lnTo>
                <a:lnTo>
                  <a:pt x="64941" y="57777"/>
                </a:lnTo>
                <a:lnTo>
                  <a:pt x="64094" y="57037"/>
                </a:lnTo>
                <a:lnTo>
                  <a:pt x="63247" y="55925"/>
                </a:lnTo>
                <a:lnTo>
                  <a:pt x="63247" y="55925"/>
                </a:lnTo>
                <a:lnTo>
                  <a:pt x="62400" y="54814"/>
                </a:lnTo>
                <a:lnTo>
                  <a:pt x="61835" y="53703"/>
                </a:lnTo>
                <a:lnTo>
                  <a:pt x="61552" y="52222"/>
                </a:lnTo>
                <a:lnTo>
                  <a:pt x="61552" y="50370"/>
                </a:lnTo>
                <a:lnTo>
                  <a:pt x="61552" y="50370"/>
                </a:lnTo>
                <a:lnTo>
                  <a:pt x="61552" y="48888"/>
                </a:lnTo>
                <a:lnTo>
                  <a:pt x="61835" y="47777"/>
                </a:lnTo>
                <a:lnTo>
                  <a:pt x="62400" y="46296"/>
                </a:lnTo>
                <a:lnTo>
                  <a:pt x="63247" y="45185"/>
                </a:lnTo>
                <a:lnTo>
                  <a:pt x="63247" y="45185"/>
                </a:lnTo>
                <a:lnTo>
                  <a:pt x="64094" y="44444"/>
                </a:lnTo>
                <a:lnTo>
                  <a:pt x="64941" y="43703"/>
                </a:lnTo>
                <a:lnTo>
                  <a:pt x="66070" y="43333"/>
                </a:lnTo>
                <a:lnTo>
                  <a:pt x="67200" y="42962"/>
                </a:lnTo>
                <a:lnTo>
                  <a:pt x="67200" y="42962"/>
                </a:lnTo>
                <a:lnTo>
                  <a:pt x="68329" y="43333"/>
                </a:lnTo>
                <a:lnTo>
                  <a:pt x="69176" y="43703"/>
                </a:lnTo>
                <a:lnTo>
                  <a:pt x="70305" y="44444"/>
                </a:lnTo>
                <a:lnTo>
                  <a:pt x="71152" y="45185"/>
                </a:lnTo>
                <a:lnTo>
                  <a:pt x="71152" y="45185"/>
                </a:lnTo>
                <a:lnTo>
                  <a:pt x="71717" y="46296"/>
                </a:lnTo>
                <a:lnTo>
                  <a:pt x="72282" y="47777"/>
                </a:lnTo>
                <a:lnTo>
                  <a:pt x="72564" y="48888"/>
                </a:lnTo>
                <a:lnTo>
                  <a:pt x="72847" y="50370"/>
                </a:lnTo>
                <a:lnTo>
                  <a:pt x="72847" y="50370"/>
                </a:lnTo>
                <a:close/>
                <a:moveTo>
                  <a:pt x="70023" y="50370"/>
                </a:moveTo>
                <a:lnTo>
                  <a:pt x="70023" y="50370"/>
                </a:lnTo>
                <a:lnTo>
                  <a:pt x="69741" y="48888"/>
                </a:lnTo>
                <a:lnTo>
                  <a:pt x="69176" y="47777"/>
                </a:lnTo>
                <a:lnTo>
                  <a:pt x="69176" y="47777"/>
                </a:lnTo>
                <a:lnTo>
                  <a:pt x="68329" y="47037"/>
                </a:lnTo>
                <a:lnTo>
                  <a:pt x="67200" y="46666"/>
                </a:lnTo>
                <a:lnTo>
                  <a:pt x="67200" y="46666"/>
                </a:lnTo>
                <a:lnTo>
                  <a:pt x="66070" y="47037"/>
                </a:lnTo>
                <a:lnTo>
                  <a:pt x="65223" y="47777"/>
                </a:lnTo>
                <a:lnTo>
                  <a:pt x="65223" y="47777"/>
                </a:lnTo>
                <a:lnTo>
                  <a:pt x="64658" y="48888"/>
                </a:lnTo>
                <a:lnTo>
                  <a:pt x="64376" y="50370"/>
                </a:lnTo>
                <a:lnTo>
                  <a:pt x="64376" y="50370"/>
                </a:lnTo>
                <a:lnTo>
                  <a:pt x="64658" y="52222"/>
                </a:lnTo>
                <a:lnTo>
                  <a:pt x="65223" y="53333"/>
                </a:lnTo>
                <a:lnTo>
                  <a:pt x="65223" y="53333"/>
                </a:lnTo>
                <a:lnTo>
                  <a:pt x="66070" y="54074"/>
                </a:lnTo>
                <a:lnTo>
                  <a:pt x="67200" y="54444"/>
                </a:lnTo>
                <a:lnTo>
                  <a:pt x="67200" y="54444"/>
                </a:lnTo>
                <a:lnTo>
                  <a:pt x="68329" y="54074"/>
                </a:lnTo>
                <a:lnTo>
                  <a:pt x="69176" y="53333"/>
                </a:lnTo>
                <a:lnTo>
                  <a:pt x="69176" y="53333"/>
                </a:lnTo>
                <a:lnTo>
                  <a:pt x="69741" y="52222"/>
                </a:lnTo>
                <a:lnTo>
                  <a:pt x="70023" y="50370"/>
                </a:lnTo>
                <a:lnTo>
                  <a:pt x="70023" y="50370"/>
                </a:lnTo>
                <a:close/>
                <a:moveTo>
                  <a:pt x="120000" y="78518"/>
                </a:moveTo>
                <a:lnTo>
                  <a:pt x="120000" y="78518"/>
                </a:lnTo>
                <a:lnTo>
                  <a:pt x="119717" y="81851"/>
                </a:lnTo>
                <a:lnTo>
                  <a:pt x="119152" y="85185"/>
                </a:lnTo>
                <a:lnTo>
                  <a:pt x="118305" y="88148"/>
                </a:lnTo>
                <a:lnTo>
                  <a:pt x="117176" y="91111"/>
                </a:lnTo>
                <a:lnTo>
                  <a:pt x="115482" y="94074"/>
                </a:lnTo>
                <a:lnTo>
                  <a:pt x="113505" y="96666"/>
                </a:lnTo>
                <a:lnTo>
                  <a:pt x="111247" y="99629"/>
                </a:lnTo>
                <a:lnTo>
                  <a:pt x="108705" y="102222"/>
                </a:lnTo>
                <a:lnTo>
                  <a:pt x="108705" y="118148"/>
                </a:lnTo>
                <a:lnTo>
                  <a:pt x="108705" y="118148"/>
                </a:lnTo>
                <a:lnTo>
                  <a:pt x="108423" y="118888"/>
                </a:lnTo>
                <a:lnTo>
                  <a:pt x="108141" y="119629"/>
                </a:lnTo>
                <a:lnTo>
                  <a:pt x="108141" y="119629"/>
                </a:lnTo>
                <a:lnTo>
                  <a:pt x="107858" y="120000"/>
                </a:lnTo>
                <a:lnTo>
                  <a:pt x="107294" y="120000"/>
                </a:lnTo>
                <a:lnTo>
                  <a:pt x="107294" y="120000"/>
                </a:lnTo>
                <a:lnTo>
                  <a:pt x="107011" y="120000"/>
                </a:lnTo>
                <a:lnTo>
                  <a:pt x="107011" y="120000"/>
                </a:lnTo>
                <a:lnTo>
                  <a:pt x="103905" y="118888"/>
                </a:lnTo>
                <a:lnTo>
                  <a:pt x="101082" y="117037"/>
                </a:lnTo>
                <a:lnTo>
                  <a:pt x="97976" y="114444"/>
                </a:lnTo>
                <a:lnTo>
                  <a:pt x="95152" y="110740"/>
                </a:lnTo>
                <a:lnTo>
                  <a:pt x="95152" y="110740"/>
                </a:lnTo>
                <a:lnTo>
                  <a:pt x="93741" y="111111"/>
                </a:lnTo>
                <a:lnTo>
                  <a:pt x="93741" y="111111"/>
                </a:lnTo>
                <a:lnTo>
                  <a:pt x="90635" y="111851"/>
                </a:lnTo>
                <a:lnTo>
                  <a:pt x="88658" y="112222"/>
                </a:lnTo>
                <a:lnTo>
                  <a:pt x="88658" y="112222"/>
                </a:lnTo>
                <a:lnTo>
                  <a:pt x="85835" y="112222"/>
                </a:lnTo>
                <a:lnTo>
                  <a:pt x="83294" y="111851"/>
                </a:lnTo>
                <a:lnTo>
                  <a:pt x="80752" y="111111"/>
                </a:lnTo>
                <a:lnTo>
                  <a:pt x="78211" y="110370"/>
                </a:lnTo>
                <a:lnTo>
                  <a:pt x="75952" y="109259"/>
                </a:lnTo>
                <a:lnTo>
                  <a:pt x="73411" y="107777"/>
                </a:lnTo>
                <a:lnTo>
                  <a:pt x="71152" y="106296"/>
                </a:lnTo>
                <a:lnTo>
                  <a:pt x="69176" y="104444"/>
                </a:lnTo>
                <a:lnTo>
                  <a:pt x="69176" y="104444"/>
                </a:lnTo>
                <a:lnTo>
                  <a:pt x="68611" y="104074"/>
                </a:lnTo>
                <a:lnTo>
                  <a:pt x="68611" y="103333"/>
                </a:lnTo>
                <a:lnTo>
                  <a:pt x="68611" y="102592"/>
                </a:lnTo>
                <a:lnTo>
                  <a:pt x="68894" y="101851"/>
                </a:lnTo>
                <a:lnTo>
                  <a:pt x="68894" y="101851"/>
                </a:lnTo>
                <a:lnTo>
                  <a:pt x="69176" y="101481"/>
                </a:lnTo>
                <a:lnTo>
                  <a:pt x="69741" y="101111"/>
                </a:lnTo>
                <a:lnTo>
                  <a:pt x="70305" y="101111"/>
                </a:lnTo>
                <a:lnTo>
                  <a:pt x="70870" y="101481"/>
                </a:lnTo>
                <a:lnTo>
                  <a:pt x="70870" y="101481"/>
                </a:lnTo>
                <a:lnTo>
                  <a:pt x="72847" y="103333"/>
                </a:lnTo>
                <a:lnTo>
                  <a:pt x="74541" y="104814"/>
                </a:lnTo>
                <a:lnTo>
                  <a:pt x="77082" y="105925"/>
                </a:lnTo>
                <a:lnTo>
                  <a:pt x="79058" y="106666"/>
                </a:lnTo>
                <a:lnTo>
                  <a:pt x="81317" y="107777"/>
                </a:lnTo>
                <a:lnTo>
                  <a:pt x="83576" y="108148"/>
                </a:lnTo>
                <a:lnTo>
                  <a:pt x="86117" y="108518"/>
                </a:lnTo>
                <a:lnTo>
                  <a:pt x="88658" y="108518"/>
                </a:lnTo>
                <a:lnTo>
                  <a:pt x="88658" y="108518"/>
                </a:lnTo>
                <a:lnTo>
                  <a:pt x="90352" y="108518"/>
                </a:lnTo>
                <a:lnTo>
                  <a:pt x="92894" y="107777"/>
                </a:lnTo>
                <a:lnTo>
                  <a:pt x="92894" y="107777"/>
                </a:lnTo>
                <a:lnTo>
                  <a:pt x="95435" y="106666"/>
                </a:lnTo>
                <a:lnTo>
                  <a:pt x="95435" y="106666"/>
                </a:lnTo>
                <a:lnTo>
                  <a:pt x="96000" y="106666"/>
                </a:lnTo>
                <a:lnTo>
                  <a:pt x="96847" y="107407"/>
                </a:lnTo>
                <a:lnTo>
                  <a:pt x="96847" y="107407"/>
                </a:lnTo>
                <a:lnTo>
                  <a:pt x="98541" y="110000"/>
                </a:lnTo>
                <a:lnTo>
                  <a:pt x="101082" y="112222"/>
                </a:lnTo>
                <a:lnTo>
                  <a:pt x="103341" y="113703"/>
                </a:lnTo>
                <a:lnTo>
                  <a:pt x="105882" y="115555"/>
                </a:lnTo>
                <a:lnTo>
                  <a:pt x="105882" y="101111"/>
                </a:lnTo>
                <a:lnTo>
                  <a:pt x="105882" y="101111"/>
                </a:lnTo>
                <a:lnTo>
                  <a:pt x="105882" y="100370"/>
                </a:lnTo>
                <a:lnTo>
                  <a:pt x="106447" y="99629"/>
                </a:lnTo>
                <a:lnTo>
                  <a:pt x="106447" y="99629"/>
                </a:lnTo>
                <a:lnTo>
                  <a:pt x="108988" y="97037"/>
                </a:lnTo>
                <a:lnTo>
                  <a:pt x="110964" y="94814"/>
                </a:lnTo>
                <a:lnTo>
                  <a:pt x="112941" y="92222"/>
                </a:lnTo>
                <a:lnTo>
                  <a:pt x="114352" y="89629"/>
                </a:lnTo>
                <a:lnTo>
                  <a:pt x="115482" y="87037"/>
                </a:lnTo>
                <a:lnTo>
                  <a:pt x="116329" y="84444"/>
                </a:lnTo>
                <a:lnTo>
                  <a:pt x="116894" y="81481"/>
                </a:lnTo>
                <a:lnTo>
                  <a:pt x="117176" y="78518"/>
                </a:lnTo>
                <a:lnTo>
                  <a:pt x="117176" y="78518"/>
                </a:lnTo>
                <a:lnTo>
                  <a:pt x="116894" y="74814"/>
                </a:lnTo>
                <a:lnTo>
                  <a:pt x="116047" y="71111"/>
                </a:lnTo>
                <a:lnTo>
                  <a:pt x="114917" y="68148"/>
                </a:lnTo>
                <a:lnTo>
                  <a:pt x="113223" y="65185"/>
                </a:lnTo>
                <a:lnTo>
                  <a:pt x="113223" y="65185"/>
                </a:lnTo>
                <a:lnTo>
                  <a:pt x="110964" y="62592"/>
                </a:lnTo>
                <a:lnTo>
                  <a:pt x="108423" y="60370"/>
                </a:lnTo>
                <a:lnTo>
                  <a:pt x="105035" y="58148"/>
                </a:lnTo>
                <a:lnTo>
                  <a:pt x="101364" y="56296"/>
                </a:lnTo>
                <a:lnTo>
                  <a:pt x="101364" y="56296"/>
                </a:lnTo>
                <a:lnTo>
                  <a:pt x="100517" y="55925"/>
                </a:lnTo>
                <a:lnTo>
                  <a:pt x="100235" y="55555"/>
                </a:lnTo>
                <a:lnTo>
                  <a:pt x="100235" y="54814"/>
                </a:lnTo>
                <a:lnTo>
                  <a:pt x="100235" y="54074"/>
                </a:lnTo>
                <a:lnTo>
                  <a:pt x="100235" y="54074"/>
                </a:lnTo>
                <a:lnTo>
                  <a:pt x="100517" y="53333"/>
                </a:lnTo>
                <a:lnTo>
                  <a:pt x="100800" y="52592"/>
                </a:lnTo>
                <a:lnTo>
                  <a:pt x="101364" y="52592"/>
                </a:lnTo>
                <a:lnTo>
                  <a:pt x="101929" y="52592"/>
                </a:lnTo>
                <a:lnTo>
                  <a:pt x="101929" y="52592"/>
                </a:lnTo>
                <a:lnTo>
                  <a:pt x="106164" y="54814"/>
                </a:lnTo>
                <a:lnTo>
                  <a:pt x="109835" y="57037"/>
                </a:lnTo>
                <a:lnTo>
                  <a:pt x="112941" y="60000"/>
                </a:lnTo>
                <a:lnTo>
                  <a:pt x="115482" y="62962"/>
                </a:lnTo>
                <a:lnTo>
                  <a:pt x="117458" y="66296"/>
                </a:lnTo>
                <a:lnTo>
                  <a:pt x="118870" y="70000"/>
                </a:lnTo>
                <a:lnTo>
                  <a:pt x="119717" y="74074"/>
                </a:lnTo>
                <a:lnTo>
                  <a:pt x="120000" y="78518"/>
                </a:lnTo>
                <a:lnTo>
                  <a:pt x="120000" y="785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rgbClr val="000000"/>
      </a:dk1>
      <a:lt1>
        <a:srgbClr val="F8F8F8"/>
      </a:lt1>
      <a:dk2>
        <a:srgbClr val="000000"/>
      </a:dk2>
      <a:lt2>
        <a:srgbClr val="F8F8F8"/>
      </a:lt2>
      <a:accent1>
        <a:srgbClr val="CCCCCC"/>
      </a:accent1>
      <a:accent2>
        <a:srgbClr val="ABABAB"/>
      </a:accent2>
      <a:accent3>
        <a:srgbClr val="CCCCCC"/>
      </a:accent3>
      <a:accent4>
        <a:srgbClr val="ABABAB"/>
      </a:accent4>
      <a:accent5>
        <a:srgbClr val="CBCBCB"/>
      </a:accent5>
      <a:accent6>
        <a:srgbClr val="ABABAB"/>
      </a:accent6>
      <a:hlink>
        <a:srgbClr val="CCCCCC"/>
      </a:hlink>
      <a:folHlink>
        <a:srgbClr val="ACACAC"/>
      </a:folHlink>
    </a:clrScheme>
    <a:fontScheme name="自定义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自定义</PresentationFormat>
  <Paragraphs>201</Paragraphs>
  <Slides>28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0">
      <vt:lpstr>Arial</vt:lpstr>
      <vt:lpstr>微软雅黑</vt:lpstr>
      <vt:lpstr>等线 Light</vt:lpstr>
      <vt:lpstr>等线</vt:lpstr>
      <vt:lpstr>Agency FB</vt:lpstr>
      <vt:lpstr>Arimo</vt:lpstr>
      <vt:lpstr>Helvetica Light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20</cp:revision>
  <dcterms:created xsi:type="dcterms:W3CDTF">2017-04-09T13:56:00Z</dcterms:created>
  <dcterms:modified xsi:type="dcterms:W3CDTF">2023-05-08T05:03:23Z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