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 id="2147483673" r:id="rId3"/>
  </p:sldMasterIdLst>
  <p:notesMasterIdLst>
    <p:notesMasterId r:id="rId4"/>
  </p:notesMasterIdLst>
  <p:sldIdLst>
    <p:sldId id="256" r:id="rId5"/>
    <p:sldId id="258" r:id="rId6"/>
    <p:sldId id="259" r:id="rId7"/>
    <p:sldId id="263" r:id="rId8"/>
    <p:sldId id="264" r:id="rId9"/>
    <p:sldId id="265" r:id="rId10"/>
    <p:sldId id="266" r:id="rId11"/>
    <p:sldId id="277" r:id="rId12"/>
    <p:sldId id="267" r:id="rId13"/>
    <p:sldId id="268" r:id="rId14"/>
    <p:sldId id="269" r:id="rId15"/>
    <p:sldId id="260" r:id="rId16"/>
    <p:sldId id="270" r:id="rId17"/>
    <p:sldId id="271" r:id="rId18"/>
    <p:sldId id="272" r:id="rId19"/>
    <p:sldId id="273" r:id="rId20"/>
    <p:sldId id="274" r:id="rId21"/>
    <p:sldId id="275" r:id="rId22"/>
    <p:sldId id="261" r:id="rId23"/>
    <p:sldId id="276" r:id="rId24"/>
    <p:sldId id="278" r:id="rId25"/>
    <p:sldId id="279" r:id="rId26"/>
    <p:sldId id="280" r:id="rId27"/>
    <p:sldId id="281" r:id="rId28"/>
    <p:sldId id="282" r:id="rId29"/>
    <p:sldId id="283" r:id="rId30"/>
    <p:sldId id="284" r:id="rId31"/>
    <p:sldId id="262" r:id="rId32"/>
    <p:sldId id="285" r:id="rId33"/>
    <p:sldId id="286" r:id="rId34"/>
    <p:sldId id="287" r:id="rId35"/>
    <p:sldId id="288" r:id="rId36"/>
    <p:sldId id="289" r:id="rId37"/>
    <p:sldId id="290" r:id="rId38"/>
    <p:sldId id="291" r:id="rId39"/>
    <p:sldId id="292" r:id="rId40"/>
    <p:sldId id="306" r:id="rId41"/>
    <p:sldId id="338" r:id="rId42"/>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35" autoAdjust="0"/>
    <p:restoredTop sz="94660"/>
  </p:normalViewPr>
  <p:slideViewPr>
    <p:cSldViewPr snapToGrid="0">
      <p:cViewPr varScale="1">
        <p:scale>
          <a:sx n="114" d="100"/>
          <a:sy n="114" d="100"/>
        </p:scale>
        <p:origin x="120" y="84"/>
      </p:cViewPr>
      <p:guideLst/>
    </p:cSldViewPr>
  </p:slideViewPr>
  <p:notesTextViewPr>
    <p:cViewPr>
      <p:scale>
        <a:sx n="1" d="1"/>
        <a:sy n="1" d="1"/>
      </p:scale>
      <p:origin x="0" y="0"/>
    </p:cViewPr>
  </p:notesTextViewPr>
  <p:sorterViewPr>
    <p:cViewPr>
      <p:scale>
        <a:sx n="57" d="100"/>
        <a:sy n="57"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notesMaster" Target="notesMasters/notes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tags" Target="tags/tag70.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0DD91-6B89-451D-AF89-D2B901171308}"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55C0D-D340-4F10-BB80-9E8A6A18593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755C0D-D340-4F10-BB80-9E8A6A18593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755C0D-D340-4F10-BB80-9E8A6A18593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755C0D-D340-4F10-BB80-9E8A6A18593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755C0D-D340-4F10-BB80-9E8A6A18593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755C0D-D340-4F10-BB80-9E8A6A185934}"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755C0D-D340-4F10-BB80-9E8A6A185934}"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755C0D-D340-4F10-BB80-9E8A6A185934}"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3.png" /><Relationship Id="rId2" Type="http://schemas.microsoft.com/office/2007/relationships/hdphoto" Target="../media/image4.wdp"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tags" Target="../tags/tag3.xml" /><Relationship Id="rId3" Type="http://schemas.openxmlformats.org/officeDocument/2006/relationships/tags" Target="../tags/tag4.xml" /><Relationship Id="rId4" Type="http://schemas.openxmlformats.org/officeDocument/2006/relationships/tags" Target="../tags/tag5.xml" /><Relationship Id="rId5" Type="http://schemas.openxmlformats.org/officeDocument/2006/relationships/tags" Target="../tags/tag6.xml" /><Relationship Id="rId6" Type="http://schemas.openxmlformats.org/officeDocument/2006/relationships/slideMaster" Target="../slideMasters/slideMaster3.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slideMaster" Target="../slideMasters/slideMaster3.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tags" Target="../tags/tag13.xml" /><Relationship Id="rId3" Type="http://schemas.openxmlformats.org/officeDocument/2006/relationships/tags" Target="../tags/tag14.xml" /><Relationship Id="rId4" Type="http://schemas.openxmlformats.org/officeDocument/2006/relationships/tags" Target="../tags/tag15.xml" /><Relationship Id="rId5" Type="http://schemas.openxmlformats.org/officeDocument/2006/relationships/tags" Target="../tags/tag16.xml" /><Relationship Id="rId6"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tags" Target="../tags/tag20.xml" /><Relationship Id="rId5" Type="http://schemas.openxmlformats.org/officeDocument/2006/relationships/tags" Target="../tags/tag21.xml" /><Relationship Id="rId6" Type="http://schemas.openxmlformats.org/officeDocument/2006/relationships/tags" Target="../tags/tag22.xml" /><Relationship Id="rId7"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3.xml" /><Relationship Id="rId2" Type="http://schemas.openxmlformats.org/officeDocument/2006/relationships/tags" Target="../tags/tag24.xml" /><Relationship Id="rId3" Type="http://schemas.openxmlformats.org/officeDocument/2006/relationships/tags" Target="../tags/tag25.xml" /><Relationship Id="rId4" Type="http://schemas.openxmlformats.org/officeDocument/2006/relationships/tags" Target="../tags/tag26.xml" /><Relationship Id="rId5" Type="http://schemas.openxmlformats.org/officeDocument/2006/relationships/tags" Target="../tags/tag27.xml" /><Relationship Id="rId6" Type="http://schemas.openxmlformats.org/officeDocument/2006/relationships/tags" Target="../tags/tag28.xml" /><Relationship Id="rId7" Type="http://schemas.openxmlformats.org/officeDocument/2006/relationships/tags" Target="../tags/tag29.xml" /><Relationship Id="rId8" Type="http://schemas.openxmlformats.org/officeDocument/2006/relationships/tags" Target="../tags/tag30.xml" /><Relationship Id="rId9"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1.xml" /><Relationship Id="rId2" Type="http://schemas.openxmlformats.org/officeDocument/2006/relationships/tags" Target="../tags/tag32.xml"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8.xml" /><Relationship Id="rId2" Type="http://schemas.openxmlformats.org/officeDocument/2006/relationships/tags" Target="../tags/tag39.xml" /><Relationship Id="rId3" Type="http://schemas.openxmlformats.org/officeDocument/2006/relationships/tags" Target="../tags/tag40.xml" /><Relationship Id="rId4" Type="http://schemas.openxmlformats.org/officeDocument/2006/relationships/tags" Target="../tags/tag41.xml" /><Relationship Id="rId5" Type="http://schemas.openxmlformats.org/officeDocument/2006/relationships/tags" Target="../tags/tag42.xml" /><Relationship Id="rId6" Type="http://schemas.openxmlformats.org/officeDocument/2006/relationships/tags" Target="../tags/tag43.xml" /><Relationship Id="rId7"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9.xml" /><Relationship Id="rId2" Type="http://schemas.openxmlformats.org/officeDocument/2006/relationships/tags" Target="../tags/tag50.xml"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3.xml" /><Relationship Id="rId2" Type="http://schemas.openxmlformats.org/officeDocument/2006/relationships/tags" Target="../tags/tag54.xml" /><Relationship Id="rId3" Type="http://schemas.openxmlformats.org/officeDocument/2006/relationships/tags" Target="../tags/tag55.xml" /><Relationship Id="rId4" Type="http://schemas.openxmlformats.org/officeDocument/2006/relationships/tags" Target="../tags/tag56.xml" /><Relationship Id="rId5" Type="http://schemas.openxmlformats.org/officeDocument/2006/relationships/tags" Target="../tags/tag57.xml" /><Relationship Id="rId6"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tags" Target="../tags/tag1.xml"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bg>
      <p:bgPr>
        <a:solidFill>
          <a:srgbClr val="F3F3F3"/>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xmlns:a14="http://schemas.microsoft.com/office/drawing/2010/main">
                  <a14:imgLayer r:embed="rId2">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246530" y="149973"/>
            <a:ext cx="10515600" cy="585134"/>
          </a:xfrm>
        </p:spPr>
        <p:txBody>
          <a:bodyPr>
            <a:normAutofit/>
          </a:bodyPr>
          <a:lstStyle>
            <a:lvl1pPr>
              <a:defRPr sz="3200" b="1">
                <a:gradFill flip="none" rotWithShape="1">
                  <a:gsLst>
                    <a:gs pos="0">
                      <a:srgbClr val="27298B"/>
                    </a:gs>
                    <a:gs pos="100000">
                      <a:schemeClr val="accent2">
                        <a:shade val="100000"/>
                        <a:satMod val="115000"/>
                      </a:schemeClr>
                    </a:gs>
                  </a:gsLst>
                  <a:lin ang="0" scaled="1"/>
                </a:gra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pic>
        <p:nvPicPr>
          <p:cNvPr id="6" name="PA_图片 2"/>
          <p:cNvPicPr>
            <a:picLocks noChangeAspect="1"/>
          </p:cNvPicPr>
          <p:nvPr userDrawn="1">
            <p:custDataLst>
              <p:tags r:id="rId2"/>
            </p:custDataLst>
          </p:nvPr>
        </p:nvPicPr>
        <p:blipFill>
          <a:blip r:embed="rId1"/>
          <a:stretch>
            <a:fillRect/>
          </a:stretch>
        </p:blipFill>
        <p:spPr>
          <a:xfrm>
            <a:off x="8223378" y="4663476"/>
            <a:ext cx="3968622" cy="2976466"/>
          </a:xfrm>
          <a:prstGeom prst="rect">
            <a:avLst/>
          </a:prstGeom>
        </p:spPr>
      </p:pic>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blipFill dpi="0" rotWithShape="1">
          <a:blip r:embed="rId1">
            <a:lum/>
          </a:blip>
          <a:stretch>
            <a:fillRect/>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5.jpe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8.xml" /><Relationship Id="rId13" Type="http://schemas.openxmlformats.org/officeDocument/2006/relationships/tags" Target="../tags/tag59.xml" /><Relationship Id="rId14" Type="http://schemas.openxmlformats.org/officeDocument/2006/relationships/tags" Target="../tags/tag60.xml" /><Relationship Id="rId15" Type="http://schemas.openxmlformats.org/officeDocument/2006/relationships/tags" Target="../tags/tag61.xml" /><Relationship Id="rId16" Type="http://schemas.openxmlformats.org/officeDocument/2006/relationships/theme" Target="../theme/theme3.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13">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microsoft.com/office/2007/relationships/media" Target="../media/media1.mp3" TargetMode="Internal" /><Relationship Id="rId2" Type="http://schemas.openxmlformats.org/officeDocument/2006/relationships/notesSlide" Target="../notesSlides/notesSlide1.xml" /><Relationship Id="rId3" Type="http://schemas.openxmlformats.org/officeDocument/2006/relationships/image" Target="../media/image6.png" /><Relationship Id="rId4" Type="http://schemas.openxmlformats.org/officeDocument/2006/relationships/tags" Target="../tags/tag62.xml" /><Relationship Id="rId5" Type="http://schemas.openxmlformats.org/officeDocument/2006/relationships/image" Target="../media/image1.png"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image" Target="../media/image7.png" /><Relationship Id="rId9" Type="http://schemas.microsoft.com/office/2007/relationships/media" Target="../media/media1.mp3"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1.xml" /><Relationship Id="rId3" Type="http://schemas.openxmlformats.org/officeDocument/2006/relationships/image" Target="../media/image2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tags" Target="../tags/tag65.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7.xml" /><Relationship Id="rId3" Type="http://schemas.openxmlformats.org/officeDocument/2006/relationships/image" Target="../media/image23.png" /><Relationship Id="rId4" Type="http://schemas.openxmlformats.org/officeDocument/2006/relationships/image" Target="../media/image24.jpeg" /><Relationship Id="rId5" Type="http://schemas.microsoft.com/office/2007/relationships/hdphoto" Target="../media/image25.wdp"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 Id="rId3" Type="http://schemas.openxmlformats.org/officeDocument/2006/relationships/image" Target="../media/image8.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8.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2.xml" /><Relationship Id="rId3" Type="http://schemas.openxmlformats.org/officeDocument/2006/relationships/image" Target="../media/image2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6.xml" /><Relationship Id="rId3" Type="http://schemas.openxmlformats.org/officeDocument/2006/relationships/image" Target="../media/image6.png" /><Relationship Id="rId4" Type="http://schemas.openxmlformats.org/officeDocument/2006/relationships/tags" Target="../tags/tag66.xml" /><Relationship Id="rId5" Type="http://schemas.openxmlformats.org/officeDocument/2006/relationships/image" Target="../media/image1.png" /><Relationship Id="rId6" Type="http://schemas.openxmlformats.org/officeDocument/2006/relationships/tags" Target="../tags/tag67.xml" /><Relationship Id="rId7" Type="http://schemas.openxmlformats.org/officeDocument/2006/relationships/tags" Target="../tags/tag68.xml" /><Relationship Id="rId8" Type="http://schemas.openxmlformats.org/officeDocument/2006/relationships/tags" Target="../tags/tag69.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8.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2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 Id="rId3" Type="http://schemas.openxmlformats.org/officeDocument/2006/relationships/image" Target="../media/image9.jpeg" /><Relationship Id="rId4" Type="http://schemas.openxmlformats.org/officeDocument/2006/relationships/image" Target="../media/image10.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11.jpeg" /><Relationship Id="rId4" Type="http://schemas.microsoft.com/office/2007/relationships/hdphoto" Target="../media/image12.wdp" /><Relationship Id="rId5" Type="http://schemas.openxmlformats.org/officeDocument/2006/relationships/image" Target="../media/image13.jpeg" /><Relationship Id="rId6" Type="http://schemas.microsoft.com/office/2007/relationships/hdphoto" Target="../media/image14.wdp" /><Relationship Id="rId7" Type="http://schemas.openxmlformats.org/officeDocument/2006/relationships/image" Target="../media/image15.jpeg" /><Relationship Id="rId8" Type="http://schemas.openxmlformats.org/officeDocument/2006/relationships/image" Target="../media/image16.jpeg" /><Relationship Id="rId9" Type="http://schemas.microsoft.com/office/2007/relationships/hdphoto" Target="../media/image17.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18.png" /><Relationship Id="rId4" Type="http://schemas.microsoft.com/office/2007/relationships/hdphoto" Target="../media/image19.wdp" /><Relationship Id="rId5" Type="http://schemas.openxmlformats.org/officeDocument/2006/relationships/image" Target="../media/image20.png" /><Relationship Id="rId6" Type="http://schemas.microsoft.com/office/2007/relationships/hdphoto" Target="../media/image21.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 Id="rId3" Type="http://schemas.openxmlformats.org/officeDocument/2006/relationships/image" Target="../media/image22.jpeg" /><Relationship Id="rId4" Type="http://schemas.openxmlformats.org/officeDocument/2006/relationships/image" Target="../media/image23.png" /><Relationship Id="rId5" Type="http://schemas.openxmlformats.org/officeDocument/2006/relationships/image" Target="../media/image24.jpeg" /><Relationship Id="rId6" Type="http://schemas.microsoft.com/office/2007/relationships/hdphoto" Target="../media/image25.wdp"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A_图片 1"/>
          <p:cNvPicPr>
            <a:picLocks noChangeAspect="1"/>
          </p:cNvPicPr>
          <p:nvPr>
            <p:custDataLst>
              <p:tags r:id="rId4"/>
            </p:custDataLst>
          </p:nvPr>
        </p:nvPicPr>
        <p:blipFill>
          <a:blip r:embed="rId3"/>
          <a:stretch>
            <a:fillRect/>
          </a:stretch>
        </p:blipFill>
        <p:spPr>
          <a:xfrm>
            <a:off x="2515062" y="627388"/>
            <a:ext cx="7520474" cy="2872820"/>
          </a:xfrm>
          <a:prstGeom prst="rect">
            <a:avLst/>
          </a:prstGeom>
        </p:spPr>
      </p:pic>
      <p:pic>
        <p:nvPicPr>
          <p:cNvPr id="3" name="PA_图片 2"/>
          <p:cNvPicPr>
            <a:picLocks noChangeAspect="1"/>
          </p:cNvPicPr>
          <p:nvPr>
            <p:custDataLst>
              <p:tags r:id="rId6"/>
            </p:custDataLst>
          </p:nvPr>
        </p:nvPicPr>
        <p:blipFill>
          <a:blip r:embed="rId5"/>
          <a:stretch>
            <a:fillRect/>
          </a:stretch>
        </p:blipFill>
        <p:spPr>
          <a:xfrm>
            <a:off x="4111689" y="4161453"/>
            <a:ext cx="3968622" cy="2976466"/>
          </a:xfrm>
          <a:prstGeom prst="rect">
            <a:avLst/>
          </a:prstGeom>
        </p:spPr>
      </p:pic>
      <p:sp>
        <p:nvSpPr>
          <p:cNvPr id="4" name="PA_文本框 2"/>
          <p:cNvSpPr txBox="1">
            <a:spLocks noChangeArrowheads="1"/>
          </p:cNvSpPr>
          <p:nvPr>
            <p:custDataLst>
              <p:tags r:id="rId7"/>
            </p:custDataLst>
          </p:nvPr>
        </p:nvSpPr>
        <p:spPr bwMode="auto">
          <a:xfrm>
            <a:off x="2355891" y="3149515"/>
            <a:ext cx="7838816" cy="974562"/>
          </a:xfrm>
          <a:prstGeom prst="rect">
            <a:avLst/>
          </a:prstGeom>
          <a:noFill/>
          <a:ln w="9525">
            <a:noFill/>
            <a:miter lim="800000"/>
          </a:ln>
        </p:spPr>
        <p:txBody>
          <a:bodyPr wrap="square">
            <a:spAutoFit/>
          </a:bodyPr>
          <a:lstStyle/>
          <a:p>
            <a:pPr algn="ctr"/>
            <a:r>
              <a:rPr lang="zh-CN" altLang="en-US" sz="5735" b="1">
                <a:solidFill>
                  <a:srgbClr val="E62141"/>
                </a:solidFill>
                <a:latin typeface="微软雅黑" panose="020b0503020204020204" pitchFamily="34" charset="-122"/>
                <a:ea typeface="微软雅黑" panose="020b0503020204020204" pitchFamily="34" charset="-122"/>
              </a:rPr>
              <a:t>校企招聘</a:t>
            </a:r>
            <a:r>
              <a:rPr lang="en-US" altLang="zh-CN" sz="5735" b="1">
                <a:solidFill>
                  <a:srgbClr val="E62141"/>
                </a:solidFill>
                <a:latin typeface="微软雅黑" panose="020b0503020204020204" pitchFamily="34" charset="-122"/>
                <a:ea typeface="微软雅黑" panose="020b0503020204020204" pitchFamily="34" charset="-122"/>
              </a:rPr>
              <a:t>PPT</a:t>
            </a:r>
            <a:r>
              <a:rPr lang="zh-CN" altLang="en-US" sz="5735" b="1">
                <a:solidFill>
                  <a:srgbClr val="E62141"/>
                </a:solidFill>
                <a:latin typeface="微软雅黑" panose="020b0503020204020204" pitchFamily="34" charset="-122"/>
                <a:ea typeface="微软雅黑" panose="020b0503020204020204" pitchFamily="34" charset="-122"/>
              </a:rPr>
              <a:t>模板</a:t>
            </a:r>
            <a:endParaRPr lang="en-US" altLang="zh-CN" sz="5735" b="1">
              <a:solidFill>
                <a:srgbClr val="E62141"/>
              </a:solidFill>
              <a:latin typeface="微软雅黑" panose="020b0503020204020204" pitchFamily="34" charset="-122"/>
              <a:ea typeface="微软雅黑" panose="020b0503020204020204" pitchFamily="34" charset="-122"/>
            </a:endParaRPr>
          </a:p>
        </p:txBody>
      </p:sp>
      <p:pic>
        <p:nvPicPr>
          <p:cNvPr id="6" name="Capo Productions - Aurora">
            <a:hlinkClick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8"/>
          <a:stretch>
            <a:fillRect/>
          </a:stretch>
        </p:blipFill>
        <p:spPr>
          <a:xfrm>
            <a:off x="7082118" y="-1665499"/>
            <a:ext cx="609600" cy="609600"/>
          </a:xfrm>
          <a:prstGeom prst="rect">
            <a:avLst/>
          </a:prstGeom>
        </p:spPr>
      </p:pic>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2" presetClass="entr" presetSubtype="2" fill="hold" grpId="0" nodeType="afterEffect">
                                  <p:stCondLst>
                                    <p:cond delay="0"/>
                                  </p:stCondLst>
                                  <p:iterate type="lt">
                                    <p:tmPct val="12000"/>
                                  </p:iterate>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7" repeatCount="indefinite"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矩形 5"/>
          <p:cNvSpPr/>
          <p:nvPr/>
        </p:nvSpPr>
        <p:spPr>
          <a:xfrm rot="2919292">
            <a:off x="6194599" y="2883956"/>
            <a:ext cx="796886" cy="731797"/>
          </a:xfrm>
          <a:custGeom>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1B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8719444">
            <a:off x="5061720" y="2817801"/>
            <a:ext cx="796886" cy="731797"/>
          </a:xfrm>
          <a:custGeom>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15157" y="2276872"/>
            <a:ext cx="1007718" cy="1008112"/>
            <a:chOff x="4416945" y="2276872"/>
            <a:chExt cx="1008112" cy="1008112"/>
          </a:xfrm>
        </p:grpSpPr>
        <p:sp>
          <p:nvSpPr>
            <p:cNvPr id="5" name="椭圆 4"/>
            <p:cNvSpPr/>
            <p:nvPr/>
          </p:nvSpPr>
          <p:spPr>
            <a:xfrm>
              <a:off x="4416945" y="2276872"/>
              <a:ext cx="1008112" cy="1008112"/>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Freeform 92"/>
            <p:cNvSpPr>
              <a:spLocks noEditPoints="1"/>
            </p:cNvSpPr>
            <p:nvPr/>
          </p:nvSpPr>
          <p:spPr bwMode="auto">
            <a:xfrm>
              <a:off x="4780507" y="2642667"/>
              <a:ext cx="280988" cy="287338"/>
            </a:xfrm>
            <a:custGeom>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5388368" y="3068962"/>
            <a:ext cx="1285315" cy="1285817"/>
            <a:chOff x="5290496" y="3068960"/>
            <a:chExt cx="1285817" cy="1285817"/>
          </a:xfrm>
        </p:grpSpPr>
        <p:sp>
          <p:nvSpPr>
            <p:cNvPr id="13" name="椭圆 12"/>
            <p:cNvSpPr/>
            <p:nvPr/>
          </p:nvSpPr>
          <p:spPr>
            <a:xfrm>
              <a:off x="5290496" y="3068960"/>
              <a:ext cx="1285817" cy="12858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90"/>
            <p:cNvSpPr>
              <a:spLocks noEditPoints="1"/>
            </p:cNvSpPr>
            <p:nvPr/>
          </p:nvSpPr>
          <p:spPr bwMode="auto">
            <a:xfrm>
              <a:off x="5837798" y="3501008"/>
              <a:ext cx="332982" cy="354529"/>
            </a:xfrm>
            <a:custGeom>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6555041" y="1877786"/>
            <a:ext cx="1511578" cy="1512168"/>
            <a:chOff x="6457627" y="1877786"/>
            <a:chExt cx="1512168" cy="1512168"/>
          </a:xfrm>
        </p:grpSpPr>
        <p:sp>
          <p:nvSpPr>
            <p:cNvPr id="14" name="椭圆 13"/>
            <p:cNvSpPr/>
            <p:nvPr/>
          </p:nvSpPr>
          <p:spPr>
            <a:xfrm>
              <a:off x="6457627" y="1877786"/>
              <a:ext cx="1512168" cy="1512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96"/>
            <p:cNvSpPr>
              <a:spLocks noEditPoints="1"/>
            </p:cNvSpPr>
            <p:nvPr/>
          </p:nvSpPr>
          <p:spPr bwMode="auto">
            <a:xfrm>
              <a:off x="7030838" y="2430778"/>
              <a:ext cx="406183" cy="406183"/>
            </a:xfrm>
            <a:custGeom>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 name="弧形 7"/>
          <p:cNvSpPr/>
          <p:nvPr/>
        </p:nvSpPr>
        <p:spPr>
          <a:xfrm rot="15231781">
            <a:off x="4274579" y="2142686"/>
            <a:ext cx="1328675" cy="1328156"/>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弧形 35"/>
          <p:cNvSpPr/>
          <p:nvPr/>
        </p:nvSpPr>
        <p:spPr>
          <a:xfrm rot="8176387">
            <a:off x="5317093" y="3049638"/>
            <a:ext cx="1546082" cy="1546686"/>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椭圆 6"/>
          <p:cNvSpPr/>
          <p:nvPr/>
        </p:nvSpPr>
        <p:spPr>
          <a:xfrm>
            <a:off x="4758966" y="2009154"/>
            <a:ext cx="359899"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4"/>
          <p:cNvSpPr txBox="1"/>
          <p:nvPr/>
        </p:nvSpPr>
        <p:spPr>
          <a:xfrm>
            <a:off x="4716103" y="2019858"/>
            <a:ext cx="445624"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chemeClr val="bg1"/>
                </a:solidFill>
                <a:latin typeface="Impact MT Std" pitchFamily="34" charset="0"/>
                <a:ea typeface="微软雅黑" panose="020b0503020204020204" pitchFamily="34" charset="-122"/>
              </a:rPr>
              <a:t>01</a:t>
            </a:r>
            <a:endParaRPr lang="en-US" altLang="zh-CN" sz="1600" b="1">
              <a:solidFill>
                <a:schemeClr val="bg1"/>
              </a:solidFill>
              <a:latin typeface="Impact MT Std" pitchFamily="34" charset="0"/>
              <a:ea typeface="微软雅黑" panose="020b0503020204020204" pitchFamily="34" charset="-122"/>
            </a:endParaRPr>
          </a:p>
        </p:txBody>
      </p:sp>
      <p:sp>
        <p:nvSpPr>
          <p:cNvPr id="19" name="椭圆 18"/>
          <p:cNvSpPr/>
          <p:nvPr/>
        </p:nvSpPr>
        <p:spPr>
          <a:xfrm>
            <a:off x="5288523" y="3994361"/>
            <a:ext cx="359899"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4"/>
          <p:cNvSpPr txBox="1"/>
          <p:nvPr/>
        </p:nvSpPr>
        <p:spPr>
          <a:xfrm>
            <a:off x="5245659" y="4005065"/>
            <a:ext cx="445624"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chemeClr val="bg1"/>
                </a:solidFill>
                <a:latin typeface="Impact MT Std" pitchFamily="34" charset="0"/>
                <a:ea typeface="微软雅黑" panose="020b0503020204020204" pitchFamily="34" charset="-122"/>
              </a:rPr>
              <a:t>02</a:t>
            </a:r>
            <a:endParaRPr lang="en-US" altLang="zh-CN" sz="1600" b="1">
              <a:solidFill>
                <a:schemeClr val="bg1"/>
              </a:solidFill>
              <a:latin typeface="Impact MT Std" pitchFamily="34" charset="0"/>
              <a:ea typeface="微软雅黑" panose="020b0503020204020204" pitchFamily="34" charset="-122"/>
            </a:endParaRPr>
          </a:p>
        </p:txBody>
      </p:sp>
      <p:sp>
        <p:nvSpPr>
          <p:cNvPr id="21" name="椭圆 20"/>
          <p:cNvSpPr/>
          <p:nvPr/>
        </p:nvSpPr>
        <p:spPr>
          <a:xfrm>
            <a:off x="7375939" y="1628800"/>
            <a:ext cx="359899"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4"/>
          <p:cNvSpPr txBox="1"/>
          <p:nvPr/>
        </p:nvSpPr>
        <p:spPr>
          <a:xfrm>
            <a:off x="7333076" y="1639503"/>
            <a:ext cx="445624"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a:solidFill>
                  <a:schemeClr val="bg1"/>
                </a:solidFill>
                <a:latin typeface="Impact MT Std" pitchFamily="34" charset="0"/>
                <a:ea typeface="微软雅黑" panose="020b0503020204020204" pitchFamily="34" charset="-122"/>
              </a:rPr>
              <a:t>03</a:t>
            </a:r>
            <a:endParaRPr lang="en-US" altLang="zh-CN" sz="1600" b="1">
              <a:solidFill>
                <a:schemeClr val="bg1"/>
              </a:solidFill>
              <a:latin typeface="Impact MT Std" pitchFamily="34" charset="0"/>
              <a:ea typeface="微软雅黑" panose="020b0503020204020204" pitchFamily="34" charset="-122"/>
            </a:endParaRPr>
          </a:p>
        </p:txBody>
      </p:sp>
      <p:sp>
        <p:nvSpPr>
          <p:cNvPr id="40" name="矩形 39"/>
          <p:cNvSpPr/>
          <p:nvPr/>
        </p:nvSpPr>
        <p:spPr>
          <a:xfrm>
            <a:off x="1633936" y="1938589"/>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1633247" y="2239830"/>
            <a:ext cx="23033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在此录入上述图表的描述明，在此录入上述图表的描述说。</a:t>
            </a:r>
            <a:endParaRPr lang="zh-CN" altLang="en-US" sz="1400">
              <a:solidFill>
                <a:schemeClr val="tx1">
                  <a:lumMod val="65000"/>
                  <a:lumOff val="35000"/>
                </a:schemeClr>
              </a:solidFill>
              <a:sym typeface="微软雅黑" panose="020b0503020204020204" pitchFamily="34" charset="-122"/>
            </a:endParaRPr>
          </a:p>
        </p:txBody>
      </p:sp>
      <p:sp>
        <p:nvSpPr>
          <p:cNvPr id="42" name="矩形 41"/>
          <p:cNvSpPr/>
          <p:nvPr/>
        </p:nvSpPr>
        <p:spPr>
          <a:xfrm>
            <a:off x="3242936" y="4320428"/>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3242249" y="4621669"/>
            <a:ext cx="234989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44" name="矩形 43"/>
          <p:cNvSpPr/>
          <p:nvPr/>
        </p:nvSpPr>
        <p:spPr>
          <a:xfrm>
            <a:off x="8427207" y="2880268"/>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8426519" y="3181509"/>
            <a:ext cx="2276194"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37" name="矩形 85"/>
          <p:cNvSpPr>
            <a:spLocks noChangeArrowheads="1"/>
          </p:cNvSpPr>
          <p:nvPr/>
        </p:nvSpPr>
        <p:spPr bwMode="auto">
          <a:xfrm>
            <a:off x="7895499" y="4377434"/>
            <a:ext cx="309651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200" b="1">
                <a:solidFill>
                  <a:schemeClr val="tx1">
                    <a:lumMod val="65000"/>
                    <a:lumOff val="35000"/>
                  </a:schemeClr>
                </a:solidFill>
                <a:sym typeface="微软雅黑" panose="020b0503020204020204" pitchFamily="34" charset="-122"/>
              </a:rPr>
              <a:t>添加主要观点</a:t>
            </a:r>
            <a:endParaRPr lang="zh-CN" altLang="en-US" sz="2200">
              <a:solidFill>
                <a:schemeClr val="tx1">
                  <a:lumMod val="65000"/>
                  <a:lumOff val="35000"/>
                </a:schemeClr>
              </a:solidFill>
              <a:latin typeface="Arial" panose="020b0604020202020204" pitchFamily="34" charset="0"/>
              <a:ea typeface="宋体" panose="02010600030101010101" pitchFamily="2" charset="-122"/>
            </a:endParaRPr>
          </a:p>
        </p:txBody>
      </p:sp>
      <p:sp>
        <p:nvSpPr>
          <p:cNvPr id="38" name="文本框 13"/>
          <p:cNvSpPr txBox="1"/>
          <p:nvPr/>
        </p:nvSpPr>
        <p:spPr>
          <a:xfrm>
            <a:off x="7394979" y="4852326"/>
            <a:ext cx="3652741" cy="1384986"/>
          </a:xfrm>
          <a:prstGeom prst="rect">
            <a:avLst/>
          </a:prstGeom>
          <a:noFill/>
        </p:spPr>
        <p:txBody>
          <a:bodyPr wrap="square" lIns="91435" tIns="45716" rIns="91435" bIns="45716" rtlCol="0">
            <a:spAutoFit/>
          </a:bodyPr>
          <a:lstStyle/>
          <a:p>
            <a:pPr>
              <a:lnSpc>
                <a:spcPct val="120000"/>
              </a:lnSpc>
              <a:spcBef>
                <a:spcPct val="0"/>
              </a:spcBef>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40"/>
                                        </p:tgtEl>
                                        <p:attrNameLst>
                                          <p:attrName>style.visibility</p:attrName>
                                        </p:attrNameLst>
                                      </p:cBhvr>
                                      <p:to>
                                        <p:strVal val="visible"/>
                                      </p:to>
                                    </p:set>
                                    <p:animEffect transition="in" filter="randombar(horizontal)">
                                      <p:cBhvr>
                                        <p:cTn id="58" dur="400"/>
                                        <p:tgtEl>
                                          <p:spTgt spid="40"/>
                                        </p:tgtEl>
                                      </p:cBhvr>
                                    </p:animEffect>
                                  </p:childTnLst>
                                </p:cTn>
                              </p:par>
                              <p:par>
                                <p:cTn id="59" presetID="14" presetClass="entr" presetSubtype="10" fill="hold" grpId="0" nodeType="withEffect">
                                  <p:stCondLst>
                                    <p:cond delay="2000"/>
                                  </p:stCondLst>
                                  <p:childTnLst>
                                    <p:set>
                                      <p:cBhvr>
                                        <p:cTn id="60" dur="1" fill="hold">
                                          <p:stCondLst>
                                            <p:cond delay="0"/>
                                          </p:stCondLst>
                                        </p:cTn>
                                        <p:tgtEl>
                                          <p:spTgt spid="41"/>
                                        </p:tgtEl>
                                        <p:attrNameLst>
                                          <p:attrName>style.visibility</p:attrName>
                                        </p:attrNameLst>
                                      </p:cBhvr>
                                      <p:to>
                                        <p:strVal val="visible"/>
                                      </p:to>
                                    </p:set>
                                    <p:animEffect transition="in" filter="randombar(horizontal)">
                                      <p:cBhvr>
                                        <p:cTn id="61" dur="400"/>
                                        <p:tgtEl>
                                          <p:spTgt spid="41"/>
                                        </p:tgtEl>
                                      </p:cBhvr>
                                    </p:animEffect>
                                  </p:childTnLst>
                                </p:cTn>
                              </p:par>
                            </p:childTnLst>
                          </p:cTn>
                        </p:par>
                        <p:par>
                          <p:cTn id="62" fill="hold" nodeType="afterGroup">
                            <p:stCondLst>
                              <p:cond delay="2400"/>
                            </p:stCondLst>
                            <p:childTnLst>
                              <p:par>
                                <p:cTn id="63" presetID="22" presetClass="entr" presetSubtype="1"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500"/>
                                        <p:tgtEl>
                                          <p:spTgt spid="8"/>
                                        </p:tgtEl>
                                      </p:cBhvr>
                                    </p:animEffect>
                                  </p:childTnLst>
                                </p:cTn>
                              </p:par>
                              <p:par>
                                <p:cTn id="66" presetID="14" presetClass="entr" presetSubtype="10" fill="hold" grpId="0" nodeType="withEffect">
                                  <p:stCondLst>
                                    <p:cond delay="500"/>
                                  </p:stCondLst>
                                  <p:childTnLst>
                                    <p:set>
                                      <p:cBhvr>
                                        <p:cTn id="67" dur="1" fill="hold">
                                          <p:stCondLst>
                                            <p:cond delay="0"/>
                                          </p:stCondLst>
                                        </p:cTn>
                                        <p:tgtEl>
                                          <p:spTgt spid="42"/>
                                        </p:tgtEl>
                                        <p:attrNameLst>
                                          <p:attrName>style.visibility</p:attrName>
                                        </p:attrNameLst>
                                      </p:cBhvr>
                                      <p:to>
                                        <p:strVal val="visible"/>
                                      </p:to>
                                    </p:set>
                                    <p:animEffect transition="in" filter="randombar(horizontal)">
                                      <p:cBhvr>
                                        <p:cTn id="68" dur="400"/>
                                        <p:tgtEl>
                                          <p:spTgt spid="42"/>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43"/>
                                        </p:tgtEl>
                                        <p:attrNameLst>
                                          <p:attrName>style.visibility</p:attrName>
                                        </p:attrNameLst>
                                      </p:cBhvr>
                                      <p:to>
                                        <p:strVal val="visible"/>
                                      </p:to>
                                    </p:set>
                                    <p:animEffect transition="in" filter="randombar(horizontal)">
                                      <p:cBhvr>
                                        <p:cTn id="71" dur="400"/>
                                        <p:tgtEl>
                                          <p:spTgt spid="43"/>
                                        </p:tgtEl>
                                      </p:cBhvr>
                                    </p:animEffect>
                                  </p:childTnLst>
                                </p:cTn>
                              </p:par>
                            </p:childTnLst>
                          </p:cTn>
                        </p:par>
                        <p:par>
                          <p:cTn id="72" fill="hold" nodeType="afterGroup">
                            <p:stCondLst>
                              <p:cond delay="330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400"/>
                                        <p:tgtEl>
                                          <p:spTgt spid="44"/>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45"/>
                                        </p:tgtEl>
                                        <p:attrNameLst>
                                          <p:attrName>style.visibility</p:attrName>
                                        </p:attrNameLst>
                                      </p:cBhvr>
                                      <p:to>
                                        <p:strVal val="visible"/>
                                      </p:to>
                                    </p:set>
                                    <p:animEffect transition="in" filter="randombar(horizontal)">
                                      <p:cBhvr>
                                        <p:cTn id="81" dur="400"/>
                                        <p:tgtEl>
                                          <p:spTgt spid="45"/>
                                        </p:tgtEl>
                                      </p:cBhvr>
                                    </p:animEffect>
                                  </p:childTnLst>
                                </p:cTn>
                              </p:par>
                            </p:childTnLst>
                          </p:cTn>
                        </p:par>
                        <p:par>
                          <p:cTn id="82" fill="hold" nodeType="afterGroup">
                            <p:stCondLst>
                              <p:cond delay="4200"/>
                            </p:stCondLst>
                            <p:childTnLst>
                              <p:par>
                                <p:cTn id="83" presetID="22" presetClass="entr" presetSubtype="2"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right)">
                                      <p:cBhvr>
                                        <p:cTn id="85" dur="500"/>
                                        <p:tgtEl>
                                          <p:spTgt spid="37"/>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right)">
                                      <p:cBhvr>
                                        <p:cTn id="88"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8" grpId="0" animBg="1"/>
      <p:bldP spid="36" grpId="0" animBg="1"/>
      <p:bldP spid="7" grpId="0" animBg="1"/>
      <p:bldP spid="18" grpId="0"/>
      <p:bldP spid="19" grpId="0" animBg="1"/>
      <p:bldP spid="20" grpId="0"/>
      <p:bldP spid="21" grpId="0" animBg="1"/>
      <p:bldP spid="22" grpId="0"/>
      <p:bldP spid="40" grpId="0"/>
      <p:bldP spid="41" grpId="0"/>
      <p:bldP spid="42" grpId="0"/>
      <p:bldP spid="43" grpId="0"/>
      <p:bldP spid="44" grpId="0"/>
      <p:bldP spid="45" grpId="0"/>
      <p:bldP spid="37" grpId="0"/>
      <p:bldP spid="3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Rectangle 2"/>
          <p:cNvSpPr/>
          <p:nvPr/>
        </p:nvSpPr>
        <p:spPr>
          <a:xfrm>
            <a:off x="1652983" y="1628800"/>
            <a:ext cx="5255140" cy="2736304"/>
          </a:xfrm>
          <a:prstGeom prst="rect">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lumMod val="95000"/>
                </a:schemeClr>
              </a:solidFill>
            </a:endParaRPr>
          </a:p>
        </p:txBody>
      </p:sp>
      <p:sp>
        <p:nvSpPr>
          <p:cNvPr id="15" name="Rectangle 3"/>
          <p:cNvSpPr/>
          <p:nvPr/>
        </p:nvSpPr>
        <p:spPr>
          <a:xfrm>
            <a:off x="5703593" y="1844824"/>
            <a:ext cx="1995700" cy="432048"/>
          </a:xfrm>
          <a:prstGeom prst="rect">
            <a:avLst/>
          </a:prstGeom>
          <a:solidFill>
            <a:schemeClr val="accent1"/>
          </a:solidFill>
          <a:ln>
            <a:noFill/>
          </a:ln>
        </p:spPr>
        <p:txBody>
          <a:bodyPr vert="horz" wrap="square" lIns="91440" tIns="45720" rIns="91440" bIns="45720"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5703594" y="1887162"/>
            <a:ext cx="1995700" cy="369324"/>
          </a:xfrm>
          <a:prstGeom prst="rect">
            <a:avLst/>
          </a:prstGeom>
        </p:spPr>
        <p:txBody>
          <a:bodyPr wrap="square" lIns="91431" tIns="45716" rIns="91431" bIns="45716">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以人为本</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8059881" y="1800148"/>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8059194" y="2101389"/>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19" name="Rectangle 3"/>
          <p:cNvSpPr/>
          <p:nvPr/>
        </p:nvSpPr>
        <p:spPr>
          <a:xfrm>
            <a:off x="5703593" y="2780928"/>
            <a:ext cx="1995700" cy="432048"/>
          </a:xfrm>
          <a:prstGeom prst="rect">
            <a:avLst/>
          </a:prstGeom>
          <a:solidFill>
            <a:schemeClr val="accent2">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0" name="矩形 19"/>
          <p:cNvSpPr/>
          <p:nvPr/>
        </p:nvSpPr>
        <p:spPr>
          <a:xfrm>
            <a:off x="5703594" y="2823266"/>
            <a:ext cx="1995700" cy="369324"/>
          </a:xfrm>
          <a:prstGeom prst="rect">
            <a:avLst/>
          </a:prstGeom>
        </p:spPr>
        <p:txBody>
          <a:bodyPr wrap="square" lIns="91431" tIns="45716" rIns="91431" bIns="45716">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创新发展</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059881" y="2736252"/>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8059194" y="3037493"/>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23" name="Rectangle 3"/>
          <p:cNvSpPr/>
          <p:nvPr/>
        </p:nvSpPr>
        <p:spPr>
          <a:xfrm>
            <a:off x="5755837" y="3717032"/>
            <a:ext cx="1995700" cy="432048"/>
          </a:xfrm>
          <a:prstGeom prst="rect">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4" name="矩形 23"/>
          <p:cNvSpPr/>
          <p:nvPr/>
        </p:nvSpPr>
        <p:spPr>
          <a:xfrm>
            <a:off x="5755838" y="3759370"/>
            <a:ext cx="1995700" cy="369324"/>
          </a:xfrm>
          <a:prstGeom prst="rect">
            <a:avLst/>
          </a:prstGeom>
        </p:spPr>
        <p:txBody>
          <a:bodyPr wrap="square" lIns="91431" tIns="45716" rIns="91431" bIns="45716">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先进力量</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112125" y="3672356"/>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8111438" y="3973597"/>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27" name="Freeform 12"/>
          <p:cNvSpPr/>
          <p:nvPr/>
        </p:nvSpPr>
        <p:spPr bwMode="auto">
          <a:xfrm>
            <a:off x="1608675" y="4672808"/>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50000"/>
                  <a:lumOff val="50000"/>
                </a:schemeClr>
              </a:solidFill>
            </a:endParaRPr>
          </a:p>
        </p:txBody>
      </p:sp>
      <p:sp>
        <p:nvSpPr>
          <p:cNvPr id="28" name="Freeform 12"/>
          <p:cNvSpPr/>
          <p:nvPr/>
        </p:nvSpPr>
        <p:spPr bwMode="auto">
          <a:xfrm flipH="1" flipV="1">
            <a:off x="10246261" y="5707089"/>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50000"/>
                  <a:lumOff val="50000"/>
                </a:schemeClr>
              </a:solidFill>
            </a:endParaRPr>
          </a:p>
        </p:txBody>
      </p:sp>
      <p:sp>
        <p:nvSpPr>
          <p:cNvPr id="29" name="TextBox 28"/>
          <p:cNvSpPr txBox="1"/>
          <p:nvPr/>
        </p:nvSpPr>
        <p:spPr>
          <a:xfrm>
            <a:off x="1968575" y="4987008"/>
            <a:ext cx="8541902" cy="932563"/>
          </a:xfrm>
          <a:prstGeom prst="rect">
            <a:avLst/>
          </a:prstGeom>
          <a:noFill/>
        </p:spPr>
        <p:txBody>
          <a:bodyPr wrap="square" rtlCol="0">
            <a:spAutoFit/>
          </a:bodyPr>
          <a:lstStyle/>
          <a:p>
            <a:pPr>
              <a:lnSpc>
                <a:spcPct val="130000"/>
              </a:lnSpc>
              <a:spcBef>
                <a:spcPct val="0"/>
              </a:spcBef>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400"/>
                                        <p:tgtEl>
                                          <p:spTgt spid="16"/>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400"/>
                                        <p:tgtEl>
                                          <p:spTgt spid="17"/>
                                        </p:tgtEl>
                                      </p:cBhvr>
                                    </p:animEffect>
                                  </p:childTnLst>
                                </p:cTn>
                              </p:par>
                              <p:par>
                                <p:cTn id="19" presetID="14" presetClass="entr" presetSubtype="1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400"/>
                                        <p:tgtEl>
                                          <p:spTgt spid="18"/>
                                        </p:tgtEl>
                                      </p:cBhvr>
                                    </p:animEffect>
                                  </p:childTnLst>
                                </p:cTn>
                              </p:par>
                            </p:childTnLst>
                          </p:cTn>
                        </p:par>
                        <p:par>
                          <p:cTn id="22" fill="hold" nodeType="afterGroup">
                            <p:stCondLst>
                              <p:cond delay="1400"/>
                            </p:stCondLst>
                            <p:childTnLst>
                              <p:par>
                                <p:cTn id="23" presetID="22" presetClass="entr" presetSubtype="2"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400"/>
                                        <p:tgtEl>
                                          <p:spTgt spid="20"/>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400"/>
                                        <p:tgtEl>
                                          <p:spTgt spid="21"/>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400"/>
                                        <p:tgtEl>
                                          <p:spTgt spid="22"/>
                                        </p:tgtEl>
                                      </p:cBhvr>
                                    </p:animEffect>
                                  </p:childTnLst>
                                </p:cTn>
                              </p:par>
                            </p:childTnLst>
                          </p:cTn>
                        </p:par>
                        <p:par>
                          <p:cTn id="35" fill="hold" nodeType="afterGroup">
                            <p:stCondLst>
                              <p:cond delay="2300"/>
                            </p:stCondLst>
                            <p:childTnLst>
                              <p:par>
                                <p:cTn id="36" presetID="22" presetClass="entr" presetSubtype="2"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400"/>
                                        <p:tgtEl>
                                          <p:spTgt spid="24"/>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400"/>
                                        <p:tgtEl>
                                          <p:spTgt spid="25"/>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400"/>
                                        <p:tgtEl>
                                          <p:spTgt spid="26"/>
                                        </p:tgtEl>
                                      </p:cBhvr>
                                    </p:animEffect>
                                  </p:childTnLst>
                                </p:cTn>
                              </p:par>
                            </p:childTnLst>
                          </p:cTn>
                        </p:par>
                        <p:par>
                          <p:cTn id="48" fill="hold" nodeType="afterGroup">
                            <p:stCondLst>
                              <p:cond delay="3200"/>
                            </p:stCondLst>
                            <p:childTnLst>
                              <p:par>
                                <p:cTn id="49" presetID="1"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35" presetClass="path" presetSubtype="0" accel="50000" decel="50000" fill="hold" grpId="1" nodeType="withEffect">
                                  <p:stCondLst>
                                    <p:cond delay="0"/>
                                  </p:stCondLst>
                                  <p:childTnLst>
                                    <p:animMotion origin="layout" path="M -3.56836E-06 -3.7037E-07 L 0.36686 0.15278" pathEditMode="relative" rAng="0" ptsTypes="AA">
                                      <p:cBhvr>
                                        <p:cTn id="52" dur="500" spd="-99900" fill="hold"/>
                                        <p:tgtEl>
                                          <p:spTgt spid="27"/>
                                        </p:tgtEl>
                                        <p:attrNameLst>
                                          <p:attrName>ppt_x</p:attrName>
                                          <p:attrName>ppt_y</p:attrName>
                                        </p:attrNameLst>
                                      </p:cBhvr>
                                      <p:rCtr x="18343" y="7639"/>
                                    </p:animMotion>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7.85742E-07 -3.33333E-06 L -0.39495 -0.11018" pathEditMode="relative" rAng="0" ptsTypes="AA">
                                      <p:cBhvr>
                                        <p:cTn id="56" dur="500" spd="-99900" fill="hold"/>
                                        <p:tgtEl>
                                          <p:spTgt spid="28"/>
                                        </p:tgtEl>
                                        <p:attrNameLst>
                                          <p:attrName>ppt_x</p:attrName>
                                          <p:attrName>ppt_y</p:attrName>
                                        </p:attrNameLst>
                                      </p:cBhvr>
                                      <p:rCtr x="-19748" y="-5509"/>
                                    </p:animMotion>
                                  </p:childTnLst>
                                </p:cTn>
                              </p:par>
                            </p:childTnLst>
                          </p:cTn>
                        </p:par>
                        <p:par>
                          <p:cTn id="57" fill="hold" nodeType="afterGroup">
                            <p:stCondLst>
                              <p:cond delay="3700"/>
                            </p:stCondLst>
                            <p:childTnLst>
                              <p:par>
                                <p:cTn id="58" presetID="18" presetClass="entr" presetSubtype="3"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trips(up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7" grpId="0"/>
      <p:bldP spid="18" grpId="0"/>
      <p:bldP spid="19" grpId="0" animBg="1"/>
      <p:bldP spid="20" grpId="0"/>
      <p:bldP spid="21" grpId="0"/>
      <p:bldP spid="22" grpId="0"/>
      <p:bldP spid="23" grpId="0" animBg="1"/>
      <p:bldP spid="24" grpId="0"/>
      <p:bldP spid="25" grpId="0"/>
      <p:bldP spid="26" grpId="0"/>
      <p:bldP spid="27" grpId="0" animBg="1"/>
      <p:bldP spid="27" grpId="1" animBg="1"/>
      <p:bldP spid="28" grpId="0" animBg="1"/>
      <p:bldP spid="28" grpId="1" animBg="1"/>
      <p:bldP spid="2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9"/>
          <p:cNvSpPr txBox="1">
            <a:spLocks noChangeArrowheads="1"/>
          </p:cNvSpPr>
          <p:nvPr/>
        </p:nvSpPr>
        <p:spPr bwMode="auto">
          <a:xfrm>
            <a:off x="6865937" y="1746344"/>
            <a:ext cx="26558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rgbClr val="273849"/>
                </a:solidFill>
                <a:latin typeface="微软雅黑" panose="020b0503020204020204" pitchFamily="34" charset="-122"/>
                <a:ea typeface="微软雅黑" panose="020b0503020204020204" pitchFamily="34" charset="-122"/>
              </a:rPr>
              <a:t>单击</a:t>
            </a:r>
            <a:endParaRPr lang="en-US" altLang="zh-CN" sz="6600" b="1">
              <a:solidFill>
                <a:srgbClr val="273849"/>
              </a:solidFill>
              <a:latin typeface="微软雅黑" panose="020b0503020204020204" pitchFamily="34" charset="-122"/>
              <a:ea typeface="微软雅黑" panose="020b0503020204020204" pitchFamily="34" charset="-122"/>
            </a:endParaRPr>
          </a:p>
        </p:txBody>
      </p:sp>
      <p:sp>
        <p:nvSpPr>
          <p:cNvPr id="5" name="文本框 40"/>
          <p:cNvSpPr txBox="1">
            <a:spLocks noChangeArrowheads="1"/>
          </p:cNvSpPr>
          <p:nvPr/>
        </p:nvSpPr>
        <p:spPr bwMode="auto">
          <a:xfrm>
            <a:off x="7402512" y="2762344"/>
            <a:ext cx="2425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chemeClr val="accent2"/>
                </a:solidFill>
                <a:latin typeface="微软雅黑" panose="020b0503020204020204" pitchFamily="34" charset="-122"/>
                <a:ea typeface="微软雅黑" panose="020b0503020204020204" pitchFamily="34" charset="-122"/>
              </a:rPr>
              <a:t>此处</a:t>
            </a:r>
            <a:endParaRPr lang="zh-CN" altLang="en-US" sz="6600" b="1">
              <a:solidFill>
                <a:schemeClr val="accent2"/>
              </a:solidFill>
              <a:latin typeface="微软雅黑" panose="020b0503020204020204" pitchFamily="34" charset="-122"/>
              <a:ea typeface="微软雅黑" panose="020b0503020204020204" pitchFamily="34" charset="-122"/>
            </a:endParaRPr>
          </a:p>
        </p:txBody>
      </p:sp>
      <p:sp>
        <p:nvSpPr>
          <p:cNvPr id="6" name="文本框 41"/>
          <p:cNvSpPr txBox="1">
            <a:spLocks noChangeArrowheads="1"/>
          </p:cNvSpPr>
          <p:nvPr/>
        </p:nvSpPr>
        <p:spPr bwMode="auto">
          <a:xfrm>
            <a:off x="7912100" y="3870419"/>
            <a:ext cx="42799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rgbClr val="273849"/>
                </a:solidFill>
                <a:latin typeface="微软雅黑" panose="020b0503020204020204" pitchFamily="34" charset="-122"/>
                <a:ea typeface="微软雅黑" panose="020b0503020204020204" pitchFamily="34" charset="-122"/>
              </a:rPr>
              <a:t>添加标题</a:t>
            </a:r>
            <a:endParaRPr lang="en-US" altLang="zh-CN" sz="6600" b="1">
              <a:solidFill>
                <a:srgbClr val="273849"/>
              </a:solidFill>
              <a:latin typeface="微软雅黑" panose="020b0503020204020204" pitchFamily="34" charset="-122"/>
              <a:ea typeface="微软雅黑" panose="020b0503020204020204" pitchFamily="34" charset="-122"/>
            </a:endParaRPr>
          </a:p>
        </p:txBody>
      </p:sp>
      <p:sp>
        <p:nvSpPr>
          <p:cNvPr id="7" name="平行四边形 6"/>
          <p:cNvSpPr/>
          <p:nvPr/>
        </p:nvSpPr>
        <p:spPr bwMode="auto">
          <a:xfrm flipH="1">
            <a:off x="3294062" y="290606"/>
            <a:ext cx="4108450" cy="5532438"/>
          </a:xfrm>
          <a:prstGeom prst="parallelogram">
            <a:avLst>
              <a:gd name="adj" fmla="val 60369"/>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8" name="平行四边形 7"/>
          <p:cNvSpPr/>
          <p:nvPr/>
        </p:nvSpPr>
        <p:spPr bwMode="auto">
          <a:xfrm flipH="1">
            <a:off x="5399087" y="1176431"/>
            <a:ext cx="3541713" cy="5106988"/>
          </a:xfrm>
          <a:prstGeom prst="parallelogram">
            <a:avLst>
              <a:gd name="adj" fmla="val 65908"/>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18" y="2440411"/>
            <a:ext cx="3989387" cy="2091996"/>
          </a:xfrm>
          <a:prstGeom prst="rect">
            <a:avLst/>
          </a:prstGeom>
        </p:spPr>
      </p:pic>
      <p:sp>
        <p:nvSpPr>
          <p:cNvPr id="11" name="文本框 10"/>
          <p:cNvSpPr txBox="1"/>
          <p:nvPr/>
        </p:nvSpPr>
        <p:spPr>
          <a:xfrm>
            <a:off x="4910580" y="2226395"/>
            <a:ext cx="127631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r>
              <a:rPr lang="en-US" altLang="zh-CN" sz="13800" b="1">
                <a:solidFill>
                  <a:schemeClr val="bg1"/>
                </a:solidFill>
                <a:effectLst>
                  <a:outerShdw blurRad="38100" dist="38100" dir="2700000" algn="tl">
                    <a:srgbClr val="000000">
                      <a:alpha val="43137"/>
                    </a:srgbClr>
                  </a:outerShdw>
                </a:effectLst>
                <a:latin typeface="+mj-ea"/>
                <a:ea typeface="+mj-ea"/>
              </a:rPr>
              <a:t>2</a:t>
            </a:r>
            <a:endParaRPr lang="zh-CN" altLang="en-US" sz="13800" b="1">
              <a:solidFill>
                <a:schemeClr val="bg1"/>
              </a:solidFill>
              <a:effectLst>
                <a:outerShdw blurRad="38100" dist="38100" dir="2700000" algn="tl">
                  <a:srgbClr val="000000">
                    <a:alpha val="43137"/>
                  </a:srgbClr>
                </a:outerShdw>
              </a:effectLst>
              <a:latin typeface="+mj-ea"/>
              <a:ea typeface="+mj-ea"/>
            </a:endParaRPr>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nodeType="afterGroup">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nodeType="afterGroup">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right)">
                                      <p:cBhvr>
                                        <p:cTn id="26" dur="500"/>
                                        <p:tgtEl>
                                          <p:spTgt spid="4"/>
                                        </p:tgtEl>
                                      </p:cBhvr>
                                    </p:animEffect>
                                  </p:childTnLst>
                                </p:cTn>
                              </p:par>
                            </p:childTnLst>
                          </p:cTn>
                        </p:par>
                        <p:par>
                          <p:cTn id="27" fill="hold" nodeType="afterGroup">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ppt_x</p:attrName>
                                        </p:attrNameLst>
                                      </p:cBhvr>
                                      <p:tavLst>
                                        <p:tav tm="0">
                                          <p:val>
                                            <p:strVal val="#ppt_x-#ppt_w*1.125000"/>
                                          </p:val>
                                        </p:tav>
                                        <p:tav tm="100000">
                                          <p:val>
                                            <p:strVal val="#ppt_x"/>
                                          </p:val>
                                        </p:tav>
                                      </p:tavLst>
                                    </p:anim>
                                    <p:animEffect transition="in" filter="wipe(right)">
                                      <p:cBhvr>
                                        <p:cTn id="31" dur="500"/>
                                        <p:tgtEl>
                                          <p:spTgt spid="5"/>
                                        </p:tgtEl>
                                      </p:cBhvr>
                                    </p:animEffect>
                                  </p:childTnLst>
                                </p:cTn>
                              </p:par>
                            </p:childTnLst>
                          </p:cTn>
                        </p:par>
                        <p:par>
                          <p:cTn id="32" fill="hold" nodeType="afterGroup">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1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 name="矩形 47"/>
          <p:cNvSpPr>
            <a:spLocks noChangeArrowheads="1"/>
          </p:cNvSpPr>
          <p:nvPr/>
        </p:nvSpPr>
        <p:spPr bwMode="auto">
          <a:xfrm>
            <a:off x="1494486" y="5339890"/>
            <a:ext cx="9199859"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grpSp>
        <p:nvGrpSpPr>
          <p:cNvPr id="144" name="组合 143"/>
          <p:cNvGrpSpPr/>
          <p:nvPr/>
        </p:nvGrpSpPr>
        <p:grpSpPr>
          <a:xfrm>
            <a:off x="1809050" y="1522299"/>
            <a:ext cx="4080860" cy="136082"/>
            <a:chOff x="1507396" y="1628800"/>
            <a:chExt cx="4320480" cy="144016"/>
          </a:xfrm>
        </p:grpSpPr>
        <p:cxnSp>
          <p:nvCxnSpPr>
            <p:cNvPr id="145" name="直接连接符 14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a:off x="6414470" y="1522299"/>
            <a:ext cx="4080860" cy="136082"/>
            <a:chOff x="1507396" y="1628800"/>
            <a:chExt cx="4320480" cy="144016"/>
          </a:xfrm>
        </p:grpSpPr>
        <p:cxnSp>
          <p:nvCxnSpPr>
            <p:cNvPr id="157" name="直接连接符 15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8" name="TextBox 132"/>
          <p:cNvSpPr txBox="1"/>
          <p:nvPr/>
        </p:nvSpPr>
        <p:spPr>
          <a:xfrm>
            <a:off x="5710712" y="1260563"/>
            <a:ext cx="319193"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69" name="TextBox 133"/>
          <p:cNvSpPr txBox="1"/>
          <p:nvPr/>
        </p:nvSpPr>
        <p:spPr>
          <a:xfrm>
            <a:off x="5264477" y="1260563"/>
            <a:ext cx="336820"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0" name="TextBox 134"/>
          <p:cNvSpPr txBox="1"/>
          <p:nvPr/>
        </p:nvSpPr>
        <p:spPr>
          <a:xfrm>
            <a:off x="4811049" y="1260563"/>
            <a:ext cx="340025"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1" name="TextBox 135"/>
          <p:cNvSpPr txBox="1"/>
          <p:nvPr/>
        </p:nvSpPr>
        <p:spPr>
          <a:xfrm>
            <a:off x="4357621" y="1260563"/>
            <a:ext cx="335217"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2" name="TextBox 136"/>
          <p:cNvSpPr txBox="1"/>
          <p:nvPr/>
        </p:nvSpPr>
        <p:spPr>
          <a:xfrm>
            <a:off x="3904191"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3" name="TextBox 137"/>
          <p:cNvSpPr txBox="1"/>
          <p:nvPr/>
        </p:nvSpPr>
        <p:spPr>
          <a:xfrm>
            <a:off x="3450762"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4" name="TextBox 138"/>
          <p:cNvSpPr txBox="1"/>
          <p:nvPr/>
        </p:nvSpPr>
        <p:spPr>
          <a:xfrm>
            <a:off x="2997335" y="1260563"/>
            <a:ext cx="320797"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5" name="TextBox 139"/>
          <p:cNvSpPr txBox="1"/>
          <p:nvPr/>
        </p:nvSpPr>
        <p:spPr>
          <a:xfrm>
            <a:off x="2543905"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6" name="TextBox 140"/>
          <p:cNvSpPr txBox="1"/>
          <p:nvPr/>
        </p:nvSpPr>
        <p:spPr>
          <a:xfrm>
            <a:off x="2090476"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7" name="TextBox 141"/>
          <p:cNvSpPr txBox="1"/>
          <p:nvPr/>
        </p:nvSpPr>
        <p:spPr>
          <a:xfrm>
            <a:off x="1594654" y="1260563"/>
            <a:ext cx="397711"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8" name="TextBox 142"/>
          <p:cNvSpPr txBox="1"/>
          <p:nvPr/>
        </p:nvSpPr>
        <p:spPr>
          <a:xfrm>
            <a:off x="6244480" y="1260563"/>
            <a:ext cx="319193"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9" name="TextBox 143"/>
          <p:cNvSpPr txBox="1"/>
          <p:nvPr/>
        </p:nvSpPr>
        <p:spPr>
          <a:xfrm>
            <a:off x="6695898" y="1260563"/>
            <a:ext cx="336820"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0" name="TextBox 144"/>
          <p:cNvSpPr txBox="1"/>
          <p:nvPr/>
        </p:nvSpPr>
        <p:spPr>
          <a:xfrm>
            <a:off x="7149327" y="1260563"/>
            <a:ext cx="340025"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1" name="TextBox 145"/>
          <p:cNvSpPr txBox="1"/>
          <p:nvPr/>
        </p:nvSpPr>
        <p:spPr>
          <a:xfrm>
            <a:off x="7602755" y="1260563"/>
            <a:ext cx="335217"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2" name="TextBox 146"/>
          <p:cNvSpPr txBox="1"/>
          <p:nvPr/>
        </p:nvSpPr>
        <p:spPr>
          <a:xfrm>
            <a:off x="8056183"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3" name="TextBox 147"/>
          <p:cNvSpPr txBox="1"/>
          <p:nvPr/>
        </p:nvSpPr>
        <p:spPr>
          <a:xfrm>
            <a:off x="8509611"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4" name="TextBox 148"/>
          <p:cNvSpPr txBox="1"/>
          <p:nvPr/>
        </p:nvSpPr>
        <p:spPr>
          <a:xfrm>
            <a:off x="8963041" y="1260563"/>
            <a:ext cx="320797"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5" name="TextBox 149"/>
          <p:cNvSpPr txBox="1"/>
          <p:nvPr/>
        </p:nvSpPr>
        <p:spPr>
          <a:xfrm>
            <a:off x="9416468"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6" name="TextBox 150"/>
          <p:cNvSpPr txBox="1"/>
          <p:nvPr/>
        </p:nvSpPr>
        <p:spPr>
          <a:xfrm>
            <a:off x="9869897" y="1260563"/>
            <a:ext cx="35444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7" name="TextBox 151"/>
          <p:cNvSpPr txBox="1"/>
          <p:nvPr/>
        </p:nvSpPr>
        <p:spPr>
          <a:xfrm>
            <a:off x="10280934" y="1260563"/>
            <a:ext cx="397711"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8" name="五边形 187"/>
          <p:cNvSpPr/>
          <p:nvPr/>
        </p:nvSpPr>
        <p:spPr>
          <a:xfrm flipH="1">
            <a:off x="2997335" y="1900324"/>
            <a:ext cx="2892575"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9" name="五边形 188"/>
          <p:cNvSpPr/>
          <p:nvPr/>
        </p:nvSpPr>
        <p:spPr>
          <a:xfrm flipH="1">
            <a:off x="4043685" y="2385969"/>
            <a:ext cx="1846226"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0" name="五边形 189"/>
          <p:cNvSpPr/>
          <p:nvPr/>
        </p:nvSpPr>
        <p:spPr>
          <a:xfrm flipH="1">
            <a:off x="3341337" y="2871615"/>
            <a:ext cx="2548572"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1" name="五边形 190"/>
          <p:cNvSpPr/>
          <p:nvPr/>
        </p:nvSpPr>
        <p:spPr>
          <a:xfrm flipH="1">
            <a:off x="1838384" y="3357260"/>
            <a:ext cx="4051528"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2" name="五边形 191"/>
          <p:cNvSpPr/>
          <p:nvPr/>
        </p:nvSpPr>
        <p:spPr>
          <a:xfrm flipH="1">
            <a:off x="2543908" y="3842906"/>
            <a:ext cx="3346004"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3" name="五边形 192"/>
          <p:cNvSpPr/>
          <p:nvPr/>
        </p:nvSpPr>
        <p:spPr>
          <a:xfrm flipH="1">
            <a:off x="3622766" y="4328551"/>
            <a:ext cx="2267145"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4" name="五边形 193"/>
          <p:cNvSpPr/>
          <p:nvPr/>
        </p:nvSpPr>
        <p:spPr>
          <a:xfrm flipH="1">
            <a:off x="4529622" y="4814644"/>
            <a:ext cx="1360289" cy="306150"/>
          </a:xfrm>
          <a:prstGeom prst="homePlate">
            <a:avLst/>
          </a:pr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5" name="TextBox 159"/>
          <p:cNvSpPr txBox="1"/>
          <p:nvPr/>
        </p:nvSpPr>
        <p:spPr>
          <a:xfrm>
            <a:off x="2352674" y="1907992"/>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Impact MT Std" pitchFamily="34" charset="0"/>
                <a:ea typeface="微软雅黑" panose="020b0503020204020204" pitchFamily="34" charset="-122"/>
              </a:rPr>
              <a:t>文字</a:t>
            </a:r>
            <a:endParaRPr lang="zh-CN" altLang="en-US" sz="1325">
              <a:solidFill>
                <a:schemeClr val="tx1">
                  <a:lumMod val="65000"/>
                  <a:lumOff val="35000"/>
                </a:schemeClr>
              </a:solidFill>
              <a:latin typeface="Impact MT Std" pitchFamily="34" charset="0"/>
              <a:ea typeface="微软雅黑" panose="020b0503020204020204" pitchFamily="34" charset="-122"/>
            </a:endParaRPr>
          </a:p>
        </p:txBody>
      </p:sp>
      <p:sp>
        <p:nvSpPr>
          <p:cNvPr id="196" name="TextBox 160"/>
          <p:cNvSpPr txBox="1"/>
          <p:nvPr/>
        </p:nvSpPr>
        <p:spPr>
          <a:xfrm>
            <a:off x="3420318" y="2394228"/>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7" name="TextBox 161"/>
          <p:cNvSpPr txBox="1"/>
          <p:nvPr/>
        </p:nvSpPr>
        <p:spPr>
          <a:xfrm>
            <a:off x="2744358" y="2879506"/>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8" name="TextBox 162"/>
          <p:cNvSpPr txBox="1"/>
          <p:nvPr/>
        </p:nvSpPr>
        <p:spPr>
          <a:xfrm>
            <a:off x="1295471" y="3357264"/>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9" name="TextBox 163"/>
          <p:cNvSpPr txBox="1"/>
          <p:nvPr/>
        </p:nvSpPr>
        <p:spPr>
          <a:xfrm>
            <a:off x="2005474" y="3850575"/>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0" name="TextBox 164"/>
          <p:cNvSpPr txBox="1"/>
          <p:nvPr/>
        </p:nvSpPr>
        <p:spPr>
          <a:xfrm>
            <a:off x="2997337" y="4336811"/>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1" name="TextBox 165"/>
          <p:cNvSpPr txBox="1"/>
          <p:nvPr/>
        </p:nvSpPr>
        <p:spPr>
          <a:xfrm>
            <a:off x="3896578" y="4822089"/>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2" name="五边形 201"/>
          <p:cNvSpPr/>
          <p:nvPr/>
        </p:nvSpPr>
        <p:spPr>
          <a:xfrm>
            <a:off x="6414471" y="1900324"/>
            <a:ext cx="1532286"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latin typeface="Impact MT Std" pitchFamily="34" charset="0"/>
            </a:endParaRPr>
          </a:p>
        </p:txBody>
      </p:sp>
      <p:sp>
        <p:nvSpPr>
          <p:cNvPr id="203" name="五边形 202"/>
          <p:cNvSpPr/>
          <p:nvPr/>
        </p:nvSpPr>
        <p:spPr>
          <a:xfrm>
            <a:off x="6414473" y="2385969"/>
            <a:ext cx="2892572"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4" name="五边形 203"/>
          <p:cNvSpPr/>
          <p:nvPr/>
        </p:nvSpPr>
        <p:spPr>
          <a:xfrm>
            <a:off x="6414470" y="2871615"/>
            <a:ext cx="1813714"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5" name="五边形 204"/>
          <p:cNvSpPr/>
          <p:nvPr/>
        </p:nvSpPr>
        <p:spPr>
          <a:xfrm>
            <a:off x="6414471" y="3357260"/>
            <a:ext cx="3866464"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6" name="五边形 205"/>
          <p:cNvSpPr/>
          <p:nvPr/>
        </p:nvSpPr>
        <p:spPr>
          <a:xfrm>
            <a:off x="6414473" y="3842906"/>
            <a:ext cx="2798364"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7" name="五边形 206"/>
          <p:cNvSpPr/>
          <p:nvPr/>
        </p:nvSpPr>
        <p:spPr>
          <a:xfrm>
            <a:off x="6414474" y="4328551"/>
            <a:ext cx="3243425" cy="306150"/>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8" name="五边形 207"/>
          <p:cNvSpPr/>
          <p:nvPr/>
        </p:nvSpPr>
        <p:spPr>
          <a:xfrm>
            <a:off x="6414473" y="4814648"/>
            <a:ext cx="2390278" cy="298261"/>
          </a:xfrm>
          <a:prstGeom prst="homePlate">
            <a:avLst/>
          </a:prstGeom>
          <a:solidFill>
            <a:schemeClr val="accent3">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9" name="TextBox 173"/>
          <p:cNvSpPr txBox="1"/>
          <p:nvPr/>
        </p:nvSpPr>
        <p:spPr>
          <a:xfrm>
            <a:off x="8026477" y="1907992"/>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Impact MT Std" pitchFamily="34" charset="0"/>
                <a:ea typeface="微软雅黑" panose="020b0503020204020204" pitchFamily="34" charset="-122"/>
              </a:rPr>
              <a:t>文字</a:t>
            </a:r>
            <a:endParaRPr lang="zh-CN" altLang="en-US" sz="1325">
              <a:solidFill>
                <a:schemeClr val="tx1">
                  <a:lumMod val="65000"/>
                  <a:lumOff val="35000"/>
                </a:schemeClr>
              </a:solidFill>
              <a:latin typeface="Impact MT Std" pitchFamily="34" charset="0"/>
              <a:ea typeface="微软雅黑" panose="020b0503020204020204" pitchFamily="34" charset="-122"/>
            </a:endParaRPr>
          </a:p>
        </p:txBody>
      </p:sp>
      <p:sp>
        <p:nvSpPr>
          <p:cNvPr id="210" name="TextBox 174"/>
          <p:cNvSpPr txBox="1"/>
          <p:nvPr/>
        </p:nvSpPr>
        <p:spPr>
          <a:xfrm>
            <a:off x="9379398" y="2394228"/>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1" name="TextBox 175"/>
          <p:cNvSpPr txBox="1"/>
          <p:nvPr/>
        </p:nvSpPr>
        <p:spPr>
          <a:xfrm>
            <a:off x="8291169" y="2879506"/>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2" name="TextBox 176"/>
          <p:cNvSpPr txBox="1"/>
          <p:nvPr/>
        </p:nvSpPr>
        <p:spPr>
          <a:xfrm>
            <a:off x="10280937" y="3357264"/>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3" name="TextBox 177"/>
          <p:cNvSpPr txBox="1"/>
          <p:nvPr/>
        </p:nvSpPr>
        <p:spPr>
          <a:xfrm>
            <a:off x="9331681" y="3850575"/>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4" name="TextBox 178"/>
          <p:cNvSpPr txBox="1"/>
          <p:nvPr/>
        </p:nvSpPr>
        <p:spPr>
          <a:xfrm>
            <a:off x="9716808" y="4336811"/>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5" name="TextBox 179"/>
          <p:cNvSpPr txBox="1"/>
          <p:nvPr/>
        </p:nvSpPr>
        <p:spPr>
          <a:xfrm>
            <a:off x="8883675" y="4822089"/>
            <a:ext cx="524298"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endParaRPr lang="zh-CN" altLang="en-US" sz="132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6" name="TextBox 180"/>
          <p:cNvSpPr txBox="1"/>
          <p:nvPr/>
        </p:nvSpPr>
        <p:spPr>
          <a:xfrm>
            <a:off x="5979430" y="1864365"/>
            <a:ext cx="307978"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A</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7" name="TextBox 181"/>
          <p:cNvSpPr txBox="1"/>
          <p:nvPr/>
        </p:nvSpPr>
        <p:spPr>
          <a:xfrm>
            <a:off x="5979431" y="2350011"/>
            <a:ext cx="317592"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B</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8" name="TextBox 182"/>
          <p:cNvSpPr txBox="1"/>
          <p:nvPr/>
        </p:nvSpPr>
        <p:spPr>
          <a:xfrm>
            <a:off x="5979432" y="2835656"/>
            <a:ext cx="319193"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C</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9" name="TextBox 183"/>
          <p:cNvSpPr txBox="1"/>
          <p:nvPr/>
        </p:nvSpPr>
        <p:spPr>
          <a:xfrm>
            <a:off x="5979432" y="3321302"/>
            <a:ext cx="319193"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D</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0" name="TextBox 184"/>
          <p:cNvSpPr txBox="1"/>
          <p:nvPr/>
        </p:nvSpPr>
        <p:spPr>
          <a:xfrm>
            <a:off x="5979431" y="3806947"/>
            <a:ext cx="285544"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E</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1" name="TextBox 185"/>
          <p:cNvSpPr txBox="1"/>
          <p:nvPr/>
        </p:nvSpPr>
        <p:spPr>
          <a:xfrm>
            <a:off x="5979431" y="4292593"/>
            <a:ext cx="28073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F</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2" name="TextBox 186"/>
          <p:cNvSpPr txBox="1"/>
          <p:nvPr/>
        </p:nvSpPr>
        <p:spPr>
          <a:xfrm>
            <a:off x="5979431" y="4778240"/>
            <a:ext cx="317592"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G</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outVertical)">
                                      <p:cBhvr>
                                        <p:cTn id="7" dur="500"/>
                                        <p:tgtEl>
                                          <p:spTgt spid="143"/>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16"/>
                                        </p:tgtEl>
                                        <p:attrNameLst>
                                          <p:attrName>style.visibility</p:attrName>
                                        </p:attrNameLst>
                                      </p:cBhvr>
                                      <p:to>
                                        <p:strVal val="visible"/>
                                      </p:to>
                                    </p:set>
                                    <p:anim calcmode="lin" valueType="num">
                                      <p:cBhvr additive="base">
                                        <p:cTn id="11" dur="500" fill="hold"/>
                                        <p:tgtEl>
                                          <p:spTgt spid="216"/>
                                        </p:tgtEl>
                                        <p:attrNameLst>
                                          <p:attrName>ppt_x</p:attrName>
                                        </p:attrNameLst>
                                      </p:cBhvr>
                                      <p:tavLst>
                                        <p:tav tm="0">
                                          <p:val>
                                            <p:strVal val="#ppt_x"/>
                                          </p:val>
                                        </p:tav>
                                        <p:tav tm="100000">
                                          <p:val>
                                            <p:strVal val="#ppt_x"/>
                                          </p:val>
                                        </p:tav>
                                      </p:tavLst>
                                    </p:anim>
                                    <p:anim calcmode="lin" valueType="num">
                                      <p:cBhvr additive="base">
                                        <p:cTn id="12" dur="500" fill="hold"/>
                                        <p:tgtEl>
                                          <p:spTgt spid="2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17"/>
                                        </p:tgtEl>
                                        <p:attrNameLst>
                                          <p:attrName>style.visibility</p:attrName>
                                        </p:attrNameLst>
                                      </p:cBhvr>
                                      <p:to>
                                        <p:strVal val="visible"/>
                                      </p:to>
                                    </p:set>
                                    <p:anim calcmode="lin" valueType="num">
                                      <p:cBhvr additive="base">
                                        <p:cTn id="15" dur="500" fill="hold"/>
                                        <p:tgtEl>
                                          <p:spTgt spid="217"/>
                                        </p:tgtEl>
                                        <p:attrNameLst>
                                          <p:attrName>ppt_x</p:attrName>
                                        </p:attrNameLst>
                                      </p:cBhvr>
                                      <p:tavLst>
                                        <p:tav tm="0">
                                          <p:val>
                                            <p:strVal val="#ppt_x"/>
                                          </p:val>
                                        </p:tav>
                                        <p:tav tm="100000">
                                          <p:val>
                                            <p:strVal val="#ppt_x"/>
                                          </p:val>
                                        </p:tav>
                                      </p:tavLst>
                                    </p:anim>
                                    <p:anim calcmode="lin" valueType="num">
                                      <p:cBhvr additive="base">
                                        <p:cTn id="16" dur="500" fill="hold"/>
                                        <p:tgtEl>
                                          <p:spTgt spid="2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18"/>
                                        </p:tgtEl>
                                        <p:attrNameLst>
                                          <p:attrName>style.visibility</p:attrName>
                                        </p:attrNameLst>
                                      </p:cBhvr>
                                      <p:to>
                                        <p:strVal val="visible"/>
                                      </p:to>
                                    </p:set>
                                    <p:anim calcmode="lin" valueType="num">
                                      <p:cBhvr additive="base">
                                        <p:cTn id="19" dur="500" fill="hold"/>
                                        <p:tgtEl>
                                          <p:spTgt spid="218"/>
                                        </p:tgtEl>
                                        <p:attrNameLst>
                                          <p:attrName>ppt_x</p:attrName>
                                        </p:attrNameLst>
                                      </p:cBhvr>
                                      <p:tavLst>
                                        <p:tav tm="0">
                                          <p:val>
                                            <p:strVal val="#ppt_x"/>
                                          </p:val>
                                        </p:tav>
                                        <p:tav tm="100000">
                                          <p:val>
                                            <p:strVal val="#ppt_x"/>
                                          </p:val>
                                        </p:tav>
                                      </p:tavLst>
                                    </p:anim>
                                    <p:anim calcmode="lin" valueType="num">
                                      <p:cBhvr additive="base">
                                        <p:cTn id="20" dur="500" fill="hold"/>
                                        <p:tgtEl>
                                          <p:spTgt spid="2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19"/>
                                        </p:tgtEl>
                                        <p:attrNameLst>
                                          <p:attrName>style.visibility</p:attrName>
                                        </p:attrNameLst>
                                      </p:cBhvr>
                                      <p:to>
                                        <p:strVal val="visible"/>
                                      </p:to>
                                    </p:set>
                                    <p:anim calcmode="lin" valueType="num">
                                      <p:cBhvr additive="base">
                                        <p:cTn id="23" dur="500" fill="hold"/>
                                        <p:tgtEl>
                                          <p:spTgt spid="219"/>
                                        </p:tgtEl>
                                        <p:attrNameLst>
                                          <p:attrName>ppt_x</p:attrName>
                                        </p:attrNameLst>
                                      </p:cBhvr>
                                      <p:tavLst>
                                        <p:tav tm="0">
                                          <p:val>
                                            <p:strVal val="#ppt_x"/>
                                          </p:val>
                                        </p:tav>
                                        <p:tav tm="100000">
                                          <p:val>
                                            <p:strVal val="#ppt_x"/>
                                          </p:val>
                                        </p:tav>
                                      </p:tavLst>
                                    </p:anim>
                                    <p:anim calcmode="lin" valueType="num">
                                      <p:cBhvr additive="base">
                                        <p:cTn id="24" dur="500" fill="hold"/>
                                        <p:tgtEl>
                                          <p:spTgt spid="21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additive="base">
                                        <p:cTn id="27" dur="500" fill="hold"/>
                                        <p:tgtEl>
                                          <p:spTgt spid="220"/>
                                        </p:tgtEl>
                                        <p:attrNameLst>
                                          <p:attrName>ppt_x</p:attrName>
                                        </p:attrNameLst>
                                      </p:cBhvr>
                                      <p:tavLst>
                                        <p:tav tm="0">
                                          <p:val>
                                            <p:strVal val="#ppt_x"/>
                                          </p:val>
                                        </p:tav>
                                        <p:tav tm="100000">
                                          <p:val>
                                            <p:strVal val="#ppt_x"/>
                                          </p:val>
                                        </p:tav>
                                      </p:tavLst>
                                    </p:anim>
                                    <p:anim calcmode="lin" valueType="num">
                                      <p:cBhvr additive="base">
                                        <p:cTn id="28" dur="500" fill="hold"/>
                                        <p:tgtEl>
                                          <p:spTgt spid="22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additive="base">
                                        <p:cTn id="31" dur="500" fill="hold"/>
                                        <p:tgtEl>
                                          <p:spTgt spid="221"/>
                                        </p:tgtEl>
                                        <p:attrNameLst>
                                          <p:attrName>ppt_x</p:attrName>
                                        </p:attrNameLst>
                                      </p:cBhvr>
                                      <p:tavLst>
                                        <p:tav tm="0">
                                          <p:val>
                                            <p:strVal val="#ppt_x"/>
                                          </p:val>
                                        </p:tav>
                                        <p:tav tm="100000">
                                          <p:val>
                                            <p:strVal val="#ppt_x"/>
                                          </p:val>
                                        </p:tav>
                                      </p:tavLst>
                                    </p:anim>
                                    <p:anim calcmode="lin" valueType="num">
                                      <p:cBhvr additive="base">
                                        <p:cTn id="32" dur="500" fill="hold"/>
                                        <p:tgtEl>
                                          <p:spTgt spid="22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22"/>
                                        </p:tgtEl>
                                        <p:attrNameLst>
                                          <p:attrName>style.visibility</p:attrName>
                                        </p:attrNameLst>
                                      </p:cBhvr>
                                      <p:to>
                                        <p:strVal val="visible"/>
                                      </p:to>
                                    </p:set>
                                    <p:anim calcmode="lin" valueType="num">
                                      <p:cBhvr additive="base">
                                        <p:cTn id="35" dur="500" fill="hold"/>
                                        <p:tgtEl>
                                          <p:spTgt spid="222"/>
                                        </p:tgtEl>
                                        <p:attrNameLst>
                                          <p:attrName>ppt_x</p:attrName>
                                        </p:attrNameLst>
                                      </p:cBhvr>
                                      <p:tavLst>
                                        <p:tav tm="0">
                                          <p:val>
                                            <p:strVal val="#ppt_x"/>
                                          </p:val>
                                        </p:tav>
                                        <p:tav tm="100000">
                                          <p:val>
                                            <p:strVal val="#ppt_x"/>
                                          </p:val>
                                        </p:tav>
                                      </p:tavLst>
                                    </p:anim>
                                    <p:anim calcmode="lin" valueType="num">
                                      <p:cBhvr additive="base">
                                        <p:cTn id="36" dur="500" fill="hold"/>
                                        <p:tgtEl>
                                          <p:spTgt spid="222"/>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02"/>
                                        </p:tgtEl>
                                        <p:attrNameLst>
                                          <p:attrName>style.visibility</p:attrName>
                                        </p:attrNameLst>
                                      </p:cBhvr>
                                      <p:to>
                                        <p:strVal val="visible"/>
                                      </p:to>
                                    </p:set>
                                    <p:animEffect transition="in" filter="wipe(left)">
                                      <p:cBhvr>
                                        <p:cTn id="40" dur="500"/>
                                        <p:tgtEl>
                                          <p:spTgt spid="202"/>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203"/>
                                        </p:tgtEl>
                                        <p:attrNameLst>
                                          <p:attrName>style.visibility</p:attrName>
                                        </p:attrNameLst>
                                      </p:cBhvr>
                                      <p:to>
                                        <p:strVal val="visible"/>
                                      </p:to>
                                    </p:set>
                                    <p:animEffect transition="in" filter="wipe(left)">
                                      <p:cBhvr>
                                        <p:cTn id="43" dur="500"/>
                                        <p:tgtEl>
                                          <p:spTgt spid="203"/>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204"/>
                                        </p:tgtEl>
                                        <p:attrNameLst>
                                          <p:attrName>style.visibility</p:attrName>
                                        </p:attrNameLst>
                                      </p:cBhvr>
                                      <p:to>
                                        <p:strVal val="visible"/>
                                      </p:to>
                                    </p:set>
                                    <p:animEffect transition="in" filter="wipe(left)">
                                      <p:cBhvr>
                                        <p:cTn id="46" dur="500"/>
                                        <p:tgtEl>
                                          <p:spTgt spid="204"/>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205"/>
                                        </p:tgtEl>
                                        <p:attrNameLst>
                                          <p:attrName>style.visibility</p:attrName>
                                        </p:attrNameLst>
                                      </p:cBhvr>
                                      <p:to>
                                        <p:strVal val="visible"/>
                                      </p:to>
                                    </p:set>
                                    <p:animEffect transition="in" filter="wipe(left)">
                                      <p:cBhvr>
                                        <p:cTn id="49" dur="500"/>
                                        <p:tgtEl>
                                          <p:spTgt spid="205"/>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206"/>
                                        </p:tgtEl>
                                        <p:attrNameLst>
                                          <p:attrName>style.visibility</p:attrName>
                                        </p:attrNameLst>
                                      </p:cBhvr>
                                      <p:to>
                                        <p:strVal val="visible"/>
                                      </p:to>
                                    </p:set>
                                    <p:animEffect transition="in" filter="wipe(left)">
                                      <p:cBhvr>
                                        <p:cTn id="52" dur="500"/>
                                        <p:tgtEl>
                                          <p:spTgt spid="206"/>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207"/>
                                        </p:tgtEl>
                                        <p:attrNameLst>
                                          <p:attrName>style.visibility</p:attrName>
                                        </p:attrNameLst>
                                      </p:cBhvr>
                                      <p:to>
                                        <p:strVal val="visible"/>
                                      </p:to>
                                    </p:set>
                                    <p:animEffect transition="in" filter="wipe(left)">
                                      <p:cBhvr>
                                        <p:cTn id="55" dur="500"/>
                                        <p:tgtEl>
                                          <p:spTgt spid="207"/>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208"/>
                                        </p:tgtEl>
                                        <p:attrNameLst>
                                          <p:attrName>style.visibility</p:attrName>
                                        </p:attrNameLst>
                                      </p:cBhvr>
                                      <p:to>
                                        <p:strVal val="visible"/>
                                      </p:to>
                                    </p:set>
                                    <p:animEffect transition="in" filter="wipe(left)">
                                      <p:cBhvr>
                                        <p:cTn id="58" dur="500"/>
                                        <p:tgtEl>
                                          <p:spTgt spid="20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8"/>
                                        </p:tgtEl>
                                        <p:attrNameLst>
                                          <p:attrName>style.visibility</p:attrName>
                                        </p:attrNameLst>
                                      </p:cBhvr>
                                      <p:to>
                                        <p:strVal val="visible"/>
                                      </p:to>
                                    </p:set>
                                    <p:animEffect transition="in" filter="wipe(right)">
                                      <p:cBhvr>
                                        <p:cTn id="61" dur="500"/>
                                        <p:tgtEl>
                                          <p:spTgt spid="188"/>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89"/>
                                        </p:tgtEl>
                                        <p:attrNameLst>
                                          <p:attrName>style.visibility</p:attrName>
                                        </p:attrNameLst>
                                      </p:cBhvr>
                                      <p:to>
                                        <p:strVal val="visible"/>
                                      </p:to>
                                    </p:set>
                                    <p:animEffect transition="in" filter="wipe(right)">
                                      <p:cBhvr>
                                        <p:cTn id="64" dur="500"/>
                                        <p:tgtEl>
                                          <p:spTgt spid="189"/>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90"/>
                                        </p:tgtEl>
                                        <p:attrNameLst>
                                          <p:attrName>style.visibility</p:attrName>
                                        </p:attrNameLst>
                                      </p:cBhvr>
                                      <p:to>
                                        <p:strVal val="visible"/>
                                      </p:to>
                                    </p:set>
                                    <p:animEffect transition="in" filter="wipe(right)">
                                      <p:cBhvr>
                                        <p:cTn id="67" dur="500"/>
                                        <p:tgtEl>
                                          <p:spTgt spid="190"/>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91"/>
                                        </p:tgtEl>
                                        <p:attrNameLst>
                                          <p:attrName>style.visibility</p:attrName>
                                        </p:attrNameLst>
                                      </p:cBhvr>
                                      <p:to>
                                        <p:strVal val="visible"/>
                                      </p:to>
                                    </p:set>
                                    <p:animEffect transition="in" filter="wipe(right)">
                                      <p:cBhvr>
                                        <p:cTn id="70" dur="500"/>
                                        <p:tgtEl>
                                          <p:spTgt spid="191"/>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92"/>
                                        </p:tgtEl>
                                        <p:attrNameLst>
                                          <p:attrName>style.visibility</p:attrName>
                                        </p:attrNameLst>
                                      </p:cBhvr>
                                      <p:to>
                                        <p:strVal val="visible"/>
                                      </p:to>
                                    </p:set>
                                    <p:animEffect transition="in" filter="wipe(right)">
                                      <p:cBhvr>
                                        <p:cTn id="73" dur="500"/>
                                        <p:tgtEl>
                                          <p:spTgt spid="192"/>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93"/>
                                        </p:tgtEl>
                                        <p:attrNameLst>
                                          <p:attrName>style.visibility</p:attrName>
                                        </p:attrNameLst>
                                      </p:cBhvr>
                                      <p:to>
                                        <p:strVal val="visible"/>
                                      </p:to>
                                    </p:set>
                                    <p:animEffect transition="in" filter="wipe(right)">
                                      <p:cBhvr>
                                        <p:cTn id="76" dur="500"/>
                                        <p:tgtEl>
                                          <p:spTgt spid="193"/>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94"/>
                                        </p:tgtEl>
                                        <p:attrNameLst>
                                          <p:attrName>style.visibility</p:attrName>
                                        </p:attrNameLst>
                                      </p:cBhvr>
                                      <p:to>
                                        <p:strVal val="visible"/>
                                      </p:to>
                                    </p:set>
                                    <p:animEffect transition="in" filter="wipe(right)">
                                      <p:cBhvr>
                                        <p:cTn id="79" dur="500"/>
                                        <p:tgtEl>
                                          <p:spTgt spid="194"/>
                                        </p:tgtEl>
                                      </p:cBhvr>
                                    </p:animEffect>
                                  </p:childTnLst>
                                </p:cTn>
                              </p:par>
                            </p:childTnLst>
                          </p:cTn>
                        </p:par>
                        <p:par>
                          <p:cTn id="80" fill="hold" nodeType="afterGroup">
                            <p:stCondLst>
                              <p:cond delay="2100"/>
                            </p:stCondLst>
                            <p:childTnLst>
                              <p:par>
                                <p:cTn id="81" presetID="22" presetClass="entr" presetSubtype="8" fill="hold" grpId="0" nodeType="afterEffect">
                                  <p:stCondLst>
                                    <p:cond delay="0"/>
                                  </p:stCondLst>
                                  <p:childTnLst>
                                    <p:set>
                                      <p:cBhvr>
                                        <p:cTn id="82" dur="1" fill="hold">
                                          <p:stCondLst>
                                            <p:cond delay="0"/>
                                          </p:stCondLst>
                                        </p:cTn>
                                        <p:tgtEl>
                                          <p:spTgt spid="209"/>
                                        </p:tgtEl>
                                        <p:attrNameLst>
                                          <p:attrName>style.visibility</p:attrName>
                                        </p:attrNameLst>
                                      </p:cBhvr>
                                      <p:to>
                                        <p:strVal val="visible"/>
                                      </p:to>
                                    </p:set>
                                    <p:animEffect transition="in" filter="wipe(left)">
                                      <p:cBhvr>
                                        <p:cTn id="83" dur="500"/>
                                        <p:tgtEl>
                                          <p:spTgt spid="20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10"/>
                                        </p:tgtEl>
                                        <p:attrNameLst>
                                          <p:attrName>style.visibility</p:attrName>
                                        </p:attrNameLst>
                                      </p:cBhvr>
                                      <p:to>
                                        <p:strVal val="visible"/>
                                      </p:to>
                                    </p:set>
                                    <p:animEffect transition="in" filter="wipe(left)">
                                      <p:cBhvr>
                                        <p:cTn id="86" dur="500"/>
                                        <p:tgtEl>
                                          <p:spTgt spid="21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11"/>
                                        </p:tgtEl>
                                        <p:attrNameLst>
                                          <p:attrName>style.visibility</p:attrName>
                                        </p:attrNameLst>
                                      </p:cBhvr>
                                      <p:to>
                                        <p:strVal val="visible"/>
                                      </p:to>
                                    </p:set>
                                    <p:animEffect transition="in" filter="wipe(left)">
                                      <p:cBhvr>
                                        <p:cTn id="89" dur="500"/>
                                        <p:tgtEl>
                                          <p:spTgt spid="21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12"/>
                                        </p:tgtEl>
                                        <p:attrNameLst>
                                          <p:attrName>style.visibility</p:attrName>
                                        </p:attrNameLst>
                                      </p:cBhvr>
                                      <p:to>
                                        <p:strVal val="visible"/>
                                      </p:to>
                                    </p:set>
                                    <p:animEffect transition="in" filter="wipe(left)">
                                      <p:cBhvr>
                                        <p:cTn id="92" dur="500"/>
                                        <p:tgtEl>
                                          <p:spTgt spid="212"/>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13"/>
                                        </p:tgtEl>
                                        <p:attrNameLst>
                                          <p:attrName>style.visibility</p:attrName>
                                        </p:attrNameLst>
                                      </p:cBhvr>
                                      <p:to>
                                        <p:strVal val="visible"/>
                                      </p:to>
                                    </p:set>
                                    <p:animEffect transition="in" filter="wipe(left)">
                                      <p:cBhvr>
                                        <p:cTn id="95" dur="500"/>
                                        <p:tgtEl>
                                          <p:spTgt spid="21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14"/>
                                        </p:tgtEl>
                                        <p:attrNameLst>
                                          <p:attrName>style.visibility</p:attrName>
                                        </p:attrNameLst>
                                      </p:cBhvr>
                                      <p:to>
                                        <p:strVal val="visible"/>
                                      </p:to>
                                    </p:set>
                                    <p:animEffect transition="in" filter="wipe(left)">
                                      <p:cBhvr>
                                        <p:cTn id="98" dur="500"/>
                                        <p:tgtEl>
                                          <p:spTgt spid="21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15"/>
                                        </p:tgtEl>
                                        <p:attrNameLst>
                                          <p:attrName>style.visibility</p:attrName>
                                        </p:attrNameLst>
                                      </p:cBhvr>
                                      <p:to>
                                        <p:strVal val="visible"/>
                                      </p:to>
                                    </p:set>
                                    <p:animEffect transition="in" filter="wipe(left)">
                                      <p:cBhvr>
                                        <p:cTn id="101" dur="500"/>
                                        <p:tgtEl>
                                          <p:spTgt spid="215"/>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95"/>
                                        </p:tgtEl>
                                        <p:attrNameLst>
                                          <p:attrName>style.visibility</p:attrName>
                                        </p:attrNameLst>
                                      </p:cBhvr>
                                      <p:to>
                                        <p:strVal val="visible"/>
                                      </p:to>
                                    </p:set>
                                    <p:animEffect transition="in" filter="wipe(right)">
                                      <p:cBhvr>
                                        <p:cTn id="104" dur="500"/>
                                        <p:tgtEl>
                                          <p:spTgt spid="195"/>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96"/>
                                        </p:tgtEl>
                                        <p:attrNameLst>
                                          <p:attrName>style.visibility</p:attrName>
                                        </p:attrNameLst>
                                      </p:cBhvr>
                                      <p:to>
                                        <p:strVal val="visible"/>
                                      </p:to>
                                    </p:set>
                                    <p:animEffect transition="in" filter="wipe(right)">
                                      <p:cBhvr>
                                        <p:cTn id="107" dur="500"/>
                                        <p:tgtEl>
                                          <p:spTgt spid="196"/>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97"/>
                                        </p:tgtEl>
                                        <p:attrNameLst>
                                          <p:attrName>style.visibility</p:attrName>
                                        </p:attrNameLst>
                                      </p:cBhvr>
                                      <p:to>
                                        <p:strVal val="visible"/>
                                      </p:to>
                                    </p:set>
                                    <p:animEffect transition="in" filter="wipe(right)">
                                      <p:cBhvr>
                                        <p:cTn id="110" dur="500"/>
                                        <p:tgtEl>
                                          <p:spTgt spid="19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98"/>
                                        </p:tgtEl>
                                        <p:attrNameLst>
                                          <p:attrName>style.visibility</p:attrName>
                                        </p:attrNameLst>
                                      </p:cBhvr>
                                      <p:to>
                                        <p:strVal val="visible"/>
                                      </p:to>
                                    </p:set>
                                    <p:animEffect transition="in" filter="wipe(right)">
                                      <p:cBhvr>
                                        <p:cTn id="113" dur="500"/>
                                        <p:tgtEl>
                                          <p:spTgt spid="198"/>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99"/>
                                        </p:tgtEl>
                                        <p:attrNameLst>
                                          <p:attrName>style.visibility</p:attrName>
                                        </p:attrNameLst>
                                      </p:cBhvr>
                                      <p:to>
                                        <p:strVal val="visible"/>
                                      </p:to>
                                    </p:set>
                                    <p:animEffect transition="in" filter="wipe(right)">
                                      <p:cBhvr>
                                        <p:cTn id="116" dur="500"/>
                                        <p:tgtEl>
                                          <p:spTgt spid="19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200"/>
                                        </p:tgtEl>
                                        <p:attrNameLst>
                                          <p:attrName>style.visibility</p:attrName>
                                        </p:attrNameLst>
                                      </p:cBhvr>
                                      <p:to>
                                        <p:strVal val="visible"/>
                                      </p:to>
                                    </p:set>
                                    <p:animEffect transition="in" filter="wipe(right)">
                                      <p:cBhvr>
                                        <p:cTn id="119" dur="500"/>
                                        <p:tgtEl>
                                          <p:spTgt spid="20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201"/>
                                        </p:tgtEl>
                                        <p:attrNameLst>
                                          <p:attrName>style.visibility</p:attrName>
                                        </p:attrNameLst>
                                      </p:cBhvr>
                                      <p:to>
                                        <p:strVal val="visible"/>
                                      </p:to>
                                    </p:set>
                                    <p:animEffect transition="in" filter="wipe(right)">
                                      <p:cBhvr>
                                        <p:cTn id="122" dur="500"/>
                                        <p:tgtEl>
                                          <p:spTgt spid="201"/>
                                        </p:tgtEl>
                                      </p:cBhvr>
                                    </p:animEffect>
                                  </p:childTnLst>
                                </p:cTn>
                              </p:par>
                            </p:childTnLst>
                          </p:cTn>
                        </p:par>
                        <p:par>
                          <p:cTn id="123" fill="hold" nodeType="afterGroup">
                            <p:stCondLst>
                              <p:cond delay="2600"/>
                            </p:stCondLst>
                            <p:childTnLst>
                              <p:par>
                                <p:cTn id="124" presetID="10" presetClass="entr" presetSubtype="0" fill="hold" nodeType="afterEffect">
                                  <p:stCondLst>
                                    <p:cond delay="0"/>
                                  </p:stCondLst>
                                  <p:childTnLst>
                                    <p:set>
                                      <p:cBhvr>
                                        <p:cTn id="125" dur="1" fill="hold">
                                          <p:stCondLst>
                                            <p:cond delay="0"/>
                                          </p:stCondLst>
                                        </p:cTn>
                                        <p:tgtEl>
                                          <p:spTgt spid="144"/>
                                        </p:tgtEl>
                                        <p:attrNameLst>
                                          <p:attrName>style.visibility</p:attrName>
                                        </p:attrNameLst>
                                      </p:cBhvr>
                                      <p:to>
                                        <p:strVal val="visible"/>
                                      </p:to>
                                    </p:set>
                                    <p:animEffect transition="in" filter="fade">
                                      <p:cBhvr>
                                        <p:cTn id="126" dur="500"/>
                                        <p:tgtEl>
                                          <p:spTgt spid="144"/>
                                        </p:tgtEl>
                                      </p:cBhvr>
                                    </p:animEffect>
                                  </p:childTnLst>
                                </p:cTn>
                              </p:par>
                              <p:par>
                                <p:cTn id="127" presetID="10" presetClass="entr" presetSubtype="0" fill="hold" nodeType="withEffect">
                                  <p:stCondLst>
                                    <p:cond delay="0"/>
                                  </p:stCondLst>
                                  <p:childTnLst>
                                    <p:set>
                                      <p:cBhvr>
                                        <p:cTn id="128" dur="1" fill="hold">
                                          <p:stCondLst>
                                            <p:cond delay="0"/>
                                          </p:stCondLst>
                                        </p:cTn>
                                        <p:tgtEl>
                                          <p:spTgt spid="156"/>
                                        </p:tgtEl>
                                        <p:attrNameLst>
                                          <p:attrName>style.visibility</p:attrName>
                                        </p:attrNameLst>
                                      </p:cBhvr>
                                      <p:to>
                                        <p:strVal val="visible"/>
                                      </p:to>
                                    </p:set>
                                    <p:animEffect transition="in" filter="fade">
                                      <p:cBhvr>
                                        <p:cTn id="129" dur="500"/>
                                        <p:tgtEl>
                                          <p:spTgt spid="156"/>
                                        </p:tgtEl>
                                      </p:cBhvr>
                                    </p:animEffect>
                                  </p:childTnLst>
                                </p:cTn>
                              </p:par>
                            </p:childTnLst>
                          </p:cTn>
                        </p:par>
                        <p:par>
                          <p:cTn id="130" fill="hold" nodeType="afterGroup">
                            <p:stCondLst>
                              <p:cond delay="3100"/>
                            </p:stCondLst>
                            <p:childTnLst>
                              <p:par>
                                <p:cTn id="131" presetID="12" presetClass="entr" presetSubtype="4" fill="hold" grpId="0" nodeType="afterEffect">
                                  <p:stCondLst>
                                    <p:cond delay="0"/>
                                  </p:stCondLst>
                                  <p:childTnLst>
                                    <p:set>
                                      <p:cBhvr>
                                        <p:cTn id="132" dur="1" fill="hold">
                                          <p:stCondLst>
                                            <p:cond delay="0"/>
                                          </p:stCondLst>
                                        </p:cTn>
                                        <p:tgtEl>
                                          <p:spTgt spid="168"/>
                                        </p:tgtEl>
                                        <p:attrNameLst>
                                          <p:attrName>style.visibility</p:attrName>
                                        </p:attrNameLst>
                                      </p:cBhvr>
                                      <p:to>
                                        <p:strVal val="visible"/>
                                      </p:to>
                                    </p:set>
                                    <p:anim calcmode="lin" valueType="num">
                                      <p:cBhvr additive="base">
                                        <p:cTn id="133" dur="500"/>
                                        <p:tgtEl>
                                          <p:spTgt spid="168"/>
                                        </p:tgtEl>
                                        <p:attrNameLst>
                                          <p:attrName>ppt_y</p:attrName>
                                        </p:attrNameLst>
                                      </p:cBhvr>
                                      <p:tavLst>
                                        <p:tav tm="0">
                                          <p:val>
                                            <p:strVal val="#ppt_y+#ppt_h*1.125000"/>
                                          </p:val>
                                        </p:tav>
                                        <p:tav tm="100000">
                                          <p:val>
                                            <p:strVal val="#ppt_y"/>
                                          </p:val>
                                        </p:tav>
                                      </p:tavLst>
                                    </p:anim>
                                    <p:animEffect transition="in" filter="wipe(up)">
                                      <p:cBhvr>
                                        <p:cTn id="134" dur="500"/>
                                        <p:tgtEl>
                                          <p:spTgt spid="168"/>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169"/>
                                        </p:tgtEl>
                                        <p:attrNameLst>
                                          <p:attrName>style.visibility</p:attrName>
                                        </p:attrNameLst>
                                      </p:cBhvr>
                                      <p:to>
                                        <p:strVal val="visible"/>
                                      </p:to>
                                    </p:set>
                                    <p:anim calcmode="lin" valueType="num">
                                      <p:cBhvr additive="base">
                                        <p:cTn id="137" dur="500"/>
                                        <p:tgtEl>
                                          <p:spTgt spid="169"/>
                                        </p:tgtEl>
                                        <p:attrNameLst>
                                          <p:attrName>ppt_y</p:attrName>
                                        </p:attrNameLst>
                                      </p:cBhvr>
                                      <p:tavLst>
                                        <p:tav tm="0">
                                          <p:val>
                                            <p:strVal val="#ppt_y+#ppt_h*1.125000"/>
                                          </p:val>
                                        </p:tav>
                                        <p:tav tm="100000">
                                          <p:val>
                                            <p:strVal val="#ppt_y"/>
                                          </p:val>
                                        </p:tav>
                                      </p:tavLst>
                                    </p:anim>
                                    <p:animEffect transition="in" filter="wipe(up)">
                                      <p:cBhvr>
                                        <p:cTn id="138" dur="500"/>
                                        <p:tgtEl>
                                          <p:spTgt spid="169"/>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170"/>
                                        </p:tgtEl>
                                        <p:attrNameLst>
                                          <p:attrName>style.visibility</p:attrName>
                                        </p:attrNameLst>
                                      </p:cBhvr>
                                      <p:to>
                                        <p:strVal val="visible"/>
                                      </p:to>
                                    </p:set>
                                    <p:anim calcmode="lin" valueType="num">
                                      <p:cBhvr additive="base">
                                        <p:cTn id="141" dur="500"/>
                                        <p:tgtEl>
                                          <p:spTgt spid="170"/>
                                        </p:tgtEl>
                                        <p:attrNameLst>
                                          <p:attrName>ppt_y</p:attrName>
                                        </p:attrNameLst>
                                      </p:cBhvr>
                                      <p:tavLst>
                                        <p:tav tm="0">
                                          <p:val>
                                            <p:strVal val="#ppt_y+#ppt_h*1.125000"/>
                                          </p:val>
                                        </p:tav>
                                        <p:tav tm="100000">
                                          <p:val>
                                            <p:strVal val="#ppt_y"/>
                                          </p:val>
                                        </p:tav>
                                      </p:tavLst>
                                    </p:anim>
                                    <p:animEffect transition="in" filter="wipe(up)">
                                      <p:cBhvr>
                                        <p:cTn id="142" dur="500"/>
                                        <p:tgtEl>
                                          <p:spTgt spid="170"/>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171"/>
                                        </p:tgtEl>
                                        <p:attrNameLst>
                                          <p:attrName>style.visibility</p:attrName>
                                        </p:attrNameLst>
                                      </p:cBhvr>
                                      <p:to>
                                        <p:strVal val="visible"/>
                                      </p:to>
                                    </p:set>
                                    <p:anim calcmode="lin" valueType="num">
                                      <p:cBhvr additive="base">
                                        <p:cTn id="145" dur="500"/>
                                        <p:tgtEl>
                                          <p:spTgt spid="171"/>
                                        </p:tgtEl>
                                        <p:attrNameLst>
                                          <p:attrName>ppt_y</p:attrName>
                                        </p:attrNameLst>
                                      </p:cBhvr>
                                      <p:tavLst>
                                        <p:tav tm="0">
                                          <p:val>
                                            <p:strVal val="#ppt_y+#ppt_h*1.125000"/>
                                          </p:val>
                                        </p:tav>
                                        <p:tav tm="100000">
                                          <p:val>
                                            <p:strVal val="#ppt_y"/>
                                          </p:val>
                                        </p:tav>
                                      </p:tavLst>
                                    </p:anim>
                                    <p:animEffect transition="in" filter="wipe(up)">
                                      <p:cBhvr>
                                        <p:cTn id="146" dur="500"/>
                                        <p:tgtEl>
                                          <p:spTgt spid="171"/>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172"/>
                                        </p:tgtEl>
                                        <p:attrNameLst>
                                          <p:attrName>style.visibility</p:attrName>
                                        </p:attrNameLst>
                                      </p:cBhvr>
                                      <p:to>
                                        <p:strVal val="visible"/>
                                      </p:to>
                                    </p:set>
                                    <p:anim calcmode="lin" valueType="num">
                                      <p:cBhvr additive="base">
                                        <p:cTn id="149" dur="500"/>
                                        <p:tgtEl>
                                          <p:spTgt spid="172"/>
                                        </p:tgtEl>
                                        <p:attrNameLst>
                                          <p:attrName>ppt_y</p:attrName>
                                        </p:attrNameLst>
                                      </p:cBhvr>
                                      <p:tavLst>
                                        <p:tav tm="0">
                                          <p:val>
                                            <p:strVal val="#ppt_y+#ppt_h*1.125000"/>
                                          </p:val>
                                        </p:tav>
                                        <p:tav tm="100000">
                                          <p:val>
                                            <p:strVal val="#ppt_y"/>
                                          </p:val>
                                        </p:tav>
                                      </p:tavLst>
                                    </p:anim>
                                    <p:animEffect transition="in" filter="wipe(up)">
                                      <p:cBhvr>
                                        <p:cTn id="150" dur="500"/>
                                        <p:tgtEl>
                                          <p:spTgt spid="172"/>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173"/>
                                        </p:tgtEl>
                                        <p:attrNameLst>
                                          <p:attrName>style.visibility</p:attrName>
                                        </p:attrNameLst>
                                      </p:cBhvr>
                                      <p:to>
                                        <p:strVal val="visible"/>
                                      </p:to>
                                    </p:set>
                                    <p:anim calcmode="lin" valueType="num">
                                      <p:cBhvr additive="base">
                                        <p:cTn id="153" dur="500"/>
                                        <p:tgtEl>
                                          <p:spTgt spid="173"/>
                                        </p:tgtEl>
                                        <p:attrNameLst>
                                          <p:attrName>ppt_y</p:attrName>
                                        </p:attrNameLst>
                                      </p:cBhvr>
                                      <p:tavLst>
                                        <p:tav tm="0">
                                          <p:val>
                                            <p:strVal val="#ppt_y+#ppt_h*1.125000"/>
                                          </p:val>
                                        </p:tav>
                                        <p:tav tm="100000">
                                          <p:val>
                                            <p:strVal val="#ppt_y"/>
                                          </p:val>
                                        </p:tav>
                                      </p:tavLst>
                                    </p:anim>
                                    <p:animEffect transition="in" filter="wipe(up)">
                                      <p:cBhvr>
                                        <p:cTn id="154" dur="500"/>
                                        <p:tgtEl>
                                          <p:spTgt spid="173"/>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174"/>
                                        </p:tgtEl>
                                        <p:attrNameLst>
                                          <p:attrName>style.visibility</p:attrName>
                                        </p:attrNameLst>
                                      </p:cBhvr>
                                      <p:to>
                                        <p:strVal val="visible"/>
                                      </p:to>
                                    </p:set>
                                    <p:anim calcmode="lin" valueType="num">
                                      <p:cBhvr additive="base">
                                        <p:cTn id="157" dur="500"/>
                                        <p:tgtEl>
                                          <p:spTgt spid="174"/>
                                        </p:tgtEl>
                                        <p:attrNameLst>
                                          <p:attrName>ppt_y</p:attrName>
                                        </p:attrNameLst>
                                      </p:cBhvr>
                                      <p:tavLst>
                                        <p:tav tm="0">
                                          <p:val>
                                            <p:strVal val="#ppt_y+#ppt_h*1.125000"/>
                                          </p:val>
                                        </p:tav>
                                        <p:tav tm="100000">
                                          <p:val>
                                            <p:strVal val="#ppt_y"/>
                                          </p:val>
                                        </p:tav>
                                      </p:tavLst>
                                    </p:anim>
                                    <p:animEffect transition="in" filter="wipe(up)">
                                      <p:cBhvr>
                                        <p:cTn id="158" dur="500"/>
                                        <p:tgtEl>
                                          <p:spTgt spid="174"/>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175"/>
                                        </p:tgtEl>
                                        <p:attrNameLst>
                                          <p:attrName>style.visibility</p:attrName>
                                        </p:attrNameLst>
                                      </p:cBhvr>
                                      <p:to>
                                        <p:strVal val="visible"/>
                                      </p:to>
                                    </p:set>
                                    <p:anim calcmode="lin" valueType="num">
                                      <p:cBhvr additive="base">
                                        <p:cTn id="161" dur="500"/>
                                        <p:tgtEl>
                                          <p:spTgt spid="175"/>
                                        </p:tgtEl>
                                        <p:attrNameLst>
                                          <p:attrName>ppt_y</p:attrName>
                                        </p:attrNameLst>
                                      </p:cBhvr>
                                      <p:tavLst>
                                        <p:tav tm="0">
                                          <p:val>
                                            <p:strVal val="#ppt_y+#ppt_h*1.125000"/>
                                          </p:val>
                                        </p:tav>
                                        <p:tav tm="100000">
                                          <p:val>
                                            <p:strVal val="#ppt_y"/>
                                          </p:val>
                                        </p:tav>
                                      </p:tavLst>
                                    </p:anim>
                                    <p:animEffect transition="in" filter="wipe(up)">
                                      <p:cBhvr>
                                        <p:cTn id="162" dur="500"/>
                                        <p:tgtEl>
                                          <p:spTgt spid="175"/>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176"/>
                                        </p:tgtEl>
                                        <p:attrNameLst>
                                          <p:attrName>style.visibility</p:attrName>
                                        </p:attrNameLst>
                                      </p:cBhvr>
                                      <p:to>
                                        <p:strVal val="visible"/>
                                      </p:to>
                                    </p:set>
                                    <p:anim calcmode="lin" valueType="num">
                                      <p:cBhvr additive="base">
                                        <p:cTn id="165" dur="500"/>
                                        <p:tgtEl>
                                          <p:spTgt spid="176"/>
                                        </p:tgtEl>
                                        <p:attrNameLst>
                                          <p:attrName>ppt_y</p:attrName>
                                        </p:attrNameLst>
                                      </p:cBhvr>
                                      <p:tavLst>
                                        <p:tav tm="0">
                                          <p:val>
                                            <p:strVal val="#ppt_y+#ppt_h*1.125000"/>
                                          </p:val>
                                        </p:tav>
                                        <p:tav tm="100000">
                                          <p:val>
                                            <p:strVal val="#ppt_y"/>
                                          </p:val>
                                        </p:tav>
                                      </p:tavLst>
                                    </p:anim>
                                    <p:animEffect transition="in" filter="wipe(up)">
                                      <p:cBhvr>
                                        <p:cTn id="166" dur="500"/>
                                        <p:tgtEl>
                                          <p:spTgt spid="176"/>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177"/>
                                        </p:tgtEl>
                                        <p:attrNameLst>
                                          <p:attrName>style.visibility</p:attrName>
                                        </p:attrNameLst>
                                      </p:cBhvr>
                                      <p:to>
                                        <p:strVal val="visible"/>
                                      </p:to>
                                    </p:set>
                                    <p:anim calcmode="lin" valueType="num">
                                      <p:cBhvr additive="base">
                                        <p:cTn id="169" dur="500"/>
                                        <p:tgtEl>
                                          <p:spTgt spid="177"/>
                                        </p:tgtEl>
                                        <p:attrNameLst>
                                          <p:attrName>ppt_y</p:attrName>
                                        </p:attrNameLst>
                                      </p:cBhvr>
                                      <p:tavLst>
                                        <p:tav tm="0">
                                          <p:val>
                                            <p:strVal val="#ppt_y+#ppt_h*1.125000"/>
                                          </p:val>
                                        </p:tav>
                                        <p:tav tm="100000">
                                          <p:val>
                                            <p:strVal val="#ppt_y"/>
                                          </p:val>
                                        </p:tav>
                                      </p:tavLst>
                                    </p:anim>
                                    <p:animEffect transition="in" filter="wipe(up)">
                                      <p:cBhvr>
                                        <p:cTn id="170" dur="500"/>
                                        <p:tgtEl>
                                          <p:spTgt spid="177"/>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178"/>
                                        </p:tgtEl>
                                        <p:attrNameLst>
                                          <p:attrName>style.visibility</p:attrName>
                                        </p:attrNameLst>
                                      </p:cBhvr>
                                      <p:to>
                                        <p:strVal val="visible"/>
                                      </p:to>
                                    </p:set>
                                    <p:anim calcmode="lin" valueType="num">
                                      <p:cBhvr additive="base">
                                        <p:cTn id="173" dur="500"/>
                                        <p:tgtEl>
                                          <p:spTgt spid="178"/>
                                        </p:tgtEl>
                                        <p:attrNameLst>
                                          <p:attrName>ppt_y</p:attrName>
                                        </p:attrNameLst>
                                      </p:cBhvr>
                                      <p:tavLst>
                                        <p:tav tm="0">
                                          <p:val>
                                            <p:strVal val="#ppt_y+#ppt_h*1.125000"/>
                                          </p:val>
                                        </p:tav>
                                        <p:tav tm="100000">
                                          <p:val>
                                            <p:strVal val="#ppt_y"/>
                                          </p:val>
                                        </p:tav>
                                      </p:tavLst>
                                    </p:anim>
                                    <p:animEffect transition="in" filter="wipe(up)">
                                      <p:cBhvr>
                                        <p:cTn id="174" dur="500"/>
                                        <p:tgtEl>
                                          <p:spTgt spid="178"/>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179"/>
                                        </p:tgtEl>
                                        <p:attrNameLst>
                                          <p:attrName>style.visibility</p:attrName>
                                        </p:attrNameLst>
                                      </p:cBhvr>
                                      <p:to>
                                        <p:strVal val="visible"/>
                                      </p:to>
                                    </p:set>
                                    <p:anim calcmode="lin" valueType="num">
                                      <p:cBhvr additive="base">
                                        <p:cTn id="177" dur="500"/>
                                        <p:tgtEl>
                                          <p:spTgt spid="179"/>
                                        </p:tgtEl>
                                        <p:attrNameLst>
                                          <p:attrName>ppt_y</p:attrName>
                                        </p:attrNameLst>
                                      </p:cBhvr>
                                      <p:tavLst>
                                        <p:tav tm="0">
                                          <p:val>
                                            <p:strVal val="#ppt_y+#ppt_h*1.125000"/>
                                          </p:val>
                                        </p:tav>
                                        <p:tav tm="100000">
                                          <p:val>
                                            <p:strVal val="#ppt_y"/>
                                          </p:val>
                                        </p:tav>
                                      </p:tavLst>
                                    </p:anim>
                                    <p:animEffect transition="in" filter="wipe(up)">
                                      <p:cBhvr>
                                        <p:cTn id="178" dur="500"/>
                                        <p:tgtEl>
                                          <p:spTgt spid="179"/>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500"/>
                                        <p:tgtEl>
                                          <p:spTgt spid="180"/>
                                        </p:tgtEl>
                                        <p:attrNameLst>
                                          <p:attrName>ppt_y</p:attrName>
                                        </p:attrNameLst>
                                      </p:cBhvr>
                                      <p:tavLst>
                                        <p:tav tm="0">
                                          <p:val>
                                            <p:strVal val="#ppt_y+#ppt_h*1.125000"/>
                                          </p:val>
                                        </p:tav>
                                        <p:tav tm="100000">
                                          <p:val>
                                            <p:strVal val="#ppt_y"/>
                                          </p:val>
                                        </p:tav>
                                      </p:tavLst>
                                    </p:anim>
                                    <p:animEffect transition="in" filter="wipe(up)">
                                      <p:cBhvr>
                                        <p:cTn id="182" dur="500"/>
                                        <p:tgtEl>
                                          <p:spTgt spid="180"/>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181"/>
                                        </p:tgtEl>
                                        <p:attrNameLst>
                                          <p:attrName>style.visibility</p:attrName>
                                        </p:attrNameLst>
                                      </p:cBhvr>
                                      <p:to>
                                        <p:strVal val="visible"/>
                                      </p:to>
                                    </p:set>
                                    <p:anim calcmode="lin" valueType="num">
                                      <p:cBhvr additive="base">
                                        <p:cTn id="185" dur="500"/>
                                        <p:tgtEl>
                                          <p:spTgt spid="181"/>
                                        </p:tgtEl>
                                        <p:attrNameLst>
                                          <p:attrName>ppt_y</p:attrName>
                                        </p:attrNameLst>
                                      </p:cBhvr>
                                      <p:tavLst>
                                        <p:tav tm="0">
                                          <p:val>
                                            <p:strVal val="#ppt_y+#ppt_h*1.125000"/>
                                          </p:val>
                                        </p:tav>
                                        <p:tav tm="100000">
                                          <p:val>
                                            <p:strVal val="#ppt_y"/>
                                          </p:val>
                                        </p:tav>
                                      </p:tavLst>
                                    </p:anim>
                                    <p:animEffect transition="in" filter="wipe(up)">
                                      <p:cBhvr>
                                        <p:cTn id="186" dur="500"/>
                                        <p:tgtEl>
                                          <p:spTgt spid="181"/>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182"/>
                                        </p:tgtEl>
                                        <p:attrNameLst>
                                          <p:attrName>style.visibility</p:attrName>
                                        </p:attrNameLst>
                                      </p:cBhvr>
                                      <p:to>
                                        <p:strVal val="visible"/>
                                      </p:to>
                                    </p:set>
                                    <p:anim calcmode="lin" valueType="num">
                                      <p:cBhvr additive="base">
                                        <p:cTn id="189" dur="500"/>
                                        <p:tgtEl>
                                          <p:spTgt spid="182"/>
                                        </p:tgtEl>
                                        <p:attrNameLst>
                                          <p:attrName>ppt_y</p:attrName>
                                        </p:attrNameLst>
                                      </p:cBhvr>
                                      <p:tavLst>
                                        <p:tav tm="0">
                                          <p:val>
                                            <p:strVal val="#ppt_y+#ppt_h*1.125000"/>
                                          </p:val>
                                        </p:tav>
                                        <p:tav tm="100000">
                                          <p:val>
                                            <p:strVal val="#ppt_y"/>
                                          </p:val>
                                        </p:tav>
                                      </p:tavLst>
                                    </p:anim>
                                    <p:animEffect transition="in" filter="wipe(up)">
                                      <p:cBhvr>
                                        <p:cTn id="190" dur="500"/>
                                        <p:tgtEl>
                                          <p:spTgt spid="182"/>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183"/>
                                        </p:tgtEl>
                                        <p:attrNameLst>
                                          <p:attrName>style.visibility</p:attrName>
                                        </p:attrNameLst>
                                      </p:cBhvr>
                                      <p:to>
                                        <p:strVal val="visible"/>
                                      </p:to>
                                    </p:set>
                                    <p:anim calcmode="lin" valueType="num">
                                      <p:cBhvr additive="base">
                                        <p:cTn id="193" dur="500"/>
                                        <p:tgtEl>
                                          <p:spTgt spid="183"/>
                                        </p:tgtEl>
                                        <p:attrNameLst>
                                          <p:attrName>ppt_y</p:attrName>
                                        </p:attrNameLst>
                                      </p:cBhvr>
                                      <p:tavLst>
                                        <p:tav tm="0">
                                          <p:val>
                                            <p:strVal val="#ppt_y+#ppt_h*1.125000"/>
                                          </p:val>
                                        </p:tav>
                                        <p:tav tm="100000">
                                          <p:val>
                                            <p:strVal val="#ppt_y"/>
                                          </p:val>
                                        </p:tav>
                                      </p:tavLst>
                                    </p:anim>
                                    <p:animEffect transition="in" filter="wipe(up)">
                                      <p:cBhvr>
                                        <p:cTn id="194" dur="500"/>
                                        <p:tgtEl>
                                          <p:spTgt spid="183"/>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184"/>
                                        </p:tgtEl>
                                        <p:attrNameLst>
                                          <p:attrName>style.visibility</p:attrName>
                                        </p:attrNameLst>
                                      </p:cBhvr>
                                      <p:to>
                                        <p:strVal val="visible"/>
                                      </p:to>
                                    </p:set>
                                    <p:anim calcmode="lin" valueType="num">
                                      <p:cBhvr additive="base">
                                        <p:cTn id="197" dur="500"/>
                                        <p:tgtEl>
                                          <p:spTgt spid="184"/>
                                        </p:tgtEl>
                                        <p:attrNameLst>
                                          <p:attrName>ppt_y</p:attrName>
                                        </p:attrNameLst>
                                      </p:cBhvr>
                                      <p:tavLst>
                                        <p:tav tm="0">
                                          <p:val>
                                            <p:strVal val="#ppt_y+#ppt_h*1.125000"/>
                                          </p:val>
                                        </p:tav>
                                        <p:tav tm="100000">
                                          <p:val>
                                            <p:strVal val="#ppt_y"/>
                                          </p:val>
                                        </p:tav>
                                      </p:tavLst>
                                    </p:anim>
                                    <p:animEffect transition="in" filter="wipe(up)">
                                      <p:cBhvr>
                                        <p:cTn id="198" dur="500"/>
                                        <p:tgtEl>
                                          <p:spTgt spid="184"/>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185"/>
                                        </p:tgtEl>
                                        <p:attrNameLst>
                                          <p:attrName>style.visibility</p:attrName>
                                        </p:attrNameLst>
                                      </p:cBhvr>
                                      <p:to>
                                        <p:strVal val="visible"/>
                                      </p:to>
                                    </p:set>
                                    <p:anim calcmode="lin" valueType="num">
                                      <p:cBhvr additive="base">
                                        <p:cTn id="201" dur="500"/>
                                        <p:tgtEl>
                                          <p:spTgt spid="185"/>
                                        </p:tgtEl>
                                        <p:attrNameLst>
                                          <p:attrName>ppt_y</p:attrName>
                                        </p:attrNameLst>
                                      </p:cBhvr>
                                      <p:tavLst>
                                        <p:tav tm="0">
                                          <p:val>
                                            <p:strVal val="#ppt_y+#ppt_h*1.125000"/>
                                          </p:val>
                                        </p:tav>
                                        <p:tav tm="100000">
                                          <p:val>
                                            <p:strVal val="#ppt_y"/>
                                          </p:val>
                                        </p:tav>
                                      </p:tavLst>
                                    </p:anim>
                                    <p:animEffect transition="in" filter="wipe(up)">
                                      <p:cBhvr>
                                        <p:cTn id="202" dur="500"/>
                                        <p:tgtEl>
                                          <p:spTgt spid="185"/>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186"/>
                                        </p:tgtEl>
                                        <p:attrNameLst>
                                          <p:attrName>style.visibility</p:attrName>
                                        </p:attrNameLst>
                                      </p:cBhvr>
                                      <p:to>
                                        <p:strVal val="visible"/>
                                      </p:to>
                                    </p:set>
                                    <p:anim calcmode="lin" valueType="num">
                                      <p:cBhvr additive="base">
                                        <p:cTn id="205" dur="500"/>
                                        <p:tgtEl>
                                          <p:spTgt spid="186"/>
                                        </p:tgtEl>
                                        <p:attrNameLst>
                                          <p:attrName>ppt_y</p:attrName>
                                        </p:attrNameLst>
                                      </p:cBhvr>
                                      <p:tavLst>
                                        <p:tav tm="0">
                                          <p:val>
                                            <p:strVal val="#ppt_y+#ppt_h*1.125000"/>
                                          </p:val>
                                        </p:tav>
                                        <p:tav tm="100000">
                                          <p:val>
                                            <p:strVal val="#ppt_y"/>
                                          </p:val>
                                        </p:tav>
                                      </p:tavLst>
                                    </p:anim>
                                    <p:animEffect transition="in" filter="wipe(up)">
                                      <p:cBhvr>
                                        <p:cTn id="206" dur="500"/>
                                        <p:tgtEl>
                                          <p:spTgt spid="186"/>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187"/>
                                        </p:tgtEl>
                                        <p:attrNameLst>
                                          <p:attrName>style.visibility</p:attrName>
                                        </p:attrNameLst>
                                      </p:cBhvr>
                                      <p:to>
                                        <p:strVal val="visible"/>
                                      </p:to>
                                    </p:set>
                                    <p:anim calcmode="lin" valueType="num">
                                      <p:cBhvr additive="base">
                                        <p:cTn id="209" dur="500"/>
                                        <p:tgtEl>
                                          <p:spTgt spid="187"/>
                                        </p:tgtEl>
                                        <p:attrNameLst>
                                          <p:attrName>ppt_y</p:attrName>
                                        </p:attrNameLst>
                                      </p:cBhvr>
                                      <p:tavLst>
                                        <p:tav tm="0">
                                          <p:val>
                                            <p:strVal val="#ppt_y+#ppt_h*1.125000"/>
                                          </p:val>
                                        </p:tav>
                                        <p:tav tm="100000">
                                          <p:val>
                                            <p:strVal val="#ppt_y"/>
                                          </p:val>
                                        </p:tav>
                                      </p:tavLst>
                                    </p:anim>
                                    <p:animEffect transition="in" filter="wipe(up)">
                                      <p:cBhvr>
                                        <p:cTn id="210"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animBg="1"/>
      <p:bldP spid="189" grpId="0" animBg="1"/>
      <p:bldP spid="190" grpId="0" animBg="1"/>
      <p:bldP spid="191" grpId="0" animBg="1"/>
      <p:bldP spid="192" grpId="0" animBg="1"/>
      <p:bldP spid="193" grpId="0" animBg="1"/>
      <p:bldP spid="194" grpId="0" animBg="1"/>
      <p:bldP spid="195" grpId="0"/>
      <p:bldP spid="196" grpId="0"/>
      <p:bldP spid="197" grpId="0"/>
      <p:bldP spid="198" grpId="0"/>
      <p:bldP spid="199" grpId="0"/>
      <p:bldP spid="200" grpId="0"/>
      <p:bldP spid="201" grpId="0"/>
      <p:bldP spid="202" grpId="0" animBg="1"/>
      <p:bldP spid="203" grpId="0" animBg="1"/>
      <p:bldP spid="204" grpId="0" animBg="1"/>
      <p:bldP spid="205" grpId="0" animBg="1"/>
      <p:bldP spid="206" grpId="0" animBg="1"/>
      <p:bldP spid="207" grpId="0" animBg="1"/>
      <p:bldP spid="208" grpId="0" animBg="1"/>
      <p:bldP spid="209" grpId="0"/>
      <p:bldP spid="210" grpId="0"/>
      <p:bldP spid="211" grpId="0"/>
      <p:bldP spid="212" grpId="0"/>
      <p:bldP spid="213" grpId="0"/>
      <p:bldP spid="214" grpId="0"/>
      <p:bldP spid="215" grpId="0"/>
      <p:bldP spid="216" grpId="0"/>
      <p:bldP spid="217" grpId="0"/>
      <p:bldP spid="218" grpId="0"/>
      <p:bldP spid="219" grpId="0"/>
      <p:bldP spid="220" grpId="0"/>
      <p:bldP spid="221" grpId="0"/>
      <p:bldP spid="22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组合 12"/>
          <p:cNvGrpSpPr/>
          <p:nvPr/>
        </p:nvGrpSpPr>
        <p:grpSpPr>
          <a:xfrm>
            <a:off x="3597546" y="2030474"/>
            <a:ext cx="2876747" cy="363241"/>
            <a:chOff x="3249264" y="1751685"/>
            <a:chExt cx="2994025" cy="363240"/>
          </a:xfrm>
        </p:grpSpPr>
        <p:grpSp>
          <p:nvGrpSpPr>
            <p:cNvPr id="14" name="组合 13"/>
            <p:cNvGrpSpPr/>
            <p:nvPr/>
          </p:nvGrpSpPr>
          <p:grpSpPr>
            <a:xfrm>
              <a:off x="3249264" y="1776444"/>
              <a:ext cx="2994025" cy="314202"/>
              <a:chOff x="2940050" y="2132898"/>
              <a:chExt cx="2994025" cy="314202"/>
            </a:xfrm>
          </p:grpSpPr>
          <p:sp>
            <p:nvSpPr>
              <p:cNvPr id="16" name="圆角矩形 15"/>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7" name="圆角矩形 16"/>
              <p:cNvSpPr/>
              <p:nvPr/>
            </p:nvSpPr>
            <p:spPr>
              <a:xfrm>
                <a:off x="2940050" y="2132898"/>
                <a:ext cx="2108200" cy="31420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5" name="文本框 4"/>
            <p:cNvSpPr txBox="1"/>
            <p:nvPr/>
          </p:nvSpPr>
          <p:spPr>
            <a:xfrm>
              <a:off x="5335260" y="1751685"/>
              <a:ext cx="673754" cy="363240"/>
            </a:xfrm>
            <a:prstGeom prst="rect">
              <a:avLst/>
            </a:prstGeom>
            <a:noFill/>
          </p:spPr>
          <p:txBody>
            <a:bodyPr wrap="square" rtlCol="0">
              <a:spAutoFit/>
            </a:bodyPr>
            <a:lstStyle/>
            <a:p>
              <a:pPr algn="ctr">
                <a:lnSpc>
                  <a:spcPct val="120000"/>
                </a:lnSpc>
              </a:pPr>
              <a:r>
                <a:rPr lang="en-US" altLang="zh-CN" sz="1465">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70%</a:t>
              </a:r>
              <a:endParaRPr lang="zh-CN" altLang="en-US" sz="1465" baseline="-300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3597546" y="2441540"/>
            <a:ext cx="2876747" cy="363241"/>
            <a:chOff x="3249264" y="2162753"/>
            <a:chExt cx="2994025" cy="363241"/>
          </a:xfrm>
        </p:grpSpPr>
        <p:grpSp>
          <p:nvGrpSpPr>
            <p:cNvPr id="19" name="组合 18"/>
            <p:cNvGrpSpPr/>
            <p:nvPr/>
          </p:nvGrpSpPr>
          <p:grpSpPr>
            <a:xfrm>
              <a:off x="3249264" y="2178703"/>
              <a:ext cx="2994025" cy="314618"/>
              <a:chOff x="2940050" y="2519659"/>
              <a:chExt cx="2994025" cy="314618"/>
            </a:xfrm>
          </p:grpSpPr>
          <p:sp>
            <p:nvSpPr>
              <p:cNvPr id="21" name="圆角矩形 20"/>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2" name="圆角矩形 21"/>
              <p:cNvSpPr/>
              <p:nvPr/>
            </p:nvSpPr>
            <p:spPr>
              <a:xfrm>
                <a:off x="2940051" y="2519659"/>
                <a:ext cx="889000" cy="31420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0" name="文本框 9"/>
            <p:cNvSpPr txBox="1"/>
            <p:nvPr/>
          </p:nvSpPr>
          <p:spPr>
            <a:xfrm>
              <a:off x="4118871" y="2162753"/>
              <a:ext cx="673754" cy="363241"/>
            </a:xfrm>
            <a:prstGeom prst="rect">
              <a:avLst/>
            </a:prstGeom>
            <a:noFill/>
          </p:spPr>
          <p:txBody>
            <a:bodyPr wrap="square" rtlCol="0">
              <a:spAutoFit/>
            </a:bodyPr>
            <a:lstStyle/>
            <a:p>
              <a:pPr algn="ctr">
                <a:lnSpc>
                  <a:spcPct val="120000"/>
                </a:lnSpc>
              </a:pPr>
              <a:r>
                <a:rPr lang="en-US" altLang="zh-CN" sz="1465">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30%</a:t>
              </a:r>
              <a:endParaRPr lang="zh-CN" altLang="en-US" sz="1465" baseline="-300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3576705" y="3904914"/>
            <a:ext cx="2893595" cy="363241"/>
            <a:chOff x="3244272" y="3932941"/>
            <a:chExt cx="3011560" cy="363240"/>
          </a:xfrm>
        </p:grpSpPr>
        <p:sp>
          <p:nvSpPr>
            <p:cNvPr id="24" name="圆角矩形 23"/>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5" name="圆角矩形 24"/>
            <p:cNvSpPr/>
            <p:nvPr/>
          </p:nvSpPr>
          <p:spPr>
            <a:xfrm>
              <a:off x="3244272" y="3971332"/>
              <a:ext cx="1201953"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6" name="文本框 15"/>
            <p:cNvSpPr txBox="1"/>
            <p:nvPr/>
          </p:nvSpPr>
          <p:spPr>
            <a:xfrm>
              <a:off x="4418923" y="3932941"/>
              <a:ext cx="907694" cy="363240"/>
            </a:xfrm>
            <a:prstGeom prst="rect">
              <a:avLst/>
            </a:prstGeom>
            <a:noFill/>
          </p:spPr>
          <p:txBody>
            <a:bodyPr wrap="square" rtlCol="0">
              <a:spAutoFit/>
            </a:bodyPr>
            <a:lstStyle/>
            <a:p>
              <a:pPr algn="ctr">
                <a:lnSpc>
                  <a:spcPct val="120000"/>
                </a:lnSpc>
              </a:pPr>
              <a:r>
                <a:rPr lang="en-US" altLang="zh-CN" sz="1465">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40%</a:t>
              </a:r>
              <a:endParaRPr lang="zh-CN" altLang="en-US" sz="1465" baseline="-300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27" name="组合 26"/>
          <p:cNvGrpSpPr/>
          <p:nvPr/>
        </p:nvGrpSpPr>
        <p:grpSpPr>
          <a:xfrm>
            <a:off x="3590659" y="4306262"/>
            <a:ext cx="2876747" cy="363241"/>
            <a:chOff x="3258789" y="4324968"/>
            <a:chExt cx="2994025" cy="363239"/>
          </a:xfrm>
        </p:grpSpPr>
        <p:sp>
          <p:nvSpPr>
            <p:cNvPr id="28" name="圆角矩形 27"/>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9" name="圆角矩形 28"/>
            <p:cNvSpPr/>
            <p:nvPr/>
          </p:nvSpPr>
          <p:spPr>
            <a:xfrm>
              <a:off x="3308582" y="4362651"/>
              <a:ext cx="21082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30" name="文本框 19"/>
            <p:cNvSpPr txBox="1"/>
            <p:nvPr/>
          </p:nvSpPr>
          <p:spPr>
            <a:xfrm>
              <a:off x="5326614" y="4324968"/>
              <a:ext cx="673754" cy="363239"/>
            </a:xfrm>
            <a:prstGeom prst="rect">
              <a:avLst/>
            </a:prstGeom>
            <a:noFill/>
          </p:spPr>
          <p:txBody>
            <a:bodyPr wrap="square" rtlCol="0">
              <a:spAutoFit/>
            </a:bodyPr>
            <a:lstStyle/>
            <a:p>
              <a:pPr algn="ctr">
                <a:lnSpc>
                  <a:spcPct val="120000"/>
                </a:lnSpc>
              </a:pPr>
              <a:r>
                <a:rPr lang="en-US" altLang="zh-CN" sz="1465">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60%</a:t>
              </a:r>
              <a:endParaRPr lang="zh-CN" altLang="en-US" sz="1465" baseline="-300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1632979" y="1726464"/>
            <a:ext cx="2157612" cy="2196000"/>
            <a:chOff x="471707" y="1675770"/>
            <a:chExt cx="2158455" cy="2196000"/>
          </a:xfrm>
          <a:solidFill>
            <a:srgbClr val="0070C0"/>
          </a:solidFill>
        </p:grpSpPr>
        <p:grpSp>
          <p:nvGrpSpPr>
            <p:cNvPr id="32" name="组合 31"/>
            <p:cNvGrpSpPr>
              <a:grpSpLocks noChangeAspect="1"/>
            </p:cNvGrpSpPr>
            <p:nvPr/>
          </p:nvGrpSpPr>
          <p:grpSpPr>
            <a:xfrm>
              <a:off x="471707" y="1675770"/>
              <a:ext cx="2158455" cy="2196000"/>
              <a:chOff x="5397500" y="5734050"/>
              <a:chExt cx="365125" cy="371476"/>
            </a:xfrm>
            <a:grpFill/>
          </p:grpSpPr>
          <p:sp>
            <p:nvSpPr>
              <p:cNvPr id="36" name="Freeform 288"/>
              <p:cNvSpPr/>
              <p:nvPr/>
            </p:nvSpPr>
            <p:spPr bwMode="auto">
              <a:xfrm>
                <a:off x="5532438" y="5907088"/>
                <a:ext cx="71438" cy="68263"/>
              </a:xfrm>
              <a:custGeom>
                <a:gdLst>
                  <a:gd name="T0" fmla="*/ 45 w 45"/>
                  <a:gd name="T1" fmla="*/ 17 h 43"/>
                  <a:gd name="T2" fmla="*/ 17 w 45"/>
                  <a:gd name="T3" fmla="*/ 43 h 43"/>
                  <a:gd name="T4" fmla="*/ 0 w 45"/>
                  <a:gd name="T5" fmla="*/ 26 h 43"/>
                  <a:gd name="T6" fmla="*/ 29 w 45"/>
                  <a:gd name="T7" fmla="*/ 0 h 43"/>
                  <a:gd name="T8" fmla="*/ 45 w 45"/>
                  <a:gd name="T9" fmla="*/ 17 h 43"/>
                </a:gd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Freeform 289"/>
              <p:cNvSpPr>
                <a:spLocks noEditPoints="1"/>
              </p:cNvSpPr>
              <p:nvPr/>
            </p:nvSpPr>
            <p:spPr bwMode="auto">
              <a:xfrm>
                <a:off x="5537200" y="5734050"/>
                <a:ext cx="225425" cy="225425"/>
              </a:xfrm>
              <a:custGeom>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Freeform 291"/>
              <p:cNvSpPr/>
              <p:nvPr/>
            </p:nvSpPr>
            <p:spPr bwMode="auto">
              <a:xfrm>
                <a:off x="5397500" y="5951538"/>
                <a:ext cx="158750" cy="153988"/>
              </a:xfrm>
              <a:custGeom>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p:cNvGrpSpPr>
              <a:grpSpLocks noChangeAspect="1"/>
            </p:cNvGrpSpPr>
            <p:nvPr/>
          </p:nvGrpSpPr>
          <p:grpSpPr>
            <a:xfrm>
              <a:off x="1735995" y="2108076"/>
              <a:ext cx="462003" cy="468000"/>
              <a:chOff x="2665061" y="4979202"/>
              <a:chExt cx="284308" cy="288000"/>
            </a:xfrm>
            <a:grpFill/>
          </p:grpSpPr>
          <p:sp>
            <p:nvSpPr>
              <p:cNvPr id="34" name="Freeform 932"/>
              <p:cNvSpPr>
                <a:spLocks noEditPoints="1"/>
              </p:cNvSpPr>
              <p:nvPr/>
            </p:nvSpPr>
            <p:spPr bwMode="auto">
              <a:xfrm>
                <a:off x="2665061" y="4979202"/>
                <a:ext cx="284308" cy="288000"/>
              </a:xfrm>
              <a:custGeom>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933"/>
              <p:cNvSpPr/>
              <p:nvPr/>
            </p:nvSpPr>
            <p:spPr bwMode="auto">
              <a:xfrm>
                <a:off x="2697060" y="5013664"/>
                <a:ext cx="220308" cy="219077"/>
              </a:xfrm>
              <a:custGeom>
                <a:gdLst>
                  <a:gd name="T0" fmla="*/ 179 w 179"/>
                  <a:gd name="T1" fmla="*/ 12 h 178"/>
                  <a:gd name="T2" fmla="*/ 14 w 179"/>
                  <a:gd name="T3" fmla="*/ 178 h 178"/>
                  <a:gd name="T4" fmla="*/ 0 w 179"/>
                  <a:gd name="T5" fmla="*/ 166 h 178"/>
                  <a:gd name="T6" fmla="*/ 165 w 179"/>
                  <a:gd name="T7" fmla="*/ 0 h 178"/>
                  <a:gd name="T8" fmla="*/ 179 w 179"/>
                  <a:gd name="T9" fmla="*/ 12 h 178"/>
                </a:gd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9" name="组合 38"/>
          <p:cNvGrpSpPr/>
          <p:nvPr/>
        </p:nvGrpSpPr>
        <p:grpSpPr>
          <a:xfrm>
            <a:off x="1643050" y="3733756"/>
            <a:ext cx="2157612" cy="2196000"/>
            <a:chOff x="478903" y="4355475"/>
            <a:chExt cx="2158455" cy="2196000"/>
          </a:xfrm>
          <a:solidFill>
            <a:schemeClr val="accent2"/>
          </a:solidFill>
        </p:grpSpPr>
        <p:grpSp>
          <p:nvGrpSpPr>
            <p:cNvPr id="40" name="组合 39"/>
            <p:cNvGrpSpPr>
              <a:grpSpLocks noChangeAspect="1"/>
            </p:cNvGrpSpPr>
            <p:nvPr/>
          </p:nvGrpSpPr>
          <p:grpSpPr>
            <a:xfrm>
              <a:off x="1795203" y="4733013"/>
              <a:ext cx="366333" cy="576000"/>
              <a:chOff x="2257888" y="5547128"/>
              <a:chExt cx="137373" cy="216000"/>
            </a:xfrm>
            <a:grpFill/>
          </p:grpSpPr>
          <p:sp>
            <p:nvSpPr>
              <p:cNvPr id="45" name="Freeform 69"/>
              <p:cNvSpPr/>
              <p:nvPr/>
            </p:nvSpPr>
            <p:spPr bwMode="auto">
              <a:xfrm>
                <a:off x="2257888" y="5547128"/>
                <a:ext cx="137373" cy="140987"/>
              </a:xfrm>
              <a:custGeom>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Freeform 70"/>
              <p:cNvSpPr/>
              <p:nvPr/>
            </p:nvSpPr>
            <p:spPr bwMode="auto">
              <a:xfrm>
                <a:off x="2290424" y="5688115"/>
                <a:ext cx="75013" cy="75013"/>
              </a:xfrm>
              <a:custGeom>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1" name="组合 40"/>
            <p:cNvGrpSpPr>
              <a:grpSpLocks noChangeAspect="1"/>
            </p:cNvGrpSpPr>
            <p:nvPr/>
          </p:nvGrpSpPr>
          <p:grpSpPr>
            <a:xfrm>
              <a:off x="478903" y="4355475"/>
              <a:ext cx="2158455" cy="2196000"/>
              <a:chOff x="5397500" y="5734050"/>
              <a:chExt cx="365125" cy="371476"/>
            </a:xfrm>
            <a:grpFill/>
          </p:grpSpPr>
          <p:sp>
            <p:nvSpPr>
              <p:cNvPr id="42" name="Freeform 288"/>
              <p:cNvSpPr/>
              <p:nvPr/>
            </p:nvSpPr>
            <p:spPr bwMode="auto">
              <a:xfrm>
                <a:off x="5532438" y="5907088"/>
                <a:ext cx="71438" cy="68263"/>
              </a:xfrm>
              <a:custGeom>
                <a:gdLst>
                  <a:gd name="T0" fmla="*/ 45 w 45"/>
                  <a:gd name="T1" fmla="*/ 17 h 43"/>
                  <a:gd name="T2" fmla="*/ 17 w 45"/>
                  <a:gd name="T3" fmla="*/ 43 h 43"/>
                  <a:gd name="T4" fmla="*/ 0 w 45"/>
                  <a:gd name="T5" fmla="*/ 26 h 43"/>
                  <a:gd name="T6" fmla="*/ 29 w 45"/>
                  <a:gd name="T7" fmla="*/ 0 h 43"/>
                  <a:gd name="T8" fmla="*/ 45 w 45"/>
                  <a:gd name="T9" fmla="*/ 17 h 43"/>
                </a:gd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Freeform 289"/>
              <p:cNvSpPr>
                <a:spLocks noEditPoints="1"/>
              </p:cNvSpPr>
              <p:nvPr/>
            </p:nvSpPr>
            <p:spPr bwMode="auto">
              <a:xfrm>
                <a:off x="5537200" y="5734050"/>
                <a:ext cx="225425" cy="225425"/>
              </a:xfrm>
              <a:custGeom>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Freeform 291"/>
              <p:cNvSpPr/>
              <p:nvPr/>
            </p:nvSpPr>
            <p:spPr bwMode="auto">
              <a:xfrm>
                <a:off x="5397500" y="5951538"/>
                <a:ext cx="158750" cy="153988"/>
              </a:xfrm>
              <a:custGeom>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47" name="矩形 46"/>
          <p:cNvSpPr/>
          <p:nvPr/>
        </p:nvSpPr>
        <p:spPr>
          <a:xfrm>
            <a:off x="7082576" y="1628800"/>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7082577" y="2017099"/>
            <a:ext cx="362013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49" name="矩形 48"/>
          <p:cNvSpPr/>
          <p:nvPr/>
        </p:nvSpPr>
        <p:spPr>
          <a:xfrm>
            <a:off x="7082576" y="2968144"/>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7082577" y="3356443"/>
            <a:ext cx="362013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51" name="矩形 50"/>
          <p:cNvSpPr/>
          <p:nvPr/>
        </p:nvSpPr>
        <p:spPr>
          <a:xfrm>
            <a:off x="7082576" y="4264288"/>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7082577" y="4652585"/>
            <a:ext cx="362013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53" name="矩形 52"/>
          <p:cNvSpPr/>
          <p:nvPr/>
        </p:nvSpPr>
        <p:spPr>
          <a:xfrm>
            <a:off x="3690341" y="1646382"/>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3674585" y="2810873"/>
            <a:ext cx="281156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55" name="矩形 54"/>
          <p:cNvSpPr/>
          <p:nvPr/>
        </p:nvSpPr>
        <p:spPr>
          <a:xfrm>
            <a:off x="3674495" y="3544950"/>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3658738" y="4702993"/>
            <a:ext cx="281156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250"/>
                                  </p:stCondLst>
                                  <p:childTnLst>
                                    <p:set>
                                      <p:cBhvr>
                                        <p:cTn id="6" dur="1" fill="hold">
                                          <p:stCondLst>
                                            <p:cond delay="0"/>
                                          </p:stCondLst>
                                        </p:cTn>
                                        <p:tgtEl>
                                          <p:spTgt spid="31"/>
                                        </p:tgtEl>
                                        <p:attrNameLst>
                                          <p:attrName>style.visibility</p:attrName>
                                        </p:attrNameLst>
                                      </p:cBhvr>
                                      <p:to>
                                        <p:strVal val="visible"/>
                                      </p:to>
                                    </p:set>
                                    <p:anim calcmode="lin" valueType="num">
                                      <p:cBhvr>
                                        <p:cTn id="7" dur="350" fill="hold"/>
                                        <p:tgtEl>
                                          <p:spTgt spid="31"/>
                                        </p:tgtEl>
                                        <p:attrNameLst>
                                          <p:attrName>ppt_w</p:attrName>
                                        </p:attrNameLst>
                                      </p:cBhvr>
                                      <p:tavLst>
                                        <p:tav tm="0">
                                          <p:val>
                                            <p:fltVal val="0"/>
                                          </p:val>
                                        </p:tav>
                                        <p:tav tm="100000">
                                          <p:val>
                                            <p:strVal val="#ppt_w"/>
                                          </p:val>
                                        </p:tav>
                                      </p:tavLst>
                                    </p:anim>
                                    <p:anim calcmode="lin" valueType="num">
                                      <p:cBhvr>
                                        <p:cTn id="8" dur="350" fill="hold"/>
                                        <p:tgtEl>
                                          <p:spTgt spid="31"/>
                                        </p:tgtEl>
                                        <p:attrNameLst>
                                          <p:attrName>ppt_h</p:attrName>
                                        </p:attrNameLst>
                                      </p:cBhvr>
                                      <p:tavLst>
                                        <p:tav tm="0">
                                          <p:val>
                                            <p:fltVal val="0"/>
                                          </p:val>
                                        </p:tav>
                                        <p:tav tm="100000">
                                          <p:val>
                                            <p:strVal val="#ppt_h"/>
                                          </p:val>
                                        </p:tav>
                                      </p:tavLst>
                                    </p:anim>
                                    <p:animEffect transition="in" filter="fade">
                                      <p:cBhvr>
                                        <p:cTn id="9" dur="350"/>
                                        <p:tgtEl>
                                          <p:spTgt spid="31"/>
                                        </p:tgtEl>
                                      </p:cBhvr>
                                    </p:animEffect>
                                  </p:childTnLst>
                                </p:cTn>
                              </p:par>
                              <p:par>
                                <p:cTn id="10" presetID="22" presetClass="entr" presetSubtype="8" fill="hold"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nodeType="withEffect">
                                  <p:stCondLst>
                                    <p:cond delay="19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par>
                                <p:cTn id="22" presetID="53" presetClass="entr" presetSubtype="16" fill="hold" nodeType="withEffect">
                                  <p:stCondLst>
                                    <p:cond delay="3500"/>
                                  </p:stCondLst>
                                  <p:childTnLst>
                                    <p:set>
                                      <p:cBhvr>
                                        <p:cTn id="23" dur="1" fill="hold">
                                          <p:stCondLst>
                                            <p:cond delay="0"/>
                                          </p:stCondLst>
                                        </p:cTn>
                                        <p:tgtEl>
                                          <p:spTgt spid="39"/>
                                        </p:tgtEl>
                                        <p:attrNameLst>
                                          <p:attrName>style.visibility</p:attrName>
                                        </p:attrNameLst>
                                      </p:cBhvr>
                                      <p:to>
                                        <p:strVal val="visible"/>
                                      </p:to>
                                    </p:set>
                                    <p:anim calcmode="lin" valueType="num">
                                      <p:cBhvr>
                                        <p:cTn id="24" dur="350" fill="hold"/>
                                        <p:tgtEl>
                                          <p:spTgt spid="39"/>
                                        </p:tgtEl>
                                        <p:attrNameLst>
                                          <p:attrName>ppt_w</p:attrName>
                                        </p:attrNameLst>
                                      </p:cBhvr>
                                      <p:tavLst>
                                        <p:tav tm="0">
                                          <p:val>
                                            <p:fltVal val="0"/>
                                          </p:val>
                                        </p:tav>
                                        <p:tav tm="100000">
                                          <p:val>
                                            <p:strVal val="#ppt_w"/>
                                          </p:val>
                                        </p:tav>
                                      </p:tavLst>
                                    </p:anim>
                                    <p:anim calcmode="lin" valueType="num">
                                      <p:cBhvr>
                                        <p:cTn id="25" dur="350" fill="hold"/>
                                        <p:tgtEl>
                                          <p:spTgt spid="39"/>
                                        </p:tgtEl>
                                        <p:attrNameLst>
                                          <p:attrName>ppt_h</p:attrName>
                                        </p:attrNameLst>
                                      </p:cBhvr>
                                      <p:tavLst>
                                        <p:tav tm="0">
                                          <p:val>
                                            <p:fltVal val="0"/>
                                          </p:val>
                                        </p:tav>
                                        <p:tav tm="100000">
                                          <p:val>
                                            <p:strVal val="#ppt_h"/>
                                          </p:val>
                                        </p:tav>
                                      </p:tavLst>
                                    </p:anim>
                                    <p:animEffect transition="in" filter="fade">
                                      <p:cBhvr>
                                        <p:cTn id="26" dur="350"/>
                                        <p:tgtEl>
                                          <p:spTgt spid="39"/>
                                        </p:tgtEl>
                                      </p:cBhvr>
                                    </p:animEffect>
                                  </p:childTnLst>
                                </p:cTn>
                              </p:par>
                              <p:par>
                                <p:cTn id="27" presetID="22" presetClass="entr" presetSubtype="8" fill="hold" nodeType="withEffect">
                                  <p:stCondLst>
                                    <p:cond delay="420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nodeType="withEffect">
                                  <p:stCondLst>
                                    <p:cond delay="510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56"/>
                                        </p:tgtEl>
                                        <p:attrNameLst>
                                          <p:attrName>style.visibility</p:attrName>
                                        </p:attrNameLst>
                                      </p:cBhvr>
                                      <p:to>
                                        <p:strVal val="visible"/>
                                      </p:to>
                                    </p:set>
                                    <p:animEffect transition="in" filter="wipe(up)">
                                      <p:cBhvr>
                                        <p:cTn id="38" dur="500"/>
                                        <p:tgtEl>
                                          <p:spTgt spid="56"/>
                                        </p:tgtEl>
                                      </p:cBhvr>
                                    </p:animEffect>
                                  </p:childTnLst>
                                </p:cTn>
                              </p:par>
                            </p:childTnLst>
                          </p:cTn>
                        </p:par>
                        <p:par>
                          <p:cTn id="39" fill="hold" nodeType="afterGroup">
                            <p:stCondLst>
                              <p:cond delay="6500"/>
                            </p:stCondLst>
                            <p:childTnLst>
                              <p:par>
                                <p:cTn id="40" presetID="10" presetClass="entr" presetSubtype="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par>
                          <p:cTn id="46" fill="hold" nodeType="afterGroup">
                            <p:stCondLst>
                              <p:cond delay="7000"/>
                            </p:stCondLst>
                            <p:childTnLst>
                              <p:par>
                                <p:cTn id="47" presetID="10" presetClass="entr" presetSubtype="0" fill="hold" grpId="0" nodeType="afterEffect">
                                  <p:stCondLst>
                                    <p:cond delay="5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nodeType="afterGroup">
                            <p:stCondLst>
                              <p:cond delay="8000"/>
                            </p:stCondLst>
                            <p:childTnLst>
                              <p:par>
                                <p:cTn id="54" presetID="10" presetClass="entr" presetSubtype="0" fill="hold" grpId="0" nodeType="afterEffect">
                                  <p:stCondLst>
                                    <p:cond delay="50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5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 name="任意多边形 50"/>
          <p:cNvSpPr/>
          <p:nvPr/>
        </p:nvSpPr>
        <p:spPr>
          <a:xfrm rot="5400000">
            <a:off x="3740675" y="3130965"/>
            <a:ext cx="1503912" cy="723142"/>
          </a:xfrm>
          <a:custGeom>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2" name="任意多边形 51"/>
          <p:cNvSpPr/>
          <p:nvPr/>
        </p:nvSpPr>
        <p:spPr>
          <a:xfrm rot="18900000">
            <a:off x="2202783" y="2950554"/>
            <a:ext cx="1059129" cy="1073851"/>
          </a:xfrm>
          <a:custGeom>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3" name="任意多边形 52"/>
          <p:cNvSpPr/>
          <p:nvPr/>
        </p:nvSpPr>
        <p:spPr>
          <a:xfrm rot="18900000" flipV="1">
            <a:off x="3029226" y="3776436"/>
            <a:ext cx="1059129" cy="1073851"/>
          </a:xfrm>
          <a:custGeom>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4" name="任意多边形 53"/>
          <p:cNvSpPr/>
          <p:nvPr/>
        </p:nvSpPr>
        <p:spPr>
          <a:xfrm rot="2700000">
            <a:off x="3009975" y="2121816"/>
            <a:ext cx="1059543" cy="1073432"/>
          </a:xfrm>
          <a:custGeom>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5" name="心形 54"/>
          <p:cNvSpPr/>
          <p:nvPr/>
        </p:nvSpPr>
        <p:spPr>
          <a:xfrm>
            <a:off x="3388214" y="1777849"/>
            <a:ext cx="351555" cy="293077"/>
          </a:xfrm>
          <a:prstGeom prst="hear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56" name="组合 55"/>
          <p:cNvGrpSpPr/>
          <p:nvPr/>
        </p:nvGrpSpPr>
        <p:grpSpPr>
          <a:xfrm>
            <a:off x="5018287" y="3244750"/>
            <a:ext cx="224784" cy="564609"/>
            <a:chOff x="3114596" y="2996938"/>
            <a:chExt cx="224872" cy="564609"/>
          </a:xfrm>
          <a:solidFill>
            <a:schemeClr val="accent1"/>
          </a:solidFill>
        </p:grpSpPr>
        <p:sp>
          <p:nvSpPr>
            <p:cNvPr id="57" name="椭圆 56"/>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8" name="同侧圆角矩形 57"/>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5" name="矩形 10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6" name="同侧圆角矩形 105"/>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7" name="同侧圆角矩形 106"/>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8" name="同侧圆角矩形 107"/>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9" name="同侧圆角矩形 108"/>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10" name="组合 109"/>
          <p:cNvGrpSpPr/>
          <p:nvPr/>
        </p:nvGrpSpPr>
        <p:grpSpPr>
          <a:xfrm>
            <a:off x="1711111" y="3332352"/>
            <a:ext cx="439685" cy="311768"/>
            <a:chOff x="4979939" y="3638125"/>
            <a:chExt cx="439857" cy="311768"/>
          </a:xfrm>
          <a:solidFill>
            <a:schemeClr val="accent4"/>
          </a:solidFill>
        </p:grpSpPr>
        <p:grpSp>
          <p:nvGrpSpPr>
            <p:cNvPr id="111" name="组合 110"/>
            <p:cNvGrpSpPr/>
            <p:nvPr/>
          </p:nvGrpSpPr>
          <p:grpSpPr>
            <a:xfrm>
              <a:off x="4979939" y="3681386"/>
              <a:ext cx="439857" cy="268507"/>
              <a:chOff x="4975778" y="3669385"/>
              <a:chExt cx="439857" cy="268507"/>
            </a:xfrm>
            <a:grpFill/>
          </p:grpSpPr>
          <p:grpSp>
            <p:nvGrpSpPr>
              <p:cNvPr id="113" name="组合 112"/>
              <p:cNvGrpSpPr/>
              <p:nvPr/>
            </p:nvGrpSpPr>
            <p:grpSpPr>
              <a:xfrm>
                <a:off x="4975778" y="3689944"/>
                <a:ext cx="439857" cy="24689"/>
                <a:chOff x="4902784" y="3688900"/>
                <a:chExt cx="439857" cy="24689"/>
              </a:xfrm>
              <a:grpFill/>
            </p:grpSpPr>
            <p:sp>
              <p:nvSpPr>
                <p:cNvPr id="117" name="矩形 11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8" name="矩形 117"/>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4" name="等腰三角形 11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5" name="矩形 11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6" name="矩形 11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2" name="剪去单角的矩形 111"/>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19" name="组合 118"/>
          <p:cNvGrpSpPr/>
          <p:nvPr/>
        </p:nvGrpSpPr>
        <p:grpSpPr>
          <a:xfrm>
            <a:off x="3330147" y="4917812"/>
            <a:ext cx="465176" cy="418456"/>
            <a:chOff x="2928203" y="5369694"/>
            <a:chExt cx="465358" cy="418456"/>
          </a:xfrm>
          <a:solidFill>
            <a:schemeClr val="accent3"/>
          </a:solidFill>
        </p:grpSpPr>
        <p:grpSp>
          <p:nvGrpSpPr>
            <p:cNvPr id="120" name="组合 119"/>
            <p:cNvGrpSpPr/>
            <p:nvPr/>
          </p:nvGrpSpPr>
          <p:grpSpPr>
            <a:xfrm>
              <a:off x="2928203" y="5369694"/>
              <a:ext cx="460390" cy="418456"/>
              <a:chOff x="10760386" y="4041158"/>
              <a:chExt cx="460390" cy="418456"/>
            </a:xfrm>
            <a:grpFill/>
          </p:grpSpPr>
          <p:sp>
            <p:nvSpPr>
              <p:cNvPr id="123" name="任意多边形 122"/>
              <p:cNvSpPr/>
              <p:nvPr/>
            </p:nvSpPr>
            <p:spPr>
              <a:xfrm>
                <a:off x="10813541" y="4041158"/>
                <a:ext cx="407235" cy="357637"/>
              </a:xfrm>
              <a:custGeom>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4" name="任意多边形 123"/>
              <p:cNvSpPr/>
              <p:nvPr/>
            </p:nvSpPr>
            <p:spPr>
              <a:xfrm>
                <a:off x="10760386" y="4337977"/>
                <a:ext cx="95196" cy="121637"/>
              </a:xfrm>
              <a:custGeom>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1" name="任意多边形 120"/>
            <p:cNvSpPr/>
            <p:nvPr/>
          </p:nvSpPr>
          <p:spPr>
            <a:xfrm>
              <a:off x="3070141" y="5369694"/>
              <a:ext cx="323420" cy="355925"/>
            </a:xfrm>
            <a:custGeom>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任意多边形 121"/>
            <p:cNvSpPr/>
            <p:nvPr/>
          </p:nvSpPr>
          <p:spPr>
            <a:xfrm>
              <a:off x="2996123" y="5505148"/>
              <a:ext cx="181927" cy="183765"/>
            </a:xfrm>
            <a:custGeom>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5" name="矩形 124"/>
          <p:cNvSpPr/>
          <p:nvPr/>
        </p:nvSpPr>
        <p:spPr>
          <a:xfrm>
            <a:off x="5844187" y="1908002"/>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6" name="矩形 47"/>
          <p:cNvSpPr>
            <a:spLocks noChangeArrowheads="1"/>
          </p:cNvSpPr>
          <p:nvPr/>
        </p:nvSpPr>
        <p:spPr bwMode="auto">
          <a:xfrm>
            <a:off x="5844186" y="2276874"/>
            <a:ext cx="24112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127" name="矩形 126"/>
          <p:cNvSpPr/>
          <p:nvPr/>
        </p:nvSpPr>
        <p:spPr>
          <a:xfrm>
            <a:off x="8408004" y="1908002"/>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8" name="矩形 47"/>
          <p:cNvSpPr>
            <a:spLocks noChangeArrowheads="1"/>
          </p:cNvSpPr>
          <p:nvPr/>
        </p:nvSpPr>
        <p:spPr bwMode="auto">
          <a:xfrm>
            <a:off x="8408002" y="2276874"/>
            <a:ext cx="2394848"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129" name="矩形 128"/>
          <p:cNvSpPr/>
          <p:nvPr/>
        </p:nvSpPr>
        <p:spPr>
          <a:xfrm>
            <a:off x="5844187" y="3967038"/>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0" name="矩形 47"/>
          <p:cNvSpPr>
            <a:spLocks noChangeArrowheads="1"/>
          </p:cNvSpPr>
          <p:nvPr/>
        </p:nvSpPr>
        <p:spPr bwMode="auto">
          <a:xfrm>
            <a:off x="5844186" y="4335910"/>
            <a:ext cx="24112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131" name="矩形 130"/>
          <p:cNvSpPr/>
          <p:nvPr/>
        </p:nvSpPr>
        <p:spPr>
          <a:xfrm>
            <a:off x="8408004" y="3967038"/>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2" name="矩形 47"/>
          <p:cNvSpPr>
            <a:spLocks noChangeArrowheads="1"/>
          </p:cNvSpPr>
          <p:nvPr/>
        </p:nvSpPr>
        <p:spPr bwMode="auto">
          <a:xfrm>
            <a:off x="8408002" y="4335910"/>
            <a:ext cx="2394848"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fltVal val="0"/>
                                          </p:val>
                                        </p:tav>
                                        <p:tav tm="100000">
                                          <p:val>
                                            <p:strVal val="#ppt_h"/>
                                          </p:val>
                                        </p:tav>
                                      </p:tavLst>
                                    </p:anim>
                                    <p:animEffect transition="in" filter="fade">
                                      <p:cBhvr>
                                        <p:cTn id="30" dur="500"/>
                                        <p:tgtEl>
                                          <p:spTgt spid="55"/>
                                        </p:tgtEl>
                                      </p:cBhvr>
                                    </p:animEffect>
                                  </p:childTnLst>
                                </p:cTn>
                              </p:par>
                              <p:par>
                                <p:cTn id="31" presetID="53" presetClass="entr" presetSubtype="16"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16" fill="hold" nodeType="withEffect">
                                  <p:stCondLst>
                                    <p:cond delay="0"/>
                                  </p:stCondLst>
                                  <p:childTnLst>
                                    <p:set>
                                      <p:cBhvr>
                                        <p:cTn id="37" dur="1" fill="hold">
                                          <p:stCondLst>
                                            <p:cond delay="0"/>
                                          </p:stCondLst>
                                        </p:cTn>
                                        <p:tgtEl>
                                          <p:spTgt spid="110"/>
                                        </p:tgtEl>
                                        <p:attrNameLst>
                                          <p:attrName>style.visibility</p:attrName>
                                        </p:attrNameLst>
                                      </p:cBhvr>
                                      <p:to>
                                        <p:strVal val="visible"/>
                                      </p:to>
                                    </p:set>
                                    <p:anim calcmode="lin" valueType="num">
                                      <p:cBhvr>
                                        <p:cTn id="38" dur="500" fill="hold"/>
                                        <p:tgtEl>
                                          <p:spTgt spid="110"/>
                                        </p:tgtEl>
                                        <p:attrNameLst>
                                          <p:attrName>ppt_w</p:attrName>
                                        </p:attrNameLst>
                                      </p:cBhvr>
                                      <p:tavLst>
                                        <p:tav tm="0">
                                          <p:val>
                                            <p:fltVal val="0"/>
                                          </p:val>
                                        </p:tav>
                                        <p:tav tm="100000">
                                          <p:val>
                                            <p:strVal val="#ppt_w"/>
                                          </p:val>
                                        </p:tav>
                                      </p:tavLst>
                                    </p:anim>
                                    <p:anim calcmode="lin" valueType="num">
                                      <p:cBhvr>
                                        <p:cTn id="39" dur="500" fill="hold"/>
                                        <p:tgtEl>
                                          <p:spTgt spid="110"/>
                                        </p:tgtEl>
                                        <p:attrNameLst>
                                          <p:attrName>ppt_h</p:attrName>
                                        </p:attrNameLst>
                                      </p:cBhvr>
                                      <p:tavLst>
                                        <p:tav tm="0">
                                          <p:val>
                                            <p:fltVal val="0"/>
                                          </p:val>
                                        </p:tav>
                                        <p:tav tm="100000">
                                          <p:val>
                                            <p:strVal val="#ppt_h"/>
                                          </p:val>
                                        </p:tav>
                                      </p:tavLst>
                                    </p:anim>
                                    <p:animEffect transition="in" filter="fade">
                                      <p:cBhvr>
                                        <p:cTn id="40" dur="500"/>
                                        <p:tgtEl>
                                          <p:spTgt spid="110"/>
                                        </p:tgtEl>
                                      </p:cBhvr>
                                    </p:animEffect>
                                  </p:childTnLst>
                                </p:cTn>
                              </p:par>
                              <p:par>
                                <p:cTn id="41" presetID="53" presetClass="entr" presetSubtype="16"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anim calcmode="lin" valueType="num">
                                      <p:cBhvr>
                                        <p:cTn id="43" dur="500" fill="hold"/>
                                        <p:tgtEl>
                                          <p:spTgt spid="119"/>
                                        </p:tgtEl>
                                        <p:attrNameLst>
                                          <p:attrName>ppt_w</p:attrName>
                                        </p:attrNameLst>
                                      </p:cBhvr>
                                      <p:tavLst>
                                        <p:tav tm="0">
                                          <p:val>
                                            <p:fltVal val="0"/>
                                          </p:val>
                                        </p:tav>
                                        <p:tav tm="100000">
                                          <p:val>
                                            <p:strVal val="#ppt_w"/>
                                          </p:val>
                                        </p:tav>
                                      </p:tavLst>
                                    </p:anim>
                                    <p:anim calcmode="lin" valueType="num">
                                      <p:cBhvr>
                                        <p:cTn id="44" dur="500" fill="hold"/>
                                        <p:tgtEl>
                                          <p:spTgt spid="119"/>
                                        </p:tgtEl>
                                        <p:attrNameLst>
                                          <p:attrName>ppt_h</p:attrName>
                                        </p:attrNameLst>
                                      </p:cBhvr>
                                      <p:tavLst>
                                        <p:tav tm="0">
                                          <p:val>
                                            <p:fltVal val="0"/>
                                          </p:val>
                                        </p:tav>
                                        <p:tav tm="100000">
                                          <p:val>
                                            <p:strVal val="#ppt_h"/>
                                          </p:val>
                                        </p:tav>
                                      </p:tavLst>
                                    </p:anim>
                                    <p:animEffect transition="in" filter="fade">
                                      <p:cBhvr>
                                        <p:cTn id="45" dur="500"/>
                                        <p:tgtEl>
                                          <p:spTgt spid="119"/>
                                        </p:tgtEl>
                                      </p:cBhvr>
                                    </p:animEffect>
                                  </p:childTnLst>
                                </p:cTn>
                              </p:par>
                            </p:childTnLst>
                          </p:cTn>
                        </p:par>
                        <p:par>
                          <p:cTn id="46" fill="hold" nodeType="afterGroup">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randombar(horizontal)">
                                      <p:cBhvr>
                                        <p:cTn id="49" dur="400"/>
                                        <p:tgtEl>
                                          <p:spTgt spid="1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randombar(horizontal)">
                                      <p:cBhvr>
                                        <p:cTn id="52" dur="400"/>
                                        <p:tgtEl>
                                          <p:spTgt spid="126"/>
                                        </p:tgtEl>
                                      </p:cBhvr>
                                    </p:animEffect>
                                  </p:childTnLst>
                                </p:cTn>
                              </p:par>
                            </p:childTnLst>
                          </p:cTn>
                        </p:par>
                        <p:par>
                          <p:cTn id="53" fill="hold" nodeType="afterGroup">
                            <p:stCondLst>
                              <p:cond delay="1400"/>
                            </p:stCondLst>
                            <p:childTnLst>
                              <p:par>
                                <p:cTn id="54" presetID="14" presetClass="entr" presetSubtype="10" fill="hold" grpId="0" nodeType="afterEffect">
                                  <p:stCondLst>
                                    <p:cond delay="100"/>
                                  </p:stCondLst>
                                  <p:childTnLst>
                                    <p:set>
                                      <p:cBhvr>
                                        <p:cTn id="55" dur="1" fill="hold">
                                          <p:stCondLst>
                                            <p:cond delay="0"/>
                                          </p:stCondLst>
                                        </p:cTn>
                                        <p:tgtEl>
                                          <p:spTgt spid="127"/>
                                        </p:tgtEl>
                                        <p:attrNameLst>
                                          <p:attrName>style.visibility</p:attrName>
                                        </p:attrNameLst>
                                      </p:cBhvr>
                                      <p:to>
                                        <p:strVal val="visible"/>
                                      </p:to>
                                    </p:set>
                                    <p:animEffect transition="in" filter="randombar(horizontal)">
                                      <p:cBhvr>
                                        <p:cTn id="56" dur="400"/>
                                        <p:tgtEl>
                                          <p:spTgt spid="127"/>
                                        </p:tgtEl>
                                      </p:cBhvr>
                                    </p:animEffect>
                                  </p:childTnLst>
                                </p:cTn>
                              </p:par>
                              <p:par>
                                <p:cTn id="57" presetID="14" presetClass="entr" presetSubtype="10" fill="hold" grpId="0" nodeType="withEffect">
                                  <p:stCondLst>
                                    <p:cond delay="100"/>
                                  </p:stCondLst>
                                  <p:childTnLst>
                                    <p:set>
                                      <p:cBhvr>
                                        <p:cTn id="58" dur="1" fill="hold">
                                          <p:stCondLst>
                                            <p:cond delay="0"/>
                                          </p:stCondLst>
                                        </p:cTn>
                                        <p:tgtEl>
                                          <p:spTgt spid="128"/>
                                        </p:tgtEl>
                                        <p:attrNameLst>
                                          <p:attrName>style.visibility</p:attrName>
                                        </p:attrNameLst>
                                      </p:cBhvr>
                                      <p:to>
                                        <p:strVal val="visible"/>
                                      </p:to>
                                    </p:set>
                                    <p:animEffect transition="in" filter="randombar(horizontal)">
                                      <p:cBhvr>
                                        <p:cTn id="59" dur="400"/>
                                        <p:tgtEl>
                                          <p:spTgt spid="128"/>
                                        </p:tgtEl>
                                      </p:cBhvr>
                                    </p:animEffect>
                                  </p:childTnLst>
                                </p:cTn>
                              </p:par>
                            </p:childTnLst>
                          </p:cTn>
                        </p:par>
                        <p:par>
                          <p:cTn id="60" fill="hold" nodeType="afterGroup">
                            <p:stCondLst>
                              <p:cond delay="1900"/>
                            </p:stCondLst>
                            <p:childTnLst>
                              <p:par>
                                <p:cTn id="61" presetID="14" presetClass="entr" presetSubtype="10" fill="hold" grpId="0" nodeType="afterEffect">
                                  <p:stCondLst>
                                    <p:cond delay="100"/>
                                  </p:stCondLst>
                                  <p:childTnLst>
                                    <p:set>
                                      <p:cBhvr>
                                        <p:cTn id="62" dur="1" fill="hold">
                                          <p:stCondLst>
                                            <p:cond delay="0"/>
                                          </p:stCondLst>
                                        </p:cTn>
                                        <p:tgtEl>
                                          <p:spTgt spid="129"/>
                                        </p:tgtEl>
                                        <p:attrNameLst>
                                          <p:attrName>style.visibility</p:attrName>
                                        </p:attrNameLst>
                                      </p:cBhvr>
                                      <p:to>
                                        <p:strVal val="visible"/>
                                      </p:to>
                                    </p:set>
                                    <p:animEffect transition="in" filter="randombar(horizontal)">
                                      <p:cBhvr>
                                        <p:cTn id="63" dur="400"/>
                                        <p:tgtEl>
                                          <p:spTgt spid="129"/>
                                        </p:tgtEl>
                                      </p:cBhvr>
                                    </p:animEffect>
                                  </p:childTnLst>
                                </p:cTn>
                              </p:par>
                              <p:par>
                                <p:cTn id="64" presetID="14" presetClass="entr" presetSubtype="10" fill="hold" grpId="0" nodeType="withEffect">
                                  <p:stCondLst>
                                    <p:cond delay="100"/>
                                  </p:stCondLst>
                                  <p:childTnLst>
                                    <p:set>
                                      <p:cBhvr>
                                        <p:cTn id="65" dur="1" fill="hold">
                                          <p:stCondLst>
                                            <p:cond delay="0"/>
                                          </p:stCondLst>
                                        </p:cTn>
                                        <p:tgtEl>
                                          <p:spTgt spid="130"/>
                                        </p:tgtEl>
                                        <p:attrNameLst>
                                          <p:attrName>style.visibility</p:attrName>
                                        </p:attrNameLst>
                                      </p:cBhvr>
                                      <p:to>
                                        <p:strVal val="visible"/>
                                      </p:to>
                                    </p:set>
                                    <p:animEffect transition="in" filter="randombar(horizontal)">
                                      <p:cBhvr>
                                        <p:cTn id="66" dur="400"/>
                                        <p:tgtEl>
                                          <p:spTgt spid="130"/>
                                        </p:tgtEl>
                                      </p:cBhvr>
                                    </p:animEffect>
                                  </p:childTnLst>
                                </p:cTn>
                              </p:par>
                            </p:childTnLst>
                          </p:cTn>
                        </p:par>
                        <p:par>
                          <p:cTn id="67" fill="hold" nodeType="afterGroup">
                            <p:stCondLst>
                              <p:cond delay="2400"/>
                            </p:stCondLst>
                            <p:childTnLst>
                              <p:par>
                                <p:cTn id="68" presetID="14" presetClass="entr" presetSubtype="10" fill="hold" grpId="0" nodeType="afterEffect">
                                  <p:stCondLst>
                                    <p:cond delay="100"/>
                                  </p:stCondLst>
                                  <p:childTnLst>
                                    <p:set>
                                      <p:cBhvr>
                                        <p:cTn id="69" dur="1" fill="hold">
                                          <p:stCondLst>
                                            <p:cond delay="0"/>
                                          </p:stCondLst>
                                        </p:cTn>
                                        <p:tgtEl>
                                          <p:spTgt spid="131"/>
                                        </p:tgtEl>
                                        <p:attrNameLst>
                                          <p:attrName>style.visibility</p:attrName>
                                        </p:attrNameLst>
                                      </p:cBhvr>
                                      <p:to>
                                        <p:strVal val="visible"/>
                                      </p:to>
                                    </p:set>
                                    <p:animEffect transition="in" filter="randombar(horizontal)">
                                      <p:cBhvr>
                                        <p:cTn id="70" dur="400"/>
                                        <p:tgtEl>
                                          <p:spTgt spid="131"/>
                                        </p:tgtEl>
                                      </p:cBhvr>
                                    </p:animEffect>
                                  </p:childTnLst>
                                </p:cTn>
                              </p:par>
                              <p:par>
                                <p:cTn id="71" presetID="14" presetClass="entr" presetSubtype="10" fill="hold" grpId="0" nodeType="withEffect">
                                  <p:stCondLst>
                                    <p:cond delay="100"/>
                                  </p:stCondLst>
                                  <p:childTnLst>
                                    <p:set>
                                      <p:cBhvr>
                                        <p:cTn id="72" dur="1" fill="hold">
                                          <p:stCondLst>
                                            <p:cond delay="0"/>
                                          </p:stCondLst>
                                        </p:cTn>
                                        <p:tgtEl>
                                          <p:spTgt spid="132"/>
                                        </p:tgtEl>
                                        <p:attrNameLst>
                                          <p:attrName>style.visibility</p:attrName>
                                        </p:attrNameLst>
                                      </p:cBhvr>
                                      <p:to>
                                        <p:strVal val="visible"/>
                                      </p:to>
                                    </p:set>
                                    <p:animEffect transition="in" filter="randombar(horizontal)">
                                      <p:cBhvr>
                                        <p:cTn id="73" dur="4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125" grpId="0"/>
      <p:bldP spid="126" grpId="0"/>
      <p:bldP spid="127" grpId="0"/>
      <p:bldP spid="128" grpId="0"/>
      <p:bldP spid="129" grpId="0"/>
      <p:bldP spid="130" grpId="0"/>
      <p:bldP spid="131" grpId="0"/>
      <p:bldP spid="13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3" name="肘形连接符 12"/>
          <p:cNvCxnSpPr/>
          <p:nvPr/>
        </p:nvCxnSpPr>
        <p:spPr>
          <a:xfrm flipV="1">
            <a:off x="3720664" y="2108935"/>
            <a:ext cx="2908312" cy="757210"/>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3720665" y="3185644"/>
            <a:ext cx="3095135" cy="812358"/>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28978" y="1774615"/>
            <a:ext cx="546721" cy="5469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16" name="标题 4"/>
          <p:cNvSpPr txBox="1"/>
          <p:nvPr/>
        </p:nvSpPr>
        <p:spPr>
          <a:xfrm>
            <a:off x="6658095" y="1869188"/>
            <a:ext cx="517603"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a:solidFill>
                  <a:schemeClr val="bg1"/>
                </a:solidFill>
                <a:latin typeface="Impact MT Std" pitchFamily="34" charset="0"/>
                <a:ea typeface="微软雅黑" panose="020b0503020204020204" pitchFamily="34" charset="-122"/>
              </a:rPr>
              <a:t>01</a:t>
            </a:r>
            <a:endParaRPr lang="en-US" altLang="zh-CN" sz="1800" b="1">
              <a:solidFill>
                <a:schemeClr val="bg1"/>
              </a:solidFill>
              <a:latin typeface="Impact MT Std" pitchFamily="34" charset="0"/>
              <a:ea typeface="微软雅黑" panose="020b0503020204020204" pitchFamily="34" charset="-122"/>
            </a:endParaRPr>
          </a:p>
        </p:txBody>
      </p:sp>
      <p:cxnSp>
        <p:nvCxnSpPr>
          <p:cNvPr id="17" name="肘形连接符 16"/>
          <p:cNvCxnSpPr/>
          <p:nvPr/>
        </p:nvCxnSpPr>
        <p:spPr>
          <a:xfrm flipV="1">
            <a:off x="4339368" y="3096736"/>
            <a:ext cx="3009409" cy="77752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a:off x="4296504" y="4173486"/>
            <a:ext cx="3095135" cy="812358"/>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348777" y="2782727"/>
            <a:ext cx="546721" cy="5469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标题 4"/>
          <p:cNvSpPr txBox="1"/>
          <p:nvPr/>
        </p:nvSpPr>
        <p:spPr>
          <a:xfrm>
            <a:off x="7377895" y="2877300"/>
            <a:ext cx="517603"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a:solidFill>
                  <a:schemeClr val="bg1"/>
                </a:solidFill>
                <a:latin typeface="Impact MT Std" pitchFamily="34" charset="0"/>
                <a:ea typeface="微软雅黑" panose="020b0503020204020204" pitchFamily="34" charset="-122"/>
              </a:rPr>
              <a:t>02</a:t>
            </a:r>
            <a:endParaRPr lang="en-US" altLang="zh-CN" sz="1800" b="1">
              <a:solidFill>
                <a:schemeClr val="bg1"/>
              </a:solidFill>
              <a:latin typeface="Impact MT Std" pitchFamily="34" charset="0"/>
              <a:ea typeface="微软雅黑" panose="020b0503020204020204" pitchFamily="34" charset="-122"/>
            </a:endParaRPr>
          </a:p>
        </p:txBody>
      </p:sp>
      <p:sp>
        <p:nvSpPr>
          <p:cNvPr id="21" name="椭圆 20"/>
          <p:cNvSpPr/>
          <p:nvPr/>
        </p:nvSpPr>
        <p:spPr>
          <a:xfrm>
            <a:off x="6556999" y="3689702"/>
            <a:ext cx="546721" cy="5469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2" name="标题 4"/>
          <p:cNvSpPr txBox="1"/>
          <p:nvPr/>
        </p:nvSpPr>
        <p:spPr>
          <a:xfrm>
            <a:off x="6586116" y="3784275"/>
            <a:ext cx="517603"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a:solidFill>
                  <a:schemeClr val="bg1"/>
                </a:solidFill>
                <a:latin typeface="Impact MT Std" pitchFamily="34" charset="0"/>
                <a:ea typeface="微软雅黑" panose="020b0503020204020204" pitchFamily="34" charset="-122"/>
              </a:rPr>
              <a:t>03</a:t>
            </a:r>
            <a:endParaRPr lang="en-US" altLang="zh-CN" sz="1800" b="1">
              <a:solidFill>
                <a:schemeClr val="bg1"/>
              </a:solidFill>
              <a:latin typeface="Impact MT Std" pitchFamily="34" charset="0"/>
              <a:ea typeface="微软雅黑" panose="020b0503020204020204" pitchFamily="34" charset="-122"/>
            </a:endParaRPr>
          </a:p>
        </p:txBody>
      </p:sp>
      <p:sp>
        <p:nvSpPr>
          <p:cNvPr id="23" name="椭圆 22"/>
          <p:cNvSpPr/>
          <p:nvPr/>
        </p:nvSpPr>
        <p:spPr>
          <a:xfrm>
            <a:off x="7276797" y="4697814"/>
            <a:ext cx="546721" cy="546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4" name="标题 4"/>
          <p:cNvSpPr txBox="1"/>
          <p:nvPr/>
        </p:nvSpPr>
        <p:spPr>
          <a:xfrm>
            <a:off x="7305915" y="4792387"/>
            <a:ext cx="517603"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a:solidFill>
                  <a:schemeClr val="bg1"/>
                </a:solidFill>
                <a:latin typeface="Impact MT Std" pitchFamily="34" charset="0"/>
                <a:ea typeface="微软雅黑" panose="020b0503020204020204" pitchFamily="34" charset="-122"/>
              </a:rPr>
              <a:t>04</a:t>
            </a:r>
            <a:endParaRPr lang="en-US" altLang="zh-CN" sz="1800" b="1">
              <a:solidFill>
                <a:schemeClr val="bg1"/>
              </a:solidFill>
              <a:latin typeface="Impact MT Std" pitchFamily="34" charset="0"/>
              <a:ea typeface="微软雅黑" panose="020b0503020204020204" pitchFamily="34" charset="-122"/>
            </a:endParaRPr>
          </a:p>
        </p:txBody>
      </p:sp>
      <p:sp>
        <p:nvSpPr>
          <p:cNvPr id="25" name="Freeform 9"/>
          <p:cNvSpPr/>
          <p:nvPr/>
        </p:nvSpPr>
        <p:spPr bwMode="auto">
          <a:xfrm flipH="1">
            <a:off x="1633248" y="2393558"/>
            <a:ext cx="2951175" cy="1843589"/>
          </a:xfrm>
          <a:custGeom>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4"/>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a:ea typeface="宋体" panose="02010600030101010101" pitchFamily="2" charset="-122"/>
            </a:endParaRPr>
          </a:p>
        </p:txBody>
      </p:sp>
      <p:sp>
        <p:nvSpPr>
          <p:cNvPr id="26" name="KSO_Shape"/>
          <p:cNvSpPr/>
          <p:nvPr/>
        </p:nvSpPr>
        <p:spPr bwMode="auto">
          <a:xfrm>
            <a:off x="2683005" y="2998179"/>
            <a:ext cx="634094" cy="634342"/>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993147" y="3752424"/>
            <a:ext cx="2127000" cy="369324"/>
          </a:xfrm>
          <a:prstGeom prst="rect">
            <a:avLst/>
          </a:prstGeom>
        </p:spPr>
        <p:txBody>
          <a:bodyPr wrap="square" lIns="91431" tIns="45716" rIns="91431" bIns="45716">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市场前景</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97694" y="4365104"/>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849189" y="4738353"/>
            <a:ext cx="249213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30" name="矩形 29"/>
          <p:cNvSpPr/>
          <p:nvPr/>
        </p:nvSpPr>
        <p:spPr>
          <a:xfrm>
            <a:off x="7392326" y="1628800"/>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7391639" y="1930041"/>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32" name="矩形 31"/>
          <p:cNvSpPr/>
          <p:nvPr/>
        </p:nvSpPr>
        <p:spPr>
          <a:xfrm>
            <a:off x="8184105" y="2708920"/>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183418" y="3010161"/>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34" name="矩形 33"/>
          <p:cNvSpPr/>
          <p:nvPr/>
        </p:nvSpPr>
        <p:spPr>
          <a:xfrm>
            <a:off x="7392326" y="3573016"/>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7391639" y="3874257"/>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36" name="矩形 35"/>
          <p:cNvSpPr/>
          <p:nvPr/>
        </p:nvSpPr>
        <p:spPr>
          <a:xfrm>
            <a:off x="8112125" y="4581128"/>
            <a:ext cx="1551161" cy="369324"/>
          </a:xfrm>
          <a:prstGeom prst="rect">
            <a:avLst/>
          </a:prstGeom>
        </p:spPr>
        <p:txBody>
          <a:bodyPr wrap="squar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8111438" y="4882369"/>
            <a:ext cx="280721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childTnLst>
                          </p:cTn>
                        </p:par>
                        <p:par>
                          <p:cTn id="17" fill="hold" nodeType="afterGroup">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nodeType="afterGroup">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par>
                                <p:cTn id="29" presetID="2" presetClass="entr" presetSubtype="4"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35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nodeType="afterGroup">
                            <p:stCondLst>
                              <p:cond delay="4500"/>
                            </p:stCondLst>
                            <p:childTnLst>
                              <p:par>
                                <p:cTn id="62" presetID="22" presetClass="entr" presetSubtype="4"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Effect transition="in" filter="fade">
                                      <p:cBhvr>
                                        <p:cTn id="79" dur="500"/>
                                        <p:tgtEl>
                                          <p:spTgt spid="32"/>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nodeType="afterGroup">
                            <p:stCondLst>
                              <p:cond delay="5500"/>
                            </p:stCondLst>
                            <p:childTnLst>
                              <p:par>
                                <p:cTn id="86" presetID="22" presetClass="entr" presetSubtype="8"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childTnLst>
                                </p:cTn>
                              </p:par>
                              <p:par>
                                <p:cTn id="99" presetID="53" presetClass="entr" presetSubtype="16" fill="hold" grpId="0" nodeType="withEffect">
                                  <p:stCondLst>
                                    <p:cond delay="50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500" fill="hold"/>
                                        <p:tgtEl>
                                          <p:spTgt spid="35"/>
                                        </p:tgtEl>
                                        <p:attrNameLst>
                                          <p:attrName>ppt_w</p:attrName>
                                        </p:attrNameLst>
                                      </p:cBhvr>
                                      <p:tavLst>
                                        <p:tav tm="0">
                                          <p:val>
                                            <p:fltVal val="0"/>
                                          </p:val>
                                        </p:tav>
                                        <p:tav tm="100000">
                                          <p:val>
                                            <p:strVal val="#ppt_w"/>
                                          </p:val>
                                        </p:tav>
                                      </p:tavLst>
                                    </p:anim>
                                    <p:anim calcmode="lin" valueType="num">
                                      <p:cBhvr>
                                        <p:cTn id="107" dur="500" fill="hold"/>
                                        <p:tgtEl>
                                          <p:spTgt spid="35"/>
                                        </p:tgtEl>
                                        <p:attrNameLst>
                                          <p:attrName>ppt_h</p:attrName>
                                        </p:attrNameLst>
                                      </p:cBhvr>
                                      <p:tavLst>
                                        <p:tav tm="0">
                                          <p:val>
                                            <p:fltVal val="0"/>
                                          </p:val>
                                        </p:tav>
                                        <p:tav tm="100000">
                                          <p:val>
                                            <p:strVal val="#ppt_h"/>
                                          </p:val>
                                        </p:tav>
                                      </p:tavLst>
                                    </p:anim>
                                    <p:animEffect transition="in" filter="fade">
                                      <p:cBhvr>
                                        <p:cTn id="108" dur="500"/>
                                        <p:tgtEl>
                                          <p:spTgt spid="35"/>
                                        </p:tgtEl>
                                      </p:cBhvr>
                                    </p:animEffect>
                                  </p:childTnLst>
                                </p:cTn>
                              </p:par>
                            </p:childTnLst>
                          </p:cTn>
                        </p:par>
                        <p:par>
                          <p:cTn id="109" fill="hold" nodeType="afterGroup">
                            <p:stCondLst>
                              <p:cond delay="6500"/>
                            </p:stCondLst>
                            <p:childTnLst>
                              <p:par>
                                <p:cTn id="110" presetID="22" presetClass="entr" presetSubtype="8" fill="hold" nodeType="after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wipe(left)">
                                      <p:cBhvr>
                                        <p:cTn id="112" dur="500"/>
                                        <p:tgtEl>
                                          <p:spTgt spid="18"/>
                                        </p:tgtEl>
                                      </p:cBhvr>
                                    </p:animEffect>
                                  </p:childTnLst>
                                </p:cTn>
                              </p:par>
                              <p:par>
                                <p:cTn id="113" presetID="53" presetClass="entr" presetSubtype="16" fill="hold" grpId="0" nodeType="withEffect">
                                  <p:stCondLst>
                                    <p:cond delay="50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childTnLst>
                                </p:cTn>
                              </p:par>
                              <p:par>
                                <p:cTn id="118" presetID="53" presetClass="entr" presetSubtype="16" fill="hold" grpId="0" nodeType="withEffect">
                                  <p:stCondLst>
                                    <p:cond delay="500"/>
                                  </p:stCondLst>
                                  <p:childTnLst>
                                    <p:set>
                                      <p:cBhvr>
                                        <p:cTn id="119" dur="1" fill="hold">
                                          <p:stCondLst>
                                            <p:cond delay="0"/>
                                          </p:stCondLst>
                                        </p:cTn>
                                        <p:tgtEl>
                                          <p:spTgt spid="24"/>
                                        </p:tgtEl>
                                        <p:attrNameLst>
                                          <p:attrName>style.visibility</p:attrName>
                                        </p:attrNameLst>
                                      </p:cBhvr>
                                      <p:to>
                                        <p:strVal val="visible"/>
                                      </p:to>
                                    </p:set>
                                    <p:anim calcmode="lin" valueType="num">
                                      <p:cBhvr>
                                        <p:cTn id="120" dur="500" fill="hold"/>
                                        <p:tgtEl>
                                          <p:spTgt spid="24"/>
                                        </p:tgtEl>
                                        <p:attrNameLst>
                                          <p:attrName>ppt_w</p:attrName>
                                        </p:attrNameLst>
                                      </p:cBhvr>
                                      <p:tavLst>
                                        <p:tav tm="0">
                                          <p:val>
                                            <p:fltVal val="0"/>
                                          </p:val>
                                        </p:tav>
                                        <p:tav tm="100000">
                                          <p:val>
                                            <p:strVal val="#ppt_w"/>
                                          </p:val>
                                        </p:tav>
                                      </p:tavLst>
                                    </p:anim>
                                    <p:anim calcmode="lin" valueType="num">
                                      <p:cBhvr>
                                        <p:cTn id="121" dur="500" fill="hold"/>
                                        <p:tgtEl>
                                          <p:spTgt spid="24"/>
                                        </p:tgtEl>
                                        <p:attrNameLst>
                                          <p:attrName>ppt_h</p:attrName>
                                        </p:attrNameLst>
                                      </p:cBhvr>
                                      <p:tavLst>
                                        <p:tav tm="0">
                                          <p:val>
                                            <p:fltVal val="0"/>
                                          </p:val>
                                        </p:tav>
                                        <p:tav tm="100000">
                                          <p:val>
                                            <p:strVal val="#ppt_h"/>
                                          </p:val>
                                        </p:tav>
                                      </p:tavLst>
                                    </p:anim>
                                    <p:animEffect transition="in" filter="fade">
                                      <p:cBhvr>
                                        <p:cTn id="122" dur="500"/>
                                        <p:tgtEl>
                                          <p:spTgt spid="24"/>
                                        </p:tgtEl>
                                      </p:cBhvr>
                                    </p:animEffect>
                                  </p:childTnLst>
                                </p:cTn>
                              </p:par>
                              <p:par>
                                <p:cTn id="123" presetID="53" presetClass="entr" presetSubtype="16" fill="hold" grpId="0" nodeType="withEffect">
                                  <p:stCondLst>
                                    <p:cond delay="50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500" fill="hold"/>
                                        <p:tgtEl>
                                          <p:spTgt spid="36"/>
                                        </p:tgtEl>
                                        <p:attrNameLst>
                                          <p:attrName>ppt_w</p:attrName>
                                        </p:attrNameLst>
                                      </p:cBhvr>
                                      <p:tavLst>
                                        <p:tav tm="0">
                                          <p:val>
                                            <p:fltVal val="0"/>
                                          </p:val>
                                        </p:tav>
                                        <p:tav tm="100000">
                                          <p:val>
                                            <p:strVal val="#ppt_w"/>
                                          </p:val>
                                        </p:tav>
                                      </p:tavLst>
                                    </p:anim>
                                    <p:anim calcmode="lin" valueType="num">
                                      <p:cBhvr>
                                        <p:cTn id="126" dur="500" fill="hold"/>
                                        <p:tgtEl>
                                          <p:spTgt spid="36"/>
                                        </p:tgtEl>
                                        <p:attrNameLst>
                                          <p:attrName>ppt_h</p:attrName>
                                        </p:attrNameLst>
                                      </p:cBhvr>
                                      <p:tavLst>
                                        <p:tav tm="0">
                                          <p:val>
                                            <p:fltVal val="0"/>
                                          </p:val>
                                        </p:tav>
                                        <p:tav tm="100000">
                                          <p:val>
                                            <p:strVal val="#ppt_h"/>
                                          </p:val>
                                        </p:tav>
                                      </p:tavLst>
                                    </p:anim>
                                    <p:animEffect transition="in" filter="fade">
                                      <p:cBhvr>
                                        <p:cTn id="127" dur="500"/>
                                        <p:tgtEl>
                                          <p:spTgt spid="36"/>
                                        </p:tgtEl>
                                      </p:cBhvr>
                                    </p:animEffect>
                                  </p:childTnLst>
                                </p:cTn>
                              </p:par>
                              <p:par>
                                <p:cTn id="128" presetID="53" presetClass="entr" presetSubtype="16" fill="hold" grpId="0" nodeType="withEffect">
                                  <p:stCondLst>
                                    <p:cond delay="500"/>
                                  </p:stCondLst>
                                  <p:childTnLst>
                                    <p:set>
                                      <p:cBhvr>
                                        <p:cTn id="129" dur="1" fill="hold">
                                          <p:stCondLst>
                                            <p:cond delay="0"/>
                                          </p:stCondLst>
                                        </p:cTn>
                                        <p:tgtEl>
                                          <p:spTgt spid="37"/>
                                        </p:tgtEl>
                                        <p:attrNameLst>
                                          <p:attrName>style.visibility</p:attrName>
                                        </p:attrNameLst>
                                      </p:cBhvr>
                                      <p:to>
                                        <p:strVal val="visible"/>
                                      </p:to>
                                    </p:set>
                                    <p:anim calcmode="lin" valueType="num">
                                      <p:cBhvr>
                                        <p:cTn id="130" dur="500" fill="hold"/>
                                        <p:tgtEl>
                                          <p:spTgt spid="37"/>
                                        </p:tgtEl>
                                        <p:attrNameLst>
                                          <p:attrName>ppt_w</p:attrName>
                                        </p:attrNameLst>
                                      </p:cBhvr>
                                      <p:tavLst>
                                        <p:tav tm="0">
                                          <p:val>
                                            <p:fltVal val="0"/>
                                          </p:val>
                                        </p:tav>
                                        <p:tav tm="100000">
                                          <p:val>
                                            <p:strVal val="#ppt_w"/>
                                          </p:val>
                                        </p:tav>
                                      </p:tavLst>
                                    </p:anim>
                                    <p:anim calcmode="lin" valueType="num">
                                      <p:cBhvr>
                                        <p:cTn id="131" dur="500" fill="hold"/>
                                        <p:tgtEl>
                                          <p:spTgt spid="37"/>
                                        </p:tgtEl>
                                        <p:attrNameLst>
                                          <p:attrName>ppt_h</p:attrName>
                                        </p:attrNameLst>
                                      </p:cBhvr>
                                      <p:tavLst>
                                        <p:tav tm="0">
                                          <p:val>
                                            <p:fltVal val="0"/>
                                          </p:val>
                                        </p:tav>
                                        <p:tav tm="100000">
                                          <p:val>
                                            <p:strVal val="#ppt_h"/>
                                          </p:val>
                                        </p:tav>
                                      </p:tavLst>
                                    </p:anim>
                                    <p:animEffect transition="in" filter="fade">
                                      <p:cBhvr>
                                        <p:cTn id="1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P spid="20" grpId="0"/>
      <p:bldP spid="21" grpId="0" animBg="1"/>
      <p:bldP spid="22" grpId="0"/>
      <p:bldP spid="23" grpId="0" animBg="1"/>
      <p:bldP spid="24" grpId="0"/>
      <p:bldP spid="25" grpId="0" animBg="1"/>
      <p:bldP spid="25" grpId="1" animBg="1"/>
      <p:bldP spid="26" grpId="0" animBg="1"/>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Oval 90"/>
          <p:cNvSpPr/>
          <p:nvPr/>
        </p:nvSpPr>
        <p:spPr>
          <a:xfrm>
            <a:off x="4605921" y="1196754"/>
            <a:ext cx="2976987" cy="297656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endParaRPr>
          </a:p>
        </p:txBody>
      </p:sp>
      <p:sp>
        <p:nvSpPr>
          <p:cNvPr id="14" name="Oval 91"/>
          <p:cNvSpPr/>
          <p:nvPr/>
        </p:nvSpPr>
        <p:spPr>
          <a:xfrm>
            <a:off x="4788413" y="1379317"/>
            <a:ext cx="2612005" cy="261143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Oval 92"/>
          <p:cNvSpPr/>
          <p:nvPr/>
        </p:nvSpPr>
        <p:spPr>
          <a:xfrm>
            <a:off x="4970903" y="1560292"/>
            <a:ext cx="2247022" cy="224948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Oval 93"/>
          <p:cNvSpPr/>
          <p:nvPr/>
        </p:nvSpPr>
        <p:spPr>
          <a:xfrm>
            <a:off x="5153395" y="1742854"/>
            <a:ext cx="1882040" cy="1884363"/>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Arc 94"/>
          <p:cNvSpPr/>
          <p:nvPr/>
        </p:nvSpPr>
        <p:spPr>
          <a:xfrm>
            <a:off x="4605921" y="1196754"/>
            <a:ext cx="2976987" cy="2976563"/>
          </a:xfrm>
          <a:prstGeom prst="arc">
            <a:avLst>
              <a:gd name="adj1" fmla="val 16200000"/>
              <a:gd name="adj2" fmla="val 20886546"/>
            </a:avLst>
          </a:prstGeom>
          <a:noFill/>
          <a:ln w="1270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18" name="Arc 95"/>
          <p:cNvSpPr/>
          <p:nvPr/>
        </p:nvSpPr>
        <p:spPr>
          <a:xfrm>
            <a:off x="4788413" y="1379317"/>
            <a:ext cx="2612005" cy="2611437"/>
          </a:xfrm>
          <a:prstGeom prst="arc">
            <a:avLst>
              <a:gd name="adj1" fmla="val 12350273"/>
              <a:gd name="adj2" fmla="val 15240146"/>
            </a:avLst>
          </a:prstGeom>
          <a:noFill/>
          <a:ln w="127000" cap="rnd">
            <a:solidFill>
              <a:schemeClr val="accent1">
                <a:alpha val="78039"/>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Arc 96"/>
          <p:cNvSpPr/>
          <p:nvPr/>
        </p:nvSpPr>
        <p:spPr>
          <a:xfrm>
            <a:off x="4970903" y="1560292"/>
            <a:ext cx="2247022" cy="2249487"/>
          </a:xfrm>
          <a:prstGeom prst="arc">
            <a:avLst>
              <a:gd name="adj1" fmla="val 3842578"/>
              <a:gd name="adj2" fmla="val 9752989"/>
            </a:avLst>
          </a:prstGeom>
          <a:noFill/>
          <a:ln w="1270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Arc 97"/>
          <p:cNvSpPr/>
          <p:nvPr/>
        </p:nvSpPr>
        <p:spPr>
          <a:xfrm>
            <a:off x="5153395" y="1742854"/>
            <a:ext cx="1882040" cy="1884363"/>
          </a:xfrm>
          <a:prstGeom prst="arc">
            <a:avLst>
              <a:gd name="adj1" fmla="val 21482739"/>
              <a:gd name="adj2" fmla="val 2573572"/>
            </a:avLst>
          </a:prstGeom>
          <a:noFill/>
          <a:ln w="127000" cap="rnd">
            <a:solidFill>
              <a:schemeClr val="accent2">
                <a:alpha val="78039"/>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32712" y="2487176"/>
            <a:ext cx="1523405" cy="707886"/>
          </a:xfrm>
          <a:prstGeom prst="rect">
            <a:avLst/>
          </a:prstGeom>
          <a:noFill/>
        </p:spPr>
        <p:txBody>
          <a:bodyPr>
            <a:spAutoFit/>
          </a:bodyPr>
          <a:lstStyle/>
          <a:p>
            <a:pPr algn="ct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竞争对手</a:t>
            </a:r>
            <a:endParaRPr lang="en-US" altLang="zh-CN" sz="2000" b="1">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占比</a:t>
            </a:r>
            <a:r>
              <a:rPr lang="en-US" sz="200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endParaRPr lang="en-US" sz="200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22" name="Straight Connector 100"/>
          <p:cNvCxnSpPr/>
          <p:nvPr/>
        </p:nvCxnSpPr>
        <p:spPr>
          <a:xfrm>
            <a:off x="7684468" y="2398490"/>
            <a:ext cx="914043"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01"/>
          <p:cNvCxnSpPr/>
          <p:nvPr/>
        </p:nvCxnSpPr>
        <p:spPr>
          <a:xfrm>
            <a:off x="6783120" y="3397027"/>
            <a:ext cx="1371064"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701659" y="2198465"/>
            <a:ext cx="638067" cy="400110"/>
          </a:xfrm>
          <a:prstGeom prst="rect">
            <a:avLst/>
          </a:prstGeom>
          <a:noFill/>
        </p:spPr>
        <p:txBody>
          <a:bodyPr wrap="none">
            <a:spAutoFit/>
          </a:bodyPr>
          <a:lstStyle/>
          <a:p>
            <a:pPr>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55%</a:t>
            </a:r>
            <a:endPar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endParaRPr>
          </a:p>
        </p:txBody>
      </p:sp>
      <p:sp>
        <p:nvSpPr>
          <p:cNvPr id="25" name="TextBox 24"/>
          <p:cNvSpPr txBox="1"/>
          <p:nvPr/>
        </p:nvSpPr>
        <p:spPr>
          <a:xfrm>
            <a:off x="9406233" y="2132858"/>
            <a:ext cx="2438230" cy="1015663"/>
          </a:xfrm>
          <a:prstGeom prst="rect">
            <a:avLst/>
          </a:prstGeom>
          <a:noFill/>
        </p:spPr>
        <p:txBody>
          <a:bodyPr wrap="square">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238291" y="3227165"/>
            <a:ext cx="598007" cy="400110"/>
          </a:xfrm>
          <a:prstGeom prst="rect">
            <a:avLst/>
          </a:prstGeom>
          <a:noFill/>
        </p:spPr>
        <p:txBody>
          <a:bodyPr wrap="none">
            <a:spAutoFit/>
          </a:bodyPr>
          <a:lstStyle/>
          <a:p>
            <a:pPr>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15%</a:t>
            </a:r>
            <a:endPar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endParaRPr>
          </a:p>
        </p:txBody>
      </p:sp>
      <p:sp>
        <p:nvSpPr>
          <p:cNvPr id="27" name="TextBox 26"/>
          <p:cNvSpPr txBox="1"/>
          <p:nvPr/>
        </p:nvSpPr>
        <p:spPr>
          <a:xfrm>
            <a:off x="8946038" y="3152554"/>
            <a:ext cx="2322586" cy="1015663"/>
          </a:xfrm>
          <a:prstGeom prst="rect">
            <a:avLst/>
          </a:prstGeom>
          <a:noFill/>
        </p:spPr>
        <p:txBody>
          <a:bodyPr wrap="square">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8" name="Straight Connector 107"/>
          <p:cNvCxnSpPr/>
          <p:nvPr/>
        </p:nvCxnSpPr>
        <p:spPr>
          <a:xfrm>
            <a:off x="3960061" y="2198465"/>
            <a:ext cx="914043" cy="0"/>
          </a:xfrm>
          <a:prstGeom prst="line">
            <a:avLst/>
          </a:prstGeom>
          <a:ln w="3175">
            <a:solidFill>
              <a:srgbClr val="7F8C8D"/>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64882" y="1998440"/>
            <a:ext cx="636464" cy="400110"/>
          </a:xfrm>
          <a:prstGeom prst="rect">
            <a:avLst/>
          </a:prstGeom>
          <a:noFill/>
        </p:spPr>
        <p:txBody>
          <a:bodyPr wrap="none">
            <a:spAutoFit/>
          </a:bodyPr>
          <a:lstStyle/>
          <a:p>
            <a:pPr algn="r">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35%</a:t>
            </a:r>
            <a:endPar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endParaRPr>
          </a:p>
        </p:txBody>
      </p:sp>
      <p:sp>
        <p:nvSpPr>
          <p:cNvPr id="30" name="TextBox 29"/>
          <p:cNvSpPr txBox="1"/>
          <p:nvPr/>
        </p:nvSpPr>
        <p:spPr>
          <a:xfrm>
            <a:off x="1021419" y="1920654"/>
            <a:ext cx="2173766" cy="1015663"/>
          </a:xfrm>
          <a:prstGeom prst="rect">
            <a:avLst/>
          </a:prstGeom>
          <a:noFill/>
        </p:spPr>
        <p:txBody>
          <a:bodyPr wrap="square">
            <a:spAutoFit/>
          </a:bodyPr>
          <a:lstStyle/>
          <a:p>
            <a:pPr algn="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1" name="Straight Connector 110"/>
          <p:cNvCxnSpPr/>
          <p:nvPr/>
        </p:nvCxnSpPr>
        <p:spPr>
          <a:xfrm>
            <a:off x="4056861" y="2992215"/>
            <a:ext cx="914043" cy="0"/>
          </a:xfrm>
          <a:prstGeom prst="line">
            <a:avLst/>
          </a:prstGeom>
          <a:ln w="3175">
            <a:solidFill>
              <a:srgbClr val="7F8C8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12"/>
          <p:cNvCxnSpPr/>
          <p:nvPr/>
        </p:nvCxnSpPr>
        <p:spPr>
          <a:xfrm flipH="1">
            <a:off x="4056860" y="2992217"/>
            <a:ext cx="0" cy="327025"/>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0067" y="3437955"/>
            <a:ext cx="628452" cy="400110"/>
          </a:xfrm>
          <a:prstGeom prst="rect">
            <a:avLst/>
          </a:prstGeom>
          <a:noFill/>
        </p:spPr>
        <p:txBody>
          <a:bodyPr wrap="none">
            <a:spAutoFit/>
          </a:bodyPr>
          <a:lstStyle/>
          <a:p>
            <a:pPr algn="r">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45%</a:t>
            </a:r>
            <a:endPar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endParaRPr>
          </a:p>
        </p:txBody>
      </p:sp>
      <p:sp>
        <p:nvSpPr>
          <p:cNvPr id="34" name="TextBox 33"/>
          <p:cNvSpPr txBox="1"/>
          <p:nvPr/>
        </p:nvSpPr>
        <p:spPr>
          <a:xfrm>
            <a:off x="1489289" y="3356994"/>
            <a:ext cx="2231153" cy="1015663"/>
          </a:xfrm>
          <a:prstGeom prst="rect">
            <a:avLst/>
          </a:prstGeom>
          <a:noFill/>
        </p:spPr>
        <p:txBody>
          <a:bodyPr wrap="square">
            <a:spAutoFit/>
          </a:bodyPr>
          <a:lstStyle/>
          <a:p>
            <a:pPr algn="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2"/>
          <p:cNvSpPr/>
          <p:nvPr/>
        </p:nvSpPr>
        <p:spPr bwMode="auto">
          <a:xfrm>
            <a:off x="1608675" y="4801841"/>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Freeform 12"/>
          <p:cNvSpPr/>
          <p:nvPr/>
        </p:nvSpPr>
        <p:spPr bwMode="auto">
          <a:xfrm flipH="1" flipV="1">
            <a:off x="10246261" y="5707089"/>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TextBox 36"/>
          <p:cNvSpPr txBox="1"/>
          <p:nvPr/>
        </p:nvSpPr>
        <p:spPr>
          <a:xfrm>
            <a:off x="1968575" y="5116042"/>
            <a:ext cx="8541902" cy="932563"/>
          </a:xfrm>
          <a:prstGeom prst="rect">
            <a:avLst/>
          </a:prstGeom>
          <a:noFill/>
        </p:spPr>
        <p:txBody>
          <a:bodyPr wrap="square" rtlCol="0">
            <a:spAutoFit/>
          </a:bodyPr>
          <a:lstStyle/>
          <a:p>
            <a:pPr>
              <a:lnSpc>
                <a:spcPct val="130000"/>
              </a:lnSpc>
              <a:spcBef>
                <a:spcPct val="0"/>
              </a:spcBef>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00"/>
                                        <p:tgtEl>
                                          <p:spTgt spid="15"/>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500"/>
                                        <p:tgtEl>
                                          <p:spTgt spid="14"/>
                                        </p:tgtEl>
                                      </p:cBhvr>
                                    </p:animEffect>
                                  </p:childTnLst>
                                </p:cTn>
                              </p:par>
                              <p:par>
                                <p:cTn id="14" presetID="21" presetClass="entr" presetSubtype="1"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500"/>
                                        <p:tgtEl>
                                          <p:spTgt spid="13"/>
                                        </p:tgtEl>
                                      </p:cBhvr>
                                    </p:animEffect>
                                  </p:childTnLst>
                                </p:cTn>
                              </p:par>
                              <p:par>
                                <p:cTn id="17" presetID="53" presetClass="entr" presetSubtype="16" fill="hold" grpId="0" nodeType="withEffect">
                                  <p:stCondLst>
                                    <p:cond delay="10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10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childTnLst>
                          </p:cTn>
                        </p:par>
                        <p:par>
                          <p:cTn id="37" fill="hold" nodeType="afterGroup">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2" presetClass="entr" presetSubtype="2"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5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5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5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75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0-#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75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0-#ppt_w/2"/>
                                          </p:val>
                                        </p:tav>
                                        <p:tav tm="100000">
                                          <p:val>
                                            <p:strVal val="#ppt_x"/>
                                          </p:val>
                                        </p:tav>
                                      </p:tavLst>
                                    </p:anim>
                                    <p:anim calcmode="lin" valueType="num">
                                      <p:cBhvr additive="base">
                                        <p:cTn id="74" dur="500" fill="hold"/>
                                        <p:tgtEl>
                                          <p:spTgt spid="2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75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0-#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125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0-#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125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0-#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125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0-#ppt_w/2"/>
                                          </p:val>
                                        </p:tav>
                                        <p:tav tm="100000">
                                          <p:val>
                                            <p:strVal val="#ppt_x"/>
                                          </p:val>
                                        </p:tav>
                                      </p:tavLst>
                                    </p:anim>
                                    <p:anim calcmode="lin" valueType="num">
                                      <p:cBhvr additive="base">
                                        <p:cTn id="90" dur="500" fill="hold"/>
                                        <p:tgtEl>
                                          <p:spTgt spid="33"/>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125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0-#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3250"/>
                            </p:stCondLst>
                            <p:childTnLst>
                              <p:par>
                                <p:cTn id="96" presetID="1"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childTnLst>
                                </p:cTn>
                              </p:par>
                              <p:par>
                                <p:cTn id="98" presetID="35" presetClass="path" presetSubtype="0" accel="50000" decel="50000" fill="hold" grpId="1" nodeType="withEffect">
                                  <p:stCondLst>
                                    <p:cond delay="0"/>
                                  </p:stCondLst>
                                  <p:childTnLst>
                                    <p:animMotion origin="layout" path="M -3.56836E-06 -3.7037E-07 L 0.36686 0.15278" pathEditMode="relative" rAng="0" ptsTypes="AA">
                                      <p:cBhvr>
                                        <p:cTn id="99" dur="500" spd="-99900" fill="hold"/>
                                        <p:tgtEl>
                                          <p:spTgt spid="35"/>
                                        </p:tgtEl>
                                        <p:attrNameLst>
                                          <p:attrName>ppt_x</p:attrName>
                                          <p:attrName>ppt_y</p:attrName>
                                        </p:attrNameLst>
                                      </p:cBhvr>
                                      <p:rCtr x="18343" y="7639"/>
                                    </p:animMotion>
                                  </p:childTnLst>
                                </p:cTn>
                              </p:par>
                              <p:par>
                                <p:cTn id="100" presetID="1" presetClass="entr" presetSubtype="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childTnLst>
                                </p:cTn>
                              </p:par>
                              <p:par>
                                <p:cTn id="102" presetID="35" presetClass="path" presetSubtype="0" accel="50000" decel="50000" fill="hold" grpId="1" nodeType="withEffect">
                                  <p:stCondLst>
                                    <p:cond delay="0"/>
                                  </p:stCondLst>
                                  <p:childTnLst>
                                    <p:animMotion origin="layout" path="M 7.85742E-07 -3.33333E-06 L -0.39495 -0.11018" pathEditMode="relative" rAng="0" ptsTypes="AA">
                                      <p:cBhvr>
                                        <p:cTn id="103" dur="500" spd="-99900" fill="hold"/>
                                        <p:tgtEl>
                                          <p:spTgt spid="36"/>
                                        </p:tgtEl>
                                        <p:attrNameLst>
                                          <p:attrName>ppt_x</p:attrName>
                                          <p:attrName>ppt_y</p:attrName>
                                        </p:attrNameLst>
                                      </p:cBhvr>
                                      <p:rCtr x="-19748" y="-5509"/>
                                    </p:animMotion>
                                  </p:childTnLst>
                                </p:cTn>
                              </p:par>
                            </p:childTnLst>
                          </p:cTn>
                        </p:par>
                        <p:par>
                          <p:cTn id="104" fill="hold" nodeType="afterGroup">
                            <p:stCondLst>
                              <p:cond delay="3750"/>
                            </p:stCondLst>
                            <p:childTnLst>
                              <p:par>
                                <p:cTn id="105" presetID="18" presetClass="entr" presetSubtype="3"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strips(upRight)">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p:bldP spid="24" grpId="0"/>
      <p:bldP spid="25" grpId="0"/>
      <p:bldP spid="26" grpId="0"/>
      <p:bldP spid="27" grpId="0"/>
      <p:bldP spid="29" grpId="0"/>
      <p:bldP spid="30" grpId="0"/>
      <p:bldP spid="33" grpId="0"/>
      <p:bldP spid="34" grpId="0"/>
      <p:bldP spid="35" grpId="0" animBg="1"/>
      <p:bldP spid="35" grpId="1" animBg="1"/>
      <p:bldP spid="36" grpId="0" animBg="1"/>
      <p:bldP spid="36" grpId="1" animBg="1"/>
      <p:bldP spid="3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Group 6"/>
          <p:cNvGrpSpPr/>
          <p:nvPr/>
        </p:nvGrpSpPr>
        <p:grpSpPr>
          <a:xfrm>
            <a:off x="2074422" y="1556792"/>
            <a:ext cx="3954488" cy="2532184"/>
            <a:chOff x="1721786" y="2532184"/>
            <a:chExt cx="3956033" cy="2532184"/>
          </a:xfrm>
        </p:grpSpPr>
        <p:sp>
          <p:nvSpPr>
            <p:cNvPr id="14" name="Freeform 7"/>
            <p:cNvSpPr/>
            <p:nvPr/>
          </p:nvSpPr>
          <p:spPr>
            <a:xfrm>
              <a:off x="2672025" y="4105936"/>
              <a:ext cx="1111645" cy="958432"/>
            </a:xfrm>
            <a:custGeom>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chemeClr val="accent3"/>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1155700">
                <a:lnSpc>
                  <a:spcPct val="90000"/>
                </a:lnSpc>
                <a:spcBef>
                  <a:spcPct val="0"/>
                </a:spcBef>
                <a:spcAft>
                  <a:spcPct val="35000"/>
                </a:spcAft>
              </a:pPr>
              <a:endParaRPr lang="id-ID" sz="2600">
                <a:latin typeface="微软雅黑" panose="020b0503020204020204" pitchFamily="34" charset="-122"/>
                <a:ea typeface="微软雅黑" panose="020b0503020204020204" pitchFamily="34" charset="-122"/>
              </a:endParaRPr>
            </a:p>
          </p:txBody>
        </p:sp>
        <p:sp>
          <p:nvSpPr>
            <p:cNvPr id="15" name="Hexagon 8"/>
            <p:cNvSpPr/>
            <p:nvPr/>
          </p:nvSpPr>
          <p:spPr>
            <a:xfrm>
              <a:off x="1721786" y="3591143"/>
              <a:ext cx="1111645" cy="958432"/>
            </a:xfrm>
            <a:prstGeom prst="hexagon">
              <a:avLst>
                <a:gd name="adj" fmla="val 25000"/>
                <a:gd name="vf" fmla="val 115470"/>
              </a:avLst>
            </a:prstGeom>
            <a:solidFill>
              <a:schemeClr val="bg1">
                <a:alpha val="90000"/>
              </a:schemeClr>
            </a:solidFill>
            <a:ln w="22225">
              <a:solidFill>
                <a:schemeClr val="accent3"/>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6" name="Freeform 9"/>
            <p:cNvSpPr/>
            <p:nvPr/>
          </p:nvSpPr>
          <p:spPr>
            <a:xfrm>
              <a:off x="3619099" y="3579748"/>
              <a:ext cx="1111645" cy="958432"/>
            </a:xfrm>
            <a:custGeom>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chemeClr val="accent2"/>
            </a:solidFill>
            <a:ln>
              <a:noFill/>
            </a:ln>
          </p:spPr>
          <p:style>
            <a:lnRef idx="2">
              <a:schemeClr val="accent2">
                <a:hueOff val="-716791"/>
                <a:satOff val="-17269"/>
                <a:lumOff val="-10390"/>
                <a:alphaOff val="0"/>
              </a:schemeClr>
            </a:lnRef>
            <a:fillRef idx="1">
              <a:schemeClr val="accent2">
                <a:hueOff val="-716791"/>
                <a:satOff val="-17269"/>
                <a:lumOff val="-10390"/>
                <a:alphaOff val="0"/>
              </a:schemeClr>
            </a:fillRef>
            <a:effectRef idx="0">
              <a:schemeClr val="accent2">
                <a:hueOff val="-716791"/>
                <a:satOff val="-17269"/>
                <a:lumOff val="-10390"/>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1155700">
                <a:lnSpc>
                  <a:spcPct val="90000"/>
                </a:lnSpc>
                <a:spcBef>
                  <a:spcPct val="0"/>
                </a:spcBef>
                <a:spcAft>
                  <a:spcPct val="35000"/>
                </a:spcAft>
              </a:pPr>
              <a:endParaRPr lang="id-ID" sz="2600">
                <a:latin typeface="微软雅黑" panose="020b0503020204020204" pitchFamily="34" charset="-122"/>
                <a:ea typeface="微软雅黑" panose="020b0503020204020204" pitchFamily="34" charset="-122"/>
              </a:endParaRPr>
            </a:p>
          </p:txBody>
        </p:sp>
        <p:sp>
          <p:nvSpPr>
            <p:cNvPr id="17" name="Hexagon 10"/>
            <p:cNvSpPr/>
            <p:nvPr/>
          </p:nvSpPr>
          <p:spPr>
            <a:xfrm>
              <a:off x="4566174" y="4105936"/>
              <a:ext cx="1111645" cy="958432"/>
            </a:xfrm>
            <a:prstGeom prst="hexagon">
              <a:avLst>
                <a:gd name="adj" fmla="val 25000"/>
                <a:gd name="vf" fmla="val 115470"/>
              </a:avLst>
            </a:prstGeom>
            <a:solidFill>
              <a:schemeClr val="bg1">
                <a:alpha val="90000"/>
              </a:schemeClr>
            </a:solidFill>
            <a:ln w="22225">
              <a:solidFill>
                <a:schemeClr val="accent3"/>
              </a:solidFill>
            </a:ln>
          </p:spPr>
          <p:style>
            <a:lnRef idx="2">
              <a:schemeClr val="accent2">
                <a:hueOff val="-716791"/>
                <a:satOff val="-17269"/>
                <a:lumOff val="-1039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8" name="Freeform 11"/>
            <p:cNvSpPr/>
            <p:nvPr/>
          </p:nvSpPr>
          <p:spPr>
            <a:xfrm>
              <a:off x="2672025" y="3055839"/>
              <a:ext cx="1111645" cy="958432"/>
            </a:xfrm>
            <a:custGeom>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chemeClr val="accent1"/>
            </a:solidFill>
            <a:ln>
              <a:noFill/>
            </a:ln>
          </p:spPr>
          <p:style>
            <a:lnRef idx="2">
              <a:schemeClr val="accent2">
                <a:hueOff val="-1433582"/>
                <a:satOff val="-34541"/>
                <a:lumOff val="-20782"/>
                <a:alphaOff val="0"/>
              </a:schemeClr>
            </a:lnRef>
            <a:fillRef idx="1">
              <a:schemeClr val="accent2">
                <a:hueOff val="-1433582"/>
                <a:satOff val="-34541"/>
                <a:lumOff val="-20782"/>
                <a:alphaOff val="0"/>
              </a:schemeClr>
            </a:fillRef>
            <a:effectRef idx="0">
              <a:schemeClr val="accent2">
                <a:hueOff val="-1433582"/>
                <a:satOff val="-34541"/>
                <a:lumOff val="-20782"/>
                <a:alphaOff val="0"/>
              </a:schemeClr>
            </a:effectRef>
            <a:fontRef idx="minor">
              <a:schemeClr val="lt1"/>
            </a:fontRef>
          </p:style>
          <p:txBody>
            <a:bodyPr spcFirstLastPara="0" vert="horz" wrap="square" lIns="172506" tIns="181751" rIns="172506" bIns="181751" numCol="1" spcCol="1270" anchor="ctr" anchorCtr="0">
              <a:noAutofit/>
            </a:bodyPr>
            <a:lstStyle/>
            <a:p>
              <a:pPr algn="ctr" defTabSz="1155700">
                <a:lnSpc>
                  <a:spcPct val="90000"/>
                </a:lnSpc>
                <a:spcBef>
                  <a:spcPct val="0"/>
                </a:spcBef>
                <a:spcAft>
                  <a:spcPct val="35000"/>
                </a:spcAft>
              </a:pPr>
              <a:endParaRPr lang="id-ID" sz="2600">
                <a:latin typeface="微软雅黑" panose="020b0503020204020204" pitchFamily="34" charset="-122"/>
                <a:ea typeface="微软雅黑" panose="020b0503020204020204" pitchFamily="34" charset="-122"/>
              </a:endParaRPr>
            </a:p>
          </p:txBody>
        </p:sp>
        <p:sp>
          <p:nvSpPr>
            <p:cNvPr id="19" name="Hexagon 12"/>
            <p:cNvSpPr/>
            <p:nvPr/>
          </p:nvSpPr>
          <p:spPr>
            <a:xfrm>
              <a:off x="3619099" y="2532184"/>
              <a:ext cx="1111645" cy="958432"/>
            </a:xfrm>
            <a:prstGeom prst="hexagon">
              <a:avLst>
                <a:gd name="adj" fmla="val 25000"/>
                <a:gd name="vf" fmla="val 115470"/>
              </a:avLst>
            </a:prstGeom>
            <a:solidFill>
              <a:schemeClr val="bg1">
                <a:alpha val="90000"/>
              </a:schemeClr>
            </a:solidFill>
            <a:ln w="22225">
              <a:solidFill>
                <a:schemeClr val="accent3"/>
              </a:solidFill>
            </a:ln>
          </p:spPr>
          <p:style>
            <a:lnRef idx="2">
              <a:schemeClr val="accent2">
                <a:hueOff val="-1433582"/>
                <a:satOff val="-34541"/>
                <a:lumOff val="-207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grpSp>
      <p:sp>
        <p:nvSpPr>
          <p:cNvPr id="20" name="TextBox 19"/>
          <p:cNvSpPr txBox="1"/>
          <p:nvPr/>
        </p:nvSpPr>
        <p:spPr>
          <a:xfrm>
            <a:off x="3024438" y="2396531"/>
            <a:ext cx="1110913"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输入标题</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021277" y="3408646"/>
            <a:ext cx="1110913"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输入标题</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967832" y="2846417"/>
            <a:ext cx="1110913"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输入标题</a:t>
            </a:r>
            <a:endParaRPr lang="en-US" altLang="zh-CN" sz="1400" b="1">
              <a:solidFill>
                <a:schemeClr val="bg1"/>
              </a:solidFill>
              <a:latin typeface="微软雅黑" panose="020b0503020204020204" pitchFamily="34" charset="-122"/>
              <a:ea typeface="微软雅黑" panose="020b0503020204020204" pitchFamily="34" charset="-122"/>
            </a:endParaRPr>
          </a:p>
        </p:txBody>
      </p:sp>
      <p:grpSp>
        <p:nvGrpSpPr>
          <p:cNvPr id="23" name="Group 16"/>
          <p:cNvGrpSpPr/>
          <p:nvPr/>
        </p:nvGrpSpPr>
        <p:grpSpPr>
          <a:xfrm>
            <a:off x="2439891" y="1883353"/>
            <a:ext cx="3271282" cy="1859759"/>
            <a:chOff x="1791978" y="2874150"/>
            <a:chExt cx="3272560" cy="1859759"/>
          </a:xfrm>
          <a:solidFill>
            <a:schemeClr val="accent3"/>
          </a:solidFill>
        </p:grpSpPr>
        <p:sp>
          <p:nvSpPr>
            <p:cNvPr id="24" name="Freeform 49"/>
            <p:cNvSpPr>
              <a:spLocks noEditPoints="1"/>
            </p:cNvSpPr>
            <p:nvPr/>
          </p:nvSpPr>
          <p:spPr bwMode="auto">
            <a:xfrm>
              <a:off x="1791978" y="3890979"/>
              <a:ext cx="383584" cy="326698"/>
            </a:xfrm>
            <a:custGeom>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5" name="Freeform 36"/>
            <p:cNvSpPr>
              <a:spLocks noEditPoints="1"/>
            </p:cNvSpPr>
            <p:nvPr/>
          </p:nvSpPr>
          <p:spPr bwMode="auto">
            <a:xfrm>
              <a:off x="4588612" y="4467209"/>
              <a:ext cx="475926" cy="266700"/>
            </a:xfrm>
            <a:custGeom>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grpFill/>
            <a:ln>
              <a:solidFill>
                <a:schemeClr val="accent3"/>
              </a:solid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26" name="Freeform 44"/>
            <p:cNvSpPr>
              <a:spLocks noEditPoints="1"/>
            </p:cNvSpPr>
            <p:nvPr/>
          </p:nvSpPr>
          <p:spPr bwMode="auto">
            <a:xfrm>
              <a:off x="3723326" y="2874150"/>
              <a:ext cx="305722" cy="305313"/>
            </a:xfrm>
            <a:custGeom>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27" name="椭圆 26"/>
          <p:cNvSpPr/>
          <p:nvPr/>
        </p:nvSpPr>
        <p:spPr>
          <a:xfrm>
            <a:off x="6621793" y="1899313"/>
            <a:ext cx="576397" cy="5767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Impact MT Std" pitchFamily="34" charset="0"/>
                <a:ea typeface="微软雅黑" panose="020b0503020204020204" pitchFamily="34" charset="-122"/>
              </a:rPr>
              <a:t>1</a:t>
            </a:r>
            <a:endParaRPr lang="zh-CN" altLang="en-US">
              <a:latin typeface="Impact MT Std" pitchFamily="34" charset="0"/>
              <a:ea typeface="微软雅黑" panose="020b0503020204020204" pitchFamily="34" charset="-122"/>
            </a:endParaRPr>
          </a:p>
        </p:txBody>
      </p:sp>
      <p:sp>
        <p:nvSpPr>
          <p:cNvPr id="28" name="椭圆 27"/>
          <p:cNvSpPr/>
          <p:nvPr/>
        </p:nvSpPr>
        <p:spPr>
          <a:xfrm>
            <a:off x="6621794" y="2619393"/>
            <a:ext cx="576397" cy="576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Impact MT Std" pitchFamily="34" charset="0"/>
                <a:ea typeface="微软雅黑" panose="020b0503020204020204" pitchFamily="34" charset="-122"/>
              </a:rPr>
              <a:t>2</a:t>
            </a:r>
            <a:endParaRPr lang="zh-CN" altLang="en-US">
              <a:latin typeface="Impact MT Std" pitchFamily="34" charset="0"/>
              <a:ea typeface="微软雅黑" panose="020b0503020204020204" pitchFamily="34" charset="-122"/>
            </a:endParaRPr>
          </a:p>
        </p:txBody>
      </p:sp>
      <p:sp>
        <p:nvSpPr>
          <p:cNvPr id="29" name="椭圆 28"/>
          <p:cNvSpPr/>
          <p:nvPr/>
        </p:nvSpPr>
        <p:spPr>
          <a:xfrm>
            <a:off x="6621794" y="3356272"/>
            <a:ext cx="576397" cy="576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Impact MT Std" pitchFamily="34" charset="0"/>
                <a:ea typeface="微软雅黑" panose="020b0503020204020204" pitchFamily="34" charset="-122"/>
              </a:rPr>
              <a:t>3</a:t>
            </a:r>
            <a:endParaRPr lang="zh-CN" altLang="en-US">
              <a:latin typeface="Impact MT Std" pitchFamily="34" charset="0"/>
              <a:ea typeface="微软雅黑" panose="020b0503020204020204" pitchFamily="34" charset="-122"/>
            </a:endParaRPr>
          </a:p>
        </p:txBody>
      </p:sp>
      <p:sp>
        <p:nvSpPr>
          <p:cNvPr id="30" name="标题 11"/>
          <p:cNvSpPr txBox="1"/>
          <p:nvPr/>
        </p:nvSpPr>
        <p:spPr>
          <a:xfrm>
            <a:off x="7198191" y="1967476"/>
            <a:ext cx="321660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标题 11"/>
          <p:cNvSpPr txBox="1"/>
          <p:nvPr/>
        </p:nvSpPr>
        <p:spPr>
          <a:xfrm>
            <a:off x="7198192" y="2687556"/>
            <a:ext cx="321660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标题 11"/>
          <p:cNvSpPr txBox="1"/>
          <p:nvPr/>
        </p:nvSpPr>
        <p:spPr>
          <a:xfrm>
            <a:off x="7198192" y="3424436"/>
            <a:ext cx="321660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101117" y="5160096"/>
            <a:ext cx="8356723" cy="646331"/>
          </a:xfrm>
          <a:prstGeom prst="rect">
            <a:avLst/>
          </a:prstGeom>
          <a:noFill/>
        </p:spPr>
        <p:txBody>
          <a:bodyPr wrap="square" lIns="0" tIns="0" rIns="0" bIns="0" rtlCol="0">
            <a:spAutoFit/>
          </a:bodyPr>
          <a:lstStyle/>
          <a:p>
            <a:pPr algn="just"/>
            <a:r>
              <a:rPr lang="zh-CN" altLang="en-US" sz="140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a:solidFill>
                <a:schemeClr val="tx1">
                  <a:lumMod val="65000"/>
                  <a:lumOff val="35000"/>
                </a:schemeClr>
              </a:solidFill>
              <a:latin typeface="Impact MT Std" pitchFamily="34" charset="0"/>
              <a:ea typeface="微软雅黑" panose="020b0503020204020204" pitchFamily="34" charset="-122"/>
            </a:endParaRPr>
          </a:p>
        </p:txBody>
      </p:sp>
      <p:sp>
        <p:nvSpPr>
          <p:cNvPr id="37" name="TextBox 36"/>
          <p:cNvSpPr txBox="1"/>
          <p:nvPr/>
        </p:nvSpPr>
        <p:spPr>
          <a:xfrm>
            <a:off x="5189140" y="4725146"/>
            <a:ext cx="2105659" cy="276999"/>
          </a:xfrm>
          <a:prstGeom prst="rect">
            <a:avLst/>
          </a:prstGeom>
          <a:noFill/>
        </p:spPr>
        <p:txBody>
          <a:bodyPr wrap="square" lIns="0" tIns="0" rIns="0" bIns="0" rtlCol="0">
            <a:spAutoFit/>
          </a:bodyPr>
          <a:lstStyle/>
          <a:p>
            <a:r>
              <a:rPr lang="zh-CN" altLang="en-US" b="1">
                <a:solidFill>
                  <a:schemeClr val="tx1">
                    <a:lumMod val="65000"/>
                    <a:lumOff val="35000"/>
                  </a:schemeClr>
                </a:solidFill>
                <a:latin typeface="Impact MT Std" pitchFamily="34" charset="0"/>
                <a:ea typeface="微软雅黑" panose="020b0503020204020204" pitchFamily="34" charset="-122"/>
              </a:rPr>
              <a:t>点击输入标题文本</a:t>
            </a:r>
            <a:endParaRPr lang="zh-CN" altLang="en-US" b="1">
              <a:solidFill>
                <a:schemeClr val="tx1">
                  <a:lumMod val="65000"/>
                  <a:lumOff val="35000"/>
                </a:schemeClr>
              </a:solidFill>
              <a:latin typeface="Impact MT Std" pitchFamily="34" charset="0"/>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nodeType="afterGroup">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nodeType="afterGroup">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nodeType="afterGroup">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nodeType="afterGroup">
                            <p:stCondLst>
                              <p:cond delay="4000"/>
                            </p:stCondLst>
                            <p:childTnLst>
                              <p:par>
                                <p:cTn id="51" presetID="2" presetClass="entr" presetSubtype="2"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300" fill="hold"/>
                                        <p:tgtEl>
                                          <p:spTgt spid="37"/>
                                        </p:tgtEl>
                                        <p:attrNameLst>
                                          <p:attrName>ppt_x</p:attrName>
                                        </p:attrNameLst>
                                      </p:cBhvr>
                                      <p:tavLst>
                                        <p:tav tm="0">
                                          <p:val>
                                            <p:strVal val="1+#ppt_w/2"/>
                                          </p:val>
                                        </p:tav>
                                        <p:tav tm="100000">
                                          <p:val>
                                            <p:strVal val="#ppt_x"/>
                                          </p:val>
                                        </p:tav>
                                      </p:tavLst>
                                    </p:anim>
                                    <p:anim calcmode="lin" valueType="num">
                                      <p:cBhvr additive="base">
                                        <p:cTn id="54" dur="300" fill="hold"/>
                                        <p:tgtEl>
                                          <p:spTgt spid="37"/>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300"/>
                            </p:stCondLst>
                            <p:childTnLst>
                              <p:par>
                                <p:cTn id="56" presetID="2" presetClass="entr" presetSubtype="2"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300" fill="hold"/>
                                        <p:tgtEl>
                                          <p:spTgt spid="36"/>
                                        </p:tgtEl>
                                        <p:attrNameLst>
                                          <p:attrName>ppt_x</p:attrName>
                                        </p:attrNameLst>
                                      </p:cBhvr>
                                      <p:tavLst>
                                        <p:tav tm="0">
                                          <p:val>
                                            <p:strVal val="1+#ppt_w/2"/>
                                          </p:val>
                                        </p:tav>
                                        <p:tav tm="100000">
                                          <p:val>
                                            <p:strVal val="#ppt_x"/>
                                          </p:val>
                                        </p:tav>
                                      </p:tavLst>
                                    </p:anim>
                                    <p:anim calcmode="lin" valueType="num">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7" grpId="0" animBg="1"/>
      <p:bldP spid="28" grpId="0" animBg="1"/>
      <p:bldP spid="29" grpId="0" animBg="1"/>
      <p:bldP spid="30" grpId="0"/>
      <p:bldP spid="31" grpId="0"/>
      <p:bldP spid="32" grpId="0"/>
      <p:bldP spid="36" grpId="0"/>
      <p:bldP spid="3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9"/>
          <p:cNvSpPr txBox="1">
            <a:spLocks noChangeArrowheads="1"/>
          </p:cNvSpPr>
          <p:nvPr/>
        </p:nvSpPr>
        <p:spPr bwMode="auto">
          <a:xfrm>
            <a:off x="6865937" y="1746344"/>
            <a:ext cx="26558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rgbClr val="273849"/>
                </a:solidFill>
                <a:latin typeface="微软雅黑" panose="020b0503020204020204" pitchFamily="34" charset="-122"/>
                <a:ea typeface="微软雅黑" panose="020b0503020204020204" pitchFamily="34" charset="-122"/>
              </a:rPr>
              <a:t>单击</a:t>
            </a:r>
            <a:endParaRPr lang="en-US" altLang="zh-CN" sz="6600" b="1">
              <a:solidFill>
                <a:srgbClr val="273849"/>
              </a:solidFill>
              <a:latin typeface="微软雅黑" panose="020b0503020204020204" pitchFamily="34" charset="-122"/>
              <a:ea typeface="微软雅黑" panose="020b0503020204020204" pitchFamily="34" charset="-122"/>
            </a:endParaRPr>
          </a:p>
        </p:txBody>
      </p:sp>
      <p:sp>
        <p:nvSpPr>
          <p:cNvPr id="5" name="文本框 40"/>
          <p:cNvSpPr txBox="1">
            <a:spLocks noChangeArrowheads="1"/>
          </p:cNvSpPr>
          <p:nvPr/>
        </p:nvSpPr>
        <p:spPr bwMode="auto">
          <a:xfrm>
            <a:off x="7402512" y="2762344"/>
            <a:ext cx="2425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chemeClr val="accent2"/>
                </a:solidFill>
                <a:latin typeface="微软雅黑" panose="020b0503020204020204" pitchFamily="34" charset="-122"/>
                <a:ea typeface="微软雅黑" panose="020b0503020204020204" pitchFamily="34" charset="-122"/>
              </a:rPr>
              <a:t>此处</a:t>
            </a:r>
            <a:endParaRPr lang="zh-CN" altLang="en-US" sz="6600" b="1">
              <a:solidFill>
                <a:schemeClr val="accent2"/>
              </a:solidFill>
              <a:latin typeface="微软雅黑" panose="020b0503020204020204" pitchFamily="34" charset="-122"/>
              <a:ea typeface="微软雅黑" panose="020b0503020204020204" pitchFamily="34" charset="-122"/>
            </a:endParaRPr>
          </a:p>
        </p:txBody>
      </p:sp>
      <p:sp>
        <p:nvSpPr>
          <p:cNvPr id="6" name="文本框 41"/>
          <p:cNvSpPr txBox="1">
            <a:spLocks noChangeArrowheads="1"/>
          </p:cNvSpPr>
          <p:nvPr/>
        </p:nvSpPr>
        <p:spPr bwMode="auto">
          <a:xfrm>
            <a:off x="7912100" y="3870419"/>
            <a:ext cx="42799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rgbClr val="273849"/>
                </a:solidFill>
                <a:latin typeface="微软雅黑" panose="020b0503020204020204" pitchFamily="34" charset="-122"/>
                <a:ea typeface="微软雅黑" panose="020b0503020204020204" pitchFamily="34" charset="-122"/>
              </a:rPr>
              <a:t>添加标题</a:t>
            </a:r>
            <a:endParaRPr lang="en-US" altLang="zh-CN" sz="6600" b="1">
              <a:solidFill>
                <a:srgbClr val="273849"/>
              </a:solidFill>
              <a:latin typeface="微软雅黑" panose="020b0503020204020204" pitchFamily="34" charset="-122"/>
              <a:ea typeface="微软雅黑" panose="020b0503020204020204" pitchFamily="34" charset="-122"/>
            </a:endParaRPr>
          </a:p>
        </p:txBody>
      </p:sp>
      <p:sp>
        <p:nvSpPr>
          <p:cNvPr id="7" name="平行四边形 6"/>
          <p:cNvSpPr/>
          <p:nvPr/>
        </p:nvSpPr>
        <p:spPr bwMode="auto">
          <a:xfrm flipH="1">
            <a:off x="3294062" y="290606"/>
            <a:ext cx="4108450" cy="5532438"/>
          </a:xfrm>
          <a:prstGeom prst="parallelogram">
            <a:avLst>
              <a:gd name="adj" fmla="val 60369"/>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8" name="平行四边形 7"/>
          <p:cNvSpPr/>
          <p:nvPr/>
        </p:nvSpPr>
        <p:spPr bwMode="auto">
          <a:xfrm flipH="1">
            <a:off x="5399087" y="1176431"/>
            <a:ext cx="3541713" cy="5106988"/>
          </a:xfrm>
          <a:prstGeom prst="parallelogram">
            <a:avLst>
              <a:gd name="adj" fmla="val 65908"/>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18" y="2440411"/>
            <a:ext cx="3989387" cy="2091996"/>
          </a:xfrm>
          <a:prstGeom prst="rect">
            <a:avLst/>
          </a:prstGeom>
        </p:spPr>
      </p:pic>
      <p:sp>
        <p:nvSpPr>
          <p:cNvPr id="11" name="文本框 10"/>
          <p:cNvSpPr txBox="1"/>
          <p:nvPr/>
        </p:nvSpPr>
        <p:spPr>
          <a:xfrm>
            <a:off x="4910580" y="2226395"/>
            <a:ext cx="127631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r>
              <a:rPr lang="en-US" altLang="zh-CN" sz="13800" b="1">
                <a:solidFill>
                  <a:schemeClr val="bg1"/>
                </a:solidFill>
                <a:effectLst>
                  <a:outerShdw blurRad="38100" dist="38100" dir="2700000" algn="tl">
                    <a:srgbClr val="000000">
                      <a:alpha val="43137"/>
                    </a:srgbClr>
                  </a:outerShdw>
                </a:effectLst>
                <a:latin typeface="+mj-ea"/>
                <a:ea typeface="+mj-ea"/>
              </a:rPr>
              <a:t>3</a:t>
            </a:r>
            <a:endParaRPr lang="zh-CN" altLang="en-US" sz="13800" b="1">
              <a:solidFill>
                <a:schemeClr val="bg1"/>
              </a:solidFill>
              <a:effectLst>
                <a:outerShdw blurRad="38100" dist="38100" dir="2700000" algn="tl">
                  <a:srgbClr val="000000">
                    <a:alpha val="43137"/>
                  </a:srgbClr>
                </a:outerShdw>
              </a:effectLst>
              <a:latin typeface="+mj-ea"/>
              <a:ea typeface="+mj-ea"/>
            </a:endParaRPr>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nodeType="afterGroup">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nodeType="afterGroup">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right)">
                                      <p:cBhvr>
                                        <p:cTn id="26" dur="500"/>
                                        <p:tgtEl>
                                          <p:spTgt spid="4"/>
                                        </p:tgtEl>
                                      </p:cBhvr>
                                    </p:animEffect>
                                  </p:childTnLst>
                                </p:cTn>
                              </p:par>
                            </p:childTnLst>
                          </p:cTn>
                        </p:par>
                        <p:par>
                          <p:cTn id="27" fill="hold" nodeType="afterGroup">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ppt_x</p:attrName>
                                        </p:attrNameLst>
                                      </p:cBhvr>
                                      <p:tavLst>
                                        <p:tav tm="0">
                                          <p:val>
                                            <p:strVal val="#ppt_x-#ppt_w*1.125000"/>
                                          </p:val>
                                        </p:tav>
                                        <p:tav tm="100000">
                                          <p:val>
                                            <p:strVal val="#ppt_x"/>
                                          </p:val>
                                        </p:tav>
                                      </p:tavLst>
                                    </p:anim>
                                    <p:animEffect transition="in" filter="wipe(right)">
                                      <p:cBhvr>
                                        <p:cTn id="31" dur="500"/>
                                        <p:tgtEl>
                                          <p:spTgt spid="5"/>
                                        </p:tgtEl>
                                      </p:cBhvr>
                                    </p:animEffect>
                                  </p:childTnLst>
                                </p:cTn>
                              </p:par>
                            </p:childTnLst>
                          </p:cTn>
                        </p:par>
                        <p:par>
                          <p:cTn id="32" fill="hold" nodeType="afterGroup">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1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911522" y="2027658"/>
            <a:ext cx="2156318" cy="12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a:solidFill>
                  <a:schemeClr val="accent1"/>
                </a:solidFill>
                <a:sym typeface="+mn-lt"/>
              </a:rPr>
              <a:t>目录</a:t>
            </a:r>
            <a:endParaRPr lang="zh-CN" altLang="en-US" sz="7585">
              <a:solidFill>
                <a:schemeClr val="accent1"/>
              </a:solidFill>
            </a:endParaRPr>
          </a:p>
        </p:txBody>
      </p:sp>
      <p:sp>
        <p:nvSpPr>
          <p:cNvPr id="3" name="文本框 2"/>
          <p:cNvSpPr txBox="1"/>
          <p:nvPr/>
        </p:nvSpPr>
        <p:spPr>
          <a:xfrm>
            <a:off x="1806366" y="3011900"/>
            <a:ext cx="2366627" cy="652615"/>
          </a:xfrm>
          <a:prstGeom prst="rect">
            <a:avLst/>
          </a:prstGeom>
          <a:noFill/>
        </p:spPr>
        <p:txBody>
          <a:bodyPr wrap="square" rtlCol="0">
            <a:spAutoFit/>
          </a:bodyPr>
          <a:lstStyle/>
          <a:p>
            <a:pPr algn="ctr">
              <a:lnSpc>
                <a:spcPct val="120000"/>
              </a:lnSpc>
            </a:pPr>
            <a:r>
              <a:rPr lang="en-US" altLang="zh-CN" sz="3035" cap="all">
                <a:solidFill>
                  <a:srgbClr val="000000"/>
                </a:solidFill>
                <a:latin typeface="Franklin Gothic Book" panose="020b0503020102020204" pitchFamily="34" charset="0"/>
                <a:ea typeface="Cambria Math" panose="02040503050406030204" pitchFamily="18" charset="0"/>
                <a:cs typeface="+mn-ea"/>
                <a:sym typeface="+mn-lt"/>
              </a:rPr>
              <a:t>contents</a:t>
            </a:r>
            <a:endParaRPr lang="zh-CN" altLang="en-US" sz="3035" cap="all">
              <a:solidFill>
                <a:srgbClr val="000000"/>
              </a:solidFill>
              <a:latin typeface="Franklin Gothic Book" panose="020b0503020102020204" pitchFamily="34" charset="0"/>
              <a:cs typeface="+mn-ea"/>
              <a:sym typeface="+mn-lt"/>
            </a:endParaRPr>
          </a:p>
        </p:txBody>
      </p:sp>
      <p:sp>
        <p:nvSpPr>
          <p:cNvPr id="4" name="圆角矩形 3"/>
          <p:cNvSpPr/>
          <p:nvPr/>
        </p:nvSpPr>
        <p:spPr>
          <a:xfrm>
            <a:off x="4756703" y="1481463"/>
            <a:ext cx="5845398" cy="58392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rgbClr val="70308C"/>
              </a:solidFill>
            </a:endParaRPr>
          </a:p>
        </p:txBody>
      </p:sp>
      <p:sp>
        <p:nvSpPr>
          <p:cNvPr id="5" name="矩形 4"/>
          <p:cNvSpPr/>
          <p:nvPr/>
        </p:nvSpPr>
        <p:spPr>
          <a:xfrm>
            <a:off x="5579330" y="1569432"/>
            <a:ext cx="3757760" cy="442429"/>
          </a:xfrm>
          <a:prstGeom prst="rect">
            <a:avLst/>
          </a:prstGeom>
          <a:effectLst/>
        </p:spPr>
        <p:txBody>
          <a:bodyPr wrap="none">
            <a:spAutoFit/>
          </a:bodyPr>
          <a:lstStyle/>
          <a:p>
            <a:pPr>
              <a:defRPr/>
            </a:pPr>
            <a:r>
              <a:rPr lang="zh-CN" altLang="en-US" sz="2275">
                <a:solidFill>
                  <a:schemeClr val="accent1"/>
                </a:solidFill>
                <a:latin typeface="Franklin Gothic Medium" panose="020b0603020102020204" pitchFamily="34" charset="0"/>
                <a:ea typeface="微软雅黑" panose="020b0503020204020204" pitchFamily="34" charset="-122"/>
              </a:rPr>
              <a:t>相关标题文字    </a:t>
            </a:r>
            <a:r>
              <a:rPr lang="en-US" altLang="zh-CN" sz="1895">
                <a:solidFill>
                  <a:schemeClr val="accent1"/>
                </a:solidFill>
                <a:latin typeface="Franklin Gothic Medium" panose="020b0603020102020204" pitchFamily="34" charset="0"/>
                <a:ea typeface="微软雅黑" panose="020b0503020204020204" pitchFamily="34" charset="-122"/>
              </a:rPr>
              <a:t>THE HEADLINE</a:t>
            </a:r>
            <a:endParaRPr lang="zh-CN" altLang="en-US" sz="2655">
              <a:solidFill>
                <a:schemeClr val="accent1"/>
              </a:solidFill>
              <a:latin typeface="Franklin Gothic Medium" panose="020b0603020102020204" pitchFamily="34" charset="0"/>
              <a:ea typeface="微软雅黑" panose="020b0503020204020204" pitchFamily="34" charset="-122"/>
            </a:endParaRPr>
          </a:p>
        </p:txBody>
      </p:sp>
      <p:sp>
        <p:nvSpPr>
          <p:cNvPr id="6" name="椭圆 5"/>
          <p:cNvSpPr/>
          <p:nvPr/>
        </p:nvSpPr>
        <p:spPr>
          <a:xfrm>
            <a:off x="4961475" y="1539806"/>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140">
                <a:solidFill>
                  <a:schemeClr val="bg1"/>
                </a:solidFill>
                <a:latin typeface="Impact" panose="020b0806030902050204" pitchFamily="34" charset="0"/>
                <a:cs typeface="+mn-ea"/>
              </a:rPr>
              <a:t>01</a:t>
            </a:r>
            <a:endParaRPr lang="zh-CN" altLang="en-US" sz="1140">
              <a:solidFill>
                <a:schemeClr val="bg1"/>
              </a:solidFill>
              <a:latin typeface="Impact" panose="020b0806030902050204" pitchFamily="34" charset="0"/>
              <a:cs typeface="+mn-ea"/>
            </a:endParaRPr>
          </a:p>
        </p:txBody>
      </p:sp>
      <p:sp>
        <p:nvSpPr>
          <p:cNvPr id="7" name="圆角矩形 6"/>
          <p:cNvSpPr/>
          <p:nvPr/>
        </p:nvSpPr>
        <p:spPr>
          <a:xfrm>
            <a:off x="4756703" y="2212802"/>
            <a:ext cx="5845398" cy="58392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rgbClr val="70308C"/>
              </a:solidFill>
            </a:endParaRPr>
          </a:p>
        </p:txBody>
      </p:sp>
      <p:sp>
        <p:nvSpPr>
          <p:cNvPr id="8" name="矩形 7"/>
          <p:cNvSpPr/>
          <p:nvPr/>
        </p:nvSpPr>
        <p:spPr>
          <a:xfrm>
            <a:off x="5579330" y="2300771"/>
            <a:ext cx="3757760" cy="442429"/>
          </a:xfrm>
          <a:prstGeom prst="rect">
            <a:avLst/>
          </a:prstGeom>
          <a:effectLst/>
        </p:spPr>
        <p:txBody>
          <a:bodyPr wrap="none">
            <a:spAutoFit/>
          </a:bodyPr>
          <a:lstStyle/>
          <a:p>
            <a:pPr>
              <a:defRPr/>
            </a:pPr>
            <a:r>
              <a:rPr lang="zh-CN" altLang="en-US" sz="2275">
                <a:solidFill>
                  <a:schemeClr val="accent1"/>
                </a:solidFill>
                <a:latin typeface="Franklin Gothic Medium" panose="020b0603020102020204" pitchFamily="34" charset="0"/>
                <a:ea typeface="微软雅黑" panose="020b0503020204020204" pitchFamily="34" charset="-122"/>
              </a:rPr>
              <a:t>相关标题文字    </a:t>
            </a:r>
            <a:r>
              <a:rPr lang="en-US" altLang="zh-CN" sz="1895">
                <a:solidFill>
                  <a:schemeClr val="accent1"/>
                </a:solidFill>
                <a:latin typeface="Franklin Gothic Medium" panose="020b0603020102020204" pitchFamily="34" charset="0"/>
                <a:ea typeface="微软雅黑" panose="020b0503020204020204" pitchFamily="34" charset="-122"/>
              </a:rPr>
              <a:t>THE HEADLINE</a:t>
            </a:r>
            <a:endParaRPr lang="zh-CN" altLang="en-US" sz="2655">
              <a:solidFill>
                <a:schemeClr val="accent1"/>
              </a:solidFill>
              <a:latin typeface="Franklin Gothic Medium" panose="020b0603020102020204" pitchFamily="34" charset="0"/>
              <a:ea typeface="微软雅黑" panose="020b0503020204020204" pitchFamily="34" charset="-122"/>
            </a:endParaRPr>
          </a:p>
        </p:txBody>
      </p:sp>
      <p:sp>
        <p:nvSpPr>
          <p:cNvPr id="9" name="椭圆 8"/>
          <p:cNvSpPr/>
          <p:nvPr/>
        </p:nvSpPr>
        <p:spPr>
          <a:xfrm>
            <a:off x="4961475" y="2271145"/>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140">
                <a:solidFill>
                  <a:schemeClr val="bg1"/>
                </a:solidFill>
                <a:latin typeface="Impact" panose="020b0806030902050204" pitchFamily="34" charset="0"/>
                <a:cs typeface="+mn-ea"/>
              </a:rPr>
              <a:t>02</a:t>
            </a:r>
            <a:endParaRPr lang="zh-CN" altLang="en-US" sz="1140">
              <a:solidFill>
                <a:schemeClr val="bg1"/>
              </a:solidFill>
              <a:latin typeface="Impact" panose="020b0806030902050204" pitchFamily="34" charset="0"/>
              <a:cs typeface="+mn-ea"/>
            </a:endParaRPr>
          </a:p>
        </p:txBody>
      </p:sp>
      <p:sp>
        <p:nvSpPr>
          <p:cNvPr id="10" name="圆角矩形 9"/>
          <p:cNvSpPr/>
          <p:nvPr/>
        </p:nvSpPr>
        <p:spPr>
          <a:xfrm>
            <a:off x="4756703" y="2944141"/>
            <a:ext cx="5845398" cy="58392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rgbClr val="BD2D39"/>
              </a:solidFill>
            </a:endParaRPr>
          </a:p>
        </p:txBody>
      </p:sp>
      <p:sp>
        <p:nvSpPr>
          <p:cNvPr id="11" name="矩形 10"/>
          <p:cNvSpPr/>
          <p:nvPr/>
        </p:nvSpPr>
        <p:spPr>
          <a:xfrm>
            <a:off x="5579330" y="3032111"/>
            <a:ext cx="3757760" cy="442429"/>
          </a:xfrm>
          <a:prstGeom prst="rect">
            <a:avLst/>
          </a:prstGeom>
          <a:effectLst/>
        </p:spPr>
        <p:txBody>
          <a:bodyPr wrap="none">
            <a:spAutoFit/>
          </a:bodyPr>
          <a:lstStyle/>
          <a:p>
            <a:pPr>
              <a:defRPr/>
            </a:pPr>
            <a:r>
              <a:rPr lang="zh-CN" altLang="en-US" sz="2275">
                <a:solidFill>
                  <a:schemeClr val="accent1"/>
                </a:solidFill>
                <a:latin typeface="Franklin Gothic Medium" panose="020b0603020102020204" pitchFamily="34" charset="0"/>
                <a:ea typeface="微软雅黑" panose="020b0503020204020204" pitchFamily="34" charset="-122"/>
              </a:rPr>
              <a:t>相关标题文字    </a:t>
            </a:r>
            <a:r>
              <a:rPr lang="en-US" altLang="zh-CN" sz="1895">
                <a:solidFill>
                  <a:schemeClr val="accent1"/>
                </a:solidFill>
                <a:latin typeface="Franklin Gothic Medium" panose="020b0603020102020204" pitchFamily="34" charset="0"/>
                <a:ea typeface="微软雅黑" panose="020b0503020204020204" pitchFamily="34" charset="-122"/>
              </a:rPr>
              <a:t>THE HEADLINE</a:t>
            </a:r>
            <a:endParaRPr lang="zh-CN" altLang="en-US" sz="2655">
              <a:solidFill>
                <a:schemeClr val="accent1"/>
              </a:solidFill>
              <a:latin typeface="Franklin Gothic Medium" panose="020b0603020102020204" pitchFamily="34" charset="0"/>
              <a:ea typeface="微软雅黑" panose="020b0503020204020204" pitchFamily="34" charset="-122"/>
            </a:endParaRPr>
          </a:p>
        </p:txBody>
      </p:sp>
      <p:sp>
        <p:nvSpPr>
          <p:cNvPr id="12" name="椭圆 11"/>
          <p:cNvSpPr/>
          <p:nvPr/>
        </p:nvSpPr>
        <p:spPr>
          <a:xfrm>
            <a:off x="4961475" y="3002484"/>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140">
                <a:solidFill>
                  <a:schemeClr val="bg1"/>
                </a:solidFill>
                <a:latin typeface="Impact" panose="020b0806030902050204" pitchFamily="34" charset="0"/>
                <a:cs typeface="+mn-ea"/>
              </a:rPr>
              <a:t>03</a:t>
            </a:r>
            <a:endParaRPr lang="zh-CN" altLang="en-US" sz="1140">
              <a:solidFill>
                <a:schemeClr val="bg1"/>
              </a:solidFill>
              <a:latin typeface="Impact" panose="020b0806030902050204" pitchFamily="34" charset="0"/>
              <a:cs typeface="+mn-ea"/>
            </a:endParaRPr>
          </a:p>
        </p:txBody>
      </p:sp>
      <p:sp>
        <p:nvSpPr>
          <p:cNvPr id="13" name="圆角矩形 12"/>
          <p:cNvSpPr/>
          <p:nvPr/>
        </p:nvSpPr>
        <p:spPr>
          <a:xfrm>
            <a:off x="4756703" y="3684511"/>
            <a:ext cx="5845398" cy="58392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rgbClr val="70308C"/>
              </a:solidFill>
            </a:endParaRPr>
          </a:p>
        </p:txBody>
      </p:sp>
      <p:sp>
        <p:nvSpPr>
          <p:cNvPr id="14" name="矩形 13"/>
          <p:cNvSpPr/>
          <p:nvPr/>
        </p:nvSpPr>
        <p:spPr>
          <a:xfrm>
            <a:off x="5579330" y="3772479"/>
            <a:ext cx="3757760" cy="442429"/>
          </a:xfrm>
          <a:prstGeom prst="rect">
            <a:avLst/>
          </a:prstGeom>
          <a:effectLst/>
        </p:spPr>
        <p:txBody>
          <a:bodyPr wrap="none">
            <a:spAutoFit/>
          </a:bodyPr>
          <a:lstStyle/>
          <a:p>
            <a:pPr>
              <a:defRPr/>
            </a:pPr>
            <a:r>
              <a:rPr lang="zh-CN" altLang="en-US" sz="2275">
                <a:solidFill>
                  <a:schemeClr val="accent1"/>
                </a:solidFill>
                <a:latin typeface="Franklin Gothic Medium" panose="020b0603020102020204" pitchFamily="34" charset="0"/>
                <a:ea typeface="微软雅黑" panose="020b0503020204020204" pitchFamily="34" charset="-122"/>
              </a:rPr>
              <a:t>相关标题文字    </a:t>
            </a:r>
            <a:r>
              <a:rPr lang="en-US" altLang="zh-CN" sz="1895">
                <a:solidFill>
                  <a:schemeClr val="accent1"/>
                </a:solidFill>
                <a:latin typeface="Franklin Gothic Medium" panose="020b0603020102020204" pitchFamily="34" charset="0"/>
                <a:ea typeface="微软雅黑" panose="020b0503020204020204" pitchFamily="34" charset="-122"/>
              </a:rPr>
              <a:t>THE HEADLINE</a:t>
            </a:r>
            <a:endParaRPr lang="zh-CN" altLang="en-US" sz="2655">
              <a:solidFill>
                <a:schemeClr val="accent1"/>
              </a:solidFill>
              <a:latin typeface="Franklin Gothic Medium" panose="020b0603020102020204" pitchFamily="34" charset="0"/>
              <a:ea typeface="微软雅黑" panose="020b0503020204020204" pitchFamily="34" charset="-122"/>
            </a:endParaRPr>
          </a:p>
        </p:txBody>
      </p:sp>
      <p:sp>
        <p:nvSpPr>
          <p:cNvPr id="15" name="椭圆 14"/>
          <p:cNvSpPr/>
          <p:nvPr/>
        </p:nvSpPr>
        <p:spPr>
          <a:xfrm>
            <a:off x="4961475" y="3742853"/>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140">
                <a:solidFill>
                  <a:schemeClr val="bg1"/>
                </a:solidFill>
                <a:latin typeface="Impact" panose="020b0806030902050204" pitchFamily="34" charset="0"/>
                <a:cs typeface="+mn-ea"/>
              </a:rPr>
              <a:t>04</a:t>
            </a:r>
            <a:endParaRPr lang="zh-CN" altLang="en-US" sz="1140">
              <a:solidFill>
                <a:schemeClr val="bg1"/>
              </a:solidFill>
              <a:latin typeface="Impact" panose="020b0806030902050204" pitchFamily="34" charset="0"/>
              <a:cs typeface="+mn-ea"/>
            </a:endParaRPr>
          </a:p>
        </p:txBody>
      </p:sp>
      <p:pic>
        <p:nvPicPr>
          <p:cNvPr id="16" name="PA_图片 2"/>
          <p:cNvPicPr>
            <a:picLocks noChangeAspect="1"/>
          </p:cNvPicPr>
          <p:nvPr>
            <p:custDataLst>
              <p:tags r:id="rId4"/>
            </p:custDataLst>
          </p:nvPr>
        </p:nvPicPr>
        <p:blipFill>
          <a:blip r:embed="rId3"/>
          <a:stretch>
            <a:fillRect/>
          </a:stretch>
        </p:blipFill>
        <p:spPr>
          <a:xfrm>
            <a:off x="4111689" y="4161453"/>
            <a:ext cx="3968622" cy="2976466"/>
          </a:xfrm>
          <a:prstGeom prst="rect">
            <a:avLst/>
          </a:prstGeom>
        </p:spPr>
      </p:pic>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nodeType="afterGroup">
                            <p:stCondLst>
                              <p:cond delay="1500"/>
                            </p:stCondLst>
                            <p:childTnLst>
                              <p:par>
                                <p:cTn id="27" presetID="26" presetClass="emph" presetSubtype="0" fill="hold" grpId="1" nodeType="afterEffect">
                                  <p:stCondLst>
                                    <p:cond delay="0"/>
                                  </p:stCondLst>
                                  <p:childTnLst>
                                    <p:animEffect transition="out" filter="fade">
                                      <p:cBhvr>
                                        <p:cTn id="28" dur="500" tmFilter="0, 0; .2, .5; .8, .5; 1, 0"/>
                                        <p:tgtEl>
                                          <p:spTgt spid="4"/>
                                        </p:tgtEl>
                                      </p:cBhvr>
                                    </p:animEffect>
                                    <p:animScale>
                                      <p:cBhvr>
                                        <p:cTn id="29" dur="250" autoRev="1" fill="hold"/>
                                        <p:tgtEl>
                                          <p:spTgt spid="4"/>
                                        </p:tgtEl>
                                      </p:cBhvr>
                                      <p:by x="105000" y="105000"/>
                                    </p:animScale>
                                  </p:childTnLst>
                                </p:cTn>
                              </p:par>
                            </p:childTnLst>
                          </p:cTn>
                        </p:par>
                        <p:par>
                          <p:cTn id="30" fill="hold" nodeType="afterGroup">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nodeType="afterGroup">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nodeType="afterGroup">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nodeType="afterGroup">
                            <p:stCondLst>
                              <p:cond delay="3500"/>
                            </p:stCondLst>
                            <p:childTnLst>
                              <p:par>
                                <p:cTn id="45" presetID="26" presetClass="emph" presetSubtype="0" fill="hold" grpId="1" nodeType="after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childTnLst>
                          </p:cTn>
                        </p:par>
                        <p:par>
                          <p:cTn id="48" fill="hold" nodeType="afterGroup">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childTnLst>
                          </p:cTn>
                        </p:par>
                        <p:par>
                          <p:cTn id="52" fill="hold" nodeType="afterGroup">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par>
                          <p:cTn id="56" fill="hold" nodeType="afterGroup">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par>
                          <p:cTn id="62" fill="hold" nodeType="afterGroup">
                            <p:stCondLst>
                              <p:cond delay="5500"/>
                            </p:stCondLst>
                            <p:childTnLst>
                              <p:par>
                                <p:cTn id="63" presetID="26" presetClass="emph" presetSubtype="0" fill="hold" grpId="1" nodeType="afterEffect">
                                  <p:stCondLst>
                                    <p:cond delay="0"/>
                                  </p:stCondLst>
                                  <p:childTnLst>
                                    <p:animEffect transition="out" filter="fade">
                                      <p:cBhvr>
                                        <p:cTn id="64" dur="500" tmFilter="0, 0; .2, .5; .8, .5; 1, 0"/>
                                        <p:tgtEl>
                                          <p:spTgt spid="10"/>
                                        </p:tgtEl>
                                      </p:cBhvr>
                                    </p:animEffect>
                                    <p:animScale>
                                      <p:cBhvr>
                                        <p:cTn id="65" dur="250" autoRev="1" fill="hold"/>
                                        <p:tgtEl>
                                          <p:spTgt spid="10"/>
                                        </p:tgtEl>
                                      </p:cBhvr>
                                      <p:by x="105000" y="105000"/>
                                    </p:animScale>
                                  </p:childTnLst>
                                </p:cTn>
                              </p:par>
                            </p:childTnLst>
                          </p:cTn>
                        </p:par>
                        <p:par>
                          <p:cTn id="66" fill="hold" nodeType="afterGroup">
                            <p:stCondLst>
                              <p:cond delay="6000"/>
                            </p:stCondLst>
                            <p:childTnLst>
                              <p:par>
                                <p:cTn id="67" presetID="22" presetClass="entr" presetSubtype="4"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500"/>
                                        <p:tgtEl>
                                          <p:spTgt spid="12"/>
                                        </p:tgtEl>
                                      </p:cBhvr>
                                    </p:animEffect>
                                  </p:childTnLst>
                                </p:cTn>
                              </p:par>
                            </p:childTnLst>
                          </p:cTn>
                        </p:par>
                        <p:par>
                          <p:cTn id="70" fill="hold" nodeType="afterGroup">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par>
                          <p:cTn id="74" fill="hold" nodeType="afterGroup">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childTnLst>
                          </p:cTn>
                        </p:par>
                        <p:par>
                          <p:cTn id="80" fill="hold" nodeType="afterGroup">
                            <p:stCondLst>
                              <p:cond delay="7500"/>
                            </p:stCondLst>
                            <p:childTnLst>
                              <p:par>
                                <p:cTn id="81" presetID="26" presetClass="emph" presetSubtype="0" fill="hold" grpId="1" nodeType="afterEffect">
                                  <p:stCondLst>
                                    <p:cond delay="0"/>
                                  </p:stCondLst>
                                  <p:childTnLst>
                                    <p:animEffect transition="out" filter="fade">
                                      <p:cBhvr>
                                        <p:cTn id="82" dur="500" tmFilter="0, 0; .2, .5; .8, .5; 1, 0"/>
                                        <p:tgtEl>
                                          <p:spTgt spid="13"/>
                                        </p:tgtEl>
                                      </p:cBhvr>
                                    </p:animEffect>
                                    <p:animScale>
                                      <p:cBhvr>
                                        <p:cTn id="83" dur="250" autoRev="1" fill="hold"/>
                                        <p:tgtEl>
                                          <p:spTgt spid="13"/>
                                        </p:tgtEl>
                                      </p:cBhvr>
                                      <p:by x="105000" y="105000"/>
                                    </p:animScale>
                                  </p:childTnLst>
                                </p:cTn>
                              </p:par>
                            </p:childTnLst>
                          </p:cTn>
                        </p:par>
                        <p:par>
                          <p:cTn id="84" fill="hold" nodeType="afterGroup">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500"/>
                                        <p:tgtEl>
                                          <p:spTgt spid="15"/>
                                        </p:tgtEl>
                                      </p:cBhvr>
                                    </p:animEffect>
                                  </p:childTnLst>
                                </p:cTn>
                              </p:par>
                            </p:childTnLst>
                          </p:cTn>
                        </p:par>
                        <p:par>
                          <p:cTn id="88" fill="hold" nodeType="afterGroup">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4" grpId="1" animBg="1"/>
      <p:bldP spid="5" grpId="0"/>
      <p:bldP spid="6" grpId="0" animBg="1"/>
      <p:bldP spid="7" grpId="0" animBg="1"/>
      <p:bldP spid="7" grpId="1" animBg="1"/>
      <p:bldP spid="8" grpId="0"/>
      <p:bldP spid="9" grpId="0" animBg="1"/>
      <p:bldP spid="10" grpId="0" animBg="1"/>
      <p:bldP spid="10" grpId="1" animBg="1"/>
      <p:bldP spid="11" grpId="0"/>
      <p:bldP spid="12" grpId="0" animBg="1"/>
      <p:bldP spid="13" grpId="0" animBg="1"/>
      <p:bldP spid="13" grpId="1" animBg="1"/>
      <p:bldP spid="14" grpId="0"/>
      <p:bldP spid="15"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圆角矩形 12"/>
          <p:cNvSpPr/>
          <p:nvPr/>
        </p:nvSpPr>
        <p:spPr>
          <a:xfrm>
            <a:off x="6049315" y="4149080"/>
            <a:ext cx="5313886"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426061" y="2553514"/>
            <a:ext cx="5511015"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345329" y="2104120"/>
            <a:ext cx="1230045" cy="1688231"/>
            <a:chOff x="1032992" y="2432634"/>
            <a:chExt cx="1230525" cy="1688231"/>
          </a:xfrm>
        </p:grpSpPr>
        <p:sp>
          <p:nvSpPr>
            <p:cNvPr id="16" name="任意多边形 15"/>
            <p:cNvSpPr/>
            <p:nvPr/>
          </p:nvSpPr>
          <p:spPr>
            <a:xfrm>
              <a:off x="1067786" y="2432634"/>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KSO_Shape"/>
            <p:cNvSpPr/>
            <p:nvPr/>
          </p:nvSpPr>
          <p:spPr bwMode="auto">
            <a:xfrm>
              <a:off x="1450338" y="2837335"/>
              <a:ext cx="430626" cy="439414"/>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 name="文本框 6"/>
            <p:cNvSpPr txBox="1"/>
            <p:nvPr/>
          </p:nvSpPr>
          <p:spPr>
            <a:xfrm>
              <a:off x="1032992" y="3398149"/>
              <a:ext cx="1193800" cy="371984"/>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 输入标题</a:t>
              </a: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567096" y="2676144"/>
            <a:ext cx="1238321" cy="1688231"/>
            <a:chOff x="2255236" y="3004658"/>
            <a:chExt cx="1238805" cy="1688231"/>
          </a:xfrm>
        </p:grpSpPr>
        <p:sp>
          <p:nvSpPr>
            <p:cNvPr id="20" name="任意多边形 19"/>
            <p:cNvSpPr/>
            <p:nvPr/>
          </p:nvSpPr>
          <p:spPr>
            <a:xfrm flipH="1">
              <a:off x="2298310" y="3004658"/>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1" name="KSO_Shape"/>
            <p:cNvSpPr/>
            <p:nvPr/>
          </p:nvSpPr>
          <p:spPr bwMode="auto">
            <a:xfrm>
              <a:off x="2675625" y="3406937"/>
              <a:ext cx="441100" cy="441836"/>
            </a:xfrm>
            <a:custGeom>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2" name="文本框 85"/>
            <p:cNvSpPr txBox="1"/>
            <p:nvPr/>
          </p:nvSpPr>
          <p:spPr>
            <a:xfrm>
              <a:off x="2255236" y="3965724"/>
              <a:ext cx="1193800" cy="371984"/>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 输入标题</a:t>
              </a:r>
              <a:endParaRPr lang="zh-CN" altLang="en-US">
                <a:solidFill>
                  <a:schemeClr val="bg1"/>
                </a:solidFill>
                <a:latin typeface="微软雅黑" panose="020b0503020204020204" pitchFamily="34" charset="-122"/>
                <a:ea typeface="微软雅黑" panose="020b0503020204020204" pitchFamily="34" charset="-122"/>
              </a:endParaRPr>
            </a:p>
          </p:txBody>
        </p:sp>
      </p:grpSp>
      <p:cxnSp>
        <p:nvCxnSpPr>
          <p:cNvPr id="23" name="直接连接符 22"/>
          <p:cNvCxnSpPr/>
          <p:nvPr/>
        </p:nvCxnSpPr>
        <p:spPr>
          <a:xfrm>
            <a:off x="2696199" y="2123368"/>
            <a:ext cx="97279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840198" y="2914492"/>
            <a:ext cx="97279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089880" y="3637208"/>
            <a:ext cx="97279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812987" y="3344526"/>
            <a:ext cx="5313886"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2884179" y="1760350"/>
            <a:ext cx="5155131"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8" name="文本框 13"/>
          <p:cNvSpPr txBox="1"/>
          <p:nvPr/>
        </p:nvSpPr>
        <p:spPr>
          <a:xfrm>
            <a:off x="3852823" y="1927864"/>
            <a:ext cx="3769111" cy="609398"/>
          </a:xfrm>
          <a:prstGeom prst="rect">
            <a:avLst/>
          </a:prstGeom>
          <a:noFill/>
        </p:spPr>
        <p:txBody>
          <a:bodyPr wrap="square" rtlCol="0">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89"/>
          <p:cNvSpPr txBox="1"/>
          <p:nvPr/>
        </p:nvSpPr>
        <p:spPr>
          <a:xfrm>
            <a:off x="4945235" y="2678645"/>
            <a:ext cx="3769111" cy="609398"/>
          </a:xfrm>
          <a:prstGeom prst="rect">
            <a:avLst/>
          </a:prstGeom>
          <a:noFill/>
        </p:spPr>
        <p:txBody>
          <a:bodyPr wrap="square"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91"/>
          <p:cNvSpPr txBox="1"/>
          <p:nvPr/>
        </p:nvSpPr>
        <p:spPr>
          <a:xfrm>
            <a:off x="6181569" y="3388516"/>
            <a:ext cx="3769111" cy="867930"/>
          </a:xfrm>
          <a:prstGeom prst="rect">
            <a:avLst/>
          </a:prstGeom>
          <a:noFill/>
        </p:spPr>
        <p:txBody>
          <a:bodyPr wrap="square" rtlCol="0">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028973" y="3901011"/>
            <a:ext cx="1230045" cy="1688231"/>
            <a:chOff x="3494041" y="3716886"/>
            <a:chExt cx="1230525" cy="1688231"/>
          </a:xfrm>
        </p:grpSpPr>
        <p:sp>
          <p:nvSpPr>
            <p:cNvPr id="32" name="任意多边形 31"/>
            <p:cNvSpPr/>
            <p:nvPr/>
          </p:nvSpPr>
          <p:spPr>
            <a:xfrm flipH="1">
              <a:off x="3528835" y="3716886"/>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3" name="KSO_Shape"/>
            <p:cNvSpPr/>
            <p:nvPr/>
          </p:nvSpPr>
          <p:spPr bwMode="auto">
            <a:xfrm>
              <a:off x="3899886" y="4107374"/>
              <a:ext cx="453627" cy="453627"/>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4" name="文本框 86"/>
            <p:cNvSpPr txBox="1"/>
            <p:nvPr/>
          </p:nvSpPr>
          <p:spPr>
            <a:xfrm>
              <a:off x="3494041" y="4712872"/>
              <a:ext cx="1193800" cy="371984"/>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 输入标题</a:t>
              </a:r>
              <a:endParaRPr lang="zh-CN" altLang="en-US">
                <a:solidFill>
                  <a:schemeClr val="bg1"/>
                </a:solidFill>
                <a:latin typeface="微软雅黑" panose="020b0503020204020204" pitchFamily="34" charset="-122"/>
                <a:ea typeface="微软雅黑" panose="020b0503020204020204" pitchFamily="34" charset="-122"/>
              </a:endParaRPr>
            </a:p>
          </p:txBody>
        </p:sp>
      </p:grpSp>
      <p:cxnSp>
        <p:nvCxnSpPr>
          <p:cNvPr id="35" name="直接连接符 34"/>
          <p:cNvCxnSpPr/>
          <p:nvPr/>
        </p:nvCxnSpPr>
        <p:spPr>
          <a:xfrm>
            <a:off x="6287559" y="4437112"/>
            <a:ext cx="97279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6" name="文本框 91"/>
          <p:cNvSpPr txBox="1"/>
          <p:nvPr/>
        </p:nvSpPr>
        <p:spPr>
          <a:xfrm>
            <a:off x="7450132" y="4193071"/>
            <a:ext cx="3769111" cy="867930"/>
          </a:xfrm>
          <a:prstGeom prst="rect">
            <a:avLst/>
          </a:prstGeom>
          <a:noFill/>
        </p:spPr>
        <p:txBody>
          <a:bodyPr wrap="square" rtlCol="0">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805417" y="3388372"/>
            <a:ext cx="1230045" cy="1688231"/>
            <a:chOff x="3937449" y="3388370"/>
            <a:chExt cx="1230525" cy="1688231"/>
          </a:xfrm>
        </p:grpSpPr>
        <p:grpSp>
          <p:nvGrpSpPr>
            <p:cNvPr id="38" name="组合 37"/>
            <p:cNvGrpSpPr/>
            <p:nvPr/>
          </p:nvGrpSpPr>
          <p:grpSpPr>
            <a:xfrm>
              <a:off x="3937449" y="3388370"/>
              <a:ext cx="1230525" cy="1688231"/>
              <a:chOff x="3494041" y="3716886"/>
              <a:chExt cx="1230525" cy="1688231"/>
            </a:xfrm>
            <a:solidFill>
              <a:srgbClr val="FC4B41"/>
            </a:solidFill>
          </p:grpSpPr>
          <p:sp>
            <p:nvSpPr>
              <p:cNvPr id="40" name="任意多边形 39"/>
              <p:cNvSpPr/>
              <p:nvPr/>
            </p:nvSpPr>
            <p:spPr>
              <a:xfrm flipH="1">
                <a:off x="3528835" y="3716886"/>
                <a:ext cx="1195731" cy="1688231"/>
              </a:xfrm>
              <a:custGeom>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2">
                    <a:moveTo>
                      <a:pt x="602108" y="0"/>
                    </a:moveTo>
                    <a:lnTo>
                      <a:pt x="1364578" y="0"/>
                    </a:lnTo>
                    <a:lnTo>
                      <a:pt x="1364578" y="1926623"/>
                    </a:lnTo>
                    <a:lnTo>
                      <a:pt x="0" y="1926623"/>
                    </a:lnTo>
                    <a:lnTo>
                      <a:pt x="0" y="602108"/>
                    </a:lnTo>
                    <a:cubicBezTo>
                      <a:pt x="0" y="269573"/>
                      <a:pt x="269573" y="0"/>
                      <a:pt x="60210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1" name="文本框 86"/>
              <p:cNvSpPr txBox="1"/>
              <p:nvPr/>
            </p:nvSpPr>
            <p:spPr>
              <a:xfrm>
                <a:off x="3494041" y="4712872"/>
                <a:ext cx="1193800" cy="371984"/>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 输入标题 </a:t>
                </a: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39" name="Freeform 126"/>
            <p:cNvSpPr>
              <a:spLocks noChangeAspect="1" noEditPoints="1"/>
            </p:cNvSpPr>
            <p:nvPr/>
          </p:nvSpPr>
          <p:spPr bwMode="auto">
            <a:xfrm>
              <a:off x="4385843" y="3856787"/>
              <a:ext cx="297012" cy="371653"/>
            </a:xfrm>
            <a:custGeom>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0">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solidFill>
                  <a:srgbClr val="0EDEBA"/>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2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nodeType="afterGroup">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nodeType="afterGroup">
                            <p:stCondLst>
                              <p:cond delay="17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8"/>
                                        </p:tgtEl>
                                        <p:attrNameLst>
                                          <p:attrName>ppt_y</p:attrName>
                                        </p:attrNameLst>
                                      </p:cBhvr>
                                      <p:tavLst>
                                        <p:tav tm="0">
                                          <p:val>
                                            <p:strVal val="#ppt_y"/>
                                          </p:val>
                                        </p:tav>
                                        <p:tav tm="100000">
                                          <p:val>
                                            <p:strVal val="#ppt_y"/>
                                          </p:val>
                                        </p:tav>
                                      </p:tavLst>
                                    </p:anim>
                                    <p:anim calcmode="lin" valueType="num">
                                      <p:cBhvr>
                                        <p:cTn id="23"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8"/>
                                        </p:tgtEl>
                                      </p:cBhvr>
                                    </p:animEffect>
                                  </p:childTnLst>
                                </p:cTn>
                              </p:par>
                            </p:childTnLst>
                          </p:cTn>
                        </p:par>
                        <p:par>
                          <p:cTn id="26" fill="hold" nodeType="afterGroup">
                            <p:stCondLst>
                              <p:cond delay="225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25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nodeType="afterGroup">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nodeType="afterGroup">
                            <p:stCondLst>
                              <p:cond delay="42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9"/>
                                        </p:tgtEl>
                                        <p:attrNameLst>
                                          <p:attrName>ppt_y</p:attrName>
                                        </p:attrNameLst>
                                      </p:cBhvr>
                                      <p:tavLst>
                                        <p:tav tm="0">
                                          <p:val>
                                            <p:strVal val="#ppt_y"/>
                                          </p:val>
                                        </p:tav>
                                        <p:tav tm="100000">
                                          <p:val>
                                            <p:strVal val="#ppt_y"/>
                                          </p:val>
                                        </p:tav>
                                      </p:tavLst>
                                    </p:anim>
                                    <p:anim calcmode="lin" valueType="num">
                                      <p:cBhvr>
                                        <p:cTn id="45"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9"/>
                                        </p:tgtEl>
                                      </p:cBhvr>
                                    </p:animEffect>
                                  </p:childTnLst>
                                </p:cTn>
                              </p:par>
                            </p:childTnLst>
                          </p:cTn>
                        </p:par>
                        <p:par>
                          <p:cTn id="48" fill="hold" nodeType="afterGroup">
                            <p:stCondLst>
                              <p:cond delay="4750"/>
                            </p:stCondLst>
                            <p:childTnLst>
                              <p:par>
                                <p:cTn id="49" presetID="42"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anim calcmode="lin" valueType="num">
                                      <p:cBhvr>
                                        <p:cTn id="52" dur="1000" fill="hold"/>
                                        <p:tgtEl>
                                          <p:spTgt spid="37"/>
                                        </p:tgtEl>
                                        <p:attrNameLst>
                                          <p:attrName>ppt_x</p:attrName>
                                        </p:attrNameLst>
                                      </p:cBhvr>
                                      <p:tavLst>
                                        <p:tav tm="0">
                                          <p:val>
                                            <p:strVal val="#ppt_x"/>
                                          </p:val>
                                        </p:tav>
                                        <p:tav tm="100000">
                                          <p:val>
                                            <p:strVal val="#ppt_x"/>
                                          </p:val>
                                        </p:tav>
                                      </p:tavLst>
                                    </p:anim>
                                    <p:anim calcmode="lin" valueType="num">
                                      <p:cBhvr>
                                        <p:cTn id="53" dur="1000" fill="hold"/>
                                        <p:tgtEl>
                                          <p:spTgt spid="37"/>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5750"/>
                            </p:stCondLst>
                            <p:childTnLst>
                              <p:par>
                                <p:cTn id="55" presetID="22" presetClass="entr" presetSubtype="8"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nodeType="afterGroup">
                            <p:stCondLst>
                              <p:cond delay="6250"/>
                            </p:stCondLst>
                            <p:childTnLst>
                              <p:par>
                                <p:cTn id="59" presetID="1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par>
                          <p:cTn id="62" fill="hold" nodeType="afterGroup">
                            <p:stCondLst>
                              <p:cond delay="67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0"/>
                                        </p:tgtEl>
                                        <p:attrNameLst>
                                          <p:attrName>ppt_y</p:attrName>
                                        </p:attrNameLst>
                                      </p:cBhvr>
                                      <p:tavLst>
                                        <p:tav tm="0">
                                          <p:val>
                                            <p:strVal val="#ppt_y"/>
                                          </p:val>
                                        </p:tav>
                                        <p:tav tm="100000">
                                          <p:val>
                                            <p:strVal val="#ppt_y"/>
                                          </p:val>
                                        </p:tav>
                                      </p:tavLst>
                                    </p:anim>
                                    <p:anim calcmode="lin" valueType="num">
                                      <p:cBhvr>
                                        <p:cTn id="6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0"/>
                                        </p:tgtEl>
                                      </p:cBhvr>
                                    </p:animEffect>
                                  </p:childTnLst>
                                </p:cTn>
                              </p:par>
                            </p:childTnLst>
                          </p:cTn>
                        </p:par>
                        <p:par>
                          <p:cTn id="70" fill="hold" nodeType="afterGroup">
                            <p:stCondLst>
                              <p:cond delay="7250"/>
                            </p:stCondLst>
                            <p:childTnLst>
                              <p:par>
                                <p:cTn id="71" presetID="42" presetClass="entr" presetSubtype="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8250"/>
                            </p:stCondLst>
                            <p:childTnLst>
                              <p:par>
                                <p:cTn id="77" presetID="22" presetClass="entr" presetSubtype="8"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nodeType="afterGroup">
                            <p:stCondLst>
                              <p:cond delay="875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nodeType="afterGroup">
                            <p:stCondLst>
                              <p:cond delay="92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36"/>
                                        </p:tgtEl>
                                        <p:attrNameLst>
                                          <p:attrName>ppt_y</p:attrName>
                                        </p:attrNameLst>
                                      </p:cBhvr>
                                      <p:tavLst>
                                        <p:tav tm="0">
                                          <p:val>
                                            <p:strVal val="#ppt_y"/>
                                          </p:val>
                                        </p:tav>
                                        <p:tav tm="100000">
                                          <p:val>
                                            <p:strVal val="#ppt_y"/>
                                          </p:val>
                                        </p:tav>
                                      </p:tavLst>
                                    </p:anim>
                                    <p:anim calcmode="lin" valueType="num">
                                      <p:cBhvr>
                                        <p:cTn id="8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6" grpId="0" animBg="1"/>
      <p:bldP spid="27" grpId="0" animBg="1"/>
      <p:bldP spid="28" grpId="0"/>
      <p:bldP spid="29" grpId="0"/>
      <p:bldP spid="30" grpId="0"/>
      <p:bldP spid="3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椭圆 11"/>
          <p:cNvSpPr/>
          <p:nvPr/>
        </p:nvSpPr>
        <p:spPr>
          <a:xfrm>
            <a:off x="2425027" y="1738070"/>
            <a:ext cx="2015437" cy="2016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980465" y="1738070"/>
            <a:ext cx="2015437" cy="20162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535902" y="1738070"/>
            <a:ext cx="2015437" cy="20162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875202" y="2837947"/>
            <a:ext cx="1036462" cy="307777"/>
          </a:xfrm>
          <a:prstGeom prst="rect">
            <a:avLst/>
          </a:prstGeom>
          <a:noFill/>
        </p:spPr>
        <p:txBody>
          <a:bodyPr wrap="square" lIns="0" tIns="0" rIns="0" bIns="0"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线下门店</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22783" y="2837947"/>
            <a:ext cx="1330798" cy="307777"/>
          </a:xfrm>
          <a:prstGeom prst="rect">
            <a:avLst/>
          </a:prstGeom>
          <a:noFill/>
        </p:spPr>
        <p:txBody>
          <a:bodyPr wrap="square" lIns="0" tIns="0" rIns="0" bIns="0"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电脑客户端</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960595" y="2837947"/>
            <a:ext cx="1166051" cy="307777"/>
          </a:xfrm>
          <a:prstGeom prst="rect">
            <a:avLst/>
          </a:prstGeom>
          <a:noFill/>
        </p:spPr>
        <p:txBody>
          <a:bodyPr wrap="square" lIns="0" tIns="0" rIns="0" bIns="0"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手机</a:t>
            </a:r>
            <a:r>
              <a:rPr lang="en-US" altLang="zh-CN" sz="2000" b="1">
                <a:solidFill>
                  <a:schemeClr val="bg1"/>
                </a:solidFill>
                <a:latin typeface="微软雅黑" panose="020b0503020204020204" pitchFamily="34" charset="-122"/>
                <a:ea typeface="微软雅黑" panose="020b0503020204020204" pitchFamily="34" charset="-122"/>
              </a:rPr>
              <a:t>APP</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9" name="KSO_Shape"/>
          <p:cNvSpPr/>
          <p:nvPr/>
        </p:nvSpPr>
        <p:spPr bwMode="auto">
          <a:xfrm>
            <a:off x="5632801" y="2064669"/>
            <a:ext cx="710762" cy="532094"/>
          </a:xfrm>
          <a:custGeom>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20" name="KSO_Shape"/>
          <p:cNvSpPr/>
          <p:nvPr/>
        </p:nvSpPr>
        <p:spPr bwMode="auto">
          <a:xfrm>
            <a:off x="8268607" y="2090084"/>
            <a:ext cx="570447" cy="481264"/>
          </a:xfrm>
          <a:custGeom>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21" name="KSO_Shape"/>
          <p:cNvSpPr/>
          <p:nvPr/>
        </p:nvSpPr>
        <p:spPr bwMode="auto">
          <a:xfrm>
            <a:off x="3109703" y="2018992"/>
            <a:ext cx="535955" cy="623448"/>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grpSp>
        <p:nvGrpSpPr>
          <p:cNvPr id="22" name="组合 21"/>
          <p:cNvGrpSpPr/>
          <p:nvPr/>
        </p:nvGrpSpPr>
        <p:grpSpPr>
          <a:xfrm>
            <a:off x="4555322" y="2590979"/>
            <a:ext cx="310285" cy="310406"/>
            <a:chOff x="3264324" y="1749600"/>
            <a:chExt cx="348156" cy="348156"/>
          </a:xfrm>
          <a:solidFill>
            <a:srgbClr val="34495E"/>
          </a:solidFill>
        </p:grpSpPr>
        <p:sp>
          <p:nvSpPr>
            <p:cNvPr id="23" name="矩形 22"/>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110759" y="2590979"/>
            <a:ext cx="310285" cy="310406"/>
            <a:chOff x="3264324" y="1749600"/>
            <a:chExt cx="348156" cy="348156"/>
          </a:xfrm>
          <a:solidFill>
            <a:srgbClr val="34495E"/>
          </a:solidFill>
        </p:grpSpPr>
        <p:sp>
          <p:nvSpPr>
            <p:cNvPr id="26" name="矩形 25"/>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2875202" y="3168358"/>
            <a:ext cx="1036462" cy="153888"/>
          </a:xfrm>
          <a:prstGeom prst="rect">
            <a:avLst/>
          </a:prstGeom>
          <a:noFill/>
        </p:spPr>
        <p:txBody>
          <a:bodyPr wrap="square" lIns="0" tIns="0" rIns="0" bIns="0" rtlCol="0">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点击输入说明文字</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405158" y="3168358"/>
            <a:ext cx="1166051" cy="153888"/>
          </a:xfrm>
          <a:prstGeom prst="rect">
            <a:avLst/>
          </a:prstGeom>
          <a:noFill/>
        </p:spPr>
        <p:txBody>
          <a:bodyPr wrap="square" lIns="0" tIns="0" rIns="0" bIns="0" rtlCol="0">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点击输入说明文字</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960595" y="3168358"/>
            <a:ext cx="1166051" cy="153888"/>
          </a:xfrm>
          <a:prstGeom prst="rect">
            <a:avLst/>
          </a:prstGeom>
          <a:noFill/>
        </p:spPr>
        <p:txBody>
          <a:bodyPr wrap="square" lIns="0" tIns="0" rIns="0" bIns="0" rtlCol="0">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点击输入说明文字</a:t>
            </a:r>
            <a:endParaRPr lang="zh-CN" altLang="en-US" sz="1000" b="1">
              <a:solidFill>
                <a:schemeClr val="bg1"/>
              </a:solidFill>
              <a:latin typeface="微软雅黑" panose="020b0503020204020204" pitchFamily="34" charset="-122"/>
              <a:ea typeface="微软雅黑" panose="020b0503020204020204" pitchFamily="34" charset="-122"/>
            </a:endParaRPr>
          </a:p>
        </p:txBody>
      </p:sp>
      <p:sp>
        <p:nvSpPr>
          <p:cNvPr id="31" name="Freeform 12"/>
          <p:cNvSpPr/>
          <p:nvPr/>
        </p:nvSpPr>
        <p:spPr bwMode="auto">
          <a:xfrm>
            <a:off x="1608675" y="4221090"/>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Freeform 12"/>
          <p:cNvSpPr/>
          <p:nvPr/>
        </p:nvSpPr>
        <p:spPr bwMode="auto">
          <a:xfrm flipH="1" flipV="1">
            <a:off x="10246261" y="5255371"/>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TextBox 32"/>
          <p:cNvSpPr txBox="1"/>
          <p:nvPr/>
        </p:nvSpPr>
        <p:spPr>
          <a:xfrm>
            <a:off x="1968575" y="4535290"/>
            <a:ext cx="8541902" cy="932563"/>
          </a:xfrm>
          <a:prstGeom prst="rect">
            <a:avLst/>
          </a:prstGeom>
          <a:noFill/>
        </p:spPr>
        <p:txBody>
          <a:bodyPr wrap="square" rtlCol="0">
            <a:spAutoFit/>
          </a:bodyPr>
          <a:lstStyle/>
          <a:p>
            <a:pPr>
              <a:lnSpc>
                <a:spcPct val="130000"/>
              </a:lnSpc>
              <a:spcBef>
                <a:spcPct val="0"/>
              </a:spcBef>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90">
                                          <p:stCondLst>
                                            <p:cond delay="0"/>
                                          </p:stCondLst>
                                        </p:cTn>
                                        <p:tgtEl>
                                          <p:spTgt spid="16"/>
                                        </p:tgtEl>
                                      </p:cBhvr>
                                    </p:animEffect>
                                    <p:anim calcmode="lin" valueType="num">
                                      <p:cBhvr>
                                        <p:cTn id="8"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3" dur="13">
                                          <p:stCondLst>
                                            <p:cond delay="325"/>
                                          </p:stCondLst>
                                        </p:cTn>
                                        <p:tgtEl>
                                          <p:spTgt spid="16"/>
                                        </p:tgtEl>
                                      </p:cBhvr>
                                      <p:to x="100000" y="60000"/>
                                    </p:animScale>
                                    <p:animScale>
                                      <p:cBhvr>
                                        <p:cTn id="14" dur="83" decel="50000">
                                          <p:stCondLst>
                                            <p:cond delay="338"/>
                                          </p:stCondLst>
                                        </p:cTn>
                                        <p:tgtEl>
                                          <p:spTgt spid="16"/>
                                        </p:tgtEl>
                                      </p:cBhvr>
                                      <p:to x="100000" y="100000"/>
                                    </p:animScale>
                                    <p:animScale>
                                      <p:cBhvr>
                                        <p:cTn id="15" dur="13">
                                          <p:stCondLst>
                                            <p:cond delay="656"/>
                                          </p:stCondLst>
                                        </p:cTn>
                                        <p:tgtEl>
                                          <p:spTgt spid="16"/>
                                        </p:tgtEl>
                                      </p:cBhvr>
                                      <p:to x="100000" y="80000"/>
                                    </p:animScale>
                                    <p:animScale>
                                      <p:cBhvr>
                                        <p:cTn id="16" dur="83" decel="50000">
                                          <p:stCondLst>
                                            <p:cond delay="669"/>
                                          </p:stCondLst>
                                        </p:cTn>
                                        <p:tgtEl>
                                          <p:spTgt spid="16"/>
                                        </p:tgtEl>
                                      </p:cBhvr>
                                      <p:to x="100000" y="100000"/>
                                    </p:animScale>
                                    <p:animScale>
                                      <p:cBhvr>
                                        <p:cTn id="17" dur="13">
                                          <p:stCondLst>
                                            <p:cond delay="821"/>
                                          </p:stCondLst>
                                        </p:cTn>
                                        <p:tgtEl>
                                          <p:spTgt spid="16"/>
                                        </p:tgtEl>
                                      </p:cBhvr>
                                      <p:to x="100000" y="90000"/>
                                    </p:animScale>
                                    <p:animScale>
                                      <p:cBhvr>
                                        <p:cTn id="18" dur="83" decel="50000">
                                          <p:stCondLst>
                                            <p:cond delay="834"/>
                                          </p:stCondLst>
                                        </p:cTn>
                                        <p:tgtEl>
                                          <p:spTgt spid="16"/>
                                        </p:tgtEl>
                                      </p:cBhvr>
                                      <p:to x="100000" y="100000"/>
                                    </p:animScale>
                                    <p:animScale>
                                      <p:cBhvr>
                                        <p:cTn id="19" dur="13">
                                          <p:stCondLst>
                                            <p:cond delay="904"/>
                                          </p:stCondLst>
                                        </p:cTn>
                                        <p:tgtEl>
                                          <p:spTgt spid="16"/>
                                        </p:tgtEl>
                                      </p:cBhvr>
                                      <p:to x="100000" y="95000"/>
                                    </p:animScale>
                                    <p:animScale>
                                      <p:cBhvr>
                                        <p:cTn id="20" dur="83" decel="50000">
                                          <p:stCondLst>
                                            <p:cond delay="917"/>
                                          </p:stCondLst>
                                        </p:cTn>
                                        <p:tgtEl>
                                          <p:spTgt spid="1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290">
                                          <p:stCondLst>
                                            <p:cond delay="0"/>
                                          </p:stCondLst>
                                        </p:cTn>
                                        <p:tgtEl>
                                          <p:spTgt spid="28"/>
                                        </p:tgtEl>
                                      </p:cBhvr>
                                    </p:animEffect>
                                    <p:anim calcmode="lin" valueType="num">
                                      <p:cBhvr>
                                        <p:cTn id="24"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29" dur="13">
                                          <p:stCondLst>
                                            <p:cond delay="325"/>
                                          </p:stCondLst>
                                        </p:cTn>
                                        <p:tgtEl>
                                          <p:spTgt spid="28"/>
                                        </p:tgtEl>
                                      </p:cBhvr>
                                      <p:to x="100000" y="60000"/>
                                    </p:animScale>
                                    <p:animScale>
                                      <p:cBhvr>
                                        <p:cTn id="30" dur="83" decel="50000">
                                          <p:stCondLst>
                                            <p:cond delay="338"/>
                                          </p:stCondLst>
                                        </p:cTn>
                                        <p:tgtEl>
                                          <p:spTgt spid="28"/>
                                        </p:tgtEl>
                                      </p:cBhvr>
                                      <p:to x="100000" y="100000"/>
                                    </p:animScale>
                                    <p:animScale>
                                      <p:cBhvr>
                                        <p:cTn id="31" dur="13">
                                          <p:stCondLst>
                                            <p:cond delay="656"/>
                                          </p:stCondLst>
                                        </p:cTn>
                                        <p:tgtEl>
                                          <p:spTgt spid="28"/>
                                        </p:tgtEl>
                                      </p:cBhvr>
                                      <p:to x="100000" y="80000"/>
                                    </p:animScale>
                                    <p:animScale>
                                      <p:cBhvr>
                                        <p:cTn id="32" dur="83" decel="50000">
                                          <p:stCondLst>
                                            <p:cond delay="669"/>
                                          </p:stCondLst>
                                        </p:cTn>
                                        <p:tgtEl>
                                          <p:spTgt spid="28"/>
                                        </p:tgtEl>
                                      </p:cBhvr>
                                      <p:to x="100000" y="100000"/>
                                    </p:animScale>
                                    <p:animScale>
                                      <p:cBhvr>
                                        <p:cTn id="33" dur="13">
                                          <p:stCondLst>
                                            <p:cond delay="821"/>
                                          </p:stCondLst>
                                        </p:cTn>
                                        <p:tgtEl>
                                          <p:spTgt spid="28"/>
                                        </p:tgtEl>
                                      </p:cBhvr>
                                      <p:to x="100000" y="90000"/>
                                    </p:animScale>
                                    <p:animScale>
                                      <p:cBhvr>
                                        <p:cTn id="34" dur="83" decel="50000">
                                          <p:stCondLst>
                                            <p:cond delay="834"/>
                                          </p:stCondLst>
                                        </p:cTn>
                                        <p:tgtEl>
                                          <p:spTgt spid="28"/>
                                        </p:tgtEl>
                                      </p:cBhvr>
                                      <p:to x="100000" y="100000"/>
                                    </p:animScale>
                                    <p:animScale>
                                      <p:cBhvr>
                                        <p:cTn id="35" dur="13">
                                          <p:stCondLst>
                                            <p:cond delay="904"/>
                                          </p:stCondLst>
                                        </p:cTn>
                                        <p:tgtEl>
                                          <p:spTgt spid="28"/>
                                        </p:tgtEl>
                                      </p:cBhvr>
                                      <p:to x="100000" y="95000"/>
                                    </p:animScale>
                                    <p:animScale>
                                      <p:cBhvr>
                                        <p:cTn id="36" dur="83" decel="50000">
                                          <p:stCondLst>
                                            <p:cond delay="917"/>
                                          </p:stCondLst>
                                        </p:cTn>
                                        <p:tgtEl>
                                          <p:spTgt spid="2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290">
                                          <p:stCondLst>
                                            <p:cond delay="0"/>
                                          </p:stCondLst>
                                        </p:cTn>
                                        <p:tgtEl>
                                          <p:spTgt spid="12"/>
                                        </p:tgtEl>
                                      </p:cBhvr>
                                    </p:animEffect>
                                    <p:anim calcmode="lin" valueType="num">
                                      <p:cBhvr>
                                        <p:cTn id="40"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45" dur="13">
                                          <p:stCondLst>
                                            <p:cond delay="325"/>
                                          </p:stCondLst>
                                        </p:cTn>
                                        <p:tgtEl>
                                          <p:spTgt spid="12"/>
                                        </p:tgtEl>
                                      </p:cBhvr>
                                      <p:to x="100000" y="60000"/>
                                    </p:animScale>
                                    <p:animScale>
                                      <p:cBhvr>
                                        <p:cTn id="46" dur="83" decel="50000">
                                          <p:stCondLst>
                                            <p:cond delay="338"/>
                                          </p:stCondLst>
                                        </p:cTn>
                                        <p:tgtEl>
                                          <p:spTgt spid="12"/>
                                        </p:tgtEl>
                                      </p:cBhvr>
                                      <p:to x="100000" y="100000"/>
                                    </p:animScale>
                                    <p:animScale>
                                      <p:cBhvr>
                                        <p:cTn id="47" dur="13">
                                          <p:stCondLst>
                                            <p:cond delay="656"/>
                                          </p:stCondLst>
                                        </p:cTn>
                                        <p:tgtEl>
                                          <p:spTgt spid="12"/>
                                        </p:tgtEl>
                                      </p:cBhvr>
                                      <p:to x="100000" y="80000"/>
                                    </p:animScale>
                                    <p:animScale>
                                      <p:cBhvr>
                                        <p:cTn id="48" dur="83" decel="50000">
                                          <p:stCondLst>
                                            <p:cond delay="669"/>
                                          </p:stCondLst>
                                        </p:cTn>
                                        <p:tgtEl>
                                          <p:spTgt spid="12"/>
                                        </p:tgtEl>
                                      </p:cBhvr>
                                      <p:to x="100000" y="100000"/>
                                    </p:animScale>
                                    <p:animScale>
                                      <p:cBhvr>
                                        <p:cTn id="49" dur="13">
                                          <p:stCondLst>
                                            <p:cond delay="821"/>
                                          </p:stCondLst>
                                        </p:cTn>
                                        <p:tgtEl>
                                          <p:spTgt spid="12"/>
                                        </p:tgtEl>
                                      </p:cBhvr>
                                      <p:to x="100000" y="90000"/>
                                    </p:animScale>
                                    <p:animScale>
                                      <p:cBhvr>
                                        <p:cTn id="50" dur="83" decel="50000">
                                          <p:stCondLst>
                                            <p:cond delay="834"/>
                                          </p:stCondLst>
                                        </p:cTn>
                                        <p:tgtEl>
                                          <p:spTgt spid="12"/>
                                        </p:tgtEl>
                                      </p:cBhvr>
                                      <p:to x="100000" y="100000"/>
                                    </p:animScale>
                                    <p:animScale>
                                      <p:cBhvr>
                                        <p:cTn id="51" dur="13">
                                          <p:stCondLst>
                                            <p:cond delay="904"/>
                                          </p:stCondLst>
                                        </p:cTn>
                                        <p:tgtEl>
                                          <p:spTgt spid="12"/>
                                        </p:tgtEl>
                                      </p:cBhvr>
                                      <p:to x="100000" y="95000"/>
                                    </p:animScale>
                                    <p:animScale>
                                      <p:cBhvr>
                                        <p:cTn id="52" dur="83" decel="50000">
                                          <p:stCondLst>
                                            <p:cond delay="917"/>
                                          </p:stCondLst>
                                        </p:cTn>
                                        <p:tgtEl>
                                          <p:spTgt spid="1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290">
                                          <p:stCondLst>
                                            <p:cond delay="0"/>
                                          </p:stCondLst>
                                        </p:cTn>
                                        <p:tgtEl>
                                          <p:spTgt spid="21"/>
                                        </p:tgtEl>
                                      </p:cBhvr>
                                    </p:animEffect>
                                    <p:anim calcmode="lin" valueType="num">
                                      <p:cBhvr>
                                        <p:cTn id="56"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61" dur="13">
                                          <p:stCondLst>
                                            <p:cond delay="325"/>
                                          </p:stCondLst>
                                        </p:cTn>
                                        <p:tgtEl>
                                          <p:spTgt spid="21"/>
                                        </p:tgtEl>
                                      </p:cBhvr>
                                      <p:to x="100000" y="60000"/>
                                    </p:animScale>
                                    <p:animScale>
                                      <p:cBhvr>
                                        <p:cTn id="62" dur="83" decel="50000">
                                          <p:stCondLst>
                                            <p:cond delay="338"/>
                                          </p:stCondLst>
                                        </p:cTn>
                                        <p:tgtEl>
                                          <p:spTgt spid="21"/>
                                        </p:tgtEl>
                                      </p:cBhvr>
                                      <p:to x="100000" y="100000"/>
                                    </p:animScale>
                                    <p:animScale>
                                      <p:cBhvr>
                                        <p:cTn id="63" dur="13">
                                          <p:stCondLst>
                                            <p:cond delay="656"/>
                                          </p:stCondLst>
                                        </p:cTn>
                                        <p:tgtEl>
                                          <p:spTgt spid="21"/>
                                        </p:tgtEl>
                                      </p:cBhvr>
                                      <p:to x="100000" y="80000"/>
                                    </p:animScale>
                                    <p:animScale>
                                      <p:cBhvr>
                                        <p:cTn id="64" dur="83" decel="50000">
                                          <p:stCondLst>
                                            <p:cond delay="669"/>
                                          </p:stCondLst>
                                        </p:cTn>
                                        <p:tgtEl>
                                          <p:spTgt spid="21"/>
                                        </p:tgtEl>
                                      </p:cBhvr>
                                      <p:to x="100000" y="100000"/>
                                    </p:animScale>
                                    <p:animScale>
                                      <p:cBhvr>
                                        <p:cTn id="65" dur="13">
                                          <p:stCondLst>
                                            <p:cond delay="821"/>
                                          </p:stCondLst>
                                        </p:cTn>
                                        <p:tgtEl>
                                          <p:spTgt spid="21"/>
                                        </p:tgtEl>
                                      </p:cBhvr>
                                      <p:to x="100000" y="90000"/>
                                    </p:animScale>
                                    <p:animScale>
                                      <p:cBhvr>
                                        <p:cTn id="66" dur="83" decel="50000">
                                          <p:stCondLst>
                                            <p:cond delay="834"/>
                                          </p:stCondLst>
                                        </p:cTn>
                                        <p:tgtEl>
                                          <p:spTgt spid="21"/>
                                        </p:tgtEl>
                                      </p:cBhvr>
                                      <p:to x="100000" y="100000"/>
                                    </p:animScale>
                                    <p:animScale>
                                      <p:cBhvr>
                                        <p:cTn id="67" dur="13">
                                          <p:stCondLst>
                                            <p:cond delay="904"/>
                                          </p:stCondLst>
                                        </p:cTn>
                                        <p:tgtEl>
                                          <p:spTgt spid="21"/>
                                        </p:tgtEl>
                                      </p:cBhvr>
                                      <p:to x="100000" y="95000"/>
                                    </p:animScale>
                                    <p:animScale>
                                      <p:cBhvr>
                                        <p:cTn id="68" dur="83" decel="50000">
                                          <p:stCondLst>
                                            <p:cond delay="917"/>
                                          </p:stCondLst>
                                        </p:cTn>
                                        <p:tgtEl>
                                          <p:spTgt spid="21"/>
                                        </p:tgtEl>
                                      </p:cBhvr>
                                      <p:to x="100000" y="100000"/>
                                    </p:animScale>
                                  </p:childTnLst>
                                </p:cTn>
                              </p:par>
                            </p:childTnLst>
                          </p:cTn>
                        </p:par>
                        <p:par>
                          <p:cTn id="69" fill="hold" nodeType="afterGroup">
                            <p:stCondLst>
                              <p:cond delay="1000"/>
                            </p:stCondLst>
                            <p:childTnLst>
                              <p:par>
                                <p:cTn id="70" presetID="31"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700" fill="hold"/>
                                        <p:tgtEl>
                                          <p:spTgt spid="22"/>
                                        </p:tgtEl>
                                        <p:attrNameLst>
                                          <p:attrName>ppt_w</p:attrName>
                                        </p:attrNameLst>
                                      </p:cBhvr>
                                      <p:tavLst>
                                        <p:tav tm="0">
                                          <p:val>
                                            <p:fltVal val="0"/>
                                          </p:val>
                                        </p:tav>
                                        <p:tav tm="100000">
                                          <p:val>
                                            <p:strVal val="#ppt_w"/>
                                          </p:val>
                                        </p:tav>
                                      </p:tavLst>
                                    </p:anim>
                                    <p:anim calcmode="lin" valueType="num">
                                      <p:cBhvr>
                                        <p:cTn id="73" dur="700" fill="hold"/>
                                        <p:tgtEl>
                                          <p:spTgt spid="22"/>
                                        </p:tgtEl>
                                        <p:attrNameLst>
                                          <p:attrName>ppt_h</p:attrName>
                                        </p:attrNameLst>
                                      </p:cBhvr>
                                      <p:tavLst>
                                        <p:tav tm="0">
                                          <p:val>
                                            <p:fltVal val="0"/>
                                          </p:val>
                                        </p:tav>
                                        <p:tav tm="100000">
                                          <p:val>
                                            <p:strVal val="#ppt_h"/>
                                          </p:val>
                                        </p:tav>
                                      </p:tavLst>
                                    </p:anim>
                                    <p:anim calcmode="lin" valueType="num">
                                      <p:cBhvr>
                                        <p:cTn id="74" dur="700" fill="hold"/>
                                        <p:tgtEl>
                                          <p:spTgt spid="22"/>
                                        </p:tgtEl>
                                        <p:attrNameLst>
                                          <p:attrName>style.rotation</p:attrName>
                                        </p:attrNameLst>
                                      </p:cBhvr>
                                      <p:tavLst>
                                        <p:tav tm="0">
                                          <p:val>
                                            <p:fltVal val="90"/>
                                          </p:val>
                                        </p:tav>
                                        <p:tav tm="100000">
                                          <p:val>
                                            <p:fltVal val="0"/>
                                          </p:val>
                                        </p:tav>
                                      </p:tavLst>
                                    </p:anim>
                                    <p:animEffect transition="in" filter="fade">
                                      <p:cBhvr>
                                        <p:cTn id="75" dur="700"/>
                                        <p:tgtEl>
                                          <p:spTgt spid="22"/>
                                        </p:tgtEl>
                                      </p:cBhvr>
                                    </p:animEffect>
                                  </p:childTnLst>
                                </p:cTn>
                              </p:par>
                            </p:childTnLst>
                          </p:cTn>
                        </p:par>
                        <p:par>
                          <p:cTn id="76" fill="hold" nodeType="afterGroup">
                            <p:stCondLst>
                              <p:cond delay="1700"/>
                            </p:stCondLst>
                            <p:childTnLst>
                              <p:par>
                                <p:cTn id="77" presetID="26"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290">
                                          <p:stCondLst>
                                            <p:cond delay="0"/>
                                          </p:stCondLst>
                                        </p:cTn>
                                        <p:tgtEl>
                                          <p:spTgt spid="14"/>
                                        </p:tgtEl>
                                      </p:cBhvr>
                                    </p:animEffect>
                                    <p:anim calcmode="lin" valueType="num">
                                      <p:cBhvr>
                                        <p:cTn id="8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85" dur="13">
                                          <p:stCondLst>
                                            <p:cond delay="325"/>
                                          </p:stCondLst>
                                        </p:cTn>
                                        <p:tgtEl>
                                          <p:spTgt spid="14"/>
                                        </p:tgtEl>
                                      </p:cBhvr>
                                      <p:to x="100000" y="60000"/>
                                    </p:animScale>
                                    <p:animScale>
                                      <p:cBhvr>
                                        <p:cTn id="86" dur="83" decel="50000">
                                          <p:stCondLst>
                                            <p:cond delay="338"/>
                                          </p:stCondLst>
                                        </p:cTn>
                                        <p:tgtEl>
                                          <p:spTgt spid="14"/>
                                        </p:tgtEl>
                                      </p:cBhvr>
                                      <p:to x="100000" y="100000"/>
                                    </p:animScale>
                                    <p:animScale>
                                      <p:cBhvr>
                                        <p:cTn id="87" dur="13">
                                          <p:stCondLst>
                                            <p:cond delay="656"/>
                                          </p:stCondLst>
                                        </p:cTn>
                                        <p:tgtEl>
                                          <p:spTgt spid="14"/>
                                        </p:tgtEl>
                                      </p:cBhvr>
                                      <p:to x="100000" y="80000"/>
                                    </p:animScale>
                                    <p:animScale>
                                      <p:cBhvr>
                                        <p:cTn id="88" dur="83" decel="50000">
                                          <p:stCondLst>
                                            <p:cond delay="669"/>
                                          </p:stCondLst>
                                        </p:cTn>
                                        <p:tgtEl>
                                          <p:spTgt spid="14"/>
                                        </p:tgtEl>
                                      </p:cBhvr>
                                      <p:to x="100000" y="100000"/>
                                    </p:animScale>
                                    <p:animScale>
                                      <p:cBhvr>
                                        <p:cTn id="89" dur="13">
                                          <p:stCondLst>
                                            <p:cond delay="821"/>
                                          </p:stCondLst>
                                        </p:cTn>
                                        <p:tgtEl>
                                          <p:spTgt spid="14"/>
                                        </p:tgtEl>
                                      </p:cBhvr>
                                      <p:to x="100000" y="90000"/>
                                    </p:animScale>
                                    <p:animScale>
                                      <p:cBhvr>
                                        <p:cTn id="90" dur="83" decel="50000">
                                          <p:stCondLst>
                                            <p:cond delay="834"/>
                                          </p:stCondLst>
                                        </p:cTn>
                                        <p:tgtEl>
                                          <p:spTgt spid="14"/>
                                        </p:tgtEl>
                                      </p:cBhvr>
                                      <p:to x="100000" y="100000"/>
                                    </p:animScale>
                                    <p:animScale>
                                      <p:cBhvr>
                                        <p:cTn id="91" dur="13">
                                          <p:stCondLst>
                                            <p:cond delay="904"/>
                                          </p:stCondLst>
                                        </p:cTn>
                                        <p:tgtEl>
                                          <p:spTgt spid="14"/>
                                        </p:tgtEl>
                                      </p:cBhvr>
                                      <p:to x="100000" y="95000"/>
                                    </p:animScale>
                                    <p:animScale>
                                      <p:cBhvr>
                                        <p:cTn id="92" dur="83" decel="50000">
                                          <p:stCondLst>
                                            <p:cond delay="917"/>
                                          </p:stCondLst>
                                        </p:cTn>
                                        <p:tgtEl>
                                          <p:spTgt spid="14"/>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290">
                                          <p:stCondLst>
                                            <p:cond delay="0"/>
                                          </p:stCondLst>
                                        </p:cTn>
                                        <p:tgtEl>
                                          <p:spTgt spid="17"/>
                                        </p:tgtEl>
                                      </p:cBhvr>
                                    </p:animEffect>
                                    <p:anim calcmode="lin" valueType="num">
                                      <p:cBhvr>
                                        <p:cTn id="96"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01" dur="13">
                                          <p:stCondLst>
                                            <p:cond delay="325"/>
                                          </p:stCondLst>
                                        </p:cTn>
                                        <p:tgtEl>
                                          <p:spTgt spid="17"/>
                                        </p:tgtEl>
                                      </p:cBhvr>
                                      <p:to x="100000" y="60000"/>
                                    </p:animScale>
                                    <p:animScale>
                                      <p:cBhvr>
                                        <p:cTn id="102" dur="83" decel="50000">
                                          <p:stCondLst>
                                            <p:cond delay="338"/>
                                          </p:stCondLst>
                                        </p:cTn>
                                        <p:tgtEl>
                                          <p:spTgt spid="17"/>
                                        </p:tgtEl>
                                      </p:cBhvr>
                                      <p:to x="100000" y="100000"/>
                                    </p:animScale>
                                    <p:animScale>
                                      <p:cBhvr>
                                        <p:cTn id="103" dur="13">
                                          <p:stCondLst>
                                            <p:cond delay="656"/>
                                          </p:stCondLst>
                                        </p:cTn>
                                        <p:tgtEl>
                                          <p:spTgt spid="17"/>
                                        </p:tgtEl>
                                      </p:cBhvr>
                                      <p:to x="100000" y="80000"/>
                                    </p:animScale>
                                    <p:animScale>
                                      <p:cBhvr>
                                        <p:cTn id="104" dur="83" decel="50000">
                                          <p:stCondLst>
                                            <p:cond delay="669"/>
                                          </p:stCondLst>
                                        </p:cTn>
                                        <p:tgtEl>
                                          <p:spTgt spid="17"/>
                                        </p:tgtEl>
                                      </p:cBhvr>
                                      <p:to x="100000" y="100000"/>
                                    </p:animScale>
                                    <p:animScale>
                                      <p:cBhvr>
                                        <p:cTn id="105" dur="13">
                                          <p:stCondLst>
                                            <p:cond delay="821"/>
                                          </p:stCondLst>
                                        </p:cTn>
                                        <p:tgtEl>
                                          <p:spTgt spid="17"/>
                                        </p:tgtEl>
                                      </p:cBhvr>
                                      <p:to x="100000" y="90000"/>
                                    </p:animScale>
                                    <p:animScale>
                                      <p:cBhvr>
                                        <p:cTn id="106" dur="83" decel="50000">
                                          <p:stCondLst>
                                            <p:cond delay="834"/>
                                          </p:stCondLst>
                                        </p:cTn>
                                        <p:tgtEl>
                                          <p:spTgt spid="17"/>
                                        </p:tgtEl>
                                      </p:cBhvr>
                                      <p:to x="100000" y="100000"/>
                                    </p:animScale>
                                    <p:animScale>
                                      <p:cBhvr>
                                        <p:cTn id="107" dur="13">
                                          <p:stCondLst>
                                            <p:cond delay="904"/>
                                          </p:stCondLst>
                                        </p:cTn>
                                        <p:tgtEl>
                                          <p:spTgt spid="17"/>
                                        </p:tgtEl>
                                      </p:cBhvr>
                                      <p:to x="100000" y="95000"/>
                                    </p:animScale>
                                    <p:animScale>
                                      <p:cBhvr>
                                        <p:cTn id="108" dur="83" decel="50000">
                                          <p:stCondLst>
                                            <p:cond delay="917"/>
                                          </p:stCondLst>
                                        </p:cTn>
                                        <p:tgtEl>
                                          <p:spTgt spid="17"/>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down)">
                                      <p:cBhvr>
                                        <p:cTn id="111" dur="290">
                                          <p:stCondLst>
                                            <p:cond delay="0"/>
                                          </p:stCondLst>
                                        </p:cTn>
                                        <p:tgtEl>
                                          <p:spTgt spid="29"/>
                                        </p:tgtEl>
                                      </p:cBhvr>
                                    </p:animEffect>
                                    <p:anim calcmode="lin" valueType="num">
                                      <p:cBhvr>
                                        <p:cTn id="112"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17" dur="13">
                                          <p:stCondLst>
                                            <p:cond delay="325"/>
                                          </p:stCondLst>
                                        </p:cTn>
                                        <p:tgtEl>
                                          <p:spTgt spid="29"/>
                                        </p:tgtEl>
                                      </p:cBhvr>
                                      <p:to x="100000" y="60000"/>
                                    </p:animScale>
                                    <p:animScale>
                                      <p:cBhvr>
                                        <p:cTn id="118" dur="83" decel="50000">
                                          <p:stCondLst>
                                            <p:cond delay="338"/>
                                          </p:stCondLst>
                                        </p:cTn>
                                        <p:tgtEl>
                                          <p:spTgt spid="29"/>
                                        </p:tgtEl>
                                      </p:cBhvr>
                                      <p:to x="100000" y="100000"/>
                                    </p:animScale>
                                    <p:animScale>
                                      <p:cBhvr>
                                        <p:cTn id="119" dur="13">
                                          <p:stCondLst>
                                            <p:cond delay="656"/>
                                          </p:stCondLst>
                                        </p:cTn>
                                        <p:tgtEl>
                                          <p:spTgt spid="29"/>
                                        </p:tgtEl>
                                      </p:cBhvr>
                                      <p:to x="100000" y="80000"/>
                                    </p:animScale>
                                    <p:animScale>
                                      <p:cBhvr>
                                        <p:cTn id="120" dur="83" decel="50000">
                                          <p:stCondLst>
                                            <p:cond delay="669"/>
                                          </p:stCondLst>
                                        </p:cTn>
                                        <p:tgtEl>
                                          <p:spTgt spid="29"/>
                                        </p:tgtEl>
                                      </p:cBhvr>
                                      <p:to x="100000" y="100000"/>
                                    </p:animScale>
                                    <p:animScale>
                                      <p:cBhvr>
                                        <p:cTn id="121" dur="13">
                                          <p:stCondLst>
                                            <p:cond delay="821"/>
                                          </p:stCondLst>
                                        </p:cTn>
                                        <p:tgtEl>
                                          <p:spTgt spid="29"/>
                                        </p:tgtEl>
                                      </p:cBhvr>
                                      <p:to x="100000" y="90000"/>
                                    </p:animScale>
                                    <p:animScale>
                                      <p:cBhvr>
                                        <p:cTn id="122" dur="83" decel="50000">
                                          <p:stCondLst>
                                            <p:cond delay="834"/>
                                          </p:stCondLst>
                                        </p:cTn>
                                        <p:tgtEl>
                                          <p:spTgt spid="29"/>
                                        </p:tgtEl>
                                      </p:cBhvr>
                                      <p:to x="100000" y="100000"/>
                                    </p:animScale>
                                    <p:animScale>
                                      <p:cBhvr>
                                        <p:cTn id="123" dur="13">
                                          <p:stCondLst>
                                            <p:cond delay="904"/>
                                          </p:stCondLst>
                                        </p:cTn>
                                        <p:tgtEl>
                                          <p:spTgt spid="29"/>
                                        </p:tgtEl>
                                      </p:cBhvr>
                                      <p:to x="100000" y="95000"/>
                                    </p:animScale>
                                    <p:animScale>
                                      <p:cBhvr>
                                        <p:cTn id="124" dur="83" decel="50000">
                                          <p:stCondLst>
                                            <p:cond delay="917"/>
                                          </p:stCondLst>
                                        </p:cTn>
                                        <p:tgtEl>
                                          <p:spTgt spid="29"/>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wipe(down)">
                                      <p:cBhvr>
                                        <p:cTn id="127" dur="290">
                                          <p:stCondLst>
                                            <p:cond delay="0"/>
                                          </p:stCondLst>
                                        </p:cTn>
                                        <p:tgtEl>
                                          <p:spTgt spid="19"/>
                                        </p:tgtEl>
                                      </p:cBhvr>
                                    </p:animEffect>
                                    <p:anim calcmode="lin" valueType="num">
                                      <p:cBhvr>
                                        <p:cTn id="128"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33" dur="13">
                                          <p:stCondLst>
                                            <p:cond delay="325"/>
                                          </p:stCondLst>
                                        </p:cTn>
                                        <p:tgtEl>
                                          <p:spTgt spid="19"/>
                                        </p:tgtEl>
                                      </p:cBhvr>
                                      <p:to x="100000" y="60000"/>
                                    </p:animScale>
                                    <p:animScale>
                                      <p:cBhvr>
                                        <p:cTn id="134" dur="83" decel="50000">
                                          <p:stCondLst>
                                            <p:cond delay="338"/>
                                          </p:stCondLst>
                                        </p:cTn>
                                        <p:tgtEl>
                                          <p:spTgt spid="19"/>
                                        </p:tgtEl>
                                      </p:cBhvr>
                                      <p:to x="100000" y="100000"/>
                                    </p:animScale>
                                    <p:animScale>
                                      <p:cBhvr>
                                        <p:cTn id="135" dur="13">
                                          <p:stCondLst>
                                            <p:cond delay="656"/>
                                          </p:stCondLst>
                                        </p:cTn>
                                        <p:tgtEl>
                                          <p:spTgt spid="19"/>
                                        </p:tgtEl>
                                      </p:cBhvr>
                                      <p:to x="100000" y="80000"/>
                                    </p:animScale>
                                    <p:animScale>
                                      <p:cBhvr>
                                        <p:cTn id="136" dur="83" decel="50000">
                                          <p:stCondLst>
                                            <p:cond delay="669"/>
                                          </p:stCondLst>
                                        </p:cTn>
                                        <p:tgtEl>
                                          <p:spTgt spid="19"/>
                                        </p:tgtEl>
                                      </p:cBhvr>
                                      <p:to x="100000" y="100000"/>
                                    </p:animScale>
                                    <p:animScale>
                                      <p:cBhvr>
                                        <p:cTn id="137" dur="13">
                                          <p:stCondLst>
                                            <p:cond delay="821"/>
                                          </p:stCondLst>
                                        </p:cTn>
                                        <p:tgtEl>
                                          <p:spTgt spid="19"/>
                                        </p:tgtEl>
                                      </p:cBhvr>
                                      <p:to x="100000" y="90000"/>
                                    </p:animScale>
                                    <p:animScale>
                                      <p:cBhvr>
                                        <p:cTn id="138" dur="83" decel="50000">
                                          <p:stCondLst>
                                            <p:cond delay="834"/>
                                          </p:stCondLst>
                                        </p:cTn>
                                        <p:tgtEl>
                                          <p:spTgt spid="19"/>
                                        </p:tgtEl>
                                      </p:cBhvr>
                                      <p:to x="100000" y="100000"/>
                                    </p:animScale>
                                    <p:animScale>
                                      <p:cBhvr>
                                        <p:cTn id="139" dur="13">
                                          <p:stCondLst>
                                            <p:cond delay="904"/>
                                          </p:stCondLst>
                                        </p:cTn>
                                        <p:tgtEl>
                                          <p:spTgt spid="19"/>
                                        </p:tgtEl>
                                      </p:cBhvr>
                                      <p:to x="100000" y="95000"/>
                                    </p:animScale>
                                    <p:animScale>
                                      <p:cBhvr>
                                        <p:cTn id="140" dur="83" decel="50000">
                                          <p:stCondLst>
                                            <p:cond delay="917"/>
                                          </p:stCondLst>
                                        </p:cTn>
                                        <p:tgtEl>
                                          <p:spTgt spid="19"/>
                                        </p:tgtEl>
                                      </p:cBhvr>
                                      <p:to x="100000" y="100000"/>
                                    </p:animScale>
                                  </p:childTnLst>
                                </p:cTn>
                              </p:par>
                            </p:childTnLst>
                          </p:cTn>
                        </p:par>
                        <p:par>
                          <p:cTn id="141" fill="hold" nodeType="afterGroup">
                            <p:stCondLst>
                              <p:cond delay="2700"/>
                            </p:stCondLst>
                            <p:childTnLst>
                              <p:par>
                                <p:cTn id="142" presetID="31" presetClass="entr" presetSubtype="0" fill="hold" nodeType="after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700" fill="hold"/>
                                        <p:tgtEl>
                                          <p:spTgt spid="25"/>
                                        </p:tgtEl>
                                        <p:attrNameLst>
                                          <p:attrName>ppt_w</p:attrName>
                                        </p:attrNameLst>
                                      </p:cBhvr>
                                      <p:tavLst>
                                        <p:tav tm="0">
                                          <p:val>
                                            <p:fltVal val="0"/>
                                          </p:val>
                                        </p:tav>
                                        <p:tav tm="100000">
                                          <p:val>
                                            <p:strVal val="#ppt_w"/>
                                          </p:val>
                                        </p:tav>
                                      </p:tavLst>
                                    </p:anim>
                                    <p:anim calcmode="lin" valueType="num">
                                      <p:cBhvr>
                                        <p:cTn id="145" dur="700" fill="hold"/>
                                        <p:tgtEl>
                                          <p:spTgt spid="25"/>
                                        </p:tgtEl>
                                        <p:attrNameLst>
                                          <p:attrName>ppt_h</p:attrName>
                                        </p:attrNameLst>
                                      </p:cBhvr>
                                      <p:tavLst>
                                        <p:tav tm="0">
                                          <p:val>
                                            <p:fltVal val="0"/>
                                          </p:val>
                                        </p:tav>
                                        <p:tav tm="100000">
                                          <p:val>
                                            <p:strVal val="#ppt_h"/>
                                          </p:val>
                                        </p:tav>
                                      </p:tavLst>
                                    </p:anim>
                                    <p:anim calcmode="lin" valueType="num">
                                      <p:cBhvr>
                                        <p:cTn id="146" dur="700" fill="hold"/>
                                        <p:tgtEl>
                                          <p:spTgt spid="25"/>
                                        </p:tgtEl>
                                        <p:attrNameLst>
                                          <p:attrName>style.rotation</p:attrName>
                                        </p:attrNameLst>
                                      </p:cBhvr>
                                      <p:tavLst>
                                        <p:tav tm="0">
                                          <p:val>
                                            <p:fltVal val="90"/>
                                          </p:val>
                                        </p:tav>
                                        <p:tav tm="100000">
                                          <p:val>
                                            <p:fltVal val="0"/>
                                          </p:val>
                                        </p:tav>
                                      </p:tavLst>
                                    </p:anim>
                                    <p:animEffect transition="in" filter="fade">
                                      <p:cBhvr>
                                        <p:cTn id="147" dur="700"/>
                                        <p:tgtEl>
                                          <p:spTgt spid="25"/>
                                        </p:tgtEl>
                                      </p:cBhvr>
                                    </p:animEffect>
                                  </p:childTnLst>
                                </p:cTn>
                              </p:par>
                            </p:childTnLst>
                          </p:cTn>
                        </p:par>
                        <p:par>
                          <p:cTn id="148" fill="hold" nodeType="afterGroup">
                            <p:stCondLst>
                              <p:cond delay="3400"/>
                            </p:stCondLst>
                            <p:childTnLst>
                              <p:par>
                                <p:cTn id="149" presetID="26"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wipe(down)">
                                      <p:cBhvr>
                                        <p:cTn id="151" dur="290">
                                          <p:stCondLst>
                                            <p:cond delay="0"/>
                                          </p:stCondLst>
                                        </p:cTn>
                                        <p:tgtEl>
                                          <p:spTgt spid="15"/>
                                        </p:tgtEl>
                                      </p:cBhvr>
                                    </p:animEffect>
                                    <p:anim calcmode="lin" valueType="num">
                                      <p:cBhvr>
                                        <p:cTn id="152"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57" dur="13">
                                          <p:stCondLst>
                                            <p:cond delay="325"/>
                                          </p:stCondLst>
                                        </p:cTn>
                                        <p:tgtEl>
                                          <p:spTgt spid="15"/>
                                        </p:tgtEl>
                                      </p:cBhvr>
                                      <p:to x="100000" y="60000"/>
                                    </p:animScale>
                                    <p:animScale>
                                      <p:cBhvr>
                                        <p:cTn id="158" dur="83" decel="50000">
                                          <p:stCondLst>
                                            <p:cond delay="338"/>
                                          </p:stCondLst>
                                        </p:cTn>
                                        <p:tgtEl>
                                          <p:spTgt spid="15"/>
                                        </p:tgtEl>
                                      </p:cBhvr>
                                      <p:to x="100000" y="100000"/>
                                    </p:animScale>
                                    <p:animScale>
                                      <p:cBhvr>
                                        <p:cTn id="159" dur="13">
                                          <p:stCondLst>
                                            <p:cond delay="656"/>
                                          </p:stCondLst>
                                        </p:cTn>
                                        <p:tgtEl>
                                          <p:spTgt spid="15"/>
                                        </p:tgtEl>
                                      </p:cBhvr>
                                      <p:to x="100000" y="80000"/>
                                    </p:animScale>
                                    <p:animScale>
                                      <p:cBhvr>
                                        <p:cTn id="160" dur="83" decel="50000">
                                          <p:stCondLst>
                                            <p:cond delay="669"/>
                                          </p:stCondLst>
                                        </p:cTn>
                                        <p:tgtEl>
                                          <p:spTgt spid="15"/>
                                        </p:tgtEl>
                                      </p:cBhvr>
                                      <p:to x="100000" y="100000"/>
                                    </p:animScale>
                                    <p:animScale>
                                      <p:cBhvr>
                                        <p:cTn id="161" dur="13">
                                          <p:stCondLst>
                                            <p:cond delay="821"/>
                                          </p:stCondLst>
                                        </p:cTn>
                                        <p:tgtEl>
                                          <p:spTgt spid="15"/>
                                        </p:tgtEl>
                                      </p:cBhvr>
                                      <p:to x="100000" y="90000"/>
                                    </p:animScale>
                                    <p:animScale>
                                      <p:cBhvr>
                                        <p:cTn id="162" dur="83" decel="50000">
                                          <p:stCondLst>
                                            <p:cond delay="834"/>
                                          </p:stCondLst>
                                        </p:cTn>
                                        <p:tgtEl>
                                          <p:spTgt spid="15"/>
                                        </p:tgtEl>
                                      </p:cBhvr>
                                      <p:to x="100000" y="100000"/>
                                    </p:animScale>
                                    <p:animScale>
                                      <p:cBhvr>
                                        <p:cTn id="163" dur="13">
                                          <p:stCondLst>
                                            <p:cond delay="904"/>
                                          </p:stCondLst>
                                        </p:cTn>
                                        <p:tgtEl>
                                          <p:spTgt spid="15"/>
                                        </p:tgtEl>
                                      </p:cBhvr>
                                      <p:to x="100000" y="95000"/>
                                    </p:animScale>
                                    <p:animScale>
                                      <p:cBhvr>
                                        <p:cTn id="164" dur="83" decel="50000">
                                          <p:stCondLst>
                                            <p:cond delay="917"/>
                                          </p:stCondLst>
                                        </p:cTn>
                                        <p:tgtEl>
                                          <p:spTgt spid="15"/>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Effect transition="in" filter="wipe(down)">
                                      <p:cBhvr>
                                        <p:cTn id="167" dur="290">
                                          <p:stCondLst>
                                            <p:cond delay="0"/>
                                          </p:stCondLst>
                                        </p:cTn>
                                        <p:tgtEl>
                                          <p:spTgt spid="18"/>
                                        </p:tgtEl>
                                      </p:cBhvr>
                                    </p:animEffect>
                                    <p:anim calcmode="lin" valueType="num">
                                      <p:cBhvr>
                                        <p:cTn id="16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7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7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73" dur="13">
                                          <p:stCondLst>
                                            <p:cond delay="325"/>
                                          </p:stCondLst>
                                        </p:cTn>
                                        <p:tgtEl>
                                          <p:spTgt spid="18"/>
                                        </p:tgtEl>
                                      </p:cBhvr>
                                      <p:to x="100000" y="60000"/>
                                    </p:animScale>
                                    <p:animScale>
                                      <p:cBhvr>
                                        <p:cTn id="174" dur="83" decel="50000">
                                          <p:stCondLst>
                                            <p:cond delay="338"/>
                                          </p:stCondLst>
                                        </p:cTn>
                                        <p:tgtEl>
                                          <p:spTgt spid="18"/>
                                        </p:tgtEl>
                                      </p:cBhvr>
                                      <p:to x="100000" y="100000"/>
                                    </p:animScale>
                                    <p:animScale>
                                      <p:cBhvr>
                                        <p:cTn id="175" dur="13">
                                          <p:stCondLst>
                                            <p:cond delay="656"/>
                                          </p:stCondLst>
                                        </p:cTn>
                                        <p:tgtEl>
                                          <p:spTgt spid="18"/>
                                        </p:tgtEl>
                                      </p:cBhvr>
                                      <p:to x="100000" y="80000"/>
                                    </p:animScale>
                                    <p:animScale>
                                      <p:cBhvr>
                                        <p:cTn id="176" dur="83" decel="50000">
                                          <p:stCondLst>
                                            <p:cond delay="669"/>
                                          </p:stCondLst>
                                        </p:cTn>
                                        <p:tgtEl>
                                          <p:spTgt spid="18"/>
                                        </p:tgtEl>
                                      </p:cBhvr>
                                      <p:to x="100000" y="100000"/>
                                    </p:animScale>
                                    <p:animScale>
                                      <p:cBhvr>
                                        <p:cTn id="177" dur="13">
                                          <p:stCondLst>
                                            <p:cond delay="821"/>
                                          </p:stCondLst>
                                        </p:cTn>
                                        <p:tgtEl>
                                          <p:spTgt spid="18"/>
                                        </p:tgtEl>
                                      </p:cBhvr>
                                      <p:to x="100000" y="90000"/>
                                    </p:animScale>
                                    <p:animScale>
                                      <p:cBhvr>
                                        <p:cTn id="178" dur="83" decel="50000">
                                          <p:stCondLst>
                                            <p:cond delay="834"/>
                                          </p:stCondLst>
                                        </p:cTn>
                                        <p:tgtEl>
                                          <p:spTgt spid="18"/>
                                        </p:tgtEl>
                                      </p:cBhvr>
                                      <p:to x="100000" y="100000"/>
                                    </p:animScale>
                                    <p:animScale>
                                      <p:cBhvr>
                                        <p:cTn id="179" dur="13">
                                          <p:stCondLst>
                                            <p:cond delay="904"/>
                                          </p:stCondLst>
                                        </p:cTn>
                                        <p:tgtEl>
                                          <p:spTgt spid="18"/>
                                        </p:tgtEl>
                                      </p:cBhvr>
                                      <p:to x="100000" y="95000"/>
                                    </p:animScale>
                                    <p:animScale>
                                      <p:cBhvr>
                                        <p:cTn id="180" dur="83" decel="50000">
                                          <p:stCondLst>
                                            <p:cond delay="917"/>
                                          </p:stCondLst>
                                        </p:cTn>
                                        <p:tgtEl>
                                          <p:spTgt spid="18"/>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290">
                                          <p:stCondLst>
                                            <p:cond delay="0"/>
                                          </p:stCondLst>
                                        </p:cTn>
                                        <p:tgtEl>
                                          <p:spTgt spid="30"/>
                                        </p:tgtEl>
                                      </p:cBhvr>
                                    </p:animEffect>
                                    <p:anim calcmode="lin" valueType="num">
                                      <p:cBhvr>
                                        <p:cTn id="184"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85"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86"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87"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188"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189" dur="13">
                                          <p:stCondLst>
                                            <p:cond delay="325"/>
                                          </p:stCondLst>
                                        </p:cTn>
                                        <p:tgtEl>
                                          <p:spTgt spid="30"/>
                                        </p:tgtEl>
                                      </p:cBhvr>
                                      <p:to x="100000" y="60000"/>
                                    </p:animScale>
                                    <p:animScale>
                                      <p:cBhvr>
                                        <p:cTn id="190" dur="83" decel="50000">
                                          <p:stCondLst>
                                            <p:cond delay="338"/>
                                          </p:stCondLst>
                                        </p:cTn>
                                        <p:tgtEl>
                                          <p:spTgt spid="30"/>
                                        </p:tgtEl>
                                      </p:cBhvr>
                                      <p:to x="100000" y="100000"/>
                                    </p:animScale>
                                    <p:animScale>
                                      <p:cBhvr>
                                        <p:cTn id="191" dur="13">
                                          <p:stCondLst>
                                            <p:cond delay="656"/>
                                          </p:stCondLst>
                                        </p:cTn>
                                        <p:tgtEl>
                                          <p:spTgt spid="30"/>
                                        </p:tgtEl>
                                      </p:cBhvr>
                                      <p:to x="100000" y="80000"/>
                                    </p:animScale>
                                    <p:animScale>
                                      <p:cBhvr>
                                        <p:cTn id="192" dur="83" decel="50000">
                                          <p:stCondLst>
                                            <p:cond delay="669"/>
                                          </p:stCondLst>
                                        </p:cTn>
                                        <p:tgtEl>
                                          <p:spTgt spid="30"/>
                                        </p:tgtEl>
                                      </p:cBhvr>
                                      <p:to x="100000" y="100000"/>
                                    </p:animScale>
                                    <p:animScale>
                                      <p:cBhvr>
                                        <p:cTn id="193" dur="13">
                                          <p:stCondLst>
                                            <p:cond delay="821"/>
                                          </p:stCondLst>
                                        </p:cTn>
                                        <p:tgtEl>
                                          <p:spTgt spid="30"/>
                                        </p:tgtEl>
                                      </p:cBhvr>
                                      <p:to x="100000" y="90000"/>
                                    </p:animScale>
                                    <p:animScale>
                                      <p:cBhvr>
                                        <p:cTn id="194" dur="83" decel="50000">
                                          <p:stCondLst>
                                            <p:cond delay="834"/>
                                          </p:stCondLst>
                                        </p:cTn>
                                        <p:tgtEl>
                                          <p:spTgt spid="30"/>
                                        </p:tgtEl>
                                      </p:cBhvr>
                                      <p:to x="100000" y="100000"/>
                                    </p:animScale>
                                    <p:animScale>
                                      <p:cBhvr>
                                        <p:cTn id="195" dur="13">
                                          <p:stCondLst>
                                            <p:cond delay="904"/>
                                          </p:stCondLst>
                                        </p:cTn>
                                        <p:tgtEl>
                                          <p:spTgt spid="30"/>
                                        </p:tgtEl>
                                      </p:cBhvr>
                                      <p:to x="100000" y="95000"/>
                                    </p:animScale>
                                    <p:animScale>
                                      <p:cBhvr>
                                        <p:cTn id="196" dur="83" decel="50000">
                                          <p:stCondLst>
                                            <p:cond delay="917"/>
                                          </p:stCondLst>
                                        </p:cTn>
                                        <p:tgtEl>
                                          <p:spTgt spid="30"/>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20"/>
                                        </p:tgtEl>
                                        <p:attrNameLst>
                                          <p:attrName>style.visibility</p:attrName>
                                        </p:attrNameLst>
                                      </p:cBhvr>
                                      <p:to>
                                        <p:strVal val="visible"/>
                                      </p:to>
                                    </p:set>
                                    <p:animEffect transition="in" filter="wipe(down)">
                                      <p:cBhvr>
                                        <p:cTn id="199" dur="290">
                                          <p:stCondLst>
                                            <p:cond delay="0"/>
                                          </p:stCondLst>
                                        </p:cTn>
                                        <p:tgtEl>
                                          <p:spTgt spid="20"/>
                                        </p:tgtEl>
                                      </p:cBhvr>
                                    </p:animEffect>
                                    <p:anim calcmode="lin" valueType="num">
                                      <p:cBhvr>
                                        <p:cTn id="200"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01"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2"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03"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04"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05" dur="13">
                                          <p:stCondLst>
                                            <p:cond delay="325"/>
                                          </p:stCondLst>
                                        </p:cTn>
                                        <p:tgtEl>
                                          <p:spTgt spid="20"/>
                                        </p:tgtEl>
                                      </p:cBhvr>
                                      <p:to x="100000" y="60000"/>
                                    </p:animScale>
                                    <p:animScale>
                                      <p:cBhvr>
                                        <p:cTn id="206" dur="83" decel="50000">
                                          <p:stCondLst>
                                            <p:cond delay="338"/>
                                          </p:stCondLst>
                                        </p:cTn>
                                        <p:tgtEl>
                                          <p:spTgt spid="20"/>
                                        </p:tgtEl>
                                      </p:cBhvr>
                                      <p:to x="100000" y="100000"/>
                                    </p:animScale>
                                    <p:animScale>
                                      <p:cBhvr>
                                        <p:cTn id="207" dur="13">
                                          <p:stCondLst>
                                            <p:cond delay="656"/>
                                          </p:stCondLst>
                                        </p:cTn>
                                        <p:tgtEl>
                                          <p:spTgt spid="20"/>
                                        </p:tgtEl>
                                      </p:cBhvr>
                                      <p:to x="100000" y="80000"/>
                                    </p:animScale>
                                    <p:animScale>
                                      <p:cBhvr>
                                        <p:cTn id="208" dur="83" decel="50000">
                                          <p:stCondLst>
                                            <p:cond delay="669"/>
                                          </p:stCondLst>
                                        </p:cTn>
                                        <p:tgtEl>
                                          <p:spTgt spid="20"/>
                                        </p:tgtEl>
                                      </p:cBhvr>
                                      <p:to x="100000" y="100000"/>
                                    </p:animScale>
                                    <p:animScale>
                                      <p:cBhvr>
                                        <p:cTn id="209" dur="13">
                                          <p:stCondLst>
                                            <p:cond delay="821"/>
                                          </p:stCondLst>
                                        </p:cTn>
                                        <p:tgtEl>
                                          <p:spTgt spid="20"/>
                                        </p:tgtEl>
                                      </p:cBhvr>
                                      <p:to x="100000" y="90000"/>
                                    </p:animScale>
                                    <p:animScale>
                                      <p:cBhvr>
                                        <p:cTn id="210" dur="83" decel="50000">
                                          <p:stCondLst>
                                            <p:cond delay="834"/>
                                          </p:stCondLst>
                                        </p:cTn>
                                        <p:tgtEl>
                                          <p:spTgt spid="20"/>
                                        </p:tgtEl>
                                      </p:cBhvr>
                                      <p:to x="100000" y="100000"/>
                                    </p:animScale>
                                    <p:animScale>
                                      <p:cBhvr>
                                        <p:cTn id="211" dur="13">
                                          <p:stCondLst>
                                            <p:cond delay="904"/>
                                          </p:stCondLst>
                                        </p:cTn>
                                        <p:tgtEl>
                                          <p:spTgt spid="20"/>
                                        </p:tgtEl>
                                      </p:cBhvr>
                                      <p:to x="100000" y="95000"/>
                                    </p:animScale>
                                    <p:animScale>
                                      <p:cBhvr>
                                        <p:cTn id="212" dur="83" decel="50000">
                                          <p:stCondLst>
                                            <p:cond delay="917"/>
                                          </p:stCondLst>
                                        </p:cTn>
                                        <p:tgtEl>
                                          <p:spTgt spid="20"/>
                                        </p:tgtEl>
                                      </p:cBhvr>
                                      <p:to x="100000" y="100000"/>
                                    </p:animScale>
                                  </p:childTnLst>
                                </p:cTn>
                              </p:par>
                            </p:childTnLst>
                          </p:cTn>
                        </p:par>
                        <p:par>
                          <p:cTn id="213" fill="hold" nodeType="afterGroup">
                            <p:stCondLst>
                              <p:cond delay="4400"/>
                            </p:stCondLst>
                            <p:childTnLst>
                              <p:par>
                                <p:cTn id="214" presetID="1" presetClass="entr" presetSubtype="0" fill="hold" grpId="0" nodeType="afterEffect">
                                  <p:stCondLst>
                                    <p:cond delay="0"/>
                                  </p:stCondLst>
                                  <p:childTnLst>
                                    <p:set>
                                      <p:cBhvr>
                                        <p:cTn id="215" dur="1" fill="hold">
                                          <p:stCondLst>
                                            <p:cond delay="0"/>
                                          </p:stCondLst>
                                        </p:cTn>
                                        <p:tgtEl>
                                          <p:spTgt spid="31"/>
                                        </p:tgtEl>
                                        <p:attrNameLst>
                                          <p:attrName>style.visibility</p:attrName>
                                        </p:attrNameLst>
                                      </p:cBhvr>
                                      <p:to>
                                        <p:strVal val="visible"/>
                                      </p:to>
                                    </p:set>
                                  </p:childTnLst>
                                </p:cTn>
                              </p:par>
                              <p:par>
                                <p:cTn id="216" presetID="35" presetClass="path" presetSubtype="0" accel="50000" decel="50000" fill="hold" grpId="1" nodeType="withEffect">
                                  <p:stCondLst>
                                    <p:cond delay="0"/>
                                  </p:stCondLst>
                                  <p:childTnLst>
                                    <p:animMotion origin="layout" path="M -3.56836E-06 -3.7037E-07 L 0.36686 0.15278" pathEditMode="relative" rAng="0" ptsTypes="AA">
                                      <p:cBhvr>
                                        <p:cTn id="217" dur="500" spd="-99900" fill="hold"/>
                                        <p:tgtEl>
                                          <p:spTgt spid="31"/>
                                        </p:tgtEl>
                                        <p:attrNameLst>
                                          <p:attrName>ppt_x</p:attrName>
                                          <p:attrName>ppt_y</p:attrName>
                                        </p:attrNameLst>
                                      </p:cBhvr>
                                      <p:rCtr x="18343" y="7639"/>
                                    </p:animMotion>
                                  </p:childTnLst>
                                </p:cTn>
                              </p:par>
                              <p:par>
                                <p:cTn id="218" presetID="1" presetClass="entr" presetSubtype="0" fill="hold" grpId="0" nodeType="withEffect">
                                  <p:stCondLst>
                                    <p:cond delay="0"/>
                                  </p:stCondLst>
                                  <p:childTnLst>
                                    <p:set>
                                      <p:cBhvr>
                                        <p:cTn id="219" dur="1" fill="hold">
                                          <p:stCondLst>
                                            <p:cond delay="0"/>
                                          </p:stCondLst>
                                        </p:cTn>
                                        <p:tgtEl>
                                          <p:spTgt spid="32"/>
                                        </p:tgtEl>
                                        <p:attrNameLst>
                                          <p:attrName>style.visibility</p:attrName>
                                        </p:attrNameLst>
                                      </p:cBhvr>
                                      <p:to>
                                        <p:strVal val="visible"/>
                                      </p:to>
                                    </p:set>
                                  </p:childTnLst>
                                </p:cTn>
                              </p:par>
                              <p:par>
                                <p:cTn id="220" presetID="35" presetClass="path" presetSubtype="0" accel="50000" decel="50000" fill="hold" grpId="1" nodeType="withEffect">
                                  <p:stCondLst>
                                    <p:cond delay="0"/>
                                  </p:stCondLst>
                                  <p:childTnLst>
                                    <p:animMotion origin="layout" path="M 7.85742E-07 -3.33333E-06 L -0.39495 -0.11018" pathEditMode="relative" rAng="0" ptsTypes="AA">
                                      <p:cBhvr>
                                        <p:cTn id="221" dur="500" spd="-99900" fill="hold"/>
                                        <p:tgtEl>
                                          <p:spTgt spid="32"/>
                                        </p:tgtEl>
                                        <p:attrNameLst>
                                          <p:attrName>ppt_x</p:attrName>
                                          <p:attrName>ppt_y</p:attrName>
                                        </p:attrNameLst>
                                      </p:cBhvr>
                                      <p:rCtr x="-19748" y="-5509"/>
                                    </p:animMotion>
                                  </p:childTnLst>
                                </p:cTn>
                              </p:par>
                            </p:childTnLst>
                          </p:cTn>
                        </p:par>
                        <p:par>
                          <p:cTn id="222" fill="hold" nodeType="afterGroup">
                            <p:stCondLst>
                              <p:cond delay="4900"/>
                            </p:stCondLst>
                            <p:childTnLst>
                              <p:par>
                                <p:cTn id="223" presetID="18" presetClass="entr" presetSubtype="3" fill="hold" grpId="0" nodeType="afterEffect">
                                  <p:stCondLst>
                                    <p:cond delay="0"/>
                                  </p:stCondLst>
                                  <p:childTnLst>
                                    <p:set>
                                      <p:cBhvr>
                                        <p:cTn id="224" dur="1" fill="hold">
                                          <p:stCondLst>
                                            <p:cond delay="0"/>
                                          </p:stCondLst>
                                        </p:cTn>
                                        <p:tgtEl>
                                          <p:spTgt spid="33"/>
                                        </p:tgtEl>
                                        <p:attrNameLst>
                                          <p:attrName>style.visibility</p:attrName>
                                        </p:attrNameLst>
                                      </p:cBhvr>
                                      <p:to>
                                        <p:strVal val="visible"/>
                                      </p:to>
                                    </p:set>
                                    <p:animEffect transition="in" filter="strips(upRight)">
                                      <p:cBhvr>
                                        <p:cTn id="2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p:bldP spid="17" grpId="0"/>
      <p:bldP spid="18" grpId="0"/>
      <p:bldP spid="19" grpId="0" animBg="1"/>
      <p:bldP spid="20" grpId="0" animBg="1"/>
      <p:bldP spid="21" grpId="0" animBg="1"/>
      <p:bldP spid="28" grpId="0"/>
      <p:bldP spid="29" grpId="0"/>
      <p:bldP spid="30" grpId="0"/>
      <p:bldP spid="31" grpId="0" animBg="1"/>
      <p:bldP spid="31" grpId="1" animBg="1"/>
      <p:bldP spid="32" grpId="0" animBg="1"/>
      <p:bldP spid="32" grpId="1" animBg="1"/>
      <p:bldP spid="3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3" name="Freeform 471"/>
          <p:cNvSpPr>
            <a:spLocks noEditPoints="1"/>
          </p:cNvSpPr>
          <p:nvPr/>
        </p:nvSpPr>
        <p:spPr bwMode="auto">
          <a:xfrm>
            <a:off x="6653595" y="3847164"/>
            <a:ext cx="966858" cy="738967"/>
          </a:xfrm>
          <a:custGeom>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accent4"/>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4" name="Freeform 476"/>
          <p:cNvSpPr>
            <a:spLocks noEditPoints="1"/>
          </p:cNvSpPr>
          <p:nvPr/>
        </p:nvSpPr>
        <p:spPr bwMode="auto">
          <a:xfrm>
            <a:off x="1611643" y="1542907"/>
            <a:ext cx="1040934" cy="754547"/>
          </a:xfrm>
          <a:custGeom>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2"/>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5" name="Oval 493"/>
          <p:cNvSpPr>
            <a:spLocks noChangeArrowheads="1"/>
          </p:cNvSpPr>
          <p:nvPr/>
        </p:nvSpPr>
        <p:spPr bwMode="auto">
          <a:xfrm>
            <a:off x="1611644" y="3923447"/>
            <a:ext cx="730119" cy="662682"/>
          </a:xfrm>
          <a:custGeom>
            <a:rect l="l" t="t" r="r" b="b"/>
            <a:pathLst>
              <a:path w="239712"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1"/>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6" name="Freeform 497"/>
          <p:cNvSpPr>
            <a:spLocks noEditPoints="1"/>
          </p:cNvSpPr>
          <p:nvPr/>
        </p:nvSpPr>
        <p:spPr bwMode="auto">
          <a:xfrm>
            <a:off x="6653596" y="1542908"/>
            <a:ext cx="563616" cy="777833"/>
          </a:xfrm>
          <a:custGeom>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3"/>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cxnSp>
        <p:nvCxnSpPr>
          <p:cNvPr id="57" name="直接连接符 56"/>
          <p:cNvCxnSpPr/>
          <p:nvPr/>
        </p:nvCxnSpPr>
        <p:spPr>
          <a:xfrm>
            <a:off x="1611643" y="2389686"/>
            <a:ext cx="4030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653595" y="2389686"/>
            <a:ext cx="4030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11643" y="4745124"/>
            <a:ext cx="4030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653595" y="4745124"/>
            <a:ext cx="4030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498"/>
          <p:cNvSpPr txBox="1"/>
          <p:nvPr/>
        </p:nvSpPr>
        <p:spPr>
          <a:xfrm>
            <a:off x="4223794" y="1958822"/>
            <a:ext cx="1569047" cy="369332"/>
          </a:xfrm>
          <a:prstGeom prst="rect">
            <a:avLst/>
          </a:prstGeom>
          <a:noFill/>
        </p:spPr>
        <p:txBody>
          <a:bodyPr wrap="none" rtlCol="0" anchor="ctr">
            <a:spAutoFit/>
          </a:bodyPr>
          <a:lstStyle/>
          <a:p>
            <a:pPr lvl="0" algn="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69" name="TextBox 499"/>
          <p:cNvSpPr txBox="1"/>
          <p:nvPr/>
        </p:nvSpPr>
        <p:spPr>
          <a:xfrm>
            <a:off x="9236553" y="1958822"/>
            <a:ext cx="1569047" cy="369332"/>
          </a:xfrm>
          <a:prstGeom prst="rect">
            <a:avLst/>
          </a:prstGeom>
          <a:noFill/>
        </p:spPr>
        <p:txBody>
          <a:bodyPr wrap="none" rtlCol="0" anchor="ctr">
            <a:spAutoFit/>
          </a:bodyPr>
          <a:lstStyle/>
          <a:p>
            <a:pPr lvl="0" algn="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70" name="TextBox 500"/>
          <p:cNvSpPr txBox="1"/>
          <p:nvPr/>
        </p:nvSpPr>
        <p:spPr>
          <a:xfrm>
            <a:off x="4223794" y="4283804"/>
            <a:ext cx="1569047" cy="369332"/>
          </a:xfrm>
          <a:prstGeom prst="rect">
            <a:avLst/>
          </a:prstGeom>
          <a:noFill/>
        </p:spPr>
        <p:txBody>
          <a:bodyPr wrap="none" rtlCol="0" anchor="ctr">
            <a:spAutoFit/>
          </a:bodyPr>
          <a:lstStyle/>
          <a:p>
            <a:pPr lvl="0" algn="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71" name="TextBox 501"/>
          <p:cNvSpPr txBox="1"/>
          <p:nvPr/>
        </p:nvSpPr>
        <p:spPr>
          <a:xfrm>
            <a:off x="9236553" y="4283804"/>
            <a:ext cx="1569047" cy="369332"/>
          </a:xfrm>
          <a:prstGeom prst="rect">
            <a:avLst/>
          </a:prstGeom>
          <a:noFill/>
        </p:spPr>
        <p:txBody>
          <a:bodyPr wrap="none" rtlCol="0" anchor="ctr">
            <a:spAutoFit/>
          </a:bodyPr>
          <a:lstStyle/>
          <a:p>
            <a:pPr lvl="0" algn="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72" name="TextBox 503"/>
          <p:cNvSpPr txBox="1"/>
          <p:nvPr/>
        </p:nvSpPr>
        <p:spPr>
          <a:xfrm>
            <a:off x="1486469" y="2479736"/>
            <a:ext cx="4294491" cy="932563"/>
          </a:xfrm>
          <a:prstGeom prst="rect">
            <a:avLst/>
          </a:prstGeom>
          <a:noFill/>
        </p:spPr>
        <p:txBody>
          <a:bodyPr wrap="square" rtlCol="0">
            <a:spAutoFit/>
          </a:bodyPr>
          <a:lstStyle/>
          <a:p>
            <a:pPr>
              <a:lnSpc>
                <a:spcPct val="13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504"/>
          <p:cNvSpPr txBox="1"/>
          <p:nvPr/>
        </p:nvSpPr>
        <p:spPr>
          <a:xfrm>
            <a:off x="6552038" y="2479736"/>
            <a:ext cx="4294491"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65000"/>
                    <a:lumOff val="35000"/>
                  </a:schemeClr>
                </a:solidFill>
              </a:rPr>
              <a:t>您的内容打在这里，或者通过复制您的文本后，在此框中选择粘贴，并选择只保留文字</a:t>
            </a:r>
            <a:r>
              <a:rPr lang="zh-CN" altLang="en-US">
                <a:solidFill>
                  <a:schemeClr val="tx1">
                    <a:lumMod val="65000"/>
                    <a:lumOff val="35000"/>
                  </a:schemeClr>
                </a:solidFill>
                <a:sym typeface="微软雅黑" panose="020b0503020204020204" pitchFamily="34" charset="-122"/>
              </a:rPr>
              <a:t>，在此录入上述图表的描述说明。</a:t>
            </a:r>
            <a:endParaRPr lang="zh-CN" altLang="en-US">
              <a:solidFill>
                <a:schemeClr val="tx1">
                  <a:lumMod val="65000"/>
                  <a:lumOff val="35000"/>
                </a:schemeClr>
              </a:solidFill>
            </a:endParaRPr>
          </a:p>
        </p:txBody>
      </p:sp>
      <p:sp>
        <p:nvSpPr>
          <p:cNvPr id="74" name="TextBox 505"/>
          <p:cNvSpPr txBox="1"/>
          <p:nvPr/>
        </p:nvSpPr>
        <p:spPr>
          <a:xfrm>
            <a:off x="1486469" y="4845600"/>
            <a:ext cx="4294491"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65000"/>
                    <a:lumOff val="35000"/>
                  </a:schemeClr>
                </a:solidFill>
              </a:rPr>
              <a:t>您的内容打在这里，或者通过复制您的文本后，在此框中选择粘贴，并选择只保留文字</a:t>
            </a:r>
            <a:r>
              <a:rPr lang="zh-CN" altLang="en-US">
                <a:solidFill>
                  <a:schemeClr val="tx1">
                    <a:lumMod val="65000"/>
                    <a:lumOff val="35000"/>
                  </a:schemeClr>
                </a:solidFill>
                <a:sym typeface="微软雅黑" panose="020b0503020204020204" pitchFamily="34" charset="-122"/>
              </a:rPr>
              <a:t>，在此录入上述图表的描述说明。</a:t>
            </a:r>
            <a:endParaRPr lang="zh-CN" altLang="en-US">
              <a:solidFill>
                <a:schemeClr val="tx1">
                  <a:lumMod val="65000"/>
                  <a:lumOff val="35000"/>
                </a:schemeClr>
              </a:solidFill>
            </a:endParaRPr>
          </a:p>
        </p:txBody>
      </p:sp>
      <p:sp>
        <p:nvSpPr>
          <p:cNvPr id="75" name="TextBox 506"/>
          <p:cNvSpPr txBox="1"/>
          <p:nvPr/>
        </p:nvSpPr>
        <p:spPr>
          <a:xfrm>
            <a:off x="6552038" y="4845600"/>
            <a:ext cx="4294491"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65000"/>
                    <a:lumOff val="35000"/>
                  </a:schemeClr>
                </a:solidFill>
              </a:rPr>
              <a:t>您的内容打在这里，或者通过复制您的文本后，在此框中选择粘贴，并选择只保留文字</a:t>
            </a:r>
            <a:r>
              <a:rPr lang="zh-CN" altLang="en-US">
                <a:solidFill>
                  <a:schemeClr val="tx1">
                    <a:lumMod val="65000"/>
                    <a:lumOff val="35000"/>
                  </a:schemeClr>
                </a:solidFill>
                <a:sym typeface="微软雅黑" panose="020b0503020204020204" pitchFamily="34" charset="-122"/>
              </a:rPr>
              <a:t>，在此录入上述图表的描述说明。</a:t>
            </a:r>
            <a:endParaRPr lang="zh-CN" altLang="en-US">
              <a:solidFill>
                <a:schemeClr val="tx1">
                  <a:lumMod val="65000"/>
                  <a:lumOff val="35000"/>
                </a:schemeClr>
              </a:solidFill>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750" fill="hold"/>
                                        <p:tgtEl>
                                          <p:spTgt spid="54"/>
                                        </p:tgtEl>
                                        <p:attrNameLst>
                                          <p:attrName>ppt_x</p:attrName>
                                        </p:attrNameLst>
                                      </p:cBhvr>
                                      <p:tavLst>
                                        <p:tav tm="0">
                                          <p:val>
                                            <p:strVal val="1+#ppt_w/2"/>
                                          </p:val>
                                        </p:tav>
                                        <p:tav tm="100000">
                                          <p:val>
                                            <p:strVal val="#ppt_x"/>
                                          </p:val>
                                        </p:tav>
                                      </p:tavLst>
                                    </p:anim>
                                    <p:anim calcmode="lin" valueType="num">
                                      <p:cBhvr additive="base">
                                        <p:cTn id="8" dur="75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750" fill="hold"/>
                                        <p:tgtEl>
                                          <p:spTgt spid="55"/>
                                        </p:tgtEl>
                                        <p:attrNameLst>
                                          <p:attrName>ppt_x</p:attrName>
                                        </p:attrNameLst>
                                      </p:cBhvr>
                                      <p:tavLst>
                                        <p:tav tm="0">
                                          <p:val>
                                            <p:strVal val="1+#ppt_w/2"/>
                                          </p:val>
                                        </p:tav>
                                        <p:tav tm="100000">
                                          <p:val>
                                            <p:strVal val="#ppt_x"/>
                                          </p:val>
                                        </p:tav>
                                      </p:tavLst>
                                    </p:anim>
                                    <p:anim calcmode="lin" valueType="num">
                                      <p:cBhvr additive="base">
                                        <p:cTn id="16" dur="75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1+#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750"/>
                            </p:stCondLst>
                            <p:childTnLst>
                              <p:par>
                                <p:cTn id="22" presetID="22" presetClass="entr" presetSubtype="8"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par>
                                <p:cTn id="25" presetID="22" presetClass="entr" presetSubtype="8"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par>
                                <p:cTn id="28" presetID="22" presetClass="entr" presetSubtype="8"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par>
                                <p:cTn id="31" presetID="22" presetClass="entr" presetSubtype="8"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left)">
                                      <p:cBhvr>
                                        <p:cTn id="33" dur="500"/>
                                        <p:tgtEl>
                                          <p:spTgt spid="60"/>
                                        </p:tgtEl>
                                      </p:cBhvr>
                                    </p:animEffect>
                                  </p:childTnLst>
                                </p:cTn>
                              </p:par>
                            </p:childTnLst>
                          </p:cTn>
                        </p:par>
                        <p:par>
                          <p:cTn id="34" fill="hold" nodeType="afterGroup">
                            <p:stCondLst>
                              <p:cond delay="125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300"/>
                                        <p:tgtEl>
                                          <p:spTgt spid="61"/>
                                        </p:tgtEl>
                                        <p:attrNameLst>
                                          <p:attrName>ppt_y</p:attrName>
                                        </p:attrNameLst>
                                      </p:cBhvr>
                                      <p:tavLst>
                                        <p:tav tm="0">
                                          <p:val>
                                            <p:strVal val="#ppt_y+#ppt_h*1.125000"/>
                                          </p:val>
                                        </p:tav>
                                        <p:tav tm="100000">
                                          <p:val>
                                            <p:strVal val="#ppt_y"/>
                                          </p:val>
                                        </p:tav>
                                      </p:tavLst>
                                    </p:anim>
                                    <p:animEffect transition="in" filter="wipe(up)">
                                      <p:cBhvr>
                                        <p:cTn id="38" dur="300"/>
                                        <p:tgtEl>
                                          <p:spTgt spid="61"/>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300"/>
                                        <p:tgtEl>
                                          <p:spTgt spid="69"/>
                                        </p:tgtEl>
                                        <p:attrNameLst>
                                          <p:attrName>ppt_y</p:attrName>
                                        </p:attrNameLst>
                                      </p:cBhvr>
                                      <p:tavLst>
                                        <p:tav tm="0">
                                          <p:val>
                                            <p:strVal val="#ppt_y+#ppt_h*1.125000"/>
                                          </p:val>
                                        </p:tav>
                                        <p:tav tm="100000">
                                          <p:val>
                                            <p:strVal val="#ppt_y"/>
                                          </p:val>
                                        </p:tav>
                                      </p:tavLst>
                                    </p:anim>
                                    <p:animEffect transition="in" filter="wipe(up)">
                                      <p:cBhvr>
                                        <p:cTn id="42" dur="300"/>
                                        <p:tgtEl>
                                          <p:spTgt spid="69"/>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300"/>
                                        <p:tgtEl>
                                          <p:spTgt spid="70"/>
                                        </p:tgtEl>
                                        <p:attrNameLst>
                                          <p:attrName>ppt_y</p:attrName>
                                        </p:attrNameLst>
                                      </p:cBhvr>
                                      <p:tavLst>
                                        <p:tav tm="0">
                                          <p:val>
                                            <p:strVal val="#ppt_y+#ppt_h*1.125000"/>
                                          </p:val>
                                        </p:tav>
                                        <p:tav tm="100000">
                                          <p:val>
                                            <p:strVal val="#ppt_y"/>
                                          </p:val>
                                        </p:tav>
                                      </p:tavLst>
                                    </p:anim>
                                    <p:animEffect transition="in" filter="wipe(up)">
                                      <p:cBhvr>
                                        <p:cTn id="46" dur="300"/>
                                        <p:tgtEl>
                                          <p:spTgt spid="70"/>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300"/>
                                        <p:tgtEl>
                                          <p:spTgt spid="71"/>
                                        </p:tgtEl>
                                        <p:attrNameLst>
                                          <p:attrName>ppt_y</p:attrName>
                                        </p:attrNameLst>
                                      </p:cBhvr>
                                      <p:tavLst>
                                        <p:tav tm="0">
                                          <p:val>
                                            <p:strVal val="#ppt_y+#ppt_h*1.125000"/>
                                          </p:val>
                                        </p:tav>
                                        <p:tav tm="100000">
                                          <p:val>
                                            <p:strVal val="#ppt_y"/>
                                          </p:val>
                                        </p:tav>
                                      </p:tavLst>
                                    </p:anim>
                                    <p:animEffect transition="in" filter="wipe(up)">
                                      <p:cBhvr>
                                        <p:cTn id="50" dur="300"/>
                                        <p:tgtEl>
                                          <p:spTgt spid="71"/>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72"/>
                                        </p:tgtEl>
                                        <p:attrNameLst>
                                          <p:attrName>style.visibility</p:attrName>
                                        </p:attrNameLst>
                                      </p:cBhvr>
                                      <p:to>
                                        <p:strVal val="visible"/>
                                      </p:to>
                                    </p:set>
                                    <p:animEffect transition="in" filter="fade">
                                      <p:cBhvr>
                                        <p:cTn id="53" dur="100"/>
                                        <p:tgtEl>
                                          <p:spTgt spid="72"/>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73"/>
                                        </p:tgtEl>
                                        <p:attrNameLst>
                                          <p:attrName>style.visibility</p:attrName>
                                        </p:attrNameLst>
                                      </p:cBhvr>
                                      <p:to>
                                        <p:strVal val="visible"/>
                                      </p:to>
                                    </p:set>
                                    <p:animEffect transition="in" filter="fade">
                                      <p:cBhvr>
                                        <p:cTn id="56" dur="100"/>
                                        <p:tgtEl>
                                          <p:spTgt spid="73"/>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74"/>
                                        </p:tgtEl>
                                        <p:attrNameLst>
                                          <p:attrName>style.visibility</p:attrName>
                                        </p:attrNameLst>
                                      </p:cBhvr>
                                      <p:to>
                                        <p:strVal val="visible"/>
                                      </p:to>
                                    </p:set>
                                    <p:animEffect transition="in" filter="fade">
                                      <p:cBhvr>
                                        <p:cTn id="59" dur="100"/>
                                        <p:tgtEl>
                                          <p:spTgt spid="74"/>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75"/>
                                        </p:tgtEl>
                                        <p:attrNameLst>
                                          <p:attrName>style.visibility</p:attrName>
                                        </p:attrNameLst>
                                      </p:cBhvr>
                                      <p:to>
                                        <p:strVal val="visible"/>
                                      </p:to>
                                    </p:set>
                                    <p:animEffect transition="in" filter="fade">
                                      <p:cBhvr>
                                        <p:cTn id="62" dur="1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61" grpId="0"/>
      <p:bldP spid="69" grpId="0"/>
      <p:bldP spid="70" grpId="0"/>
      <p:bldP spid="71" grpId="0"/>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3242104" y="2750751"/>
            <a:ext cx="831525" cy="830262"/>
            <a:chOff x="3241675" y="2678113"/>
            <a:chExt cx="831850" cy="830262"/>
          </a:xfrm>
        </p:grpSpPr>
        <p:sp>
          <p:nvSpPr>
            <p:cNvPr id="43" name="Oval 7"/>
            <p:cNvSpPr>
              <a:spLocks noChangeArrowheads="1"/>
            </p:cNvSpPr>
            <p:nvPr/>
          </p:nvSpPr>
          <p:spPr bwMode="auto">
            <a:xfrm>
              <a:off x="3241675" y="2678113"/>
              <a:ext cx="831850" cy="830262"/>
            </a:xfrm>
            <a:prstGeom prst="ellipse">
              <a:avLst/>
            </a:pr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Freeform 10"/>
            <p:cNvSpPr>
              <a:spLocks noEditPoints="1"/>
            </p:cNvSpPr>
            <p:nvPr/>
          </p:nvSpPr>
          <p:spPr bwMode="auto">
            <a:xfrm>
              <a:off x="3376613" y="2879725"/>
              <a:ext cx="396875" cy="361950"/>
            </a:xfrm>
            <a:custGeom>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Freeform 11"/>
            <p:cNvSpPr>
              <a:spLocks noEditPoints="1"/>
            </p:cNvSpPr>
            <p:nvPr/>
          </p:nvSpPr>
          <p:spPr bwMode="auto">
            <a:xfrm>
              <a:off x="3598863" y="3033713"/>
              <a:ext cx="336550" cy="306387"/>
            </a:xfrm>
            <a:custGeom>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2726368" y="1708112"/>
            <a:ext cx="831525" cy="831850"/>
            <a:chOff x="2725738" y="1484313"/>
            <a:chExt cx="831850" cy="831850"/>
          </a:xfrm>
        </p:grpSpPr>
        <p:sp>
          <p:nvSpPr>
            <p:cNvPr id="47" name="Oval 6"/>
            <p:cNvSpPr>
              <a:spLocks noChangeArrowheads="1"/>
            </p:cNvSpPr>
            <p:nvPr/>
          </p:nvSpPr>
          <p:spPr bwMode="auto">
            <a:xfrm>
              <a:off x="2725738" y="1484313"/>
              <a:ext cx="831850" cy="831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Freeform 12"/>
            <p:cNvSpPr/>
            <p:nvPr/>
          </p:nvSpPr>
          <p:spPr bwMode="auto">
            <a:xfrm>
              <a:off x="2851150" y="1598613"/>
              <a:ext cx="573087" cy="544512"/>
            </a:xfrm>
            <a:custGeom>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13"/>
            <p:cNvSpPr/>
            <p:nvPr/>
          </p:nvSpPr>
          <p:spPr bwMode="auto">
            <a:xfrm>
              <a:off x="3286125" y="1978025"/>
              <a:ext cx="30162" cy="3175"/>
            </a:xfrm>
            <a:custGeom>
              <a:gdLst>
                <a:gd name="T0" fmla="*/ 0 w 43"/>
                <a:gd name="T1" fmla="*/ 0 h 5"/>
                <a:gd name="T2" fmla="*/ 1 w 43"/>
                <a:gd name="T3" fmla="*/ 5 h 5"/>
                <a:gd name="T4" fmla="*/ 43 w 43"/>
                <a:gd name="T5" fmla="*/ 3 h 5"/>
                <a:gd name="T6" fmla="*/ 0 w 43"/>
                <a:gd name="T7" fmla="*/ 0 h 5"/>
              </a:gd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242104" y="3906934"/>
            <a:ext cx="831525" cy="831850"/>
            <a:chOff x="3241675" y="4133850"/>
            <a:chExt cx="831850" cy="831850"/>
          </a:xfrm>
        </p:grpSpPr>
        <p:sp>
          <p:nvSpPr>
            <p:cNvPr id="51" name="Oval 9"/>
            <p:cNvSpPr>
              <a:spLocks noChangeArrowheads="1"/>
            </p:cNvSpPr>
            <p:nvPr/>
          </p:nvSpPr>
          <p:spPr bwMode="auto">
            <a:xfrm>
              <a:off x="3241675" y="4133850"/>
              <a:ext cx="831850" cy="831850"/>
            </a:xfrm>
            <a:prstGeom prst="ellipse">
              <a:avLst/>
            </a:prstGeom>
            <a:solidFill>
              <a:schemeClr val="accent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Freeform 14"/>
            <p:cNvSpPr>
              <a:spLocks noEditPoints="1"/>
            </p:cNvSpPr>
            <p:nvPr/>
          </p:nvSpPr>
          <p:spPr bwMode="auto">
            <a:xfrm>
              <a:off x="3379788" y="4394200"/>
              <a:ext cx="482600" cy="384175"/>
            </a:xfrm>
            <a:custGeom>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15"/>
            <p:cNvSpPr>
              <a:spLocks noEditPoints="1"/>
            </p:cNvSpPr>
            <p:nvPr/>
          </p:nvSpPr>
          <p:spPr bwMode="auto">
            <a:xfrm>
              <a:off x="3487738" y="4565650"/>
              <a:ext cx="190500" cy="169862"/>
            </a:xfrm>
            <a:custGeom>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4" name="Freeform 16"/>
            <p:cNvSpPr/>
            <p:nvPr/>
          </p:nvSpPr>
          <p:spPr bwMode="auto">
            <a:xfrm>
              <a:off x="3727450" y="4325938"/>
              <a:ext cx="177800" cy="200025"/>
            </a:xfrm>
            <a:custGeom>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5" name="Freeform 17"/>
            <p:cNvSpPr/>
            <p:nvPr/>
          </p:nvSpPr>
          <p:spPr bwMode="auto">
            <a:xfrm>
              <a:off x="3732213" y="4395788"/>
              <a:ext cx="103187" cy="112712"/>
            </a:xfrm>
            <a:custGeom>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726368" y="4948943"/>
            <a:ext cx="831525" cy="830262"/>
            <a:chOff x="2725738" y="5327650"/>
            <a:chExt cx="831850" cy="830262"/>
          </a:xfrm>
        </p:grpSpPr>
        <p:sp>
          <p:nvSpPr>
            <p:cNvPr id="57" name="Oval 8"/>
            <p:cNvSpPr>
              <a:spLocks noChangeArrowheads="1"/>
            </p:cNvSpPr>
            <p:nvPr/>
          </p:nvSpPr>
          <p:spPr bwMode="auto">
            <a:xfrm>
              <a:off x="2725738" y="5327650"/>
              <a:ext cx="831850" cy="830262"/>
            </a:xfrm>
            <a:prstGeom prst="ellipse">
              <a:avLst/>
            </a:prstGeom>
            <a:solidFill>
              <a:schemeClr val="accent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Freeform 18"/>
            <p:cNvSpPr>
              <a:spLocks noEditPoints="1"/>
            </p:cNvSpPr>
            <p:nvPr/>
          </p:nvSpPr>
          <p:spPr bwMode="auto">
            <a:xfrm>
              <a:off x="2870200" y="5516563"/>
              <a:ext cx="538162" cy="471487"/>
            </a:xfrm>
            <a:custGeom>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035722" y="2802386"/>
            <a:ext cx="1939167" cy="1939925"/>
            <a:chOff x="877888" y="2946400"/>
            <a:chExt cx="1939925" cy="1939925"/>
          </a:xfrm>
        </p:grpSpPr>
        <p:sp>
          <p:nvSpPr>
            <p:cNvPr id="60" name="Oval 5"/>
            <p:cNvSpPr>
              <a:spLocks noChangeArrowheads="1"/>
            </p:cNvSpPr>
            <p:nvPr/>
          </p:nvSpPr>
          <p:spPr bwMode="auto">
            <a:xfrm>
              <a:off x="877888" y="2946400"/>
              <a:ext cx="1939925" cy="1939925"/>
            </a:xfrm>
            <a:prstGeom prst="ellipse">
              <a:avLst/>
            </a:prstGeom>
            <a:solidFill>
              <a:schemeClr val="accent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1" name="TextBox 60"/>
            <p:cNvSpPr txBox="1"/>
            <p:nvPr/>
          </p:nvSpPr>
          <p:spPr>
            <a:xfrm>
              <a:off x="1078684" y="3193087"/>
              <a:ext cx="1538332" cy="1446550"/>
            </a:xfrm>
            <a:prstGeom prst="rect">
              <a:avLst/>
            </a:prstGeom>
            <a:noFill/>
          </p:spPr>
          <p:txBody>
            <a:bodyPr wrap="square" rtlCol="0">
              <a:spAutoFit/>
            </a:bodyPr>
            <a:lstStyle/>
            <a:p>
              <a:pPr algn="ctr"/>
              <a:r>
                <a:rPr lang="zh-CN" altLang="en-US" sz="4400" b="1">
                  <a:solidFill>
                    <a:schemeClr val="bg1"/>
                  </a:solidFill>
                  <a:latin typeface="微软雅黑" panose="020b0503020204020204" pitchFamily="34" charset="-122"/>
                  <a:ea typeface="微软雅黑" panose="020b0503020204020204" pitchFamily="34" charset="-122"/>
                </a:rPr>
                <a:t>网络营销</a:t>
              </a:r>
              <a:endParaRPr lang="zh-CN" altLang="en-US" sz="4400" b="1">
                <a:solidFill>
                  <a:schemeClr val="bg1"/>
                </a:solidFill>
                <a:latin typeface="微软雅黑" panose="020b0503020204020204" pitchFamily="34" charset="-122"/>
                <a:ea typeface="微软雅黑" panose="020b0503020204020204" pitchFamily="34" charset="-122"/>
              </a:endParaRPr>
            </a:p>
          </p:txBody>
        </p:sp>
      </p:grpSp>
      <p:sp>
        <p:nvSpPr>
          <p:cNvPr id="69" name="TextBox 68"/>
          <p:cNvSpPr txBox="1"/>
          <p:nvPr/>
        </p:nvSpPr>
        <p:spPr>
          <a:xfrm>
            <a:off x="3578397" y="1483267"/>
            <a:ext cx="1996566" cy="369332"/>
          </a:xfrm>
          <a:prstGeom prst="rect">
            <a:avLst/>
          </a:prstGeom>
          <a:noFill/>
        </p:spPr>
        <p:txBody>
          <a:bodyPr wrap="square" rtlCol="0">
            <a:spAutoFit/>
          </a:bodyPr>
          <a:lstStyle/>
          <a:p>
            <a:r>
              <a:rPr lang="en-US" altLang="zh-CN" b="1">
                <a:solidFill>
                  <a:schemeClr val="tx1">
                    <a:lumMod val="65000"/>
                    <a:lumOff val="35000"/>
                  </a:schemeClr>
                </a:solidFill>
                <a:latin typeface="Impact MT Std" pitchFamily="34" charset="0"/>
                <a:ea typeface="微软雅黑" panose="020b0503020204020204" pitchFamily="34" charset="-122"/>
              </a:rPr>
              <a:t>QQ</a:t>
            </a: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空间</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3640779" y="1841618"/>
            <a:ext cx="7348943" cy="523220"/>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578397" y="4985217"/>
            <a:ext cx="1996566" cy="369332"/>
          </a:xfrm>
          <a:prstGeom prst="rect">
            <a:avLst/>
          </a:prstGeom>
          <a:noFill/>
        </p:spPr>
        <p:txBody>
          <a:bodyPr wrap="square" rtlCol="0">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本地论坛社区</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640779" y="5292497"/>
            <a:ext cx="7348943" cy="523220"/>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4083167" y="3706140"/>
            <a:ext cx="1996566" cy="369332"/>
          </a:xfrm>
          <a:prstGeom prst="rect">
            <a:avLst/>
          </a:prstGeom>
          <a:noFill/>
        </p:spPr>
        <p:txBody>
          <a:bodyPr wrap="square" rtlCol="0">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微博营销</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4145549" y="4013420"/>
            <a:ext cx="7348943" cy="738664"/>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083167" y="2572679"/>
            <a:ext cx="1996566" cy="369332"/>
          </a:xfrm>
          <a:prstGeom prst="rect">
            <a:avLst/>
          </a:prstGeom>
          <a:noFill/>
        </p:spPr>
        <p:txBody>
          <a:bodyPr wrap="square" rtlCol="0">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微信营销</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4145549" y="2879959"/>
            <a:ext cx="7348943" cy="523220"/>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Scale>
                                      <p:cBhvr>
                                        <p:cTn id="7"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59"/>
                                        </p:tgtEl>
                                        <p:attrNameLst>
                                          <p:attrName>ppt_x</p:attrName>
                                          <p:attrName>ppt_y</p:attrName>
                                        </p:attrNameLst>
                                      </p:cBhvr>
                                    </p:animMotion>
                                    <p:animEffect transition="in" filter="fade">
                                      <p:cBhvr>
                                        <p:cTn id="9" dur="1000"/>
                                        <p:tgtEl>
                                          <p:spTgt spid="59"/>
                                        </p:tgtEl>
                                      </p:cBhvr>
                                    </p:animEffec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06 -3.33333E-06 L -0.1059 0.29653" pathEditMode="relative" rAng="0" ptsTypes="AA">
                                      <p:cBhvr>
                                        <p:cTn id="14" dur="500" spd="-100000" fill="hold"/>
                                        <p:tgtEl>
                                          <p:spTgt spid="46"/>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06 4.07407E-06 L -0.14818 0.12268" pathEditMode="relative" rAng="0" ptsTypes="AA">
                                      <p:cBhvr>
                                        <p:cTn id="18" dur="500" spd="-100000" fill="hold"/>
                                        <p:tgtEl>
                                          <p:spTgt spid="42"/>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06 4.07407E-06 L -0.14818 -0.08982" pathEditMode="relative" rAng="0" ptsTypes="AA">
                                      <p:cBhvr>
                                        <p:cTn id="22" dur="500" spd="-100000" fill="hold"/>
                                        <p:tgtEl>
                                          <p:spTgt spid="50"/>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06 1.48148E-06 L -0.1059 -0.26366" pathEditMode="relative" rAng="0" ptsTypes="AA">
                                      <p:cBhvr>
                                        <p:cTn id="26" dur="500" spd="-100000" fill="hold"/>
                                        <p:tgtEl>
                                          <p:spTgt spid="56"/>
                                        </p:tgtEl>
                                        <p:attrNameLst>
                                          <p:attrName>ppt_x</p:attrName>
                                          <p:attrName>ppt_y</p:attrName>
                                        </p:attrNameLst>
                                      </p:cBhvr>
                                      <p:rCtr x="-5295" y="-13194"/>
                                    </p:animMotion>
                                  </p:childTnLst>
                                </p:cTn>
                              </p:par>
                            </p:childTnLst>
                          </p:cTn>
                        </p:par>
                        <p:par>
                          <p:cTn id="27" fill="hold" nodeType="afterGroup">
                            <p:stCondLst>
                              <p:cond delay="1500"/>
                            </p:stCondLst>
                            <p:childTnLst>
                              <p:par>
                                <p:cTn id="28" presetID="31"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300" fill="hold"/>
                                        <p:tgtEl>
                                          <p:spTgt spid="69"/>
                                        </p:tgtEl>
                                        <p:attrNameLst>
                                          <p:attrName>ppt_w</p:attrName>
                                        </p:attrNameLst>
                                      </p:cBhvr>
                                      <p:tavLst>
                                        <p:tav tm="0">
                                          <p:val>
                                            <p:fltVal val="0"/>
                                          </p:val>
                                        </p:tav>
                                        <p:tav tm="100000">
                                          <p:val>
                                            <p:strVal val="#ppt_w"/>
                                          </p:val>
                                        </p:tav>
                                      </p:tavLst>
                                    </p:anim>
                                    <p:anim calcmode="lin" valueType="num">
                                      <p:cBhvr>
                                        <p:cTn id="31" dur="300" fill="hold"/>
                                        <p:tgtEl>
                                          <p:spTgt spid="69"/>
                                        </p:tgtEl>
                                        <p:attrNameLst>
                                          <p:attrName>ppt_h</p:attrName>
                                        </p:attrNameLst>
                                      </p:cBhvr>
                                      <p:tavLst>
                                        <p:tav tm="0">
                                          <p:val>
                                            <p:fltVal val="0"/>
                                          </p:val>
                                        </p:tav>
                                        <p:tav tm="100000">
                                          <p:val>
                                            <p:strVal val="#ppt_h"/>
                                          </p:val>
                                        </p:tav>
                                      </p:tavLst>
                                    </p:anim>
                                    <p:anim calcmode="lin" valueType="num">
                                      <p:cBhvr>
                                        <p:cTn id="32" dur="300" fill="hold"/>
                                        <p:tgtEl>
                                          <p:spTgt spid="69"/>
                                        </p:tgtEl>
                                        <p:attrNameLst>
                                          <p:attrName>style.rotation</p:attrName>
                                        </p:attrNameLst>
                                      </p:cBhvr>
                                      <p:tavLst>
                                        <p:tav tm="0">
                                          <p:val>
                                            <p:fltVal val="90"/>
                                          </p:val>
                                        </p:tav>
                                        <p:tav tm="100000">
                                          <p:val>
                                            <p:fltVal val="0"/>
                                          </p:val>
                                        </p:tav>
                                      </p:tavLst>
                                    </p:anim>
                                    <p:animEffect transition="in" filter="fade">
                                      <p:cBhvr>
                                        <p:cTn id="33" dur="300"/>
                                        <p:tgtEl>
                                          <p:spTgt spid="69"/>
                                        </p:tgtEl>
                                      </p:cBhvr>
                                    </p:animEffect>
                                  </p:childTnLst>
                                </p:cTn>
                              </p:par>
                            </p:childTnLst>
                          </p:cTn>
                        </p:par>
                        <p:par>
                          <p:cTn id="34" fill="hold" nodeType="afterGroup">
                            <p:stCondLst>
                              <p:cond delay="1800"/>
                            </p:stCondLst>
                            <p:childTnLst>
                              <p:par>
                                <p:cTn id="35" presetID="22" presetClass="entr" presetSubtype="1"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up)">
                                      <p:cBhvr>
                                        <p:cTn id="37" dur="500"/>
                                        <p:tgtEl>
                                          <p:spTgt spid="70"/>
                                        </p:tgtEl>
                                      </p:cBhvr>
                                    </p:animEffect>
                                  </p:childTnLst>
                                </p:cTn>
                              </p:par>
                            </p:childTnLst>
                          </p:cTn>
                        </p:par>
                        <p:par>
                          <p:cTn id="38" fill="hold" nodeType="afterGroup">
                            <p:stCondLst>
                              <p:cond delay="2300"/>
                            </p:stCondLst>
                            <p:childTnLst>
                              <p:par>
                                <p:cTn id="39" presetID="31" presetClass="entr" presetSubtype="0"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300" fill="hold"/>
                                        <p:tgtEl>
                                          <p:spTgt spid="75"/>
                                        </p:tgtEl>
                                        <p:attrNameLst>
                                          <p:attrName>ppt_w</p:attrName>
                                        </p:attrNameLst>
                                      </p:cBhvr>
                                      <p:tavLst>
                                        <p:tav tm="0">
                                          <p:val>
                                            <p:fltVal val="0"/>
                                          </p:val>
                                        </p:tav>
                                        <p:tav tm="100000">
                                          <p:val>
                                            <p:strVal val="#ppt_w"/>
                                          </p:val>
                                        </p:tav>
                                      </p:tavLst>
                                    </p:anim>
                                    <p:anim calcmode="lin" valueType="num">
                                      <p:cBhvr>
                                        <p:cTn id="42" dur="300" fill="hold"/>
                                        <p:tgtEl>
                                          <p:spTgt spid="75"/>
                                        </p:tgtEl>
                                        <p:attrNameLst>
                                          <p:attrName>ppt_h</p:attrName>
                                        </p:attrNameLst>
                                      </p:cBhvr>
                                      <p:tavLst>
                                        <p:tav tm="0">
                                          <p:val>
                                            <p:fltVal val="0"/>
                                          </p:val>
                                        </p:tav>
                                        <p:tav tm="100000">
                                          <p:val>
                                            <p:strVal val="#ppt_h"/>
                                          </p:val>
                                        </p:tav>
                                      </p:tavLst>
                                    </p:anim>
                                    <p:anim calcmode="lin" valueType="num">
                                      <p:cBhvr>
                                        <p:cTn id="43" dur="300" fill="hold"/>
                                        <p:tgtEl>
                                          <p:spTgt spid="75"/>
                                        </p:tgtEl>
                                        <p:attrNameLst>
                                          <p:attrName>style.rotation</p:attrName>
                                        </p:attrNameLst>
                                      </p:cBhvr>
                                      <p:tavLst>
                                        <p:tav tm="0">
                                          <p:val>
                                            <p:fltVal val="90"/>
                                          </p:val>
                                        </p:tav>
                                        <p:tav tm="100000">
                                          <p:val>
                                            <p:fltVal val="0"/>
                                          </p:val>
                                        </p:tav>
                                      </p:tavLst>
                                    </p:anim>
                                    <p:animEffect transition="in" filter="fade">
                                      <p:cBhvr>
                                        <p:cTn id="44" dur="300"/>
                                        <p:tgtEl>
                                          <p:spTgt spid="75"/>
                                        </p:tgtEl>
                                      </p:cBhvr>
                                    </p:animEffect>
                                  </p:childTnLst>
                                </p:cTn>
                              </p:par>
                            </p:childTnLst>
                          </p:cTn>
                        </p:par>
                        <p:par>
                          <p:cTn id="45" fill="hold" nodeType="afterGroup">
                            <p:stCondLst>
                              <p:cond delay="2600"/>
                            </p:stCondLst>
                            <p:childTnLst>
                              <p:par>
                                <p:cTn id="46" presetID="22" presetClass="entr" presetSubtype="1"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up)">
                                      <p:cBhvr>
                                        <p:cTn id="48" dur="500"/>
                                        <p:tgtEl>
                                          <p:spTgt spid="76"/>
                                        </p:tgtEl>
                                      </p:cBhvr>
                                    </p:animEffect>
                                  </p:childTnLst>
                                </p:cTn>
                              </p:par>
                            </p:childTnLst>
                          </p:cTn>
                        </p:par>
                        <p:par>
                          <p:cTn id="49" fill="hold" nodeType="afterGroup">
                            <p:stCondLst>
                              <p:cond delay="3100"/>
                            </p:stCondLst>
                            <p:childTnLst>
                              <p:par>
                                <p:cTn id="50" presetID="31" presetClass="entr" presetSubtype="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p:cTn id="52" dur="300" fill="hold"/>
                                        <p:tgtEl>
                                          <p:spTgt spid="73"/>
                                        </p:tgtEl>
                                        <p:attrNameLst>
                                          <p:attrName>ppt_w</p:attrName>
                                        </p:attrNameLst>
                                      </p:cBhvr>
                                      <p:tavLst>
                                        <p:tav tm="0">
                                          <p:val>
                                            <p:fltVal val="0"/>
                                          </p:val>
                                        </p:tav>
                                        <p:tav tm="100000">
                                          <p:val>
                                            <p:strVal val="#ppt_w"/>
                                          </p:val>
                                        </p:tav>
                                      </p:tavLst>
                                    </p:anim>
                                    <p:anim calcmode="lin" valueType="num">
                                      <p:cBhvr>
                                        <p:cTn id="53" dur="300" fill="hold"/>
                                        <p:tgtEl>
                                          <p:spTgt spid="73"/>
                                        </p:tgtEl>
                                        <p:attrNameLst>
                                          <p:attrName>ppt_h</p:attrName>
                                        </p:attrNameLst>
                                      </p:cBhvr>
                                      <p:tavLst>
                                        <p:tav tm="0">
                                          <p:val>
                                            <p:fltVal val="0"/>
                                          </p:val>
                                        </p:tav>
                                        <p:tav tm="100000">
                                          <p:val>
                                            <p:strVal val="#ppt_h"/>
                                          </p:val>
                                        </p:tav>
                                      </p:tavLst>
                                    </p:anim>
                                    <p:anim calcmode="lin" valueType="num">
                                      <p:cBhvr>
                                        <p:cTn id="54" dur="300" fill="hold"/>
                                        <p:tgtEl>
                                          <p:spTgt spid="73"/>
                                        </p:tgtEl>
                                        <p:attrNameLst>
                                          <p:attrName>style.rotation</p:attrName>
                                        </p:attrNameLst>
                                      </p:cBhvr>
                                      <p:tavLst>
                                        <p:tav tm="0">
                                          <p:val>
                                            <p:fltVal val="90"/>
                                          </p:val>
                                        </p:tav>
                                        <p:tav tm="100000">
                                          <p:val>
                                            <p:fltVal val="0"/>
                                          </p:val>
                                        </p:tav>
                                      </p:tavLst>
                                    </p:anim>
                                    <p:animEffect transition="in" filter="fade">
                                      <p:cBhvr>
                                        <p:cTn id="55" dur="300"/>
                                        <p:tgtEl>
                                          <p:spTgt spid="73"/>
                                        </p:tgtEl>
                                      </p:cBhvr>
                                    </p:animEffect>
                                  </p:childTnLst>
                                </p:cTn>
                              </p:par>
                            </p:childTnLst>
                          </p:cTn>
                        </p:par>
                        <p:par>
                          <p:cTn id="56" fill="hold" nodeType="afterGroup">
                            <p:stCondLst>
                              <p:cond delay="3400"/>
                            </p:stCondLst>
                            <p:childTnLst>
                              <p:par>
                                <p:cTn id="57" presetID="2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up)">
                                      <p:cBhvr>
                                        <p:cTn id="59" dur="500"/>
                                        <p:tgtEl>
                                          <p:spTgt spid="74"/>
                                        </p:tgtEl>
                                      </p:cBhvr>
                                    </p:animEffect>
                                  </p:childTnLst>
                                </p:cTn>
                              </p:par>
                            </p:childTnLst>
                          </p:cTn>
                        </p:par>
                        <p:par>
                          <p:cTn id="60" fill="hold" nodeType="afterGroup">
                            <p:stCondLst>
                              <p:cond delay="3900"/>
                            </p:stCondLst>
                            <p:childTnLst>
                              <p:par>
                                <p:cTn id="61" presetID="31"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 calcmode="lin" valueType="num">
                                      <p:cBhvr>
                                        <p:cTn id="63" dur="300" fill="hold"/>
                                        <p:tgtEl>
                                          <p:spTgt spid="71"/>
                                        </p:tgtEl>
                                        <p:attrNameLst>
                                          <p:attrName>ppt_w</p:attrName>
                                        </p:attrNameLst>
                                      </p:cBhvr>
                                      <p:tavLst>
                                        <p:tav tm="0">
                                          <p:val>
                                            <p:fltVal val="0"/>
                                          </p:val>
                                        </p:tav>
                                        <p:tav tm="100000">
                                          <p:val>
                                            <p:strVal val="#ppt_w"/>
                                          </p:val>
                                        </p:tav>
                                      </p:tavLst>
                                    </p:anim>
                                    <p:anim calcmode="lin" valueType="num">
                                      <p:cBhvr>
                                        <p:cTn id="64" dur="300" fill="hold"/>
                                        <p:tgtEl>
                                          <p:spTgt spid="71"/>
                                        </p:tgtEl>
                                        <p:attrNameLst>
                                          <p:attrName>ppt_h</p:attrName>
                                        </p:attrNameLst>
                                      </p:cBhvr>
                                      <p:tavLst>
                                        <p:tav tm="0">
                                          <p:val>
                                            <p:fltVal val="0"/>
                                          </p:val>
                                        </p:tav>
                                        <p:tav tm="100000">
                                          <p:val>
                                            <p:strVal val="#ppt_h"/>
                                          </p:val>
                                        </p:tav>
                                      </p:tavLst>
                                    </p:anim>
                                    <p:anim calcmode="lin" valueType="num">
                                      <p:cBhvr>
                                        <p:cTn id="65" dur="300" fill="hold"/>
                                        <p:tgtEl>
                                          <p:spTgt spid="71"/>
                                        </p:tgtEl>
                                        <p:attrNameLst>
                                          <p:attrName>style.rotation</p:attrName>
                                        </p:attrNameLst>
                                      </p:cBhvr>
                                      <p:tavLst>
                                        <p:tav tm="0">
                                          <p:val>
                                            <p:fltVal val="90"/>
                                          </p:val>
                                        </p:tav>
                                        <p:tav tm="100000">
                                          <p:val>
                                            <p:fltVal val="0"/>
                                          </p:val>
                                        </p:tav>
                                      </p:tavLst>
                                    </p:anim>
                                    <p:animEffect transition="in" filter="fade">
                                      <p:cBhvr>
                                        <p:cTn id="66" dur="300"/>
                                        <p:tgtEl>
                                          <p:spTgt spid="71"/>
                                        </p:tgtEl>
                                      </p:cBhvr>
                                    </p:animEffect>
                                  </p:childTnLst>
                                </p:cTn>
                              </p:par>
                            </p:childTnLst>
                          </p:cTn>
                        </p:par>
                        <p:par>
                          <p:cTn id="67" fill="hold" nodeType="afterGroup">
                            <p:stCondLst>
                              <p:cond delay="4200"/>
                            </p:stCondLst>
                            <p:childTnLst>
                              <p:par>
                                <p:cTn id="68" presetID="22" presetClass="entr" presetSubtype="1" fill="hold" grpId="0" nodeType="after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wipe(up)">
                                      <p:cBhvr>
                                        <p:cTn id="7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8" name="组合 47"/>
          <p:cNvGrpSpPr/>
          <p:nvPr/>
        </p:nvGrpSpPr>
        <p:grpSpPr>
          <a:xfrm>
            <a:off x="2943153" y="1945408"/>
            <a:ext cx="1867863" cy="1866715"/>
            <a:chOff x="5305425" y="2638424"/>
            <a:chExt cx="1579563" cy="1577975"/>
          </a:xfrm>
          <a:solidFill>
            <a:schemeClr val="accent1">
              <a:alpha val="60000"/>
            </a:schemeClr>
          </a:solidFill>
        </p:grpSpPr>
        <p:sp>
          <p:nvSpPr>
            <p:cNvPr id="49" name="Freeform 6"/>
            <p:cNvSpPr>
              <a:spLocks noEditPoints="1"/>
            </p:cNvSpPr>
            <p:nvPr/>
          </p:nvSpPr>
          <p:spPr bwMode="auto">
            <a:xfrm>
              <a:off x="5305425" y="2638424"/>
              <a:ext cx="1579563" cy="1577975"/>
            </a:xfrm>
            <a:custGeom>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0" name="Freeform 7"/>
            <p:cNvSpPr>
              <a:spLocks noEditPoints="1"/>
            </p:cNvSpPr>
            <p:nvPr/>
          </p:nvSpPr>
          <p:spPr bwMode="auto">
            <a:xfrm>
              <a:off x="5602288" y="2933700"/>
              <a:ext cx="985838" cy="985838"/>
            </a:xfrm>
            <a:custGeom>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1" name="组合 50"/>
          <p:cNvGrpSpPr/>
          <p:nvPr/>
        </p:nvGrpSpPr>
        <p:grpSpPr>
          <a:xfrm>
            <a:off x="4097430" y="3098335"/>
            <a:ext cx="2344685" cy="2341845"/>
            <a:chOff x="5102225" y="2441575"/>
            <a:chExt cx="1982788" cy="1979613"/>
          </a:xfrm>
          <a:solidFill>
            <a:schemeClr val="accent2">
              <a:alpha val="60000"/>
            </a:schemeClr>
          </a:solidFill>
        </p:grpSpPr>
        <p:sp>
          <p:nvSpPr>
            <p:cNvPr id="52" name="Freeform 12"/>
            <p:cNvSpPr>
              <a:spLocks noEditPoints="1"/>
            </p:cNvSpPr>
            <p:nvPr/>
          </p:nvSpPr>
          <p:spPr bwMode="auto">
            <a:xfrm>
              <a:off x="5102225" y="2441575"/>
              <a:ext cx="1982788" cy="1979613"/>
            </a:xfrm>
            <a:custGeom>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3" name="Freeform 13"/>
            <p:cNvSpPr>
              <a:spLocks noEditPoints="1"/>
            </p:cNvSpPr>
            <p:nvPr/>
          </p:nvSpPr>
          <p:spPr bwMode="auto">
            <a:xfrm>
              <a:off x="5405438" y="2741613"/>
              <a:ext cx="1376363" cy="1381125"/>
            </a:xfrm>
            <a:custGeom>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4" name="组合 53"/>
          <p:cNvGrpSpPr/>
          <p:nvPr/>
        </p:nvGrpSpPr>
        <p:grpSpPr>
          <a:xfrm>
            <a:off x="6131402" y="2639600"/>
            <a:ext cx="1537467" cy="1560603"/>
            <a:chOff x="5803900" y="2852738"/>
            <a:chExt cx="1300163" cy="1319212"/>
          </a:xfrm>
          <a:solidFill>
            <a:schemeClr val="accent3">
              <a:alpha val="60000"/>
            </a:schemeClr>
          </a:solidFill>
        </p:grpSpPr>
        <p:sp>
          <p:nvSpPr>
            <p:cNvPr id="55" name="Freeform 18"/>
            <p:cNvSpPr>
              <a:spLocks noEditPoints="1"/>
            </p:cNvSpPr>
            <p:nvPr/>
          </p:nvSpPr>
          <p:spPr bwMode="auto">
            <a:xfrm>
              <a:off x="5803900" y="2852738"/>
              <a:ext cx="1300163" cy="1319212"/>
            </a:xfrm>
            <a:custGeom>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6" name="Freeform 19"/>
            <p:cNvSpPr>
              <a:spLocks noEditPoints="1"/>
            </p:cNvSpPr>
            <p:nvPr/>
          </p:nvSpPr>
          <p:spPr bwMode="auto">
            <a:xfrm>
              <a:off x="6080125" y="3136900"/>
              <a:ext cx="747713" cy="746125"/>
            </a:xfrm>
            <a:custGeom>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7" name="组合 56"/>
          <p:cNvGrpSpPr/>
          <p:nvPr/>
        </p:nvGrpSpPr>
        <p:grpSpPr>
          <a:xfrm>
            <a:off x="7471743" y="2931302"/>
            <a:ext cx="1867863" cy="1866715"/>
            <a:chOff x="5305425" y="2638425"/>
            <a:chExt cx="1579563" cy="1577975"/>
          </a:xfrm>
          <a:solidFill>
            <a:schemeClr val="accent4">
              <a:alpha val="60000"/>
            </a:schemeClr>
          </a:solidFill>
        </p:grpSpPr>
        <p:sp>
          <p:nvSpPr>
            <p:cNvPr id="58" name="Freeform 6"/>
            <p:cNvSpPr>
              <a:spLocks noEditPoints="1"/>
            </p:cNvSpPr>
            <p:nvPr/>
          </p:nvSpPr>
          <p:spPr bwMode="auto">
            <a:xfrm>
              <a:off x="5305425" y="2638425"/>
              <a:ext cx="1579563" cy="1577975"/>
            </a:xfrm>
            <a:custGeom>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9" name="Freeform 7"/>
            <p:cNvSpPr>
              <a:spLocks noEditPoints="1"/>
            </p:cNvSpPr>
            <p:nvPr/>
          </p:nvSpPr>
          <p:spPr bwMode="auto">
            <a:xfrm>
              <a:off x="5602288" y="2933700"/>
              <a:ext cx="985838" cy="985838"/>
            </a:xfrm>
            <a:custGeom>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0" name="TextBox 51"/>
          <p:cNvSpPr txBox="1"/>
          <p:nvPr/>
        </p:nvSpPr>
        <p:spPr>
          <a:xfrm>
            <a:off x="1480897" y="2631330"/>
            <a:ext cx="1271155" cy="867930"/>
          </a:xfrm>
          <a:prstGeom prst="rect">
            <a:avLst/>
          </a:prstGeom>
          <a:noFill/>
        </p:spPr>
        <p:txBody>
          <a:bodyPr wrap="square" rtlCol="0" anchor="ctr">
            <a:spAutoFit/>
          </a:bodyPr>
          <a:lstStyle/>
          <a:p>
            <a:pPr>
              <a:lnSpc>
                <a:spcPct val="120000"/>
              </a:lnSpc>
              <a:spcBef>
                <a:spcPct val="0"/>
              </a:spcBef>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矩形 60"/>
          <p:cNvSpPr/>
          <p:nvPr/>
        </p:nvSpPr>
        <p:spPr>
          <a:xfrm>
            <a:off x="3068800" y="1392943"/>
            <a:ext cx="1598271" cy="369332"/>
          </a:xfrm>
          <a:prstGeom prst="rect">
            <a:avLst/>
          </a:prstGeom>
        </p:spPr>
        <p:txBody>
          <a:bodyPr wrap="square">
            <a:spAutoFit/>
          </a:bodyPr>
          <a:lstStyle/>
          <a:p>
            <a:pPr algn="ct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9" name="TextBox 53"/>
          <p:cNvSpPr txBox="1"/>
          <p:nvPr/>
        </p:nvSpPr>
        <p:spPr>
          <a:xfrm>
            <a:off x="1849344" y="4420619"/>
            <a:ext cx="1980820" cy="60939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65000"/>
                    <a:lumOff val="35000"/>
                  </a:schemeClr>
                </a:solidFill>
              </a:rPr>
              <a:t>您的内容打在这里，或者通过复制您的文本</a:t>
            </a:r>
            <a:endParaRPr lang="zh-CN" altLang="en-US">
              <a:solidFill>
                <a:schemeClr val="tx1">
                  <a:lumMod val="65000"/>
                  <a:lumOff val="35000"/>
                </a:schemeClr>
              </a:solidFill>
              <a:sym typeface="微软雅黑" panose="020b0503020204020204" pitchFamily="34" charset="-122"/>
            </a:endParaRPr>
          </a:p>
        </p:txBody>
      </p:sp>
      <p:sp>
        <p:nvSpPr>
          <p:cNvPr id="70" name="矩形 69"/>
          <p:cNvSpPr/>
          <p:nvPr/>
        </p:nvSpPr>
        <p:spPr>
          <a:xfrm>
            <a:off x="4454601" y="5542472"/>
            <a:ext cx="1598271" cy="369332"/>
          </a:xfrm>
          <a:prstGeom prst="rect">
            <a:avLst/>
          </a:prstGeom>
        </p:spPr>
        <p:txBody>
          <a:bodyPr wrap="square">
            <a:spAutoFit/>
          </a:bodyPr>
          <a:lstStyle/>
          <a:p>
            <a:pPr algn="ct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1" name="TextBox 55"/>
          <p:cNvSpPr txBox="1"/>
          <p:nvPr/>
        </p:nvSpPr>
        <p:spPr>
          <a:xfrm>
            <a:off x="8103182" y="1934442"/>
            <a:ext cx="1751333"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65000"/>
                    <a:lumOff val="35000"/>
                  </a:schemeClr>
                </a:solidFill>
              </a:rPr>
              <a:t>您的内容打在这里，或者通过复制您的文本</a:t>
            </a:r>
            <a:endParaRPr lang="zh-CN" altLang="en-US">
              <a:solidFill>
                <a:schemeClr val="tx1">
                  <a:lumMod val="65000"/>
                  <a:lumOff val="35000"/>
                </a:schemeClr>
              </a:solidFill>
              <a:sym typeface="微软雅黑" panose="020b0503020204020204" pitchFamily="34" charset="-122"/>
            </a:endParaRPr>
          </a:p>
        </p:txBody>
      </p:sp>
      <p:sp>
        <p:nvSpPr>
          <p:cNvPr id="72" name="矩形 71"/>
          <p:cNvSpPr/>
          <p:nvPr/>
        </p:nvSpPr>
        <p:spPr>
          <a:xfrm>
            <a:off x="6048782" y="2065958"/>
            <a:ext cx="1598271" cy="369332"/>
          </a:xfrm>
          <a:prstGeom prst="rect">
            <a:avLst/>
          </a:prstGeom>
        </p:spPr>
        <p:txBody>
          <a:bodyPr wrap="square">
            <a:spAutoFit/>
          </a:bodyPr>
          <a:lstStyle/>
          <a:p>
            <a:pPr algn="ct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3" name="TextBox 57"/>
          <p:cNvSpPr txBox="1"/>
          <p:nvPr/>
        </p:nvSpPr>
        <p:spPr>
          <a:xfrm>
            <a:off x="9561506" y="4164443"/>
            <a:ext cx="1670027" cy="609398"/>
          </a:xfrm>
          <a:prstGeom prst="rect">
            <a:avLst/>
          </a:prstGeom>
          <a:noFill/>
        </p:spPr>
        <p:txBody>
          <a:bodyPr wrap="square" rtlCol="0" anchor="ctr">
            <a:spAutoFit/>
          </a:bodyPr>
          <a:lstStyle/>
          <a:p>
            <a:pPr>
              <a:lnSpc>
                <a:spcPct val="120000"/>
              </a:lnSpc>
              <a:spcBef>
                <a:spcPct val="0"/>
              </a:spcBef>
              <a:buNone/>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矩形 73"/>
          <p:cNvSpPr/>
          <p:nvPr/>
        </p:nvSpPr>
        <p:spPr>
          <a:xfrm>
            <a:off x="7575798" y="4910072"/>
            <a:ext cx="1598271" cy="369332"/>
          </a:xfrm>
          <a:prstGeom prst="rect">
            <a:avLst/>
          </a:prstGeom>
        </p:spPr>
        <p:txBody>
          <a:bodyPr wrap="square">
            <a:spAutoFit/>
          </a:bodyPr>
          <a:lstStyle/>
          <a:p>
            <a:pPr algn="ct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75" name="肘形连接符 74"/>
          <p:cNvCxnSpPr/>
          <p:nvPr/>
        </p:nvCxnSpPr>
        <p:spPr>
          <a:xfrm rot="10800000" flipV="1">
            <a:off x="1555841" y="2681024"/>
            <a:ext cx="1530275" cy="834621"/>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肘形连接符 75"/>
          <p:cNvCxnSpPr/>
          <p:nvPr/>
        </p:nvCxnSpPr>
        <p:spPr>
          <a:xfrm rot="10800000">
            <a:off x="1950948" y="4356789"/>
            <a:ext cx="2472603" cy="569324"/>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肘形连接符 76"/>
          <p:cNvCxnSpPr/>
          <p:nvPr/>
        </p:nvCxnSpPr>
        <p:spPr>
          <a:xfrm rot="10800000" flipV="1">
            <a:off x="8668812" y="4106771"/>
            <a:ext cx="2423282" cy="640975"/>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肘形连接符 77"/>
          <p:cNvCxnSpPr/>
          <p:nvPr/>
        </p:nvCxnSpPr>
        <p:spPr>
          <a:xfrm rot="10800000" flipV="1">
            <a:off x="7447166" y="1878819"/>
            <a:ext cx="2267043" cy="997559"/>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48"/>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75"/>
                                        </p:tgtEl>
                                        <p:attrNameLst>
                                          <p:attrName>style.visibility</p:attrName>
                                        </p:attrNameLst>
                                      </p:cBhvr>
                                      <p:to>
                                        <p:strVal val="visible"/>
                                      </p:to>
                                    </p:set>
                                    <p:animEffect transition="in" filter="wipe(right)">
                                      <p:cBhvr>
                                        <p:cTn id="13" dur="500"/>
                                        <p:tgtEl>
                                          <p:spTgt spid="75"/>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51"/>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76"/>
                                        </p:tgtEl>
                                        <p:attrNameLst>
                                          <p:attrName>style.visibility</p:attrName>
                                        </p:attrNameLst>
                                      </p:cBhvr>
                                      <p:to>
                                        <p:strVal val="visible"/>
                                      </p:to>
                                    </p:set>
                                    <p:animEffect transition="in" filter="wipe(right)">
                                      <p:cBhvr>
                                        <p:cTn id="30" dur="500"/>
                                        <p:tgtEl>
                                          <p:spTgt spid="76"/>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ppt_x"/>
                                          </p:val>
                                        </p:tav>
                                        <p:tav tm="100000">
                                          <p:val>
                                            <p:strVal val="#ppt_x"/>
                                          </p:val>
                                        </p:tav>
                                      </p:tavLst>
                                    </p:anim>
                                    <p:anim calcmode="lin" valueType="num">
                                      <p:cBhvr additive="base">
                                        <p:cTn id="42" dur="500" fill="hold"/>
                                        <p:tgtEl>
                                          <p:spTgt spid="54"/>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54"/>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ppt_w</p:attrName>
                                        </p:attrNameLst>
                                      </p:cBhvr>
                                      <p:tavLst>
                                        <p:tav tm="0">
                                          <p:val>
                                            <p:fltVal val="0"/>
                                          </p:val>
                                        </p:tav>
                                        <p:tav tm="100000">
                                          <p:val>
                                            <p:strVal val="#ppt_w"/>
                                          </p:val>
                                        </p:tav>
                                      </p:tavLst>
                                    </p:anim>
                                    <p:anim calcmode="lin" valueType="num">
                                      <p:cBhvr>
                                        <p:cTn id="51" dur="500" fill="hold"/>
                                        <p:tgtEl>
                                          <p:spTgt spid="71"/>
                                        </p:tgtEl>
                                        <p:attrNameLst>
                                          <p:attrName>ppt_h</p:attrName>
                                        </p:attrNameLst>
                                      </p:cBhvr>
                                      <p:tavLst>
                                        <p:tav tm="0">
                                          <p:val>
                                            <p:fltVal val="0"/>
                                          </p:val>
                                        </p:tav>
                                        <p:tav tm="100000">
                                          <p:val>
                                            <p:strVal val="#ppt_h"/>
                                          </p:val>
                                        </p:tav>
                                      </p:tavLst>
                                    </p:anim>
                                    <p:animEffect transition="in" filter="fade">
                                      <p:cBhvr>
                                        <p:cTn id="52" dur="500"/>
                                        <p:tgtEl>
                                          <p:spTgt spid="71"/>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ppt_x"/>
                                          </p:val>
                                        </p:tav>
                                        <p:tav tm="100000">
                                          <p:val>
                                            <p:strVal val="#ppt_x"/>
                                          </p:val>
                                        </p:tav>
                                      </p:tavLst>
                                    </p:anim>
                                    <p:anim calcmode="lin" valueType="num">
                                      <p:cBhvr additive="base">
                                        <p:cTn id="59" dur="500" fill="hold"/>
                                        <p:tgtEl>
                                          <p:spTgt spid="57"/>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57"/>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77"/>
                                        </p:tgtEl>
                                        <p:attrNameLst>
                                          <p:attrName>style.visibility</p:attrName>
                                        </p:attrNameLst>
                                      </p:cBhvr>
                                      <p:to>
                                        <p:strVal val="visible"/>
                                      </p:to>
                                    </p:set>
                                    <p:animEffect transition="in" filter="wipe(left)">
                                      <p:cBhvr>
                                        <p:cTn id="64" dur="500"/>
                                        <p:tgtEl>
                                          <p:spTgt spid="77"/>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73"/>
                                        </p:tgtEl>
                                        <p:attrNameLst>
                                          <p:attrName>style.visibility</p:attrName>
                                        </p:attrNameLst>
                                      </p:cBhvr>
                                      <p:to>
                                        <p:strVal val="visible"/>
                                      </p:to>
                                    </p:set>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fltVal val="0"/>
                                          </p:val>
                                        </p:tav>
                                        <p:tav tm="100000">
                                          <p:val>
                                            <p:strVal val="#ppt_h"/>
                                          </p:val>
                                        </p:tav>
                                      </p:tavLst>
                                    </p:anim>
                                    <p:animEffect transition="in" filter="fade">
                                      <p:cBhvr>
                                        <p:cTn id="69" dur="500"/>
                                        <p:tgtEl>
                                          <p:spTgt spid="73"/>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9" grpId="0"/>
      <p:bldP spid="70" grpId="0"/>
      <p:bldP spid="71" grpId="0"/>
      <p:bldP spid="72" grpId="0"/>
      <p:bldP spid="73" grpId="0"/>
      <p:bldP spid="7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2" name="Freeform 6"/>
          <p:cNvSpPr/>
          <p:nvPr/>
        </p:nvSpPr>
        <p:spPr bwMode="auto">
          <a:xfrm>
            <a:off x="8639063" y="2532034"/>
            <a:ext cx="1011197" cy="1708624"/>
          </a:xfrm>
          <a:custGeom>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3" name="Freeform 7"/>
          <p:cNvSpPr/>
          <p:nvPr/>
        </p:nvSpPr>
        <p:spPr bwMode="auto">
          <a:xfrm>
            <a:off x="6067303" y="3547199"/>
            <a:ext cx="1014770" cy="693458"/>
          </a:xfrm>
          <a:custGeom>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accent4"/>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4" name="Oval 8"/>
          <p:cNvSpPr>
            <a:spLocks noChangeArrowheads="1"/>
          </p:cNvSpPr>
          <p:nvPr/>
        </p:nvSpPr>
        <p:spPr bwMode="auto">
          <a:xfrm>
            <a:off x="1682497" y="1923926"/>
            <a:ext cx="1840163" cy="1833732"/>
          </a:xfrm>
          <a:prstGeom prst="ellipse">
            <a:avLst/>
          </a:prstGeom>
          <a:solidFill>
            <a:schemeClr val="accent4"/>
          </a:solidFill>
          <a:ln>
            <a:noFill/>
          </a:ln>
        </p:spPr>
        <p:txBody>
          <a:bodyPr vert="horz" wrap="square" lIns="91440" tIns="45720" rIns="91440" bIns="45720" numCol="1" anchor="t" anchorCtr="0" compatLnSpc="1"/>
          <a:lstStyle/>
          <a:p>
            <a:r>
              <a:rPr lang="zh-CN" altLang="en-US">
                <a:solidFill>
                  <a:schemeClr val="bg1"/>
                </a:solidFill>
                <a:latin typeface="微软雅黑" panose="020b0503020204020204" pitchFamily="34" charset="-122"/>
                <a:ea typeface="微软雅黑" panose="020b0503020204020204" pitchFamily="34" charset="-122"/>
              </a:rPr>
              <a:t>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5" name="Oval 9"/>
          <p:cNvSpPr>
            <a:spLocks noChangeArrowheads="1"/>
          </p:cNvSpPr>
          <p:nvPr/>
        </p:nvSpPr>
        <p:spPr bwMode="auto">
          <a:xfrm>
            <a:off x="3051007" y="1830988"/>
            <a:ext cx="2286805" cy="2280548"/>
          </a:xfrm>
          <a:prstGeom prst="ellipse">
            <a:avLst/>
          </a:prstGeom>
          <a:solidFill>
            <a:schemeClr val="accent3"/>
          </a:solidFill>
          <a:ln>
            <a:noFill/>
          </a:ln>
        </p:spPr>
        <p:txBody>
          <a:bodyPr vert="horz" wrap="square" lIns="91440" tIns="45720" rIns="91440" bIns="45720" numCol="1" anchor="t" anchorCtr="0" compatLnSpc="1"/>
          <a:lstStyle/>
          <a:p>
            <a:pPr algn="r"/>
            <a:r>
              <a:rPr lang="zh-CN" altLang="en-US" sz="2400">
                <a:solidFill>
                  <a:schemeClr val="bg1"/>
                </a:solidFill>
                <a:latin typeface="微软雅黑" panose="020b0503020204020204" pitchFamily="34" charset="-122"/>
                <a:ea typeface="微软雅黑" panose="020b0503020204020204" pitchFamily="34" charset="-122"/>
              </a:rPr>
              <a:t>添加标题</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37" name="Freeform 15"/>
          <p:cNvSpPr/>
          <p:nvPr/>
        </p:nvSpPr>
        <p:spPr bwMode="auto">
          <a:xfrm>
            <a:off x="7346902" y="3146574"/>
            <a:ext cx="1014770" cy="1094084"/>
          </a:xfrm>
          <a:custGeom>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chemeClr val="accent1">
              <a:alpha val="72157"/>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8" name="TextBox 14"/>
          <p:cNvSpPr txBox="1"/>
          <p:nvPr/>
        </p:nvSpPr>
        <p:spPr>
          <a:xfrm>
            <a:off x="6274769" y="3060423"/>
            <a:ext cx="556346" cy="523220"/>
          </a:xfrm>
          <a:prstGeom prst="rect">
            <a:avLst/>
          </a:prstGeom>
          <a:noFill/>
        </p:spPr>
        <p:txBody>
          <a:bodyPr wrap="none" rtlCol="0" anchor="ctr">
            <a:spAutoFit/>
          </a:bodyPr>
          <a:lstStyle/>
          <a:p>
            <a:pPr lvl="0" algn="ctr"/>
            <a:r>
              <a:rPr lang="en-US" altLang="zh-CN" sz="2800">
                <a:solidFill>
                  <a:schemeClr val="tx1">
                    <a:lumMod val="65000"/>
                    <a:lumOff val="35000"/>
                  </a:schemeClr>
                </a:solidFill>
                <a:latin typeface="Impact MT Std" pitchFamily="34" charset="0"/>
                <a:ea typeface="UKIJ Qolyazma" pitchFamily="18" charset="0"/>
                <a:cs typeface="Arial" panose="020b0604020202020204" pitchFamily="34" charset="0"/>
              </a:rPr>
              <a:t>20</a:t>
            </a:r>
            <a:endParaRPr lang="zh-CN" altLang="en-US">
              <a:solidFill>
                <a:schemeClr val="tx1">
                  <a:lumMod val="65000"/>
                  <a:lumOff val="35000"/>
                </a:schemeClr>
              </a:solidFill>
              <a:latin typeface="Impact MT Std" pitchFamily="34" charset="0"/>
              <a:cs typeface="Arial" panose="020b0604020202020204" pitchFamily="34" charset="0"/>
            </a:endParaRPr>
          </a:p>
        </p:txBody>
      </p:sp>
      <p:sp>
        <p:nvSpPr>
          <p:cNvPr id="139" name="TextBox 18"/>
          <p:cNvSpPr txBox="1"/>
          <p:nvPr/>
        </p:nvSpPr>
        <p:spPr>
          <a:xfrm>
            <a:off x="7561694" y="2564755"/>
            <a:ext cx="585189" cy="523220"/>
          </a:xfrm>
          <a:prstGeom prst="rect">
            <a:avLst/>
          </a:prstGeom>
          <a:noFill/>
        </p:spPr>
        <p:txBody>
          <a:bodyPr wrap="none" rtlCol="0" anchor="ctr">
            <a:spAutoFit/>
          </a:bodyPr>
          <a:lstStyle/>
          <a:p>
            <a:pPr lvl="0" algn="ctr"/>
            <a:r>
              <a:rPr lang="en-US" altLang="zh-CN" sz="2800">
                <a:solidFill>
                  <a:schemeClr val="tx1">
                    <a:lumMod val="65000"/>
                    <a:lumOff val="35000"/>
                  </a:schemeClr>
                </a:solidFill>
                <a:latin typeface="Impact MT Std" pitchFamily="34" charset="0"/>
                <a:ea typeface="UKIJ Qolyazma" pitchFamily="18" charset="0"/>
                <a:cs typeface="Arial" panose="020b0604020202020204" pitchFamily="34" charset="0"/>
              </a:rPr>
              <a:t>50</a:t>
            </a:r>
            <a:endParaRPr lang="zh-CN" altLang="en-US">
              <a:solidFill>
                <a:schemeClr val="tx1">
                  <a:lumMod val="65000"/>
                  <a:lumOff val="35000"/>
                </a:schemeClr>
              </a:solidFill>
              <a:latin typeface="Impact MT Std" pitchFamily="34" charset="0"/>
              <a:cs typeface="Arial" panose="020b0604020202020204" pitchFamily="34" charset="0"/>
            </a:endParaRPr>
          </a:p>
        </p:txBody>
      </p:sp>
      <p:sp>
        <p:nvSpPr>
          <p:cNvPr id="140" name="TextBox 19"/>
          <p:cNvSpPr txBox="1"/>
          <p:nvPr/>
        </p:nvSpPr>
        <p:spPr>
          <a:xfrm>
            <a:off x="8852067" y="1972386"/>
            <a:ext cx="585189" cy="523220"/>
          </a:xfrm>
          <a:prstGeom prst="rect">
            <a:avLst/>
          </a:prstGeom>
          <a:noFill/>
        </p:spPr>
        <p:txBody>
          <a:bodyPr wrap="none" rtlCol="0" anchor="ctr">
            <a:spAutoFit/>
          </a:bodyPr>
          <a:lstStyle/>
          <a:p>
            <a:pPr lvl="0" algn="ctr"/>
            <a:r>
              <a:rPr lang="en-US" altLang="zh-CN" sz="2800">
                <a:solidFill>
                  <a:schemeClr val="tx1">
                    <a:lumMod val="65000"/>
                    <a:lumOff val="35000"/>
                  </a:schemeClr>
                </a:solidFill>
                <a:latin typeface="Impact MT Std" pitchFamily="34" charset="0"/>
                <a:ea typeface="UKIJ Qolyazma" pitchFamily="18" charset="0"/>
                <a:cs typeface="Arial" panose="020b0604020202020204" pitchFamily="34" charset="0"/>
              </a:rPr>
              <a:t>80</a:t>
            </a:r>
            <a:endParaRPr lang="zh-CN" altLang="en-US">
              <a:solidFill>
                <a:schemeClr val="tx1">
                  <a:lumMod val="65000"/>
                  <a:lumOff val="35000"/>
                </a:schemeClr>
              </a:solidFill>
              <a:latin typeface="Impact MT Std" pitchFamily="34" charset="0"/>
              <a:cs typeface="Arial" panose="020b0604020202020204" pitchFamily="34" charset="0"/>
            </a:endParaRPr>
          </a:p>
        </p:txBody>
      </p:sp>
      <p:cxnSp>
        <p:nvCxnSpPr>
          <p:cNvPr id="141" name="直接连接符 140"/>
          <p:cNvCxnSpPr/>
          <p:nvPr/>
        </p:nvCxnSpPr>
        <p:spPr>
          <a:xfrm>
            <a:off x="3287061" y="3223361"/>
            <a:ext cx="2399796" cy="1017296"/>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686856" y="4240657"/>
            <a:ext cx="4251322"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TextBox 29"/>
          <p:cNvSpPr txBox="1"/>
          <p:nvPr/>
        </p:nvSpPr>
        <p:spPr>
          <a:xfrm flipH="1">
            <a:off x="5686857" y="4602699"/>
            <a:ext cx="2785819"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defRPr/>
            </a:pPr>
            <a:r>
              <a:rPr lang="zh-CN" altLang="en-US" sz="1800">
                <a:solidFill>
                  <a:schemeClr val="tx1">
                    <a:lumMod val="65000"/>
                    <a:lumOff val="35000"/>
                  </a:schemeClr>
                </a:solidFill>
                <a:latin typeface="Arial Rounded MT Bold" panose="020f0704030504030204" pitchFamily="34" charset="0"/>
                <a:cs typeface="Times New Roman" panose="02020603050405020304" pitchFamily="18" charset="0"/>
              </a:rPr>
              <a:t>点击添加标题</a:t>
            </a:r>
            <a:endParaRPr lang="zh-CN" altLang="en-US" sz="1800">
              <a:solidFill>
                <a:schemeClr val="tx1">
                  <a:lumMod val="65000"/>
                  <a:lumOff val="35000"/>
                </a:schemeClr>
              </a:solidFill>
              <a:latin typeface="Arial Rounded MT Bold" panose="020f0704030504030204" pitchFamily="34" charset="0"/>
              <a:cs typeface="Times New Roman" panose="02020603050405020304" pitchFamily="18" charset="0"/>
            </a:endParaRPr>
          </a:p>
        </p:txBody>
      </p:sp>
      <p:sp>
        <p:nvSpPr>
          <p:cNvPr id="144" name="TextBox 30"/>
          <p:cNvSpPr txBox="1"/>
          <p:nvPr/>
        </p:nvSpPr>
        <p:spPr>
          <a:xfrm>
            <a:off x="5686855" y="4941170"/>
            <a:ext cx="4600332" cy="932563"/>
          </a:xfrm>
          <a:prstGeom prst="rect">
            <a:avLst/>
          </a:prstGeom>
          <a:noFill/>
        </p:spPr>
        <p:txBody>
          <a:bodyPr wrap="square" rtlCol="0">
            <a:spAutoFit/>
          </a:bodyPr>
          <a:lstStyle/>
          <a:p>
            <a:pPr>
              <a:lnSpc>
                <a:spcPct val="13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Oval 10"/>
          <p:cNvSpPr>
            <a:spLocks noChangeArrowheads="1"/>
          </p:cNvSpPr>
          <p:nvPr/>
        </p:nvSpPr>
        <p:spPr bwMode="auto">
          <a:xfrm>
            <a:off x="2257772" y="3049904"/>
            <a:ext cx="1915199" cy="1923095"/>
          </a:xfrm>
          <a:prstGeom prst="ellipse">
            <a:avLst/>
          </a:prstGeom>
          <a:solidFill>
            <a:schemeClr val="accent1">
              <a:alpha val="72157"/>
            </a:schemeClr>
          </a:solidFill>
          <a:ln>
            <a:noFill/>
          </a:ln>
        </p:spPr>
        <p:txBody>
          <a:bodyPr vert="horz" wrap="square" lIns="91440" tIns="45720" rIns="91440" bIns="45720" numCol="1" anchor="ctr" anchorCtr="0" compatLnSpc="1"/>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350" fill="hold"/>
                                        <p:tgtEl>
                                          <p:spTgt spid="134"/>
                                        </p:tgtEl>
                                        <p:attrNameLst>
                                          <p:attrName>ppt_x</p:attrName>
                                        </p:attrNameLst>
                                      </p:cBhvr>
                                      <p:tavLst>
                                        <p:tav tm="0">
                                          <p:val>
                                            <p:strVal val="0-#ppt_w/2"/>
                                          </p:val>
                                        </p:tav>
                                        <p:tav tm="100000">
                                          <p:val>
                                            <p:strVal val="#ppt_x"/>
                                          </p:val>
                                        </p:tav>
                                      </p:tavLst>
                                    </p:anim>
                                    <p:anim calcmode="lin" valueType="num">
                                      <p:cBhvr additive="base">
                                        <p:cTn id="8" dur="350" fill="hold"/>
                                        <p:tgtEl>
                                          <p:spTgt spid="13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400" fill="hold"/>
                                        <p:tgtEl>
                                          <p:spTgt spid="136"/>
                                        </p:tgtEl>
                                        <p:attrNameLst>
                                          <p:attrName>ppt_x</p:attrName>
                                        </p:attrNameLst>
                                      </p:cBhvr>
                                      <p:tavLst>
                                        <p:tav tm="0">
                                          <p:val>
                                            <p:strVal val="#ppt_x"/>
                                          </p:val>
                                        </p:tav>
                                        <p:tav tm="100000">
                                          <p:val>
                                            <p:strVal val="#ppt_x"/>
                                          </p:val>
                                        </p:tav>
                                      </p:tavLst>
                                    </p:anim>
                                    <p:anim calcmode="lin" valueType="num">
                                      <p:cBhvr additive="base">
                                        <p:cTn id="12" dur="400" fill="hold"/>
                                        <p:tgtEl>
                                          <p:spTgt spid="136"/>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35"/>
                                        </p:tgtEl>
                                        <p:attrNameLst>
                                          <p:attrName>style.visibility</p:attrName>
                                        </p:attrNameLst>
                                      </p:cBhvr>
                                      <p:to>
                                        <p:strVal val="visible"/>
                                      </p:to>
                                    </p:set>
                                    <p:anim calcmode="lin" valueType="num">
                                      <p:cBhvr additive="base">
                                        <p:cTn id="15" dur="400" fill="hold"/>
                                        <p:tgtEl>
                                          <p:spTgt spid="135"/>
                                        </p:tgtEl>
                                        <p:attrNameLst>
                                          <p:attrName>ppt_x</p:attrName>
                                        </p:attrNameLst>
                                      </p:cBhvr>
                                      <p:tavLst>
                                        <p:tav tm="0">
                                          <p:val>
                                            <p:strVal val="1+#ppt_w/2"/>
                                          </p:val>
                                        </p:tav>
                                        <p:tav tm="100000">
                                          <p:val>
                                            <p:strVal val="#ppt_x"/>
                                          </p:val>
                                        </p:tav>
                                      </p:tavLst>
                                    </p:anim>
                                    <p:anim calcmode="lin" valueType="num">
                                      <p:cBhvr additive="base">
                                        <p:cTn id="16" dur="400" fill="hold"/>
                                        <p:tgtEl>
                                          <p:spTgt spid="135"/>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900"/>
                            </p:stCondLst>
                            <p:childTnLst>
                              <p:par>
                                <p:cTn id="18" presetID="22" presetClass="entr" presetSubtype="8" fill="hold" nodeType="afterEffect">
                                  <p:stCondLst>
                                    <p:cond delay="0"/>
                                  </p:stCondLst>
                                  <p:childTnLst>
                                    <p:set>
                                      <p:cBhvr>
                                        <p:cTn id="19" dur="1" fill="hold">
                                          <p:stCondLst>
                                            <p:cond delay="0"/>
                                          </p:stCondLst>
                                        </p:cTn>
                                        <p:tgtEl>
                                          <p:spTgt spid="141"/>
                                        </p:tgtEl>
                                        <p:attrNameLst>
                                          <p:attrName>style.visibility</p:attrName>
                                        </p:attrNameLst>
                                      </p:cBhvr>
                                      <p:to>
                                        <p:strVal val="visible"/>
                                      </p:to>
                                    </p:set>
                                    <p:animEffect transition="in" filter="wipe(left)">
                                      <p:cBhvr>
                                        <p:cTn id="20" dur="400"/>
                                        <p:tgtEl>
                                          <p:spTgt spid="141"/>
                                        </p:tgtEl>
                                      </p:cBhvr>
                                    </p:animEffect>
                                  </p:childTnLst>
                                </p:cTn>
                              </p:par>
                            </p:childTnLst>
                          </p:cTn>
                        </p:par>
                        <p:par>
                          <p:cTn id="21" fill="hold" nodeType="afterGroup">
                            <p:stCondLst>
                              <p:cond delay="1300"/>
                            </p:stCondLst>
                            <p:childTnLst>
                              <p:par>
                                <p:cTn id="22" presetID="22" presetClass="entr" presetSubtype="8" fill="hold" nodeType="after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wipe(left)">
                                      <p:cBhvr>
                                        <p:cTn id="24" dur="350"/>
                                        <p:tgtEl>
                                          <p:spTgt spid="142"/>
                                        </p:tgtEl>
                                      </p:cBhvr>
                                    </p:animEffect>
                                  </p:childTnLst>
                                </p:cTn>
                              </p:par>
                            </p:childTnLst>
                          </p:cTn>
                        </p:par>
                        <p:par>
                          <p:cTn id="25" fill="hold" nodeType="afterGroup">
                            <p:stCondLst>
                              <p:cond delay="1650"/>
                            </p:stCondLst>
                            <p:childTnLst>
                              <p:par>
                                <p:cTn id="26" presetID="2" presetClass="entr" presetSubtype="4" decel="100000" fill="hold" grpId="0" nodeType="afterEffect">
                                  <p:stCondLst>
                                    <p:cond delay="25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500" fill="hold"/>
                                        <p:tgtEl>
                                          <p:spTgt spid="133"/>
                                        </p:tgtEl>
                                        <p:attrNameLst>
                                          <p:attrName>ppt_x</p:attrName>
                                        </p:attrNameLst>
                                      </p:cBhvr>
                                      <p:tavLst>
                                        <p:tav tm="0">
                                          <p:val>
                                            <p:strVal val="#ppt_x"/>
                                          </p:val>
                                        </p:tav>
                                        <p:tav tm="100000">
                                          <p:val>
                                            <p:strVal val="#ppt_x"/>
                                          </p:val>
                                        </p:tav>
                                      </p:tavLst>
                                    </p:anim>
                                    <p:anim calcmode="lin" valueType="num">
                                      <p:cBhvr additive="base">
                                        <p:cTn id="29" dur="500" fill="hold"/>
                                        <p:tgtEl>
                                          <p:spTgt spid="133"/>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37"/>
                                        </p:tgtEl>
                                        <p:attrNameLst>
                                          <p:attrName>style.visibility</p:attrName>
                                        </p:attrNameLst>
                                      </p:cBhvr>
                                      <p:to>
                                        <p:strVal val="visible"/>
                                      </p:to>
                                    </p:set>
                                    <p:anim calcmode="lin" valueType="num">
                                      <p:cBhvr additive="base">
                                        <p:cTn id="32" dur="500" fill="hold"/>
                                        <p:tgtEl>
                                          <p:spTgt spid="137"/>
                                        </p:tgtEl>
                                        <p:attrNameLst>
                                          <p:attrName>ppt_x</p:attrName>
                                        </p:attrNameLst>
                                      </p:cBhvr>
                                      <p:tavLst>
                                        <p:tav tm="0">
                                          <p:val>
                                            <p:strVal val="#ppt_x"/>
                                          </p:val>
                                        </p:tav>
                                        <p:tav tm="100000">
                                          <p:val>
                                            <p:strVal val="#ppt_x"/>
                                          </p:val>
                                        </p:tav>
                                      </p:tavLst>
                                    </p:anim>
                                    <p:anim calcmode="lin" valueType="num">
                                      <p:cBhvr additive="base">
                                        <p:cTn id="33" dur="500" fill="hold"/>
                                        <p:tgtEl>
                                          <p:spTgt spid="13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132"/>
                                        </p:tgtEl>
                                        <p:attrNameLst>
                                          <p:attrName>style.visibility</p:attrName>
                                        </p:attrNameLst>
                                      </p:cBhvr>
                                      <p:to>
                                        <p:strVal val="visible"/>
                                      </p:to>
                                    </p:set>
                                    <p:anim calcmode="lin" valueType="num">
                                      <p:cBhvr additive="base">
                                        <p:cTn id="36" dur="500" fill="hold"/>
                                        <p:tgtEl>
                                          <p:spTgt spid="132"/>
                                        </p:tgtEl>
                                        <p:attrNameLst>
                                          <p:attrName>ppt_x</p:attrName>
                                        </p:attrNameLst>
                                      </p:cBhvr>
                                      <p:tavLst>
                                        <p:tav tm="0">
                                          <p:val>
                                            <p:strVal val="#ppt_x"/>
                                          </p:val>
                                        </p:tav>
                                        <p:tav tm="100000">
                                          <p:val>
                                            <p:strVal val="#ppt_x"/>
                                          </p:val>
                                        </p:tav>
                                      </p:tavLst>
                                    </p:anim>
                                    <p:anim calcmode="lin" valueType="num">
                                      <p:cBhvr additive="base">
                                        <p:cTn id="37" dur="500" fill="hold"/>
                                        <p:tgtEl>
                                          <p:spTgt spid="132"/>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900"/>
                            </p:stCondLst>
                            <p:childTnLst>
                              <p:par>
                                <p:cTn id="39" presetID="10" presetClass="entr" presetSubtype="0" fill="hold" grpId="0" nodeType="after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fade">
                                      <p:cBhvr>
                                        <p:cTn id="41" dur="500"/>
                                        <p:tgtEl>
                                          <p:spTgt spid="1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9"/>
                                        </p:tgtEl>
                                        <p:attrNameLst>
                                          <p:attrName>style.visibility</p:attrName>
                                        </p:attrNameLst>
                                      </p:cBhvr>
                                      <p:to>
                                        <p:strVal val="visible"/>
                                      </p:to>
                                    </p:set>
                                    <p:animEffect transition="in" filter="fade">
                                      <p:cBhvr>
                                        <p:cTn id="44" dur="500"/>
                                        <p:tgtEl>
                                          <p:spTgt spid="1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childTnLst>
                                </p:cTn>
                              </p:par>
                            </p:childTnLst>
                          </p:cTn>
                        </p:par>
                        <p:par>
                          <p:cTn id="48" fill="hold" nodeType="afterGroup">
                            <p:stCondLst>
                              <p:cond delay="340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143"/>
                                        </p:tgtEl>
                                        <p:attrNameLst>
                                          <p:attrName>style.visibility</p:attrName>
                                        </p:attrNameLst>
                                      </p:cBhvr>
                                      <p:to>
                                        <p:strVal val="visible"/>
                                      </p:to>
                                    </p:set>
                                    <p:animEffect transition="in" filter="fade">
                                      <p:cBhvr>
                                        <p:cTn id="51" dur="100"/>
                                        <p:tgtEl>
                                          <p:spTgt spid="143"/>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144"/>
                                        </p:tgtEl>
                                        <p:attrNameLst>
                                          <p:attrName>style.visibility</p:attrName>
                                        </p:attrNameLst>
                                      </p:cBhvr>
                                      <p:to>
                                        <p:strVal val="visible"/>
                                      </p:to>
                                    </p:set>
                                    <p:animEffect transition="in" filter="fade">
                                      <p:cBhvr>
                                        <p:cTn id="54" dur="1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37" grpId="0" animBg="1"/>
      <p:bldP spid="138" grpId="0"/>
      <p:bldP spid="139" grpId="0"/>
      <p:bldP spid="140" grpId="0"/>
      <p:bldP spid="143" grpId="0"/>
      <p:bldP spid="144" grpId="0"/>
      <p:bldP spid="136"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8" name="矩形 67"/>
          <p:cNvSpPr/>
          <p:nvPr/>
        </p:nvSpPr>
        <p:spPr>
          <a:xfrm>
            <a:off x="795" y="0"/>
            <a:ext cx="12190413"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8"/>
          <p:cNvSpPr txBox="1"/>
          <p:nvPr/>
        </p:nvSpPr>
        <p:spPr>
          <a:xfrm>
            <a:off x="2057891" y="1778745"/>
            <a:ext cx="1960886" cy="1061829"/>
          </a:xfrm>
          <a:prstGeom prst="rect">
            <a:avLst/>
          </a:prstGeom>
          <a:noFill/>
          <a:ln>
            <a:noFill/>
          </a:ln>
        </p:spPr>
        <p:txBody>
          <a:bodyPr wrap="square" rtlCol="0">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9"/>
          <p:cNvSpPr txBox="1"/>
          <p:nvPr/>
        </p:nvSpPr>
        <p:spPr>
          <a:xfrm>
            <a:off x="2281067" y="3375285"/>
            <a:ext cx="2025631" cy="1061829"/>
          </a:xfrm>
          <a:prstGeom prst="rect">
            <a:avLst/>
          </a:prstGeom>
          <a:noFill/>
          <a:ln>
            <a:noFill/>
          </a:ln>
        </p:spPr>
        <p:txBody>
          <a:bodyPr wrap="square" rtlCol="0">
            <a:spAutoFit/>
          </a:bodyPr>
          <a:lstStyle/>
          <a:p>
            <a:pPr algn="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20"/>
          <p:cNvSpPr txBox="1"/>
          <p:nvPr/>
        </p:nvSpPr>
        <p:spPr>
          <a:xfrm>
            <a:off x="7813323" y="1215045"/>
            <a:ext cx="2241570" cy="1061829"/>
          </a:xfrm>
          <a:prstGeom prst="rect">
            <a:avLst/>
          </a:prstGeom>
          <a:noFill/>
          <a:ln>
            <a:noFill/>
          </a:ln>
        </p:spPr>
        <p:txBody>
          <a:bodyPr wrap="square" rtlCol="0">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21"/>
          <p:cNvSpPr txBox="1"/>
          <p:nvPr/>
        </p:nvSpPr>
        <p:spPr>
          <a:xfrm>
            <a:off x="8173223" y="3087252"/>
            <a:ext cx="2025631" cy="1061829"/>
          </a:xfrm>
          <a:prstGeom prst="rect">
            <a:avLst/>
          </a:prstGeom>
          <a:noFill/>
          <a:ln>
            <a:noFill/>
          </a:ln>
        </p:spPr>
        <p:txBody>
          <a:bodyPr wrap="square" rtlCol="0">
            <a:spAutoFit/>
          </a:bodyPr>
          <a:lstStyle/>
          <a:p>
            <a:pPr>
              <a:lnSpc>
                <a:spcPct val="15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59768" y="1321175"/>
            <a:ext cx="2778452" cy="2779537"/>
            <a:chOff x="3325860" y="1074902"/>
            <a:chExt cx="2531533" cy="2531533"/>
          </a:xfrm>
        </p:grpSpPr>
        <p:sp>
          <p:nvSpPr>
            <p:cNvPr id="19" name="椭圆 18"/>
            <p:cNvSpPr/>
            <p:nvPr/>
          </p:nvSpPr>
          <p:spPr>
            <a:xfrm>
              <a:off x="3325860" y="1074902"/>
              <a:ext cx="2531533" cy="25315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627"/>
            <p:cNvSpPr>
              <a:spLocks noEditPoints="1"/>
            </p:cNvSpPr>
            <p:nvPr/>
          </p:nvSpPr>
          <p:spPr bwMode="auto">
            <a:xfrm>
              <a:off x="4240957" y="1423611"/>
              <a:ext cx="627326" cy="780333"/>
            </a:xfrm>
            <a:custGeom>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21" name="文本框 23"/>
            <p:cNvSpPr txBox="1"/>
            <p:nvPr/>
          </p:nvSpPr>
          <p:spPr>
            <a:xfrm>
              <a:off x="3505189" y="2198316"/>
              <a:ext cx="2172875" cy="109323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利润来源</a:t>
              </a:r>
              <a:endParaRPr lang="en-US" altLang="zh-CN" sz="2000" b="1">
                <a:solidFill>
                  <a:schemeClr val="bg1"/>
                </a:solidFill>
                <a:latin typeface="微软雅黑" panose="020b0503020204020204" pitchFamily="34" charset="-122"/>
                <a:ea typeface="微软雅黑" panose="020b0503020204020204" pitchFamily="34" charset="-122"/>
              </a:endParaRPr>
            </a:p>
            <a:p>
              <a:pPr algn="ct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在此输入详细文字介绍，在此输入详细文字介绍</a:t>
              </a:r>
              <a:endParaRPr lang="zh-CN" altLang="en-US" sz="1400">
                <a:solidFill>
                  <a:schemeClr val="bg1"/>
                </a:solidFill>
                <a:latin typeface="微软雅黑" panose="020b0503020204020204" pitchFamily="34" charset="-122"/>
                <a:ea typeface="微软雅黑" panose="020b0503020204020204" pitchFamily="34" charset="-122"/>
              </a:endParaRPr>
            </a:p>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077545" y="1587400"/>
            <a:ext cx="939433" cy="939800"/>
            <a:chOff x="2386060" y="1495059"/>
            <a:chExt cx="939800" cy="939800"/>
          </a:xfrm>
        </p:grpSpPr>
        <p:sp>
          <p:nvSpPr>
            <p:cNvPr id="23" name="椭圆 22"/>
            <p:cNvSpPr/>
            <p:nvPr/>
          </p:nvSpPr>
          <p:spPr>
            <a:xfrm>
              <a:off x="2386060" y="1495059"/>
              <a:ext cx="939800" cy="9398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4" name="Freeform 1986"/>
            <p:cNvSpPr/>
            <p:nvPr/>
          </p:nvSpPr>
          <p:spPr bwMode="auto">
            <a:xfrm>
              <a:off x="2680513" y="1730231"/>
              <a:ext cx="366922" cy="346817"/>
            </a:xfrm>
            <a:custGeom>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71684" y="1308843"/>
            <a:ext cx="939433" cy="939800"/>
            <a:chOff x="5454052" y="1074902"/>
            <a:chExt cx="939800" cy="939800"/>
          </a:xfrm>
        </p:grpSpPr>
        <p:sp>
          <p:nvSpPr>
            <p:cNvPr id="26" name="椭圆 25"/>
            <p:cNvSpPr/>
            <p:nvPr/>
          </p:nvSpPr>
          <p:spPr>
            <a:xfrm>
              <a:off x="5454052" y="1074902"/>
              <a:ext cx="939800" cy="9398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1591"/>
              <p:cNvSpPr>
                <a:spLocks noEditPoints="1"/>
              </p:cNvSpPr>
              <p:nvPr/>
            </p:nvSpPr>
            <p:spPr bwMode="auto">
              <a:xfrm>
                <a:off x="6130925" y="698500"/>
                <a:ext cx="84137" cy="84138"/>
              </a:xfrm>
              <a:custGeom>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4296504" y="3317927"/>
            <a:ext cx="939433" cy="939800"/>
            <a:chOff x="3080330" y="2789142"/>
            <a:chExt cx="939800" cy="939800"/>
          </a:xfrm>
        </p:grpSpPr>
        <p:sp>
          <p:nvSpPr>
            <p:cNvPr id="31" name="椭圆 30"/>
            <p:cNvSpPr/>
            <p:nvPr/>
          </p:nvSpPr>
          <p:spPr>
            <a:xfrm>
              <a:off x="3080330" y="2789142"/>
              <a:ext cx="939800" cy="939800"/>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087"/>
              <p:cNvSpPr>
                <a:spLocks noEditPoints="1"/>
              </p:cNvSpPr>
              <p:nvPr/>
            </p:nvSpPr>
            <p:spPr bwMode="auto">
              <a:xfrm>
                <a:off x="8147050" y="3687763"/>
                <a:ext cx="188912" cy="188913"/>
              </a:xfrm>
              <a:custGeom>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218977" y="2957731"/>
            <a:ext cx="900813" cy="901165"/>
            <a:chOff x="5719249" y="3077288"/>
            <a:chExt cx="767347" cy="767347"/>
          </a:xfrm>
        </p:grpSpPr>
        <p:sp>
          <p:nvSpPr>
            <p:cNvPr id="36" name="椭圆 35"/>
            <p:cNvSpPr/>
            <p:nvPr/>
          </p:nvSpPr>
          <p:spPr>
            <a:xfrm>
              <a:off x="5719249" y="3077288"/>
              <a:ext cx="767347" cy="767347"/>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748"/>
            <p:cNvSpPr>
              <a:spLocks noEditPoints="1"/>
            </p:cNvSpPr>
            <p:nvPr/>
          </p:nvSpPr>
          <p:spPr bwMode="auto">
            <a:xfrm>
              <a:off x="5947156" y="3271991"/>
              <a:ext cx="311533" cy="318115"/>
            </a:xfrm>
            <a:custGeom>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41" name="TextBox 40"/>
          <p:cNvSpPr txBox="1"/>
          <p:nvPr/>
        </p:nvSpPr>
        <p:spPr>
          <a:xfrm>
            <a:off x="1968575" y="4915000"/>
            <a:ext cx="8541902" cy="932563"/>
          </a:xfrm>
          <a:prstGeom prst="rect">
            <a:avLst/>
          </a:prstGeom>
          <a:noFill/>
        </p:spPr>
        <p:txBody>
          <a:bodyPr wrap="square" rtlCol="0">
            <a:spAutoFit/>
          </a:bodyPr>
          <a:lstStyle/>
          <a:p>
            <a:pPr>
              <a:lnSpc>
                <a:spcPct val="130000"/>
              </a:lnSpc>
              <a:spcBef>
                <a:spcPct val="0"/>
              </a:spcBef>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400" fill="hold"/>
                                        <p:tgtEl>
                                          <p:spTgt spid="22"/>
                                        </p:tgtEl>
                                        <p:attrNameLst>
                                          <p:attrName>ppt_w</p:attrName>
                                        </p:attrNameLst>
                                      </p:cBhvr>
                                      <p:tavLst>
                                        <p:tav tm="0">
                                          <p:val>
                                            <p:fltVal val="0"/>
                                          </p:val>
                                        </p:tav>
                                        <p:tav tm="100000">
                                          <p:val>
                                            <p:strVal val="#ppt_w"/>
                                          </p:val>
                                        </p:tav>
                                      </p:tavLst>
                                    </p:anim>
                                    <p:anim calcmode="lin" valueType="num">
                                      <p:cBhvr>
                                        <p:cTn id="13" dur="400" fill="hold"/>
                                        <p:tgtEl>
                                          <p:spTgt spid="22"/>
                                        </p:tgtEl>
                                        <p:attrNameLst>
                                          <p:attrName>ppt_h</p:attrName>
                                        </p:attrNameLst>
                                      </p:cBhvr>
                                      <p:tavLst>
                                        <p:tav tm="0">
                                          <p:val>
                                            <p:fltVal val="0"/>
                                          </p:val>
                                        </p:tav>
                                        <p:tav tm="100000">
                                          <p:val>
                                            <p:strVal val="#ppt_h"/>
                                          </p:val>
                                        </p:tav>
                                      </p:tavLst>
                                    </p:anim>
                                    <p:animEffect transition="in" filter="fade">
                                      <p:cBhvr>
                                        <p:cTn id="14" dur="4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nodeType="afterGroup">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400" fill="hold"/>
                                        <p:tgtEl>
                                          <p:spTgt spid="30"/>
                                        </p:tgtEl>
                                        <p:attrNameLst>
                                          <p:attrName>ppt_w</p:attrName>
                                        </p:attrNameLst>
                                      </p:cBhvr>
                                      <p:tavLst>
                                        <p:tav tm="0">
                                          <p:val>
                                            <p:fltVal val="0"/>
                                          </p:val>
                                        </p:tav>
                                        <p:tav tm="100000">
                                          <p:val>
                                            <p:strVal val="#ppt_w"/>
                                          </p:val>
                                        </p:tav>
                                      </p:tavLst>
                                    </p:anim>
                                    <p:anim calcmode="lin" valueType="num">
                                      <p:cBhvr>
                                        <p:cTn id="22" dur="400" fill="hold"/>
                                        <p:tgtEl>
                                          <p:spTgt spid="30"/>
                                        </p:tgtEl>
                                        <p:attrNameLst>
                                          <p:attrName>ppt_h</p:attrName>
                                        </p:attrNameLst>
                                      </p:cBhvr>
                                      <p:tavLst>
                                        <p:tav tm="0">
                                          <p:val>
                                            <p:fltVal val="0"/>
                                          </p:val>
                                        </p:tav>
                                        <p:tav tm="100000">
                                          <p:val>
                                            <p:strVal val="#ppt_h"/>
                                          </p:val>
                                        </p:tav>
                                      </p:tavLst>
                                    </p:anim>
                                    <p:animEffect transition="in" filter="fade">
                                      <p:cBhvr>
                                        <p:cTn id="23" dur="4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nodeType="afterGroup">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400" fill="hold"/>
                                        <p:tgtEl>
                                          <p:spTgt spid="35"/>
                                        </p:tgtEl>
                                        <p:attrNameLst>
                                          <p:attrName>ppt_w</p:attrName>
                                        </p:attrNameLst>
                                      </p:cBhvr>
                                      <p:tavLst>
                                        <p:tav tm="0">
                                          <p:val>
                                            <p:fltVal val="0"/>
                                          </p:val>
                                        </p:tav>
                                        <p:tav tm="100000">
                                          <p:val>
                                            <p:strVal val="#ppt_w"/>
                                          </p:val>
                                        </p:tav>
                                      </p:tavLst>
                                    </p:anim>
                                    <p:anim calcmode="lin" valueType="num">
                                      <p:cBhvr>
                                        <p:cTn id="31" dur="400" fill="hold"/>
                                        <p:tgtEl>
                                          <p:spTgt spid="35"/>
                                        </p:tgtEl>
                                        <p:attrNameLst>
                                          <p:attrName>ppt_h</p:attrName>
                                        </p:attrNameLst>
                                      </p:cBhvr>
                                      <p:tavLst>
                                        <p:tav tm="0">
                                          <p:val>
                                            <p:fltVal val="0"/>
                                          </p:val>
                                        </p:tav>
                                        <p:tav tm="100000">
                                          <p:val>
                                            <p:strVal val="#ppt_h"/>
                                          </p:val>
                                        </p:tav>
                                      </p:tavLst>
                                    </p:anim>
                                    <p:animEffect transition="in" filter="fade">
                                      <p:cBhvr>
                                        <p:cTn id="32" dur="4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nodeType="afterGroup">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400" fill="hold"/>
                                        <p:tgtEl>
                                          <p:spTgt spid="25"/>
                                        </p:tgtEl>
                                        <p:attrNameLst>
                                          <p:attrName>ppt_w</p:attrName>
                                        </p:attrNameLst>
                                      </p:cBhvr>
                                      <p:tavLst>
                                        <p:tav tm="0">
                                          <p:val>
                                            <p:fltVal val="0"/>
                                          </p:val>
                                        </p:tav>
                                        <p:tav tm="100000">
                                          <p:val>
                                            <p:strVal val="#ppt_w"/>
                                          </p:val>
                                        </p:tav>
                                      </p:tavLst>
                                    </p:anim>
                                    <p:anim calcmode="lin" valueType="num">
                                      <p:cBhvr>
                                        <p:cTn id="40" dur="400" fill="hold"/>
                                        <p:tgtEl>
                                          <p:spTgt spid="25"/>
                                        </p:tgtEl>
                                        <p:attrNameLst>
                                          <p:attrName>ppt_h</p:attrName>
                                        </p:attrNameLst>
                                      </p:cBhvr>
                                      <p:tavLst>
                                        <p:tav tm="0">
                                          <p:val>
                                            <p:fltVal val="0"/>
                                          </p:val>
                                        </p:tav>
                                        <p:tav tm="100000">
                                          <p:val>
                                            <p:strVal val="#ppt_h"/>
                                          </p:val>
                                        </p:tav>
                                      </p:tavLst>
                                    </p:anim>
                                    <p:animEffect transition="in" filter="fade">
                                      <p:cBhvr>
                                        <p:cTn id="41" dur="4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nodeType="afterGroup">
                            <p:stCondLst>
                              <p:cond delay="2500"/>
                            </p:stCondLst>
                            <p:childTnLst>
                              <p:par>
                                <p:cTn id="46" presetID="18" presetClass="entr" presetSubtype="3"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strips(upRight)">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4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组合 12"/>
          <p:cNvGrpSpPr/>
          <p:nvPr/>
        </p:nvGrpSpPr>
        <p:grpSpPr>
          <a:xfrm>
            <a:off x="800123" y="1834701"/>
            <a:ext cx="6118290" cy="3682533"/>
            <a:chOff x="3022028" y="1587732"/>
            <a:chExt cx="6120680" cy="3682533"/>
          </a:xfrm>
        </p:grpSpPr>
        <p:pic>
          <p:nvPicPr>
            <p:cNvPr id="14"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937348" y="2060861"/>
              <a:ext cx="4320480" cy="2376251"/>
            </a:xfrm>
            <a:prstGeom prst="rect">
              <a:avLst/>
            </a:prstGeom>
            <a:blipFill>
              <a:blip r:embed="rId4">
                <a:extLst>
                  <a:ext uri="{BEBA8EAE-BF5A-486C-A8C5-ECC9F3942E4B}">
                    <a14:imgProps xmlns:a14="http://schemas.microsoft.com/office/drawing/2010/main">
                      <a14:imgLayer r:embed="rId5">
                        <a14:imgEffect>
                          <a14:brightnessContrast bright="22000"/>
                        </a14:imgEffect>
                      </a14:imgLayer>
                    </a14:imgProps>
                  </a:ext>
                </a:extLst>
              </a:blip>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燕尾形 15"/>
          <p:cNvSpPr/>
          <p:nvPr/>
        </p:nvSpPr>
        <p:spPr>
          <a:xfrm rot="5400000">
            <a:off x="7031668" y="2064150"/>
            <a:ext cx="360040" cy="57583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7" name="直接连接符 16"/>
          <p:cNvCxnSpPr/>
          <p:nvPr/>
        </p:nvCxnSpPr>
        <p:spPr>
          <a:xfrm>
            <a:off x="7211688" y="2640100"/>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48555" y="1543964"/>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7535598" y="1958702"/>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20" name="燕尾形 19"/>
          <p:cNvSpPr/>
          <p:nvPr/>
        </p:nvSpPr>
        <p:spPr>
          <a:xfrm rot="5400000">
            <a:off x="7031668" y="3432302"/>
            <a:ext cx="360040" cy="5758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1" name="直接连接符 20"/>
          <p:cNvCxnSpPr/>
          <p:nvPr/>
        </p:nvCxnSpPr>
        <p:spPr>
          <a:xfrm>
            <a:off x="7211688" y="4008252"/>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548555" y="2912116"/>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535598" y="3326854"/>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24" name="燕尾形 23"/>
          <p:cNvSpPr/>
          <p:nvPr/>
        </p:nvSpPr>
        <p:spPr>
          <a:xfrm rot="5400000">
            <a:off x="7031668" y="4872462"/>
            <a:ext cx="360040" cy="57583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5" name="直接连接符 24"/>
          <p:cNvCxnSpPr/>
          <p:nvPr/>
        </p:nvCxnSpPr>
        <p:spPr>
          <a:xfrm>
            <a:off x="7211688" y="5448412"/>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548555" y="4352276"/>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7535598" y="4767014"/>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nodeType="afterGroup">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40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nodeType="afterGroup">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nodeType="afterGroup">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60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nodeType="afterGroup">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animBg="1"/>
      <p:bldP spid="22" grpId="0"/>
      <p:bldP spid="23" grpId="0"/>
      <p:bldP spid="24" grpId="0" animBg="1"/>
      <p:bldP spid="26" grpId="0"/>
      <p:bldP spid="2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9"/>
          <p:cNvSpPr txBox="1">
            <a:spLocks noChangeArrowheads="1"/>
          </p:cNvSpPr>
          <p:nvPr/>
        </p:nvSpPr>
        <p:spPr bwMode="auto">
          <a:xfrm>
            <a:off x="6865937" y="1746344"/>
            <a:ext cx="26558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rgbClr val="273849"/>
                </a:solidFill>
                <a:latin typeface="微软雅黑" panose="020b0503020204020204" pitchFamily="34" charset="-122"/>
                <a:ea typeface="微软雅黑" panose="020b0503020204020204" pitchFamily="34" charset="-122"/>
              </a:rPr>
              <a:t>单击</a:t>
            </a:r>
            <a:endParaRPr lang="en-US" altLang="zh-CN" sz="6600" b="1">
              <a:solidFill>
                <a:srgbClr val="273849"/>
              </a:solidFill>
              <a:latin typeface="微软雅黑" panose="020b0503020204020204" pitchFamily="34" charset="-122"/>
              <a:ea typeface="微软雅黑" panose="020b0503020204020204" pitchFamily="34" charset="-122"/>
            </a:endParaRPr>
          </a:p>
        </p:txBody>
      </p:sp>
      <p:sp>
        <p:nvSpPr>
          <p:cNvPr id="5" name="文本框 40"/>
          <p:cNvSpPr txBox="1">
            <a:spLocks noChangeArrowheads="1"/>
          </p:cNvSpPr>
          <p:nvPr/>
        </p:nvSpPr>
        <p:spPr bwMode="auto">
          <a:xfrm>
            <a:off x="7402512" y="2762344"/>
            <a:ext cx="2425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chemeClr val="accent2"/>
                </a:solidFill>
                <a:latin typeface="微软雅黑" panose="020b0503020204020204" pitchFamily="34" charset="-122"/>
                <a:ea typeface="微软雅黑" panose="020b0503020204020204" pitchFamily="34" charset="-122"/>
              </a:rPr>
              <a:t>此处</a:t>
            </a:r>
            <a:endParaRPr lang="zh-CN" altLang="en-US" sz="6600" b="1">
              <a:solidFill>
                <a:schemeClr val="accent2"/>
              </a:solidFill>
              <a:latin typeface="微软雅黑" panose="020b0503020204020204" pitchFamily="34" charset="-122"/>
              <a:ea typeface="微软雅黑" panose="020b0503020204020204" pitchFamily="34" charset="-122"/>
            </a:endParaRPr>
          </a:p>
        </p:txBody>
      </p:sp>
      <p:sp>
        <p:nvSpPr>
          <p:cNvPr id="6" name="文本框 41"/>
          <p:cNvSpPr txBox="1">
            <a:spLocks noChangeArrowheads="1"/>
          </p:cNvSpPr>
          <p:nvPr/>
        </p:nvSpPr>
        <p:spPr bwMode="auto">
          <a:xfrm>
            <a:off x="7912100" y="3870419"/>
            <a:ext cx="42799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rgbClr val="273849"/>
                </a:solidFill>
                <a:latin typeface="微软雅黑" panose="020b0503020204020204" pitchFamily="34" charset="-122"/>
                <a:ea typeface="微软雅黑" panose="020b0503020204020204" pitchFamily="34" charset="-122"/>
              </a:rPr>
              <a:t>添加标题</a:t>
            </a:r>
            <a:endParaRPr lang="en-US" altLang="zh-CN" sz="6600" b="1">
              <a:solidFill>
                <a:srgbClr val="273849"/>
              </a:solidFill>
              <a:latin typeface="微软雅黑" panose="020b0503020204020204" pitchFamily="34" charset="-122"/>
              <a:ea typeface="微软雅黑" panose="020b0503020204020204" pitchFamily="34" charset="-122"/>
            </a:endParaRPr>
          </a:p>
        </p:txBody>
      </p:sp>
      <p:sp>
        <p:nvSpPr>
          <p:cNvPr id="7" name="平行四边形 6"/>
          <p:cNvSpPr/>
          <p:nvPr/>
        </p:nvSpPr>
        <p:spPr bwMode="auto">
          <a:xfrm flipH="1">
            <a:off x="3294062" y="290606"/>
            <a:ext cx="4108450" cy="5532438"/>
          </a:xfrm>
          <a:prstGeom prst="parallelogram">
            <a:avLst>
              <a:gd name="adj" fmla="val 60369"/>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8" name="平行四边形 7"/>
          <p:cNvSpPr/>
          <p:nvPr/>
        </p:nvSpPr>
        <p:spPr bwMode="auto">
          <a:xfrm flipH="1">
            <a:off x="5399087" y="1176431"/>
            <a:ext cx="3541713" cy="5106988"/>
          </a:xfrm>
          <a:prstGeom prst="parallelogram">
            <a:avLst>
              <a:gd name="adj" fmla="val 65908"/>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18" y="2440411"/>
            <a:ext cx="3989387" cy="2091996"/>
          </a:xfrm>
          <a:prstGeom prst="rect">
            <a:avLst/>
          </a:prstGeom>
        </p:spPr>
      </p:pic>
      <p:sp>
        <p:nvSpPr>
          <p:cNvPr id="11" name="文本框 10"/>
          <p:cNvSpPr txBox="1"/>
          <p:nvPr/>
        </p:nvSpPr>
        <p:spPr>
          <a:xfrm>
            <a:off x="4910580" y="2226395"/>
            <a:ext cx="127631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r>
              <a:rPr lang="en-US" altLang="zh-CN" sz="13800" b="1">
                <a:solidFill>
                  <a:schemeClr val="bg1"/>
                </a:solidFill>
                <a:effectLst>
                  <a:outerShdw blurRad="38100" dist="38100" dir="2700000" algn="tl">
                    <a:srgbClr val="000000">
                      <a:alpha val="43137"/>
                    </a:srgbClr>
                  </a:outerShdw>
                </a:effectLst>
                <a:latin typeface="+mj-ea"/>
                <a:ea typeface="+mj-ea"/>
              </a:rPr>
              <a:t>4</a:t>
            </a:r>
            <a:endParaRPr lang="zh-CN" altLang="en-US" sz="13800" b="1">
              <a:solidFill>
                <a:schemeClr val="bg1"/>
              </a:solidFill>
              <a:effectLst>
                <a:outerShdw blurRad="38100" dist="38100" dir="2700000" algn="tl">
                  <a:srgbClr val="000000">
                    <a:alpha val="43137"/>
                  </a:srgbClr>
                </a:outerShdw>
              </a:effectLst>
              <a:latin typeface="+mj-ea"/>
              <a:ea typeface="+mj-ea"/>
            </a:endParaRPr>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nodeType="afterGroup">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nodeType="afterGroup">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right)">
                                      <p:cBhvr>
                                        <p:cTn id="26" dur="500"/>
                                        <p:tgtEl>
                                          <p:spTgt spid="4"/>
                                        </p:tgtEl>
                                      </p:cBhvr>
                                    </p:animEffect>
                                  </p:childTnLst>
                                </p:cTn>
                              </p:par>
                            </p:childTnLst>
                          </p:cTn>
                        </p:par>
                        <p:par>
                          <p:cTn id="27" fill="hold" nodeType="afterGroup">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ppt_x</p:attrName>
                                        </p:attrNameLst>
                                      </p:cBhvr>
                                      <p:tavLst>
                                        <p:tav tm="0">
                                          <p:val>
                                            <p:strVal val="#ppt_x-#ppt_w*1.125000"/>
                                          </p:val>
                                        </p:tav>
                                        <p:tav tm="100000">
                                          <p:val>
                                            <p:strVal val="#ppt_x"/>
                                          </p:val>
                                        </p:tav>
                                      </p:tavLst>
                                    </p:anim>
                                    <p:animEffect transition="in" filter="wipe(right)">
                                      <p:cBhvr>
                                        <p:cTn id="31" dur="500"/>
                                        <p:tgtEl>
                                          <p:spTgt spid="5"/>
                                        </p:tgtEl>
                                      </p:cBhvr>
                                    </p:animEffect>
                                  </p:childTnLst>
                                </p:cTn>
                              </p:par>
                            </p:childTnLst>
                          </p:cTn>
                        </p:par>
                        <p:par>
                          <p:cTn id="32" fill="hold" nodeType="afterGroup">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11"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组合 12"/>
          <p:cNvGrpSpPr/>
          <p:nvPr/>
        </p:nvGrpSpPr>
        <p:grpSpPr>
          <a:xfrm>
            <a:off x="3794635" y="1484786"/>
            <a:ext cx="2556425" cy="907751"/>
            <a:chOff x="3666731" y="1984470"/>
            <a:chExt cx="2636520" cy="1447800"/>
          </a:xfrm>
        </p:grpSpPr>
        <p:sp>
          <p:nvSpPr>
            <p:cNvPr id="14" name="任意多边形 13"/>
            <p:cNvSpPr/>
            <p:nvPr/>
          </p:nvSpPr>
          <p:spPr>
            <a:xfrm>
              <a:off x="3666731"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657949" y="1484786"/>
            <a:ext cx="2556425" cy="907751"/>
            <a:chOff x="1436370" y="1984470"/>
            <a:chExt cx="2636520" cy="1447800"/>
          </a:xfrm>
        </p:grpSpPr>
        <p:sp>
          <p:nvSpPr>
            <p:cNvPr id="17" name="任意多边形 16"/>
            <p:cNvSpPr/>
            <p:nvPr/>
          </p:nvSpPr>
          <p:spPr>
            <a:xfrm>
              <a:off x="1436370"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40208"/>
              <a:ext cx="2293960" cy="736324"/>
            </a:xfrm>
            <a:prstGeom prst="rect">
              <a:avLst/>
            </a:prstGeom>
            <a:noFill/>
          </p:spPr>
          <p:txBody>
            <a:bodyPr wrap="square" rtlCol="0" anchor="ctr">
              <a:spAutoFit/>
            </a:bodyPr>
            <a:lstStyle/>
            <a:p>
              <a:pPr algn="ctr">
                <a:lnSpc>
                  <a:spcPct val="120000"/>
                </a:lnSpc>
              </a:pPr>
              <a:r>
                <a:rPr lang="zh-CN" altLang="en-US" sz="2000" b="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8068007" y="1484786"/>
            <a:ext cx="2556425" cy="907751"/>
            <a:chOff x="8127453" y="1984470"/>
            <a:chExt cx="2636520" cy="1447800"/>
          </a:xfrm>
        </p:grpSpPr>
        <p:sp>
          <p:nvSpPr>
            <p:cNvPr id="20" name="任意多边形 19"/>
            <p:cNvSpPr/>
            <p:nvPr/>
          </p:nvSpPr>
          <p:spPr>
            <a:xfrm>
              <a:off x="8127453"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931321" y="1484786"/>
            <a:ext cx="2556425" cy="907751"/>
            <a:chOff x="5897092" y="1984470"/>
            <a:chExt cx="2636520" cy="1447800"/>
          </a:xfrm>
        </p:grpSpPr>
        <p:sp>
          <p:nvSpPr>
            <p:cNvPr id="23" name="任意多边形 22"/>
            <p:cNvSpPr/>
            <p:nvPr/>
          </p:nvSpPr>
          <p:spPr>
            <a:xfrm>
              <a:off x="5897092"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40213"/>
              <a:ext cx="2205655" cy="736324"/>
            </a:xfrm>
            <a:prstGeom prst="rect">
              <a:avLst/>
            </a:prstGeom>
            <a:noFill/>
          </p:spPr>
          <p:txBody>
            <a:bodyPr wrap="square" rtlCol="0" anchor="ctr">
              <a:spAutoFit/>
            </a:bodyPr>
            <a:lstStyle/>
            <a:p>
              <a:pPr algn="ctr">
                <a:lnSpc>
                  <a:spcPct val="120000"/>
                </a:lnSpc>
              </a:pPr>
              <a:r>
                <a:rPr lang="zh-CN" altLang="en-US" sz="2000" b="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2313562" y="2670537"/>
            <a:ext cx="1107544" cy="369324"/>
          </a:xfrm>
          <a:prstGeom prst="rect">
            <a:avLst/>
          </a:prstGeom>
        </p:spPr>
        <p:txBody>
          <a:bodyPr wrap="none" lIns="91431" tIns="45716" rIns="91431" bIns="45716">
            <a:spAutoFit/>
          </a:bodyPr>
          <a:lstStyle/>
          <a:p>
            <a:pPr algn="ct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916736" y="3149658"/>
            <a:ext cx="1907140"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28" name="矩形 27"/>
          <p:cNvSpPr/>
          <p:nvPr/>
        </p:nvSpPr>
        <p:spPr>
          <a:xfrm>
            <a:off x="4480021" y="2670537"/>
            <a:ext cx="1107544" cy="369324"/>
          </a:xfrm>
          <a:prstGeom prst="rect">
            <a:avLst/>
          </a:prstGeom>
        </p:spPr>
        <p:txBody>
          <a:bodyPr wrap="none" lIns="91431" tIns="45716" rIns="91431" bIns="45716">
            <a:spAutoFit/>
          </a:bodyPr>
          <a:lstStyle/>
          <a:p>
            <a:pPr algn="ct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4125850" y="3149658"/>
            <a:ext cx="1874629"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30" name="矩形 29"/>
          <p:cNvSpPr/>
          <p:nvPr/>
        </p:nvSpPr>
        <p:spPr>
          <a:xfrm>
            <a:off x="6646480" y="2670537"/>
            <a:ext cx="1107544" cy="369324"/>
          </a:xfrm>
          <a:prstGeom prst="rect">
            <a:avLst/>
          </a:prstGeom>
        </p:spPr>
        <p:txBody>
          <a:bodyPr wrap="none" lIns="91431" tIns="45716" rIns="91431" bIns="45716">
            <a:spAutoFit/>
          </a:bodyPr>
          <a:lstStyle/>
          <a:p>
            <a:pPr algn="ct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6302451" y="3149658"/>
            <a:ext cx="1891868"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32" name="矩形 31"/>
          <p:cNvSpPr/>
          <p:nvPr/>
        </p:nvSpPr>
        <p:spPr>
          <a:xfrm>
            <a:off x="8812937" y="2670537"/>
            <a:ext cx="1107544" cy="369324"/>
          </a:xfrm>
          <a:prstGeom prst="rect">
            <a:avLst/>
          </a:prstGeom>
        </p:spPr>
        <p:txBody>
          <a:bodyPr wrap="none" lIns="91431" tIns="45716" rIns="91431" bIns="45716">
            <a:spAutoFit/>
          </a:bodyPr>
          <a:lstStyle/>
          <a:p>
            <a:pPr algn="ct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496293" y="3149658"/>
            <a:ext cx="18742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a:solidFill>
                <a:schemeClr val="tx1">
                  <a:lumMod val="65000"/>
                  <a:lumOff val="35000"/>
                </a:schemeClr>
              </a:solidFill>
              <a:sym typeface="微软雅黑" panose="020b0503020204020204" pitchFamily="34" charset="-122"/>
            </a:endParaRPr>
          </a:p>
        </p:txBody>
      </p:sp>
      <p:sp>
        <p:nvSpPr>
          <p:cNvPr id="34" name="Freeform 12"/>
          <p:cNvSpPr/>
          <p:nvPr/>
        </p:nvSpPr>
        <p:spPr bwMode="auto">
          <a:xfrm>
            <a:off x="1656951" y="4873849"/>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12"/>
          <p:cNvSpPr/>
          <p:nvPr/>
        </p:nvSpPr>
        <p:spPr bwMode="auto">
          <a:xfrm flipH="1" flipV="1">
            <a:off x="10246261" y="5779097"/>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TextBox 35"/>
          <p:cNvSpPr txBox="1"/>
          <p:nvPr/>
        </p:nvSpPr>
        <p:spPr>
          <a:xfrm>
            <a:off x="2016851" y="5188050"/>
            <a:ext cx="8541902" cy="932563"/>
          </a:xfrm>
          <a:prstGeom prst="rect">
            <a:avLst/>
          </a:prstGeom>
          <a:noFill/>
        </p:spPr>
        <p:txBody>
          <a:bodyPr wrap="square" rtlCol="0">
            <a:spAutoFit/>
          </a:bodyPr>
          <a:lstStyle/>
          <a:p>
            <a:pPr>
              <a:lnSpc>
                <a:spcPct val="130000"/>
              </a:lnSpc>
              <a:spcBef>
                <a:spcPct val="0"/>
              </a:spcBef>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400" fill="hold"/>
                                        <p:tgtEl>
                                          <p:spTgt spid="16"/>
                                        </p:tgtEl>
                                        <p:attrNameLst>
                                          <p:attrName>ppt_x</p:attrName>
                                        </p:attrNameLst>
                                      </p:cBhvr>
                                      <p:tavLst>
                                        <p:tav tm="0">
                                          <p:val>
                                            <p:strVal val="0-#ppt_w/2"/>
                                          </p:val>
                                        </p:tav>
                                        <p:tav tm="100000">
                                          <p:val>
                                            <p:strVal val="#ppt_x"/>
                                          </p:val>
                                        </p:tav>
                                      </p:tavLst>
                                    </p:anim>
                                    <p:anim calcmode="lin" valueType="num">
                                      <p:cBhvr additive="base">
                                        <p:cTn id="8" dur="400" fill="hold"/>
                                        <p:tgtEl>
                                          <p:spTgt spid="1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400"/>
                                        <p:tgtEl>
                                          <p:spTgt spid="26"/>
                                        </p:tgtEl>
                                        <p:attrNameLst>
                                          <p:attrName>ppt_y</p:attrName>
                                        </p:attrNameLst>
                                      </p:cBhvr>
                                      <p:tavLst>
                                        <p:tav tm="0">
                                          <p:val>
                                            <p:strVal val="#ppt_y-#ppt_h*1.125000"/>
                                          </p:val>
                                        </p:tav>
                                        <p:tav tm="100000">
                                          <p:val>
                                            <p:strVal val="#ppt_y"/>
                                          </p:val>
                                        </p:tav>
                                      </p:tavLst>
                                    </p:anim>
                                    <p:animEffect transition="in" filter="wipe(down)">
                                      <p:cBhvr>
                                        <p:cTn id="12" dur="400"/>
                                        <p:tgtEl>
                                          <p:spTgt spid="26"/>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00"/>
                                        <p:tgtEl>
                                          <p:spTgt spid="27"/>
                                        </p:tgtEl>
                                        <p:attrNameLst>
                                          <p:attrName>ppt_y</p:attrName>
                                        </p:attrNameLst>
                                      </p:cBhvr>
                                      <p:tavLst>
                                        <p:tav tm="0">
                                          <p:val>
                                            <p:strVal val="#ppt_y-#ppt_h*1.125000"/>
                                          </p:val>
                                        </p:tav>
                                        <p:tav tm="100000">
                                          <p:val>
                                            <p:strVal val="#ppt_y"/>
                                          </p:val>
                                        </p:tav>
                                      </p:tavLst>
                                    </p:anim>
                                    <p:animEffect transition="in" filter="wipe(down)">
                                      <p:cBhvr>
                                        <p:cTn id="16" dur="400"/>
                                        <p:tgtEl>
                                          <p:spTgt spid="27"/>
                                        </p:tgtEl>
                                      </p:cBhvr>
                                    </p:animEffect>
                                  </p:childTnLst>
                                </p:cTn>
                              </p:par>
                            </p:childTnLst>
                          </p:cTn>
                        </p:par>
                        <p:par>
                          <p:cTn id="17" fill="hold" nodeType="afterGroup">
                            <p:stCondLst>
                              <p:cond delay="900"/>
                            </p:stCondLst>
                            <p:childTnLst>
                              <p:par>
                                <p:cTn id="18" presetID="1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400"/>
                                        <p:tgtEl>
                                          <p:spTgt spid="13"/>
                                        </p:tgtEl>
                                        <p:attrNameLst>
                                          <p:attrName>ppt_x</p:attrName>
                                        </p:attrNameLst>
                                      </p:cBhvr>
                                      <p:tavLst>
                                        <p:tav tm="0">
                                          <p:val>
                                            <p:strVal val="#ppt_x-#ppt_w*1.125000"/>
                                          </p:val>
                                        </p:tav>
                                        <p:tav tm="100000">
                                          <p:val>
                                            <p:strVal val="#ppt_x"/>
                                          </p:val>
                                        </p:tav>
                                      </p:tavLst>
                                    </p:anim>
                                    <p:animEffect transition="in" filter="wipe(right)">
                                      <p:cBhvr>
                                        <p:cTn id="21" dur="400"/>
                                        <p:tgtEl>
                                          <p:spTgt spid="1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400"/>
                                        <p:tgtEl>
                                          <p:spTgt spid="28"/>
                                        </p:tgtEl>
                                        <p:attrNameLst>
                                          <p:attrName>ppt_y</p:attrName>
                                        </p:attrNameLst>
                                      </p:cBhvr>
                                      <p:tavLst>
                                        <p:tav tm="0">
                                          <p:val>
                                            <p:strVal val="#ppt_y-#ppt_h*1.125000"/>
                                          </p:val>
                                        </p:tav>
                                        <p:tav tm="100000">
                                          <p:val>
                                            <p:strVal val="#ppt_y"/>
                                          </p:val>
                                        </p:tav>
                                      </p:tavLst>
                                    </p:anim>
                                    <p:animEffect transition="in" filter="wipe(down)">
                                      <p:cBhvr>
                                        <p:cTn id="25" dur="400"/>
                                        <p:tgtEl>
                                          <p:spTgt spid="28"/>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400"/>
                                        <p:tgtEl>
                                          <p:spTgt spid="29"/>
                                        </p:tgtEl>
                                        <p:attrNameLst>
                                          <p:attrName>ppt_y</p:attrName>
                                        </p:attrNameLst>
                                      </p:cBhvr>
                                      <p:tavLst>
                                        <p:tav tm="0">
                                          <p:val>
                                            <p:strVal val="#ppt_y-#ppt_h*1.125000"/>
                                          </p:val>
                                        </p:tav>
                                        <p:tav tm="100000">
                                          <p:val>
                                            <p:strVal val="#ppt_y"/>
                                          </p:val>
                                        </p:tav>
                                      </p:tavLst>
                                    </p:anim>
                                    <p:animEffect transition="in" filter="wipe(down)">
                                      <p:cBhvr>
                                        <p:cTn id="29" dur="400"/>
                                        <p:tgtEl>
                                          <p:spTgt spid="29"/>
                                        </p:tgtEl>
                                      </p:cBhvr>
                                    </p:animEffect>
                                  </p:childTnLst>
                                </p:cTn>
                              </p:par>
                            </p:childTnLst>
                          </p:cTn>
                        </p:par>
                        <p:par>
                          <p:cTn id="30" fill="hold" nodeType="afterGroup">
                            <p:stCondLst>
                              <p:cond delay="1800"/>
                            </p:stCondLst>
                            <p:childTnLst>
                              <p:par>
                                <p:cTn id="31" presetID="1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400"/>
                                        <p:tgtEl>
                                          <p:spTgt spid="22"/>
                                        </p:tgtEl>
                                        <p:attrNameLst>
                                          <p:attrName>ppt_x</p:attrName>
                                        </p:attrNameLst>
                                      </p:cBhvr>
                                      <p:tavLst>
                                        <p:tav tm="0">
                                          <p:val>
                                            <p:strVal val="#ppt_x-#ppt_w*1.125000"/>
                                          </p:val>
                                        </p:tav>
                                        <p:tav tm="100000">
                                          <p:val>
                                            <p:strVal val="#ppt_x"/>
                                          </p:val>
                                        </p:tav>
                                      </p:tavLst>
                                    </p:anim>
                                    <p:animEffect transition="in" filter="wipe(right)">
                                      <p:cBhvr>
                                        <p:cTn id="34" dur="400"/>
                                        <p:tgtEl>
                                          <p:spTgt spid="22"/>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400"/>
                                        <p:tgtEl>
                                          <p:spTgt spid="30"/>
                                        </p:tgtEl>
                                        <p:attrNameLst>
                                          <p:attrName>ppt_y</p:attrName>
                                        </p:attrNameLst>
                                      </p:cBhvr>
                                      <p:tavLst>
                                        <p:tav tm="0">
                                          <p:val>
                                            <p:strVal val="#ppt_y-#ppt_h*1.125000"/>
                                          </p:val>
                                        </p:tav>
                                        <p:tav tm="100000">
                                          <p:val>
                                            <p:strVal val="#ppt_y"/>
                                          </p:val>
                                        </p:tav>
                                      </p:tavLst>
                                    </p:anim>
                                    <p:animEffect transition="in" filter="wipe(down)">
                                      <p:cBhvr>
                                        <p:cTn id="38" dur="400"/>
                                        <p:tgtEl>
                                          <p:spTgt spid="30"/>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400"/>
                                        <p:tgtEl>
                                          <p:spTgt spid="31"/>
                                        </p:tgtEl>
                                        <p:attrNameLst>
                                          <p:attrName>ppt_y</p:attrName>
                                        </p:attrNameLst>
                                      </p:cBhvr>
                                      <p:tavLst>
                                        <p:tav tm="0">
                                          <p:val>
                                            <p:strVal val="#ppt_y-#ppt_h*1.125000"/>
                                          </p:val>
                                        </p:tav>
                                        <p:tav tm="100000">
                                          <p:val>
                                            <p:strVal val="#ppt_y"/>
                                          </p:val>
                                        </p:tav>
                                      </p:tavLst>
                                    </p:anim>
                                    <p:animEffect transition="in" filter="wipe(down)">
                                      <p:cBhvr>
                                        <p:cTn id="42" dur="400"/>
                                        <p:tgtEl>
                                          <p:spTgt spid="31"/>
                                        </p:tgtEl>
                                      </p:cBhvr>
                                    </p:animEffect>
                                  </p:childTnLst>
                                </p:cTn>
                              </p:par>
                            </p:childTnLst>
                          </p:cTn>
                        </p:par>
                        <p:par>
                          <p:cTn id="43" fill="hold" nodeType="afterGroup">
                            <p:stCondLst>
                              <p:cond delay="2700"/>
                            </p:stCondLst>
                            <p:childTnLst>
                              <p:par>
                                <p:cTn id="44" presetID="1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400"/>
                                        <p:tgtEl>
                                          <p:spTgt spid="19"/>
                                        </p:tgtEl>
                                        <p:attrNameLst>
                                          <p:attrName>ppt_x</p:attrName>
                                        </p:attrNameLst>
                                      </p:cBhvr>
                                      <p:tavLst>
                                        <p:tav tm="0">
                                          <p:val>
                                            <p:strVal val="#ppt_x-#ppt_w*1.125000"/>
                                          </p:val>
                                        </p:tav>
                                        <p:tav tm="100000">
                                          <p:val>
                                            <p:strVal val="#ppt_x"/>
                                          </p:val>
                                        </p:tav>
                                      </p:tavLst>
                                    </p:anim>
                                    <p:animEffect transition="in" filter="wipe(right)">
                                      <p:cBhvr>
                                        <p:cTn id="47" dur="400"/>
                                        <p:tgtEl>
                                          <p:spTgt spid="19"/>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400"/>
                                        <p:tgtEl>
                                          <p:spTgt spid="32"/>
                                        </p:tgtEl>
                                        <p:attrNameLst>
                                          <p:attrName>ppt_y</p:attrName>
                                        </p:attrNameLst>
                                      </p:cBhvr>
                                      <p:tavLst>
                                        <p:tav tm="0">
                                          <p:val>
                                            <p:strVal val="#ppt_y-#ppt_h*1.125000"/>
                                          </p:val>
                                        </p:tav>
                                        <p:tav tm="100000">
                                          <p:val>
                                            <p:strVal val="#ppt_y"/>
                                          </p:val>
                                        </p:tav>
                                      </p:tavLst>
                                    </p:anim>
                                    <p:animEffect transition="in" filter="wipe(down)">
                                      <p:cBhvr>
                                        <p:cTn id="51" dur="400"/>
                                        <p:tgtEl>
                                          <p:spTgt spid="32"/>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400"/>
                                        <p:tgtEl>
                                          <p:spTgt spid="33"/>
                                        </p:tgtEl>
                                        <p:attrNameLst>
                                          <p:attrName>ppt_y</p:attrName>
                                        </p:attrNameLst>
                                      </p:cBhvr>
                                      <p:tavLst>
                                        <p:tav tm="0">
                                          <p:val>
                                            <p:strVal val="#ppt_y-#ppt_h*1.125000"/>
                                          </p:val>
                                        </p:tav>
                                        <p:tav tm="100000">
                                          <p:val>
                                            <p:strVal val="#ppt_y"/>
                                          </p:val>
                                        </p:tav>
                                      </p:tavLst>
                                    </p:anim>
                                    <p:animEffect transition="in" filter="wipe(down)">
                                      <p:cBhvr>
                                        <p:cTn id="55" dur="400"/>
                                        <p:tgtEl>
                                          <p:spTgt spid="33"/>
                                        </p:tgtEl>
                                      </p:cBhvr>
                                    </p:animEffect>
                                  </p:childTnLst>
                                </p:cTn>
                              </p:par>
                            </p:childTnLst>
                          </p:cTn>
                        </p:par>
                        <p:par>
                          <p:cTn id="56" fill="hold" nodeType="afterGroup">
                            <p:stCondLst>
                              <p:cond delay="3600"/>
                            </p:stCondLst>
                            <p:childTnLst>
                              <p:par>
                                <p:cTn id="57" presetID="1"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3.56836E-06 -3.7037E-07 L 0.36686 0.15278" pathEditMode="relative" rAng="0" ptsTypes="AA">
                                      <p:cBhvr>
                                        <p:cTn id="60" dur="500" spd="-99900" fill="hold"/>
                                        <p:tgtEl>
                                          <p:spTgt spid="34"/>
                                        </p:tgtEl>
                                        <p:attrNameLst>
                                          <p:attrName>ppt_x</p:attrName>
                                          <p:attrName>ppt_y</p:attrName>
                                        </p:attrNameLst>
                                      </p:cBhvr>
                                      <p:rCtr x="18343" y="7639"/>
                                    </p:animMotion>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35" presetClass="path" presetSubtype="0" accel="50000" decel="50000" fill="hold" grpId="1" nodeType="withEffect">
                                  <p:stCondLst>
                                    <p:cond delay="0"/>
                                  </p:stCondLst>
                                  <p:childTnLst>
                                    <p:animMotion origin="layout" path="M 7.85742E-07 -3.33333E-06 L -0.39495 -0.11018" pathEditMode="relative" rAng="0" ptsTypes="AA">
                                      <p:cBhvr>
                                        <p:cTn id="64" dur="500" spd="-99900" fill="hold"/>
                                        <p:tgtEl>
                                          <p:spTgt spid="35"/>
                                        </p:tgtEl>
                                        <p:attrNameLst>
                                          <p:attrName>ppt_x</p:attrName>
                                          <p:attrName>ppt_y</p:attrName>
                                        </p:attrNameLst>
                                      </p:cBhvr>
                                      <p:rCtr x="-19748" y="-5509"/>
                                    </p:animMotion>
                                  </p:childTnLst>
                                </p:cTn>
                              </p:par>
                            </p:childTnLst>
                          </p:cTn>
                        </p:par>
                        <p:par>
                          <p:cTn id="65" fill="hold" nodeType="afterGroup">
                            <p:stCondLst>
                              <p:cond delay="4100"/>
                            </p:stCondLst>
                            <p:childTnLst>
                              <p:par>
                                <p:cTn id="66" presetID="18" presetClass="entr" presetSubtype="3"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trips(up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9"/>
          <p:cNvSpPr txBox="1">
            <a:spLocks noChangeArrowheads="1"/>
          </p:cNvSpPr>
          <p:nvPr/>
        </p:nvSpPr>
        <p:spPr bwMode="auto">
          <a:xfrm>
            <a:off x="6865937" y="1746344"/>
            <a:ext cx="26558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rgbClr val="273849"/>
                </a:solidFill>
                <a:latin typeface="微软雅黑" panose="020b0503020204020204" pitchFamily="34" charset="-122"/>
                <a:ea typeface="微软雅黑" panose="020b0503020204020204" pitchFamily="34" charset="-122"/>
              </a:rPr>
              <a:t>单击</a:t>
            </a:r>
            <a:endParaRPr lang="en-US" altLang="zh-CN" sz="6600" b="1">
              <a:solidFill>
                <a:srgbClr val="273849"/>
              </a:solidFill>
              <a:latin typeface="微软雅黑" panose="020b0503020204020204" pitchFamily="34" charset="-122"/>
              <a:ea typeface="微软雅黑" panose="020b0503020204020204" pitchFamily="34" charset="-122"/>
            </a:endParaRPr>
          </a:p>
        </p:txBody>
      </p:sp>
      <p:sp>
        <p:nvSpPr>
          <p:cNvPr id="5" name="文本框 40"/>
          <p:cNvSpPr txBox="1">
            <a:spLocks noChangeArrowheads="1"/>
          </p:cNvSpPr>
          <p:nvPr/>
        </p:nvSpPr>
        <p:spPr bwMode="auto">
          <a:xfrm>
            <a:off x="7402512" y="2762344"/>
            <a:ext cx="2425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chemeClr val="accent2"/>
                </a:solidFill>
                <a:latin typeface="微软雅黑" panose="020b0503020204020204" pitchFamily="34" charset="-122"/>
                <a:ea typeface="微软雅黑" panose="020b0503020204020204" pitchFamily="34" charset="-122"/>
              </a:rPr>
              <a:t>此处</a:t>
            </a:r>
            <a:endParaRPr lang="zh-CN" altLang="en-US" sz="6600" b="1">
              <a:solidFill>
                <a:schemeClr val="accent2"/>
              </a:solidFill>
              <a:latin typeface="微软雅黑" panose="020b0503020204020204" pitchFamily="34" charset="-122"/>
              <a:ea typeface="微软雅黑" panose="020b0503020204020204" pitchFamily="34" charset="-122"/>
            </a:endParaRPr>
          </a:p>
        </p:txBody>
      </p:sp>
      <p:sp>
        <p:nvSpPr>
          <p:cNvPr id="6" name="文本框 41"/>
          <p:cNvSpPr txBox="1">
            <a:spLocks noChangeArrowheads="1"/>
          </p:cNvSpPr>
          <p:nvPr/>
        </p:nvSpPr>
        <p:spPr bwMode="auto">
          <a:xfrm>
            <a:off x="7912100" y="3870419"/>
            <a:ext cx="42799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a:solidFill>
                  <a:srgbClr val="273849"/>
                </a:solidFill>
                <a:latin typeface="微软雅黑" panose="020b0503020204020204" pitchFamily="34" charset="-122"/>
                <a:ea typeface="微软雅黑" panose="020b0503020204020204" pitchFamily="34" charset="-122"/>
              </a:rPr>
              <a:t>添加标题</a:t>
            </a:r>
            <a:endParaRPr lang="en-US" altLang="zh-CN" sz="6600" b="1">
              <a:solidFill>
                <a:srgbClr val="273849"/>
              </a:solidFill>
              <a:latin typeface="微软雅黑" panose="020b0503020204020204" pitchFamily="34" charset="-122"/>
              <a:ea typeface="微软雅黑" panose="020b0503020204020204" pitchFamily="34" charset="-122"/>
            </a:endParaRPr>
          </a:p>
        </p:txBody>
      </p:sp>
      <p:sp>
        <p:nvSpPr>
          <p:cNvPr id="7" name="平行四边形 6"/>
          <p:cNvSpPr/>
          <p:nvPr/>
        </p:nvSpPr>
        <p:spPr bwMode="auto">
          <a:xfrm flipH="1">
            <a:off x="3294062" y="290606"/>
            <a:ext cx="4108450" cy="5532438"/>
          </a:xfrm>
          <a:prstGeom prst="parallelogram">
            <a:avLst>
              <a:gd name="adj" fmla="val 60369"/>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8" name="平行四边形 7"/>
          <p:cNvSpPr/>
          <p:nvPr/>
        </p:nvSpPr>
        <p:spPr bwMode="auto">
          <a:xfrm flipH="1">
            <a:off x="5399087" y="1176431"/>
            <a:ext cx="3541713" cy="5106988"/>
          </a:xfrm>
          <a:prstGeom prst="parallelogram">
            <a:avLst>
              <a:gd name="adj" fmla="val 65908"/>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18" y="2440411"/>
            <a:ext cx="3989387" cy="2091996"/>
          </a:xfrm>
          <a:prstGeom prst="rect">
            <a:avLst/>
          </a:prstGeom>
        </p:spPr>
      </p:pic>
      <p:sp>
        <p:nvSpPr>
          <p:cNvPr id="11" name="文本框 10"/>
          <p:cNvSpPr txBox="1"/>
          <p:nvPr/>
        </p:nvSpPr>
        <p:spPr>
          <a:xfrm>
            <a:off x="4910580" y="2226395"/>
            <a:ext cx="127631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r>
              <a:rPr lang="en-US" altLang="zh-CN" sz="13800" b="1">
                <a:solidFill>
                  <a:schemeClr val="bg1"/>
                </a:solidFill>
                <a:effectLst>
                  <a:outerShdw blurRad="38100" dist="38100" dir="2700000" algn="tl">
                    <a:srgbClr val="000000">
                      <a:alpha val="43137"/>
                    </a:srgbClr>
                  </a:outerShdw>
                </a:effectLst>
                <a:latin typeface="+mj-ea"/>
                <a:ea typeface="+mj-ea"/>
              </a:rPr>
              <a:t>1</a:t>
            </a:r>
            <a:endParaRPr lang="zh-CN" altLang="en-US" sz="13800" b="1">
              <a:solidFill>
                <a:schemeClr val="bg1"/>
              </a:solidFill>
              <a:effectLst>
                <a:outerShdw blurRad="38100" dist="38100" dir="2700000" algn="tl">
                  <a:srgbClr val="000000">
                    <a:alpha val="43137"/>
                  </a:srgbClr>
                </a:outerShdw>
              </a:effectLst>
              <a:latin typeface="+mj-ea"/>
              <a:ea typeface="+mj-ea"/>
            </a:endParaRPr>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nodeType="afterGroup">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nodeType="afterGroup">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right)">
                                      <p:cBhvr>
                                        <p:cTn id="26" dur="500"/>
                                        <p:tgtEl>
                                          <p:spTgt spid="4"/>
                                        </p:tgtEl>
                                      </p:cBhvr>
                                    </p:animEffect>
                                  </p:childTnLst>
                                </p:cTn>
                              </p:par>
                            </p:childTnLst>
                          </p:cTn>
                        </p:par>
                        <p:par>
                          <p:cTn id="27" fill="hold" nodeType="afterGroup">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ppt_x</p:attrName>
                                        </p:attrNameLst>
                                      </p:cBhvr>
                                      <p:tavLst>
                                        <p:tav tm="0">
                                          <p:val>
                                            <p:strVal val="#ppt_x-#ppt_w*1.125000"/>
                                          </p:val>
                                        </p:tav>
                                        <p:tav tm="100000">
                                          <p:val>
                                            <p:strVal val="#ppt_x"/>
                                          </p:val>
                                        </p:tav>
                                      </p:tavLst>
                                    </p:anim>
                                    <p:animEffect transition="in" filter="wipe(right)">
                                      <p:cBhvr>
                                        <p:cTn id="31" dur="500"/>
                                        <p:tgtEl>
                                          <p:spTgt spid="5"/>
                                        </p:tgtEl>
                                      </p:cBhvr>
                                    </p:animEffect>
                                  </p:childTnLst>
                                </p:cTn>
                              </p:par>
                            </p:childTnLst>
                          </p:cTn>
                        </p:par>
                        <p:par>
                          <p:cTn id="32" fill="hold" nodeType="afterGroup">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11"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任意多边形 12"/>
          <p:cNvSpPr/>
          <p:nvPr/>
        </p:nvSpPr>
        <p:spPr>
          <a:xfrm>
            <a:off x="-31277" y="2979130"/>
            <a:ext cx="12235345" cy="1271902"/>
          </a:xfrm>
          <a:custGeom>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64540" y="3335349"/>
            <a:ext cx="2158723" cy="1343445"/>
          </a:xfrm>
          <a:prstGeom prst="rect">
            <a:avLst/>
          </a:prstGeom>
        </p:spPr>
        <p:txBody>
          <a:bodyPr wrap="none">
            <a:spAutoFit/>
          </a:bodyPr>
          <a:lstStyle/>
          <a:p>
            <a:pPr algn="ctr">
              <a:lnSpc>
                <a:spcPct val="130000"/>
              </a:lnSpc>
              <a:defRPr/>
            </a:pPr>
            <a:r>
              <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2016</a:t>
            </a:r>
            <a:endPar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defRPr/>
            </a:pPr>
            <a:r>
              <a:rPr lang="zh-CN" altLang="en-US"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5" name="矩形 14"/>
          <p:cNvSpPr/>
          <p:nvPr/>
        </p:nvSpPr>
        <p:spPr>
          <a:xfrm>
            <a:off x="2830647" y="3431327"/>
            <a:ext cx="2158723" cy="1343445"/>
          </a:xfrm>
          <a:prstGeom prst="rect">
            <a:avLst/>
          </a:prstGeom>
        </p:spPr>
        <p:txBody>
          <a:bodyPr wrap="none">
            <a:spAutoFit/>
          </a:bodyPr>
          <a:lstStyle/>
          <a:p>
            <a:pPr algn="ctr">
              <a:lnSpc>
                <a:spcPct val="130000"/>
              </a:lnSpc>
              <a:defRPr/>
            </a:pPr>
            <a:r>
              <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2017</a:t>
            </a:r>
            <a:endPar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defRPr/>
            </a:pPr>
            <a:r>
              <a:rPr lang="zh-CN" altLang="en-US"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6" name="矩形 15"/>
          <p:cNvSpPr/>
          <p:nvPr/>
        </p:nvSpPr>
        <p:spPr>
          <a:xfrm>
            <a:off x="5105923" y="3941409"/>
            <a:ext cx="2158723" cy="1343445"/>
          </a:xfrm>
          <a:prstGeom prst="rect">
            <a:avLst/>
          </a:prstGeom>
        </p:spPr>
        <p:txBody>
          <a:bodyPr wrap="none">
            <a:spAutoFit/>
          </a:bodyPr>
          <a:lstStyle/>
          <a:p>
            <a:pPr algn="ctr">
              <a:lnSpc>
                <a:spcPct val="130000"/>
              </a:lnSpc>
              <a:defRPr/>
            </a:pPr>
            <a:r>
              <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2018</a:t>
            </a:r>
            <a:endPar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defRPr/>
            </a:pPr>
            <a:r>
              <a:rPr lang="zh-CN" altLang="en-US"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7" name="矩形 16"/>
          <p:cNvSpPr/>
          <p:nvPr/>
        </p:nvSpPr>
        <p:spPr>
          <a:xfrm>
            <a:off x="7235213" y="2492898"/>
            <a:ext cx="2158723" cy="1343445"/>
          </a:xfrm>
          <a:prstGeom prst="rect">
            <a:avLst/>
          </a:prstGeom>
        </p:spPr>
        <p:txBody>
          <a:bodyPr wrap="none">
            <a:spAutoFit/>
          </a:bodyPr>
          <a:lstStyle/>
          <a:p>
            <a:pPr algn="ctr">
              <a:lnSpc>
                <a:spcPct val="130000"/>
              </a:lnSpc>
              <a:defRPr/>
            </a:pPr>
            <a:r>
              <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2019</a:t>
            </a:r>
            <a:endPar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defRPr/>
            </a:pPr>
            <a:r>
              <a:rPr lang="zh-CN" altLang="en-US"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8" name="矩形 17"/>
          <p:cNvSpPr/>
          <p:nvPr/>
        </p:nvSpPr>
        <p:spPr>
          <a:xfrm>
            <a:off x="9464869" y="2348882"/>
            <a:ext cx="2158723" cy="1343445"/>
          </a:xfrm>
          <a:prstGeom prst="rect">
            <a:avLst/>
          </a:prstGeom>
        </p:spPr>
        <p:txBody>
          <a:bodyPr wrap="none">
            <a:spAutoFit/>
          </a:bodyPr>
          <a:lstStyle/>
          <a:p>
            <a:pPr algn="ctr">
              <a:lnSpc>
                <a:spcPct val="130000"/>
              </a:lnSpc>
              <a:defRPr/>
            </a:pPr>
            <a:r>
              <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2020</a:t>
            </a:r>
            <a:endParaRPr lang="en-US" altLang="zh-CN" sz="16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defRPr/>
            </a:pPr>
            <a:r>
              <a:rPr lang="zh-CN" altLang="en-US"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zh-CN" altLang="en-US" b="1"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defRPr/>
            </a:pPr>
            <a:r>
              <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19" name="组合 18"/>
          <p:cNvGrpSpPr/>
          <p:nvPr/>
        </p:nvGrpSpPr>
        <p:grpSpPr>
          <a:xfrm>
            <a:off x="1312467" y="2647569"/>
            <a:ext cx="662866" cy="663125"/>
            <a:chOff x="8077071" y="845254"/>
            <a:chExt cx="2036801" cy="2036802"/>
          </a:xfrm>
        </p:grpSpPr>
        <p:sp>
          <p:nvSpPr>
            <p:cNvPr id="20" name="椭圆 19"/>
            <p:cNvSpPr/>
            <p:nvPr/>
          </p:nvSpPr>
          <p:spPr>
            <a:xfrm>
              <a:off x="8077071" y="845254"/>
              <a:ext cx="2036801"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Freeform 126"/>
            <p:cNvSpPr>
              <a:spLocks noChangeAspect="1" noEditPoints="1"/>
            </p:cNvSpPr>
            <p:nvPr/>
          </p:nvSpPr>
          <p:spPr bwMode="auto">
            <a:xfrm>
              <a:off x="8639337" y="1292885"/>
              <a:ext cx="912278" cy="1141540"/>
            </a:xfrm>
            <a:custGeom>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0">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2" name="组合 21"/>
          <p:cNvGrpSpPr/>
          <p:nvPr/>
        </p:nvGrpSpPr>
        <p:grpSpPr>
          <a:xfrm>
            <a:off x="3578575" y="2743546"/>
            <a:ext cx="662866" cy="663125"/>
            <a:chOff x="8125599" y="1434035"/>
            <a:chExt cx="2036802" cy="2036802"/>
          </a:xfrm>
        </p:grpSpPr>
        <p:sp>
          <p:nvSpPr>
            <p:cNvPr id="23" name="椭圆 22"/>
            <p:cNvSpPr/>
            <p:nvPr/>
          </p:nvSpPr>
          <p:spPr>
            <a:xfrm>
              <a:off x="8125599" y="1434035"/>
              <a:ext cx="2036802"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4" name="Freeform 261"/>
            <p:cNvSpPr/>
            <p:nvPr/>
          </p:nvSpPr>
          <p:spPr bwMode="auto">
            <a:xfrm>
              <a:off x="8628544" y="1966960"/>
              <a:ext cx="1000932" cy="1000932"/>
            </a:xfrm>
            <a:custGeom>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5" name="组合 24"/>
          <p:cNvGrpSpPr/>
          <p:nvPr/>
        </p:nvGrpSpPr>
        <p:grpSpPr>
          <a:xfrm>
            <a:off x="5853853" y="3253628"/>
            <a:ext cx="662866" cy="663125"/>
            <a:chOff x="8125599" y="1434035"/>
            <a:chExt cx="2036802" cy="2036802"/>
          </a:xfrm>
        </p:grpSpPr>
        <p:sp>
          <p:nvSpPr>
            <p:cNvPr id="26" name="椭圆 25"/>
            <p:cNvSpPr/>
            <p:nvPr/>
          </p:nvSpPr>
          <p:spPr>
            <a:xfrm>
              <a:off x="8125599" y="1434035"/>
              <a:ext cx="2036802" cy="203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 h="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9" name="Freeform 302"/>
              <p:cNvSpPr>
                <a:spLocks noEditPoints="1"/>
              </p:cNvSpPr>
              <p:nvPr/>
            </p:nvSpPr>
            <p:spPr bwMode="auto">
              <a:xfrm>
                <a:off x="5084781" y="971548"/>
                <a:ext cx="139701" cy="139700"/>
              </a:xfrm>
              <a:custGeom>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303"/>
              <p:cNvSpPr>
                <a:spLocks noEditPoints="1"/>
              </p:cNvSpPr>
              <p:nvPr/>
            </p:nvSpPr>
            <p:spPr bwMode="auto">
              <a:xfrm>
                <a:off x="5084763" y="1111250"/>
                <a:ext cx="109538" cy="104775"/>
              </a:xfrm>
              <a:custGeom>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1" name="组合 30"/>
          <p:cNvGrpSpPr/>
          <p:nvPr/>
        </p:nvGrpSpPr>
        <p:grpSpPr>
          <a:xfrm>
            <a:off x="7983142" y="3849515"/>
            <a:ext cx="662866" cy="663125"/>
            <a:chOff x="8125599" y="1434035"/>
            <a:chExt cx="2036802" cy="2036802"/>
          </a:xfrm>
        </p:grpSpPr>
        <p:sp>
          <p:nvSpPr>
            <p:cNvPr id="32" name="椭圆 31"/>
            <p:cNvSpPr/>
            <p:nvPr/>
          </p:nvSpPr>
          <p:spPr>
            <a:xfrm>
              <a:off x="8125599" y="1434035"/>
              <a:ext cx="2036802" cy="203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9"/>
            <p:cNvSpPr>
              <a:spLocks noEditPoints="1"/>
            </p:cNvSpPr>
            <p:nvPr/>
          </p:nvSpPr>
          <p:spPr bwMode="auto">
            <a:xfrm rot="19469484">
              <a:off x="8577909" y="1818269"/>
              <a:ext cx="1162163" cy="1238355"/>
            </a:xfrm>
            <a:custGeom>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4" name="组合 33"/>
          <p:cNvGrpSpPr/>
          <p:nvPr/>
        </p:nvGrpSpPr>
        <p:grpSpPr>
          <a:xfrm>
            <a:off x="10212797" y="3771409"/>
            <a:ext cx="662866" cy="663125"/>
            <a:chOff x="8125599" y="1434035"/>
            <a:chExt cx="2036802" cy="2036802"/>
          </a:xfrm>
        </p:grpSpPr>
        <p:sp>
          <p:nvSpPr>
            <p:cNvPr id="35" name="椭圆 34"/>
            <p:cNvSpPr/>
            <p:nvPr/>
          </p:nvSpPr>
          <p:spPr>
            <a:xfrm>
              <a:off x="8125599" y="1434035"/>
              <a:ext cx="2036802"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Freeform 206"/>
            <p:cNvSpPr>
              <a:spLocks noChangeAspect="1" noEditPoints="1"/>
            </p:cNvSpPr>
            <p:nvPr/>
          </p:nvSpPr>
          <p:spPr bwMode="auto">
            <a:xfrm>
              <a:off x="8691164" y="1871942"/>
              <a:ext cx="935653" cy="1131009"/>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nodeType="afterGroup">
                            <p:stCondLst>
                              <p:cond delay="10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nodeType="afterGroup">
                            <p:stCondLst>
                              <p:cond delay="1750"/>
                            </p:stCondLst>
                            <p:childTnLst>
                              <p:par>
                                <p:cTn id="17" presetID="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ppt_x"/>
                                          </p:val>
                                        </p:tav>
                                        <p:tav tm="100000">
                                          <p:val>
                                            <p:strVal val="#ppt_x"/>
                                          </p:val>
                                        </p:tav>
                                      </p:tavLst>
                                    </p:anim>
                                    <p:anim calcmode="lin" valueType="num">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nodeType="afterGroup">
                            <p:stCondLst>
                              <p:cond delay="2500"/>
                            </p:stCondLst>
                            <p:childTnLst>
                              <p:par>
                                <p:cTn id="25" presetID="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750" fill="hold"/>
                                        <p:tgtEl>
                                          <p:spTgt spid="25"/>
                                        </p:tgtEl>
                                        <p:attrNameLst>
                                          <p:attrName>ppt_x</p:attrName>
                                        </p:attrNameLst>
                                      </p:cBhvr>
                                      <p:tavLst>
                                        <p:tav tm="0">
                                          <p:val>
                                            <p:strVal val="#ppt_x"/>
                                          </p:val>
                                        </p:tav>
                                        <p:tav tm="100000">
                                          <p:val>
                                            <p:strVal val="#ppt_x"/>
                                          </p:val>
                                        </p:tav>
                                      </p:tavLst>
                                    </p:anim>
                                    <p:anim calcmode="lin" valueType="num">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nodeType="afterGroup">
                            <p:stCondLst>
                              <p:cond delay="3250"/>
                            </p:stCondLst>
                            <p:childTnLst>
                              <p:par>
                                <p:cTn id="33" presetID="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ppt_x"/>
                                          </p:val>
                                        </p:tav>
                                        <p:tav tm="100000">
                                          <p:val>
                                            <p:strVal val="#ppt_x"/>
                                          </p:val>
                                        </p:tav>
                                      </p:tavLst>
                                    </p:anim>
                                    <p:anim calcmode="lin" valueType="num">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nodeType="afterGroup">
                            <p:stCondLst>
                              <p:cond delay="4000"/>
                            </p:stCondLst>
                            <p:childTnLst>
                              <p:par>
                                <p:cTn id="41" presetID="2" presetClass="entr" presetSubtype="1"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750" fill="hold"/>
                                        <p:tgtEl>
                                          <p:spTgt spid="34"/>
                                        </p:tgtEl>
                                        <p:attrNameLst>
                                          <p:attrName>ppt_x</p:attrName>
                                        </p:attrNameLst>
                                      </p:cBhvr>
                                      <p:tavLst>
                                        <p:tav tm="0">
                                          <p:val>
                                            <p:strVal val="#ppt_x"/>
                                          </p:val>
                                        </p:tav>
                                        <p:tav tm="100000">
                                          <p:val>
                                            <p:strVal val="#ppt_x"/>
                                          </p:val>
                                        </p:tav>
                                      </p:tavLst>
                                    </p:anim>
                                    <p:anim calcmode="lin" valueType="num">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任意多边形 5"/>
          <p:cNvSpPr/>
          <p:nvPr/>
        </p:nvSpPr>
        <p:spPr>
          <a:xfrm>
            <a:off x="2442594" y="1593671"/>
            <a:ext cx="8605062" cy="1541417"/>
          </a:xfrm>
          <a:custGeom>
            <a:gdLst>
              <a:gd name="connsiteX0" fmla="*/ 0 w 8608423"/>
              <a:gd name="connsiteY0" fmla="*/ 1541417 h 1541417"/>
              <a:gd name="connsiteX1" fmla="*/ 1267097 w 8608423"/>
              <a:gd name="connsiteY1" fmla="*/ 744582 h 1541417"/>
              <a:gd name="connsiteX2" fmla="*/ 2690949 w 8608423"/>
              <a:gd name="connsiteY2" fmla="*/ 1267097 h 1541417"/>
              <a:gd name="connsiteX3" fmla="*/ 4153989 w 8608423"/>
              <a:gd name="connsiteY3" fmla="*/ 156754 h 1541417"/>
              <a:gd name="connsiteX4" fmla="*/ 5460275 w 8608423"/>
              <a:gd name="connsiteY4" fmla="*/ 326571 h 1541417"/>
              <a:gd name="connsiteX5" fmla="*/ 6648995 w 8608423"/>
              <a:gd name="connsiteY5" fmla="*/ 1136468 h 1541417"/>
              <a:gd name="connsiteX6" fmla="*/ 8608423 w 8608423"/>
              <a:gd name="connsiteY6" fmla="*/ 0 h 15414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423" h="1541417">
                <a:moveTo>
                  <a:pt x="0" y="1541417"/>
                </a:moveTo>
                <a:cubicBezTo>
                  <a:pt x="409303" y="1165859"/>
                  <a:pt x="818606" y="790302"/>
                  <a:pt x="1267097" y="744582"/>
                </a:cubicBezTo>
                <a:cubicBezTo>
                  <a:pt x="1715589" y="698862"/>
                  <a:pt x="2209800" y="1365068"/>
                  <a:pt x="2690949" y="1267097"/>
                </a:cubicBezTo>
                <a:cubicBezTo>
                  <a:pt x="3172098" y="1169126"/>
                  <a:pt x="3692435" y="313508"/>
                  <a:pt x="4153989" y="156754"/>
                </a:cubicBezTo>
                <a:cubicBezTo>
                  <a:pt x="4615543" y="0"/>
                  <a:pt x="5044441" y="163285"/>
                  <a:pt x="5460275" y="326571"/>
                </a:cubicBezTo>
                <a:cubicBezTo>
                  <a:pt x="5876109" y="489857"/>
                  <a:pt x="6124304" y="1190896"/>
                  <a:pt x="6648995" y="1136468"/>
                </a:cubicBezTo>
                <a:cubicBezTo>
                  <a:pt x="7173686" y="1082040"/>
                  <a:pt x="8336280" y="189411"/>
                  <a:pt x="8608423" y="0"/>
                </a:cubicBezTo>
              </a:path>
            </a:pathLst>
          </a:custGeom>
          <a:noFill/>
          <a:ln w="31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92"/>
          <p:cNvSpPr>
            <a:spLocks noEditPoints="1"/>
          </p:cNvSpPr>
          <p:nvPr/>
        </p:nvSpPr>
        <p:spPr bwMode="auto">
          <a:xfrm>
            <a:off x="1201369" y="2748880"/>
            <a:ext cx="1152075" cy="2724150"/>
          </a:xfrm>
          <a:custGeom>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a:defRPr/>
            </a:pPr>
            <a:endParaRPr lang="id-ID" sz="2400">
              <a:solidFill>
                <a:srgbClr val="F6AC19"/>
              </a:solidFill>
            </a:endParaRPr>
          </a:p>
        </p:txBody>
      </p:sp>
      <p:sp>
        <p:nvSpPr>
          <p:cNvPr id="14" name="Oval 12"/>
          <p:cNvSpPr/>
          <p:nvPr/>
        </p:nvSpPr>
        <p:spPr>
          <a:xfrm>
            <a:off x="2243949" y="3042570"/>
            <a:ext cx="218989"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5" name="Oval 13"/>
          <p:cNvSpPr/>
          <p:nvPr/>
        </p:nvSpPr>
        <p:spPr>
          <a:xfrm>
            <a:off x="3649925" y="2193257"/>
            <a:ext cx="217403" cy="219075"/>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4"/>
          <p:cNvSpPr/>
          <p:nvPr/>
        </p:nvSpPr>
        <p:spPr>
          <a:xfrm>
            <a:off x="4968622" y="2717130"/>
            <a:ext cx="217402"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7" name="Oval 15"/>
          <p:cNvSpPr/>
          <p:nvPr/>
        </p:nvSpPr>
        <p:spPr>
          <a:xfrm>
            <a:off x="6426965" y="1688430"/>
            <a:ext cx="217403" cy="217488"/>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8" name="Oval 16"/>
          <p:cNvSpPr/>
          <p:nvPr/>
        </p:nvSpPr>
        <p:spPr>
          <a:xfrm>
            <a:off x="7731380" y="1748755"/>
            <a:ext cx="217403"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7"/>
          <p:cNvSpPr/>
          <p:nvPr/>
        </p:nvSpPr>
        <p:spPr>
          <a:xfrm>
            <a:off x="8983429" y="2607595"/>
            <a:ext cx="217402" cy="217487"/>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0" name="Oval 18"/>
          <p:cNvSpPr/>
          <p:nvPr/>
        </p:nvSpPr>
        <p:spPr>
          <a:xfrm>
            <a:off x="10894032" y="1469357"/>
            <a:ext cx="217402"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7" name="TextBox 26"/>
          <p:cNvSpPr txBox="1"/>
          <p:nvPr/>
        </p:nvSpPr>
        <p:spPr>
          <a:xfrm>
            <a:off x="3322065" y="1885281"/>
            <a:ext cx="902458" cy="307777"/>
          </a:xfrm>
          <a:prstGeom prst="rect">
            <a:avLst/>
          </a:prstGeom>
          <a:noFill/>
        </p:spPr>
        <p:txBody>
          <a:bodyPr wrap="none">
            <a:spAutoFit/>
          </a:bodyPr>
          <a:lstStyle/>
          <a:p>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386768" y="3393406"/>
            <a:ext cx="902458" cy="307777"/>
          </a:xfrm>
          <a:prstGeom prst="rect">
            <a:avLst/>
          </a:prstGeom>
          <a:noFill/>
        </p:spPr>
        <p:txBody>
          <a:bodyPr wrap="none">
            <a:spAutoFit/>
          </a:bodyPr>
          <a:lstStyle/>
          <a:p>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589357" y="3094957"/>
            <a:ext cx="902458" cy="307777"/>
          </a:xfrm>
          <a:prstGeom prst="rect">
            <a:avLst/>
          </a:prstGeom>
          <a:noFill/>
        </p:spPr>
        <p:txBody>
          <a:bodyPr wrap="none">
            <a:spAutoFit/>
          </a:bodyPr>
          <a:lstStyle/>
          <a:p>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87372" y="1340770"/>
            <a:ext cx="902458" cy="307777"/>
          </a:xfrm>
          <a:prstGeom prst="rect">
            <a:avLst/>
          </a:prstGeom>
          <a:noFill/>
        </p:spPr>
        <p:txBody>
          <a:bodyPr wrap="none">
            <a:spAutoFit/>
          </a:bodyPr>
          <a:lstStyle/>
          <a:p>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20351" y="1340770"/>
            <a:ext cx="902458" cy="307777"/>
          </a:xfrm>
          <a:prstGeom prst="rect">
            <a:avLst/>
          </a:prstGeom>
          <a:noFill/>
        </p:spPr>
        <p:txBody>
          <a:bodyPr wrap="none">
            <a:spAutoFit/>
          </a:bodyPr>
          <a:lstStyle/>
          <a:p>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567666" y="2939382"/>
            <a:ext cx="902458" cy="307777"/>
          </a:xfrm>
          <a:prstGeom prst="rect">
            <a:avLst/>
          </a:prstGeom>
          <a:noFill/>
        </p:spPr>
        <p:txBody>
          <a:bodyPr wrap="none">
            <a:spAutoFit/>
          </a:bodyPr>
          <a:lstStyle/>
          <a:p>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695937" y="1453482"/>
            <a:ext cx="902458" cy="307777"/>
          </a:xfrm>
          <a:prstGeom prst="rect">
            <a:avLst/>
          </a:prstGeom>
          <a:noFill/>
        </p:spPr>
        <p:txBody>
          <a:bodyPr wrap="none">
            <a:spAutoFit/>
          </a:bodyPr>
          <a:lstStyle/>
          <a:p>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491236" y="2594895"/>
            <a:ext cx="902458" cy="307777"/>
          </a:xfrm>
          <a:prstGeom prst="rect">
            <a:avLst/>
          </a:prstGeom>
          <a:noFill/>
        </p:spPr>
        <p:txBody>
          <a:bodyPr wrap="none">
            <a:spAutoFit/>
          </a:bodyPr>
          <a:lstStyle/>
          <a:p>
            <a:pPr>
              <a:defRPr/>
            </a:pPr>
            <a:r>
              <a:rPr lang="zh-CN" alt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4656403" y="2258345"/>
            <a:ext cx="902458" cy="307777"/>
          </a:xfrm>
          <a:prstGeom prst="rect">
            <a:avLst/>
          </a:prstGeom>
          <a:noFill/>
        </p:spPr>
        <p:txBody>
          <a:bodyPr wrap="none">
            <a:spAutoFit/>
          </a:bodyPr>
          <a:lstStyle/>
          <a:p>
            <a:pPr>
              <a:defRPr/>
            </a:pPr>
            <a:r>
              <a:rPr lang="zh-CN" alt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6167981" y="2071020"/>
            <a:ext cx="902458" cy="307777"/>
          </a:xfrm>
          <a:prstGeom prst="rect">
            <a:avLst/>
          </a:prstGeom>
          <a:noFill/>
        </p:spPr>
        <p:txBody>
          <a:bodyPr wrap="none">
            <a:spAutoFit/>
          </a:bodyPr>
          <a:lstStyle/>
          <a:p>
            <a:pPr>
              <a:defRPr/>
            </a:pPr>
            <a:r>
              <a:rPr lang="zh-CN" alt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36"/>
          <p:cNvSpPr txBox="1"/>
          <p:nvPr/>
        </p:nvSpPr>
        <p:spPr>
          <a:xfrm>
            <a:off x="7391639" y="2121820"/>
            <a:ext cx="902458" cy="307777"/>
          </a:xfrm>
          <a:prstGeom prst="rect">
            <a:avLst/>
          </a:prstGeom>
          <a:noFill/>
        </p:spPr>
        <p:txBody>
          <a:bodyPr wrap="none">
            <a:spAutoFit/>
          </a:bodyPr>
          <a:lstStyle/>
          <a:p>
            <a:pPr>
              <a:defRPr/>
            </a:pPr>
            <a:r>
              <a:rPr lang="zh-CN" alt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37"/>
          <p:cNvSpPr txBox="1"/>
          <p:nvPr/>
        </p:nvSpPr>
        <p:spPr>
          <a:xfrm>
            <a:off x="8759256" y="2136107"/>
            <a:ext cx="902458" cy="307777"/>
          </a:xfrm>
          <a:prstGeom prst="rect">
            <a:avLst/>
          </a:prstGeom>
          <a:noFill/>
        </p:spPr>
        <p:txBody>
          <a:bodyPr wrap="none">
            <a:spAutoFit/>
          </a:bodyPr>
          <a:lstStyle/>
          <a:p>
            <a:pPr>
              <a:defRPr/>
            </a:pPr>
            <a:r>
              <a:rPr lang="zh-CN" alt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10735344" y="1872582"/>
            <a:ext cx="902458" cy="307777"/>
          </a:xfrm>
          <a:prstGeom prst="rect">
            <a:avLst/>
          </a:prstGeom>
          <a:noFill/>
        </p:spPr>
        <p:txBody>
          <a:bodyPr wrap="none">
            <a:spAutoFit/>
          </a:bodyPr>
          <a:lstStyle/>
          <a:p>
            <a:pPr>
              <a:defRPr/>
            </a:pPr>
            <a:r>
              <a:rPr lang="zh-CN" alt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2085260" y="2563145"/>
            <a:ext cx="902458" cy="307777"/>
          </a:xfrm>
          <a:prstGeom prst="rect">
            <a:avLst/>
          </a:prstGeom>
          <a:noFill/>
        </p:spPr>
        <p:txBody>
          <a:bodyPr wrap="none">
            <a:spAutoFit/>
          </a:bodyPr>
          <a:lstStyle/>
          <a:p>
            <a:pPr>
              <a:defRPr/>
            </a:pPr>
            <a:r>
              <a:rPr lang="zh-CN" alt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TextBox 40"/>
          <p:cNvSpPr txBox="1"/>
          <p:nvPr/>
        </p:nvSpPr>
        <p:spPr>
          <a:xfrm>
            <a:off x="5509747" y="4344320"/>
            <a:ext cx="5693726" cy="138499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市场占有率</a:t>
            </a:r>
            <a:endParaRPr lang="id-ID" altLang="zh-CN" b="1">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endParaRPr lang="en-US" altLang="zh-CN" sz="1000">
              <a:solidFill>
                <a:schemeClr val="tx1">
                  <a:lumMod val="65000"/>
                  <a:lumOff val="35000"/>
                </a:schemeClr>
              </a:solidFill>
              <a:latin typeface="Open Sans" panose="020b0606030504020204" pitchFamily="34" charset="0"/>
            </a:endParaRPr>
          </a:p>
          <a:p>
            <a:pPr algn="just"/>
            <a:r>
              <a:rPr lang="zh-CN" altLang="en-US" sz="140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a:solidFill>
                <a:schemeClr val="tx1">
                  <a:lumMod val="65000"/>
                  <a:lumOff val="35000"/>
                </a:schemeClr>
              </a:solidFill>
              <a:latin typeface="Impact MT Std" pitchFamily="34" charset="0"/>
              <a:ea typeface="微软雅黑" panose="020b0503020204020204" pitchFamily="34" charset="-122"/>
            </a:endParaRPr>
          </a:p>
        </p:txBody>
      </p:sp>
      <p:sp>
        <p:nvSpPr>
          <p:cNvPr id="42" name="Oval 47"/>
          <p:cNvSpPr/>
          <p:nvPr/>
        </p:nvSpPr>
        <p:spPr>
          <a:xfrm>
            <a:off x="3759419" y="4195093"/>
            <a:ext cx="140756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a:solidFill>
                  <a:schemeClr val="accent1"/>
                </a:solidFill>
                <a:latin typeface="Open Sans" panose="020b0606030504020204" pitchFamily="34" charset="0"/>
                <a:ea typeface="Open Sans" panose="020b0606030504020204" pitchFamily="34" charset="0"/>
                <a:cs typeface="Open Sans" panose="020b0606030504020204" pitchFamily="34" charset="0"/>
              </a:rPr>
              <a:t>85%</a:t>
            </a:r>
            <a:endParaRPr lang="en-US" sz="36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a:r>
              <a:rPr lang="zh-CN" altLang="en-US" sz="1200" b="1">
                <a:solidFill>
                  <a:schemeClr val="accent1"/>
                </a:solidFill>
                <a:latin typeface="微软雅黑" panose="020b0503020204020204" pitchFamily="34" charset="-122"/>
                <a:ea typeface="微软雅黑" panose="020b0503020204020204" pitchFamily="34" charset="-122"/>
              </a:rPr>
              <a:t> 输入标题</a:t>
            </a:r>
            <a:endParaRPr lang="id-ID" altLang="zh-CN" sz="1200" b="1">
              <a:solidFill>
                <a:schemeClr val="accent1"/>
              </a:solidFill>
              <a:latin typeface="微软雅黑" panose="020b0503020204020204" pitchFamily="34" charset="-122"/>
              <a:ea typeface="微软雅黑" panose="020b0503020204020204" pitchFamily="34" charset="-122"/>
            </a:endParaRPr>
          </a:p>
        </p:txBody>
      </p:sp>
      <p:sp>
        <p:nvSpPr>
          <p:cNvPr id="43" name="Arc 48"/>
          <p:cNvSpPr/>
          <p:nvPr/>
        </p:nvSpPr>
        <p:spPr>
          <a:xfrm>
            <a:off x="3759419" y="4195093"/>
            <a:ext cx="1407562" cy="1408112"/>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D3F03"/>
              </a:solidFill>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fltVal val="0"/>
                                          </p:val>
                                        </p:tav>
                                        <p:tav tm="100000">
                                          <p:val>
                                            <p:strVal val="#ppt_h"/>
                                          </p:val>
                                        </p:tav>
                                      </p:tavLst>
                                    </p:anim>
                                    <p:animEffect transition="in" filter="fade">
                                      <p:cBhvr>
                                        <p:cTn id="77" dur="500"/>
                                        <p:tgtEl>
                                          <p:spTgt spid="38"/>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par>
                                <p:cTn id="83" presetID="2" presetClass="entr" presetSubtype="4" fill="hold" grpId="0" nodeType="withEffect">
                                  <p:stCondLst>
                                    <p:cond delay="50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50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50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50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50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50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50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par>
                          <p:cTn id="111" fill="hold" nodeType="afterGroup">
                            <p:stCondLst>
                              <p:cond delay="2000"/>
                            </p:stCondLst>
                            <p:childTnLst>
                              <p:par>
                                <p:cTn id="112" presetID="53" presetClass="entr" presetSubtype="16" fill="hold" grpId="0" nodeType="afterEffect">
                                  <p:stCondLst>
                                    <p:cond delay="0"/>
                                  </p:stCondLst>
                                  <p:childTnLst>
                                    <p:set>
                                      <p:cBhvr>
                                        <p:cTn id="113" dur="1" fill="hold">
                                          <p:stCondLst>
                                            <p:cond delay="0"/>
                                          </p:stCondLst>
                                        </p:cTn>
                                        <p:tgtEl>
                                          <p:spTgt spid="42"/>
                                        </p:tgtEl>
                                        <p:attrNameLst>
                                          <p:attrName>style.visibility</p:attrName>
                                        </p:attrNameLst>
                                      </p:cBhvr>
                                      <p:to>
                                        <p:strVal val="visible"/>
                                      </p:to>
                                    </p:set>
                                    <p:anim calcmode="lin" valueType="num">
                                      <p:cBhvr>
                                        <p:cTn id="114" dur="500" fill="hold"/>
                                        <p:tgtEl>
                                          <p:spTgt spid="42"/>
                                        </p:tgtEl>
                                        <p:attrNameLst>
                                          <p:attrName>ppt_w</p:attrName>
                                        </p:attrNameLst>
                                      </p:cBhvr>
                                      <p:tavLst>
                                        <p:tav tm="0">
                                          <p:val>
                                            <p:fltVal val="0"/>
                                          </p:val>
                                        </p:tav>
                                        <p:tav tm="100000">
                                          <p:val>
                                            <p:strVal val="#ppt_w"/>
                                          </p:val>
                                        </p:tav>
                                      </p:tavLst>
                                    </p:anim>
                                    <p:anim calcmode="lin" valueType="num">
                                      <p:cBhvr>
                                        <p:cTn id="115" dur="500" fill="hold"/>
                                        <p:tgtEl>
                                          <p:spTgt spid="42"/>
                                        </p:tgtEl>
                                        <p:attrNameLst>
                                          <p:attrName>ppt_h</p:attrName>
                                        </p:attrNameLst>
                                      </p:cBhvr>
                                      <p:tavLst>
                                        <p:tav tm="0">
                                          <p:val>
                                            <p:fltVal val="0"/>
                                          </p:val>
                                        </p:tav>
                                        <p:tav tm="100000">
                                          <p:val>
                                            <p:strVal val="#ppt_h"/>
                                          </p:val>
                                        </p:tav>
                                      </p:tavLst>
                                    </p:anim>
                                    <p:animEffect transition="in" filter="fade">
                                      <p:cBhvr>
                                        <p:cTn id="116" dur="500"/>
                                        <p:tgtEl>
                                          <p:spTgt spid="42"/>
                                        </p:tgtEl>
                                      </p:cBhvr>
                                    </p:animEffect>
                                  </p:childTnLst>
                                </p:cTn>
                              </p:par>
                            </p:childTnLst>
                          </p:cTn>
                        </p:par>
                        <p:par>
                          <p:cTn id="117" fill="hold" nodeType="afterGroup">
                            <p:stCondLst>
                              <p:cond delay="2500"/>
                            </p:stCondLst>
                            <p:childTnLst>
                              <p:par>
                                <p:cTn id="118" presetID="53" presetClass="entr" presetSubtype="16"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anim calcmode="lin" valueType="num">
                                      <p:cBhvr>
                                        <p:cTn id="120" dur="500" fill="hold"/>
                                        <p:tgtEl>
                                          <p:spTgt spid="43"/>
                                        </p:tgtEl>
                                        <p:attrNameLst>
                                          <p:attrName>ppt_w</p:attrName>
                                        </p:attrNameLst>
                                      </p:cBhvr>
                                      <p:tavLst>
                                        <p:tav tm="0">
                                          <p:val>
                                            <p:fltVal val="0"/>
                                          </p:val>
                                        </p:tav>
                                        <p:tav tm="100000">
                                          <p:val>
                                            <p:strVal val="#ppt_w"/>
                                          </p:val>
                                        </p:tav>
                                      </p:tavLst>
                                    </p:anim>
                                    <p:anim calcmode="lin" valueType="num">
                                      <p:cBhvr>
                                        <p:cTn id="121" dur="500" fill="hold"/>
                                        <p:tgtEl>
                                          <p:spTgt spid="43"/>
                                        </p:tgtEl>
                                        <p:attrNameLst>
                                          <p:attrName>ppt_h</p:attrName>
                                        </p:attrNameLst>
                                      </p:cBhvr>
                                      <p:tavLst>
                                        <p:tav tm="0">
                                          <p:val>
                                            <p:fltVal val="0"/>
                                          </p:val>
                                        </p:tav>
                                        <p:tav tm="100000">
                                          <p:val>
                                            <p:strVal val="#ppt_h"/>
                                          </p:val>
                                        </p:tav>
                                      </p:tavLst>
                                    </p:anim>
                                    <p:animEffect transition="in" filter="fade">
                                      <p:cBhvr>
                                        <p:cTn id="122" dur="500"/>
                                        <p:tgtEl>
                                          <p:spTgt spid="43"/>
                                        </p:tgtEl>
                                      </p:cBhvr>
                                    </p:animEffect>
                                  </p:childTnLst>
                                </p:cTn>
                              </p:par>
                            </p:childTnLst>
                          </p:cTn>
                        </p:par>
                        <p:par>
                          <p:cTn id="123" fill="hold" nodeType="afterGroup">
                            <p:stCondLst>
                              <p:cond delay="3000"/>
                            </p:stCondLst>
                            <p:childTnLst>
                              <p:par>
                                <p:cTn id="124" presetID="42" presetClass="entr" presetSubtype="0" fill="hold" grpId="0" nodeType="after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1000"/>
                                        <p:tgtEl>
                                          <p:spTgt spid="41"/>
                                        </p:tgtEl>
                                      </p:cBhvr>
                                    </p:animEffect>
                                    <p:anim calcmode="lin" valueType="num">
                                      <p:cBhvr>
                                        <p:cTn id="127" dur="1000" fill="hold"/>
                                        <p:tgtEl>
                                          <p:spTgt spid="41"/>
                                        </p:tgtEl>
                                        <p:attrNameLst>
                                          <p:attrName>ppt_x</p:attrName>
                                        </p:attrNameLst>
                                      </p:cBhvr>
                                      <p:tavLst>
                                        <p:tav tm="0">
                                          <p:val>
                                            <p:strVal val="#ppt_x"/>
                                          </p:val>
                                        </p:tav>
                                        <p:tav tm="100000">
                                          <p:val>
                                            <p:strVal val="#ppt_x"/>
                                          </p:val>
                                        </p:tav>
                                      </p:tavLst>
                                    </p:anim>
                                    <p:anim calcmode="lin" valueType="num">
                                      <p:cBhvr>
                                        <p:cTn id="1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P spid="18" grpId="0" animBg="1"/>
      <p:bldP spid="19" grpId="0" animBg="1"/>
      <p:bldP spid="20"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矩形 47"/>
          <p:cNvSpPr>
            <a:spLocks noChangeArrowheads="1"/>
          </p:cNvSpPr>
          <p:nvPr/>
        </p:nvSpPr>
        <p:spPr bwMode="auto">
          <a:xfrm>
            <a:off x="6020087" y="1820417"/>
            <a:ext cx="465057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
          <p:cNvSpPr>
            <a:spLocks noChangeArrowheads="1"/>
          </p:cNvSpPr>
          <p:nvPr/>
        </p:nvSpPr>
        <p:spPr bwMode="auto">
          <a:xfrm>
            <a:off x="6036603" y="1268762"/>
            <a:ext cx="106140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6095702" y="1729711"/>
            <a:ext cx="599566" cy="40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710312" y="1729711"/>
            <a:ext cx="1214526"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020087" y="3541021"/>
            <a:ext cx="4650577"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6036603" y="2989366"/>
            <a:ext cx="106140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36"/>
          <p:cNvSpPr/>
          <p:nvPr/>
        </p:nvSpPr>
        <p:spPr>
          <a:xfrm>
            <a:off x="6095702" y="3450315"/>
            <a:ext cx="599566" cy="40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710312" y="3450315"/>
            <a:ext cx="1214526"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625819" y="1333157"/>
            <a:ext cx="3913803" cy="3245473"/>
          </a:xfrm>
          <a:prstGeom prst="rect">
            <a:avLst/>
          </a:prstGeom>
          <a:blipFill>
            <a:blip r:embed="rId3"/>
            <a:stretch>
              <a:fillRect l="-12168" r="-121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Freeform 12"/>
          <p:cNvSpPr/>
          <p:nvPr/>
        </p:nvSpPr>
        <p:spPr bwMode="auto">
          <a:xfrm>
            <a:off x="1608675" y="4945857"/>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65000"/>
                  <a:lumOff val="35000"/>
                </a:schemeClr>
              </a:solidFill>
            </a:endParaRPr>
          </a:p>
        </p:txBody>
      </p:sp>
      <p:sp>
        <p:nvSpPr>
          <p:cNvPr id="41" name="Freeform 12"/>
          <p:cNvSpPr/>
          <p:nvPr/>
        </p:nvSpPr>
        <p:spPr bwMode="auto">
          <a:xfrm flipH="1" flipV="1">
            <a:off x="10246261" y="5923113"/>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50000"/>
                  <a:lumOff val="50000"/>
                </a:schemeClr>
              </a:solidFill>
            </a:endParaRPr>
          </a:p>
        </p:txBody>
      </p:sp>
      <p:sp>
        <p:nvSpPr>
          <p:cNvPr id="42" name="TextBox 41"/>
          <p:cNvSpPr txBox="1"/>
          <p:nvPr/>
        </p:nvSpPr>
        <p:spPr>
          <a:xfrm>
            <a:off x="1968575" y="5260057"/>
            <a:ext cx="8541902" cy="932563"/>
          </a:xfrm>
          <a:prstGeom prst="rect">
            <a:avLst/>
          </a:prstGeom>
          <a:noFill/>
        </p:spPr>
        <p:txBody>
          <a:bodyPr wrap="square" rtlCol="0">
            <a:spAutoFit/>
          </a:bodyPr>
          <a:lstStyle/>
          <a:p>
            <a:pPr>
              <a:lnSpc>
                <a:spcPct val="130000"/>
              </a:lnSpc>
              <a:spcBef>
                <a:spcPct val="0"/>
              </a:spcBef>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750"/>
                                        <p:tgtEl>
                                          <p:spTgt spid="34"/>
                                        </p:tgtEl>
                                      </p:cBhvr>
                                    </p:animEffect>
                                  </p:childTnLst>
                                </p:cTn>
                              </p:par>
                            </p:childTnLst>
                          </p:cTn>
                        </p:par>
                        <p:par>
                          <p:cTn id="20" fill="hold" nodeType="afterGroup">
                            <p:stCondLst>
                              <p:cond delay="225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750"/>
                                        <p:tgtEl>
                                          <p:spTgt spid="31"/>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750"/>
                                        <p:tgtEl>
                                          <p:spTgt spid="38"/>
                                        </p:tgtEl>
                                      </p:cBhvr>
                                    </p:animEffect>
                                  </p:childTnLst>
                                </p:cTn>
                              </p:par>
                            </p:childTnLst>
                          </p:cTn>
                        </p:par>
                        <p:par>
                          <p:cTn id="36" fill="hold" nodeType="afterGroup">
                            <p:stCondLst>
                              <p:cond delay="4750"/>
                            </p:stCondLst>
                            <p:childTnLst>
                              <p:par>
                                <p:cTn id="37" presetID="14" presetClass="entr" presetSubtype="1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750"/>
                                        <p:tgtEl>
                                          <p:spTgt spid="35"/>
                                        </p:tgtEl>
                                      </p:cBhvr>
                                    </p:animEffect>
                                  </p:childTnLst>
                                </p:cTn>
                              </p:par>
                            </p:childTnLst>
                          </p:cTn>
                        </p:par>
                        <p:par>
                          <p:cTn id="40" fill="hold" nodeType="afterGroup">
                            <p:stCondLst>
                              <p:cond delay="5500"/>
                            </p:stCondLst>
                            <p:childTnLst>
                              <p:par>
                                <p:cTn id="41" presetID="1"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3.56836E-06 -3.7037E-07 L 0.36686 0.15278" pathEditMode="relative" rAng="0" ptsTypes="AA">
                                      <p:cBhvr>
                                        <p:cTn id="44" dur="500" spd="-99900" fill="hold"/>
                                        <p:tgtEl>
                                          <p:spTgt spid="40"/>
                                        </p:tgtEl>
                                        <p:attrNameLst>
                                          <p:attrName>ppt_x</p:attrName>
                                          <p:attrName>ppt_y</p:attrName>
                                        </p:attrNameLst>
                                      </p:cBhvr>
                                      <p:rCtr x="18343" y="7639"/>
                                    </p:animMotion>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35" presetClass="path" presetSubtype="0" accel="50000" decel="50000" fill="hold" grpId="1" nodeType="withEffect">
                                  <p:stCondLst>
                                    <p:cond delay="0"/>
                                  </p:stCondLst>
                                  <p:childTnLst>
                                    <p:animMotion origin="layout" path="M 7.85742E-07 -3.33333E-06 L -0.39495 -0.11018" pathEditMode="relative" rAng="0" ptsTypes="AA">
                                      <p:cBhvr>
                                        <p:cTn id="48" dur="500" spd="-99900" fill="hold"/>
                                        <p:tgtEl>
                                          <p:spTgt spid="41"/>
                                        </p:tgtEl>
                                        <p:attrNameLst>
                                          <p:attrName>ppt_x</p:attrName>
                                          <p:attrName>ppt_y</p:attrName>
                                        </p:attrNameLst>
                                      </p:cBhvr>
                                      <p:rCtr x="-19748" y="-5509"/>
                                    </p:animMotion>
                                  </p:childTnLst>
                                </p:cTn>
                              </p:par>
                            </p:childTnLst>
                          </p:cTn>
                        </p:par>
                        <p:par>
                          <p:cTn id="49" fill="hold" nodeType="afterGroup">
                            <p:stCondLst>
                              <p:cond delay="6000"/>
                            </p:stCondLst>
                            <p:childTnLst>
                              <p:par>
                                <p:cTn id="50" presetID="18" presetClass="entr" presetSubtype="3"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strips(upRight)">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4" grpId="0" animBg="1"/>
      <p:bldP spid="35" grpId="0"/>
      <p:bldP spid="36" grpId="0"/>
      <p:bldP spid="37" grpId="0" animBg="1"/>
      <p:bldP spid="38" grpId="0" animBg="1"/>
      <p:bldP spid="39" grpId="0" animBg="1"/>
      <p:bldP spid="40" grpId="0" animBg="1"/>
      <p:bldP spid="40" grpId="1" animBg="1"/>
      <p:bldP spid="41" grpId="0" animBg="1"/>
      <p:bldP spid="41" grpId="1" animBg="1"/>
      <p:bldP spid="42"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Freeform 6"/>
          <p:cNvSpPr/>
          <p:nvPr/>
        </p:nvSpPr>
        <p:spPr bwMode="auto">
          <a:xfrm flipH="1">
            <a:off x="8204236" y="5547072"/>
            <a:ext cx="893518" cy="192303"/>
          </a:xfrm>
          <a:custGeom>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accent2"/>
          </a:solidFill>
          <a:ln>
            <a:noFill/>
          </a:ln>
        </p:spPr>
        <p:txBody>
          <a:bodyPr vert="horz" wrap="square" lIns="91440" tIns="45720" rIns="91440" bIns="45720" numCol="1" anchor="t" anchorCtr="0" compatLnSpc="1"/>
          <a:lstStyle/>
          <a:p>
            <a:endParaRPr lang="id-ID" sz="1350"/>
          </a:p>
        </p:txBody>
      </p:sp>
      <p:sp>
        <p:nvSpPr>
          <p:cNvPr id="25" name="Freeform 24"/>
          <p:cNvSpPr/>
          <p:nvPr/>
        </p:nvSpPr>
        <p:spPr>
          <a:xfrm flipH="1">
            <a:off x="7970041" y="5149894"/>
            <a:ext cx="1361907" cy="397176"/>
          </a:xfrm>
          <a:custGeom>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25"/>
          <p:cNvSpPr/>
          <p:nvPr/>
        </p:nvSpPr>
        <p:spPr>
          <a:xfrm flipH="1">
            <a:off x="8347231" y="5819538"/>
            <a:ext cx="607529" cy="129742"/>
          </a:xfrm>
          <a:custGeom>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reeform 5"/>
          <p:cNvSpPr/>
          <p:nvPr/>
        </p:nvSpPr>
        <p:spPr bwMode="auto">
          <a:xfrm>
            <a:off x="8541704" y="4382480"/>
            <a:ext cx="177731" cy="525463"/>
          </a:xfrm>
          <a:custGeom>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6"/>
          <p:cNvSpPr/>
          <p:nvPr/>
        </p:nvSpPr>
        <p:spPr bwMode="auto">
          <a:xfrm>
            <a:off x="8592485" y="4288817"/>
            <a:ext cx="139645" cy="161925"/>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7"/>
          <p:cNvSpPr/>
          <p:nvPr/>
        </p:nvSpPr>
        <p:spPr bwMode="auto">
          <a:xfrm>
            <a:off x="8576615" y="4347553"/>
            <a:ext cx="152340" cy="147638"/>
          </a:xfrm>
          <a:custGeom>
            <a:gdLst>
              <a:gd name="T0" fmla="*/ 85 w 96"/>
              <a:gd name="T1" fmla="*/ 93 h 93"/>
              <a:gd name="T2" fmla="*/ 0 w 96"/>
              <a:gd name="T3" fmla="*/ 81 h 93"/>
              <a:gd name="T4" fmla="*/ 11 w 96"/>
              <a:gd name="T5" fmla="*/ 0 h 93"/>
              <a:gd name="T6" fmla="*/ 96 w 96"/>
              <a:gd name="T7" fmla="*/ 12 h 93"/>
              <a:gd name="T8" fmla="*/ 85 w 96"/>
              <a:gd name="T9" fmla="*/ 93 h 93"/>
            </a:gd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8"/>
          <p:cNvSpPr/>
          <p:nvPr/>
        </p:nvSpPr>
        <p:spPr bwMode="auto">
          <a:xfrm>
            <a:off x="8565507" y="4888890"/>
            <a:ext cx="46020" cy="76200"/>
          </a:xfrm>
          <a:custGeom>
            <a:gdLst>
              <a:gd name="T0" fmla="*/ 0 w 21"/>
              <a:gd name="T1" fmla="*/ 5 h 35"/>
              <a:gd name="T2" fmla="*/ 5 w 21"/>
              <a:gd name="T3" fmla="*/ 26 h 35"/>
              <a:gd name="T4" fmla="*/ 21 w 21"/>
              <a:gd name="T5" fmla="*/ 9 h 35"/>
              <a:gd name="T6" fmla="*/ 0 w 21"/>
              <a:gd name="T7" fmla="*/ 5 h 35"/>
            </a:gd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9"/>
          <p:cNvSpPr/>
          <p:nvPr/>
        </p:nvSpPr>
        <p:spPr bwMode="auto">
          <a:xfrm>
            <a:off x="8725782" y="4380892"/>
            <a:ext cx="176144" cy="525463"/>
          </a:xfrm>
          <a:custGeom>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cxnLst>
              <a:cxn ang="0">
                <a:pos x="T0" y="T1"/>
              </a:cxn>
              <a:cxn ang="0">
                <a:pos x="T2" y="T3"/>
              </a:cxn>
              <a:cxn ang="0">
                <a:pos x="T4" y="T5"/>
              </a:cxn>
              <a:cxn ang="0">
                <a:pos x="T6" y="T7"/>
              </a:cxn>
              <a:cxn ang="0">
                <a:pos x="T8" y="T9"/>
              </a:cxn>
              <a:cxn ang="0">
                <a:pos x="T10" y="T11"/>
              </a:cxn>
              <a:cxn ang="0">
                <a:pos x="T12" y="T13"/>
              </a:cxn>
            </a:cxnLst>
            <a:rect l="0" t="0" r="r" b="b"/>
            <a:pathLst>
              <a:path w="110"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0"/>
          <p:cNvSpPr/>
          <p:nvPr/>
        </p:nvSpPr>
        <p:spPr bwMode="auto">
          <a:xfrm>
            <a:off x="8774977" y="4284055"/>
            <a:ext cx="139645" cy="161925"/>
          </a:xfrm>
          <a:custGeom>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1"/>
          <p:cNvSpPr/>
          <p:nvPr/>
        </p:nvSpPr>
        <p:spPr bwMode="auto">
          <a:xfrm>
            <a:off x="8760693" y="4345965"/>
            <a:ext cx="152340" cy="146050"/>
          </a:xfrm>
          <a:custGeom>
            <a:gdLst>
              <a:gd name="T0" fmla="*/ 85 w 96"/>
              <a:gd name="T1" fmla="*/ 92 h 92"/>
              <a:gd name="T2" fmla="*/ 0 w 96"/>
              <a:gd name="T3" fmla="*/ 81 h 92"/>
              <a:gd name="T4" fmla="*/ 11 w 96"/>
              <a:gd name="T5" fmla="*/ 0 h 92"/>
              <a:gd name="T6" fmla="*/ 96 w 96"/>
              <a:gd name="T7" fmla="*/ 11 h 92"/>
              <a:gd name="T8" fmla="*/ 85 w 96"/>
              <a:gd name="T9" fmla="*/ 92 h 92"/>
            </a:gd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2"/>
          <p:cNvSpPr/>
          <p:nvPr/>
        </p:nvSpPr>
        <p:spPr bwMode="auto">
          <a:xfrm>
            <a:off x="8749585" y="4884128"/>
            <a:ext cx="46020" cy="76200"/>
          </a:xfrm>
          <a:custGeom>
            <a:gdLst>
              <a:gd name="T0" fmla="*/ 0 w 21"/>
              <a:gd name="T1" fmla="*/ 6 h 35"/>
              <a:gd name="T2" fmla="*/ 5 w 21"/>
              <a:gd name="T3" fmla="*/ 27 h 35"/>
              <a:gd name="T4" fmla="*/ 21 w 21"/>
              <a:gd name="T5" fmla="*/ 10 h 35"/>
              <a:gd name="T6" fmla="*/ 0 w 21"/>
              <a:gd name="T7" fmla="*/ 6 h 35"/>
            </a:gd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3"/>
          <p:cNvSpPr/>
          <p:nvPr/>
        </p:nvSpPr>
        <p:spPr bwMode="auto">
          <a:xfrm>
            <a:off x="8886059" y="4384065"/>
            <a:ext cx="41259" cy="266700"/>
          </a:xfrm>
          <a:custGeom>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8" name="Group 123"/>
          <p:cNvGrpSpPr/>
          <p:nvPr/>
        </p:nvGrpSpPr>
        <p:grpSpPr>
          <a:xfrm>
            <a:off x="7651465" y="4261435"/>
            <a:ext cx="817244" cy="620713"/>
            <a:chOff x="7170738" y="4168775"/>
            <a:chExt cx="817563" cy="620713"/>
          </a:xfrm>
          <a:solidFill>
            <a:schemeClr val="accent4"/>
          </a:solidFill>
        </p:grpSpPr>
        <p:sp>
          <p:nvSpPr>
            <p:cNvPr id="49" name="Freeform 14"/>
            <p:cNvSpPr/>
            <p:nvPr/>
          </p:nvSpPr>
          <p:spPr bwMode="auto">
            <a:xfrm>
              <a:off x="7170738" y="4168775"/>
              <a:ext cx="785813" cy="354013"/>
            </a:xfrm>
            <a:custGeom>
              <a:gdLst>
                <a:gd name="T0" fmla="*/ 246 w 495"/>
                <a:gd name="T1" fmla="*/ 223 h 223"/>
                <a:gd name="T2" fmla="*/ 0 w 495"/>
                <a:gd name="T3" fmla="*/ 111 h 223"/>
                <a:gd name="T4" fmla="*/ 252 w 495"/>
                <a:gd name="T5" fmla="*/ 0 h 223"/>
                <a:gd name="T6" fmla="*/ 495 w 495"/>
                <a:gd name="T7" fmla="*/ 109 h 223"/>
                <a:gd name="T8" fmla="*/ 246 w 495"/>
                <a:gd name="T9" fmla="*/ 223 h 223"/>
              </a:gd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7"/>
            <p:cNvSpPr/>
            <p:nvPr/>
          </p:nvSpPr>
          <p:spPr bwMode="auto">
            <a:xfrm>
              <a:off x="7888288" y="4605338"/>
              <a:ext cx="55563" cy="171450"/>
            </a:xfrm>
            <a:custGeom>
              <a:gdLst>
                <a:gd name="T0" fmla="*/ 14 w 26"/>
                <a:gd name="T1" fmla="*/ 4 h 79"/>
                <a:gd name="T2" fmla="*/ 6 w 26"/>
                <a:gd name="T3" fmla="*/ 79 h 79"/>
                <a:gd name="T4" fmla="*/ 26 w 26"/>
                <a:gd name="T5" fmla="*/ 79 h 79"/>
                <a:gd name="T6" fmla="*/ 26 w 26"/>
                <a:gd name="T7" fmla="*/ 0 h 79"/>
                <a:gd name="T8" fmla="*/ 14 w 26"/>
                <a:gd name="T9" fmla="*/ 4 h 79"/>
              </a:gd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18"/>
            <p:cNvSpPr/>
            <p:nvPr/>
          </p:nvSpPr>
          <p:spPr bwMode="auto">
            <a:xfrm>
              <a:off x="7932738" y="4605338"/>
              <a:ext cx="55563" cy="171450"/>
            </a:xfrm>
            <a:custGeom>
              <a:gdLst>
                <a:gd name="T0" fmla="*/ 11 w 25"/>
                <a:gd name="T1" fmla="*/ 4 h 79"/>
                <a:gd name="T2" fmla="*/ 20 w 25"/>
                <a:gd name="T3" fmla="*/ 79 h 79"/>
                <a:gd name="T4" fmla="*/ 0 w 25"/>
                <a:gd name="T5" fmla="*/ 79 h 79"/>
                <a:gd name="T6" fmla="*/ 0 w 25"/>
                <a:gd name="T7" fmla="*/ 0 h 79"/>
                <a:gd name="T8" fmla="*/ 11 w 25"/>
                <a:gd name="T9" fmla="*/ 4 h 79"/>
              </a:gd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19"/>
            <p:cNvSpPr/>
            <p:nvPr/>
          </p:nvSpPr>
          <p:spPr bwMode="auto">
            <a:xfrm>
              <a:off x="7327900" y="4449763"/>
              <a:ext cx="455613" cy="339725"/>
            </a:xfrm>
            <a:custGeom>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5" name="Freeform 20"/>
          <p:cNvSpPr>
            <a:spLocks noEditPoints="1"/>
          </p:cNvSpPr>
          <p:nvPr/>
        </p:nvSpPr>
        <p:spPr bwMode="auto">
          <a:xfrm>
            <a:off x="6986562" y="2142515"/>
            <a:ext cx="477651" cy="503238"/>
          </a:xfrm>
          <a:custGeom>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Oval 21"/>
          <p:cNvSpPr>
            <a:spLocks noChangeArrowheads="1"/>
          </p:cNvSpPr>
          <p:nvPr/>
        </p:nvSpPr>
        <p:spPr bwMode="auto">
          <a:xfrm>
            <a:off x="10034959" y="2025040"/>
            <a:ext cx="141233"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2"/>
          <p:cNvSpPr/>
          <p:nvPr/>
        </p:nvSpPr>
        <p:spPr bwMode="auto">
          <a:xfrm>
            <a:off x="10085740" y="2129815"/>
            <a:ext cx="222163" cy="463550"/>
          </a:xfrm>
          <a:custGeom>
            <a:gdLst>
              <a:gd name="T0" fmla="*/ 0 w 102"/>
              <a:gd name="T1" fmla="*/ 6 h 213"/>
              <a:gd name="T2" fmla="*/ 68 w 102"/>
              <a:gd name="T3" fmla="*/ 184 h 213"/>
              <a:gd name="T4" fmla="*/ 99 w 102"/>
              <a:gd name="T5" fmla="*/ 213 h 213"/>
              <a:gd name="T6" fmla="*/ 23 w 102"/>
              <a:gd name="T7" fmla="*/ 0 h 213"/>
              <a:gd name="T8" fmla="*/ 0 w 102"/>
              <a:gd name="T9" fmla="*/ 6 h 213"/>
            </a:gd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3"/>
          <p:cNvSpPr/>
          <p:nvPr/>
        </p:nvSpPr>
        <p:spPr bwMode="auto">
          <a:xfrm>
            <a:off x="9890552" y="2129815"/>
            <a:ext cx="238032" cy="457200"/>
          </a:xfrm>
          <a:custGeom>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24"/>
          <p:cNvSpPr/>
          <p:nvPr/>
        </p:nvSpPr>
        <p:spPr bwMode="auto">
          <a:xfrm>
            <a:off x="10098434" y="1974242"/>
            <a:ext cx="25390" cy="79375"/>
          </a:xfrm>
          <a:custGeom>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25"/>
          <p:cNvSpPr>
            <a:spLocks noEditPoints="1"/>
          </p:cNvSpPr>
          <p:nvPr/>
        </p:nvSpPr>
        <p:spPr bwMode="auto">
          <a:xfrm>
            <a:off x="8962229" y="1632928"/>
            <a:ext cx="225337" cy="609600"/>
          </a:xfrm>
          <a:custGeom>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26"/>
          <p:cNvSpPr>
            <a:spLocks noEditPoints="1"/>
          </p:cNvSpPr>
          <p:nvPr/>
        </p:nvSpPr>
        <p:spPr bwMode="auto">
          <a:xfrm>
            <a:off x="8768629" y="1825015"/>
            <a:ext cx="610949" cy="223838"/>
          </a:xfrm>
          <a:custGeom>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27"/>
          <p:cNvSpPr>
            <a:spLocks noEditPoints="1"/>
          </p:cNvSpPr>
          <p:nvPr/>
        </p:nvSpPr>
        <p:spPr bwMode="auto">
          <a:xfrm>
            <a:off x="8814648" y="1686905"/>
            <a:ext cx="518910" cy="498475"/>
          </a:xfrm>
          <a:custGeom>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28"/>
          <p:cNvSpPr>
            <a:spLocks noEditPoints="1"/>
          </p:cNvSpPr>
          <p:nvPr/>
        </p:nvSpPr>
        <p:spPr bwMode="auto">
          <a:xfrm>
            <a:off x="8814648" y="1686905"/>
            <a:ext cx="518910" cy="498475"/>
          </a:xfrm>
          <a:custGeom>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Oval 29"/>
          <p:cNvSpPr>
            <a:spLocks noChangeArrowheads="1"/>
          </p:cNvSpPr>
          <p:nvPr/>
        </p:nvSpPr>
        <p:spPr bwMode="auto">
          <a:xfrm>
            <a:off x="9028877" y="1890105"/>
            <a:ext cx="93626"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30"/>
          <p:cNvSpPr>
            <a:spLocks noEditPoints="1"/>
          </p:cNvSpPr>
          <p:nvPr/>
        </p:nvSpPr>
        <p:spPr bwMode="auto">
          <a:xfrm>
            <a:off x="9747734" y="1459892"/>
            <a:ext cx="257075" cy="487363"/>
          </a:xfrm>
          <a:custGeom>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Rectangle 31"/>
          <p:cNvSpPr>
            <a:spLocks noChangeArrowheads="1"/>
          </p:cNvSpPr>
          <p:nvPr/>
        </p:nvSpPr>
        <p:spPr bwMode="auto">
          <a:xfrm>
            <a:off x="9619197" y="1458305"/>
            <a:ext cx="65063"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4" name="Freeform 32"/>
          <p:cNvSpPr>
            <a:spLocks noEditPoints="1"/>
          </p:cNvSpPr>
          <p:nvPr/>
        </p:nvSpPr>
        <p:spPr bwMode="auto">
          <a:xfrm>
            <a:off x="7511819" y="3849080"/>
            <a:ext cx="561756" cy="411163"/>
          </a:xfrm>
          <a:custGeom>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75" name="Group 127"/>
          <p:cNvGrpSpPr/>
          <p:nvPr/>
        </p:nvGrpSpPr>
        <p:grpSpPr>
          <a:xfrm>
            <a:off x="9090765" y="4260240"/>
            <a:ext cx="507803" cy="654050"/>
            <a:chOff x="8610600" y="4127500"/>
            <a:chExt cx="508001" cy="654050"/>
          </a:xfrm>
          <a:solidFill>
            <a:schemeClr val="accent2"/>
          </a:solidFill>
        </p:grpSpPr>
        <p:sp>
          <p:nvSpPr>
            <p:cNvPr id="76" name="Freeform 33"/>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34"/>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35"/>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36"/>
            <p:cNvSpPr/>
            <p:nvPr/>
          </p:nvSpPr>
          <p:spPr bwMode="auto">
            <a:xfrm>
              <a:off x="8729663" y="4613275"/>
              <a:ext cx="141288" cy="168275"/>
            </a:xfrm>
            <a:custGeom>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37"/>
            <p:cNvSpPr/>
            <p:nvPr/>
          </p:nvSpPr>
          <p:spPr bwMode="auto">
            <a:xfrm>
              <a:off x="8855075" y="4613275"/>
              <a:ext cx="134938" cy="168275"/>
            </a:xfrm>
            <a:custGeom>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38"/>
            <p:cNvSpPr/>
            <p:nvPr/>
          </p:nvSpPr>
          <p:spPr bwMode="auto">
            <a:xfrm>
              <a:off x="8618538" y="4127500"/>
              <a:ext cx="500063" cy="503238"/>
            </a:xfrm>
            <a:custGeom>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39"/>
            <p:cNvSpPr>
              <a:spLocks noEditPoints="1"/>
            </p:cNvSpPr>
            <p:nvPr/>
          </p:nvSpPr>
          <p:spPr bwMode="auto">
            <a:xfrm>
              <a:off x="8621713" y="4137025"/>
              <a:ext cx="442913" cy="441325"/>
            </a:xfrm>
            <a:custGeom>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40"/>
            <p:cNvSpPr/>
            <p:nvPr/>
          </p:nvSpPr>
          <p:spPr bwMode="auto">
            <a:xfrm>
              <a:off x="8610600" y="4144963"/>
              <a:ext cx="496888" cy="433388"/>
            </a:xfrm>
            <a:custGeom>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4" name="Freeform 41"/>
          <p:cNvSpPr>
            <a:spLocks noEditPoints="1"/>
          </p:cNvSpPr>
          <p:nvPr/>
        </p:nvSpPr>
        <p:spPr bwMode="auto">
          <a:xfrm>
            <a:off x="9511288" y="3599842"/>
            <a:ext cx="428458" cy="390525"/>
          </a:xfrm>
          <a:custGeom>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42"/>
          <p:cNvSpPr/>
          <p:nvPr/>
        </p:nvSpPr>
        <p:spPr bwMode="auto">
          <a:xfrm>
            <a:off x="9622371" y="3960203"/>
            <a:ext cx="92039" cy="198438"/>
          </a:xfrm>
          <a:custGeom>
            <a:gdLst>
              <a:gd name="T0" fmla="*/ 33 w 58"/>
              <a:gd name="T1" fmla="*/ 125 h 125"/>
              <a:gd name="T2" fmla="*/ 0 w 58"/>
              <a:gd name="T3" fmla="*/ 118 h 125"/>
              <a:gd name="T4" fmla="*/ 25 w 58"/>
              <a:gd name="T5" fmla="*/ 0 h 125"/>
              <a:gd name="T6" fmla="*/ 58 w 58"/>
              <a:gd name="T7" fmla="*/ 7 h 125"/>
              <a:gd name="T8" fmla="*/ 33 w 58"/>
              <a:gd name="T9" fmla="*/ 125 h 125"/>
            </a:gdLst>
            <a:cxnLst>
              <a:cxn ang="0">
                <a:pos x="T0" y="T1"/>
              </a:cxn>
              <a:cxn ang="0">
                <a:pos x="T2" y="T3"/>
              </a:cxn>
              <a:cxn ang="0">
                <a:pos x="T4" y="T5"/>
              </a:cxn>
              <a:cxn ang="0">
                <a:pos x="T6" y="T7"/>
              </a:cxn>
              <a:cxn ang="0">
                <a:pos x="T8" y="T9"/>
              </a:cxn>
            </a:cxnLst>
            <a:rect l="0" t="0" r="r" b="b"/>
            <a:pathLst>
              <a:path w="57"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43"/>
          <p:cNvSpPr/>
          <p:nvPr/>
        </p:nvSpPr>
        <p:spPr bwMode="auto">
          <a:xfrm>
            <a:off x="9584285" y="4020528"/>
            <a:ext cx="130124" cy="268288"/>
          </a:xfrm>
          <a:custGeom>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44"/>
          <p:cNvSpPr/>
          <p:nvPr/>
        </p:nvSpPr>
        <p:spPr bwMode="auto">
          <a:xfrm>
            <a:off x="8395711" y="1015392"/>
            <a:ext cx="523670" cy="479425"/>
          </a:xfrm>
          <a:custGeom>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8" name="Freeform 45"/>
          <p:cNvSpPr>
            <a:spLocks noEditPoints="1"/>
          </p:cNvSpPr>
          <p:nvPr/>
        </p:nvSpPr>
        <p:spPr bwMode="auto">
          <a:xfrm>
            <a:off x="8240197" y="3676040"/>
            <a:ext cx="637926" cy="528638"/>
          </a:xfrm>
          <a:custGeom>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1">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46"/>
          <p:cNvSpPr>
            <a:spLocks noEditPoints="1"/>
          </p:cNvSpPr>
          <p:nvPr/>
        </p:nvSpPr>
        <p:spPr bwMode="auto">
          <a:xfrm>
            <a:off x="9368469" y="2623530"/>
            <a:ext cx="818830" cy="955675"/>
          </a:xfrm>
          <a:custGeom>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0" name="Freeform 47"/>
          <p:cNvSpPr>
            <a:spLocks noEditPoints="1"/>
          </p:cNvSpPr>
          <p:nvPr/>
        </p:nvSpPr>
        <p:spPr bwMode="auto">
          <a:xfrm>
            <a:off x="9988940" y="2902930"/>
            <a:ext cx="353875" cy="695325"/>
          </a:xfrm>
          <a:custGeom>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1" name="Freeform 48"/>
          <p:cNvSpPr>
            <a:spLocks noEditPoints="1"/>
          </p:cNvSpPr>
          <p:nvPr/>
        </p:nvSpPr>
        <p:spPr bwMode="auto">
          <a:xfrm>
            <a:off x="8754345" y="2991828"/>
            <a:ext cx="579212" cy="579438"/>
          </a:xfrm>
          <a:custGeom>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49"/>
          <p:cNvSpPr/>
          <p:nvPr/>
        </p:nvSpPr>
        <p:spPr bwMode="auto">
          <a:xfrm>
            <a:off x="8860668" y="3175978"/>
            <a:ext cx="288812" cy="152400"/>
          </a:xfrm>
          <a:custGeom>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93" name="Group 126"/>
          <p:cNvGrpSpPr/>
          <p:nvPr/>
        </p:nvGrpSpPr>
        <p:grpSpPr>
          <a:xfrm>
            <a:off x="8986030" y="3737953"/>
            <a:ext cx="453848" cy="431800"/>
            <a:chOff x="8505825" y="3605213"/>
            <a:chExt cx="454025" cy="431800"/>
          </a:xfrm>
        </p:grpSpPr>
        <p:sp>
          <p:nvSpPr>
            <p:cNvPr id="94" name="Freeform 50"/>
            <p:cNvSpPr/>
            <p:nvPr/>
          </p:nvSpPr>
          <p:spPr bwMode="auto">
            <a:xfrm>
              <a:off x="8505825" y="3694113"/>
              <a:ext cx="454025" cy="342900"/>
            </a:xfrm>
            <a:custGeom>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51"/>
            <p:cNvSpPr/>
            <p:nvPr/>
          </p:nvSpPr>
          <p:spPr bwMode="auto">
            <a:xfrm>
              <a:off x="8709025" y="3605213"/>
              <a:ext cx="123825" cy="157163"/>
            </a:xfrm>
            <a:custGeom>
              <a:gdLst>
                <a:gd name="T0" fmla="*/ 12 w 57"/>
                <a:gd name="T1" fmla="*/ 72 h 72"/>
                <a:gd name="T2" fmla="*/ 27 w 57"/>
                <a:gd name="T3" fmla="*/ 0 h 72"/>
                <a:gd name="T4" fmla="*/ 57 w 57"/>
                <a:gd name="T5" fmla="*/ 6 h 72"/>
                <a:gd name="T6" fmla="*/ 12 w 57"/>
                <a:gd name="T7" fmla="*/ 72 h 72"/>
              </a:gd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6" name="Freeform 52"/>
          <p:cNvSpPr/>
          <p:nvPr/>
        </p:nvSpPr>
        <p:spPr bwMode="auto">
          <a:xfrm>
            <a:off x="7586403" y="1167790"/>
            <a:ext cx="679185" cy="552450"/>
          </a:xfrm>
          <a:custGeom>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53"/>
          <p:cNvSpPr/>
          <p:nvPr/>
        </p:nvSpPr>
        <p:spPr bwMode="auto">
          <a:xfrm>
            <a:off x="8102139" y="1137630"/>
            <a:ext cx="187252" cy="257175"/>
          </a:xfrm>
          <a:custGeom>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8" name="Freeform 54"/>
          <p:cNvSpPr/>
          <p:nvPr/>
        </p:nvSpPr>
        <p:spPr bwMode="auto">
          <a:xfrm>
            <a:off x="7675268" y="1313840"/>
            <a:ext cx="514149" cy="336550"/>
          </a:xfrm>
          <a:custGeom>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55"/>
          <p:cNvSpPr>
            <a:spLocks noEditPoints="1"/>
          </p:cNvSpPr>
          <p:nvPr/>
        </p:nvSpPr>
        <p:spPr bwMode="auto">
          <a:xfrm>
            <a:off x="7256332" y="1609115"/>
            <a:ext cx="296747" cy="520700"/>
          </a:xfrm>
          <a:custGeom>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00" name="Freeform 56"/>
          <p:cNvSpPr>
            <a:spLocks noEditPoints="1"/>
          </p:cNvSpPr>
          <p:nvPr/>
        </p:nvSpPr>
        <p:spPr bwMode="auto">
          <a:xfrm>
            <a:off x="6986562" y="2699728"/>
            <a:ext cx="555408" cy="604838"/>
          </a:xfrm>
          <a:custGeom>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57"/>
          <p:cNvSpPr>
            <a:spLocks noEditPoints="1"/>
          </p:cNvSpPr>
          <p:nvPr/>
        </p:nvSpPr>
        <p:spPr bwMode="auto">
          <a:xfrm>
            <a:off x="9035224" y="1136042"/>
            <a:ext cx="528432" cy="519113"/>
          </a:xfrm>
          <a:custGeom>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58"/>
          <p:cNvSpPr>
            <a:spLocks noEditPoints="1"/>
          </p:cNvSpPr>
          <p:nvPr/>
        </p:nvSpPr>
        <p:spPr bwMode="auto">
          <a:xfrm>
            <a:off x="7168546" y="3301664"/>
            <a:ext cx="514149" cy="520700"/>
          </a:xfrm>
          <a:custGeom>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03" name="Rectangle 59"/>
          <p:cNvSpPr>
            <a:spLocks noChangeArrowheads="1"/>
          </p:cNvSpPr>
          <p:nvPr/>
        </p:nvSpPr>
        <p:spPr bwMode="auto">
          <a:xfrm>
            <a:off x="9163761" y="2807678"/>
            <a:ext cx="62681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4" name="Rectangle 60"/>
          <p:cNvSpPr>
            <a:spLocks noChangeArrowheads="1"/>
          </p:cNvSpPr>
          <p:nvPr/>
        </p:nvSpPr>
        <p:spPr bwMode="auto">
          <a:xfrm>
            <a:off x="9189151" y="2744178"/>
            <a:ext cx="5760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5" name="Rectangle 61"/>
          <p:cNvSpPr>
            <a:spLocks noChangeArrowheads="1"/>
          </p:cNvSpPr>
          <p:nvPr/>
        </p:nvSpPr>
        <p:spPr bwMode="auto">
          <a:xfrm>
            <a:off x="9416075" y="2679090"/>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6" name="Rectangle 62"/>
          <p:cNvSpPr>
            <a:spLocks noChangeArrowheads="1"/>
          </p:cNvSpPr>
          <p:nvPr/>
        </p:nvSpPr>
        <p:spPr bwMode="auto">
          <a:xfrm>
            <a:off x="9438291" y="2445728"/>
            <a:ext cx="7775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7" name="Rectangle 63"/>
          <p:cNvSpPr>
            <a:spLocks noChangeArrowheads="1"/>
          </p:cNvSpPr>
          <p:nvPr/>
        </p:nvSpPr>
        <p:spPr bwMode="auto">
          <a:xfrm>
            <a:off x="9416075" y="2433028"/>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8" name="Rectangle 64"/>
          <p:cNvSpPr>
            <a:spLocks noChangeArrowheads="1"/>
          </p:cNvSpPr>
          <p:nvPr/>
        </p:nvSpPr>
        <p:spPr bwMode="auto">
          <a:xfrm>
            <a:off x="9601741" y="2679090"/>
            <a:ext cx="119017"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9" name="Rectangle 65"/>
          <p:cNvSpPr>
            <a:spLocks noChangeArrowheads="1"/>
          </p:cNvSpPr>
          <p:nvPr/>
        </p:nvSpPr>
        <p:spPr bwMode="auto">
          <a:xfrm>
            <a:off x="9622370" y="2445728"/>
            <a:ext cx="7617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0" name="Rectangle 66"/>
          <p:cNvSpPr>
            <a:spLocks noChangeArrowheads="1"/>
          </p:cNvSpPr>
          <p:nvPr/>
        </p:nvSpPr>
        <p:spPr bwMode="auto">
          <a:xfrm>
            <a:off x="9601741" y="2433028"/>
            <a:ext cx="119017"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1" name="Rectangle 67"/>
          <p:cNvSpPr>
            <a:spLocks noChangeArrowheads="1"/>
          </p:cNvSpPr>
          <p:nvPr/>
        </p:nvSpPr>
        <p:spPr bwMode="auto">
          <a:xfrm>
            <a:off x="9233583" y="2679090"/>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2" name="Rectangle 68"/>
          <p:cNvSpPr>
            <a:spLocks noChangeArrowheads="1"/>
          </p:cNvSpPr>
          <p:nvPr/>
        </p:nvSpPr>
        <p:spPr bwMode="auto">
          <a:xfrm>
            <a:off x="9254214" y="2445728"/>
            <a:ext cx="79344"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3" name="Rectangle 69"/>
          <p:cNvSpPr>
            <a:spLocks noChangeArrowheads="1"/>
          </p:cNvSpPr>
          <p:nvPr/>
        </p:nvSpPr>
        <p:spPr bwMode="auto">
          <a:xfrm>
            <a:off x="9233583" y="2433028"/>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4" name="Rectangle 70"/>
          <p:cNvSpPr>
            <a:spLocks noChangeArrowheads="1"/>
          </p:cNvSpPr>
          <p:nvPr/>
        </p:nvSpPr>
        <p:spPr bwMode="auto">
          <a:xfrm>
            <a:off x="9189151" y="2363178"/>
            <a:ext cx="5760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5" name="Freeform 71"/>
          <p:cNvSpPr/>
          <p:nvPr/>
        </p:nvSpPr>
        <p:spPr bwMode="auto">
          <a:xfrm>
            <a:off x="9189151" y="2179028"/>
            <a:ext cx="576038" cy="184150"/>
          </a:xfrm>
          <a:custGeom>
            <a:gdLst>
              <a:gd name="T0" fmla="*/ 181 w 363"/>
              <a:gd name="T1" fmla="*/ 0 h 116"/>
              <a:gd name="T2" fmla="*/ 363 w 363"/>
              <a:gd name="T3" fmla="*/ 116 h 116"/>
              <a:gd name="T4" fmla="*/ 0 w 363"/>
              <a:gd name="T5" fmla="*/ 116 h 116"/>
              <a:gd name="T6" fmla="*/ 181 w 363"/>
              <a:gd name="T7" fmla="*/ 0 h 116"/>
            </a:gdLst>
            <a:cxnLst>
              <a:cxn ang="0">
                <a:pos x="T0" y="T1"/>
              </a:cxn>
              <a:cxn ang="0">
                <a:pos x="T2" y="T3"/>
              </a:cxn>
              <a:cxn ang="0">
                <a:pos x="T4" y="T5"/>
              </a:cxn>
              <a:cxn ang="0">
                <a:pos x="T6" y="T7"/>
              </a:cxn>
            </a:cxnLst>
            <a:rect l="0" t="0" r="r" b="b"/>
            <a:pathLst>
              <a:path w="363" h="115">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72"/>
          <p:cNvSpPr>
            <a:spLocks noEditPoints="1"/>
          </p:cNvSpPr>
          <p:nvPr/>
        </p:nvSpPr>
        <p:spPr bwMode="auto">
          <a:xfrm>
            <a:off x="7605444" y="2345715"/>
            <a:ext cx="799788" cy="522288"/>
          </a:xfrm>
          <a:custGeom>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73"/>
          <p:cNvSpPr>
            <a:spLocks noEditPoints="1"/>
          </p:cNvSpPr>
          <p:nvPr/>
        </p:nvSpPr>
        <p:spPr bwMode="auto">
          <a:xfrm>
            <a:off x="9370055" y="2918805"/>
            <a:ext cx="187252" cy="327025"/>
          </a:xfrm>
          <a:custGeom>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74"/>
          <p:cNvSpPr>
            <a:spLocks noEditPoints="1"/>
          </p:cNvSpPr>
          <p:nvPr/>
        </p:nvSpPr>
        <p:spPr bwMode="auto">
          <a:xfrm>
            <a:off x="7735570" y="1798030"/>
            <a:ext cx="376091" cy="460375"/>
          </a:xfrm>
          <a:custGeom>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19" name="Freeform 75"/>
          <p:cNvSpPr>
            <a:spLocks noEditPoints="1"/>
          </p:cNvSpPr>
          <p:nvPr/>
        </p:nvSpPr>
        <p:spPr bwMode="auto">
          <a:xfrm>
            <a:off x="8459187" y="2282215"/>
            <a:ext cx="569690" cy="571500"/>
          </a:xfrm>
          <a:custGeom>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20" name="Freeform 76"/>
          <p:cNvSpPr>
            <a:spLocks noEditPoints="1"/>
          </p:cNvSpPr>
          <p:nvPr/>
        </p:nvSpPr>
        <p:spPr bwMode="auto">
          <a:xfrm>
            <a:off x="7891084" y="3018817"/>
            <a:ext cx="642687" cy="487363"/>
          </a:xfrm>
          <a:custGeom>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21" name="Freeform 77"/>
          <p:cNvSpPr/>
          <p:nvPr/>
        </p:nvSpPr>
        <p:spPr bwMode="auto">
          <a:xfrm>
            <a:off x="8171963" y="2304440"/>
            <a:ext cx="214229" cy="160338"/>
          </a:xfrm>
          <a:custGeom>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78"/>
          <p:cNvSpPr/>
          <p:nvPr/>
        </p:nvSpPr>
        <p:spPr bwMode="auto">
          <a:xfrm>
            <a:off x="8267175" y="2263167"/>
            <a:ext cx="58715" cy="73025"/>
          </a:xfrm>
          <a:custGeom>
            <a:gdLst>
              <a:gd name="T0" fmla="*/ 6 w 27"/>
              <a:gd name="T1" fmla="*/ 34 h 34"/>
              <a:gd name="T2" fmla="*/ 13 w 27"/>
              <a:gd name="T3" fmla="*/ 0 h 34"/>
              <a:gd name="T4" fmla="*/ 27 w 27"/>
              <a:gd name="T5" fmla="*/ 3 h 34"/>
              <a:gd name="T6" fmla="*/ 6 w 27"/>
              <a:gd name="T7" fmla="*/ 34 h 34"/>
            </a:gd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79"/>
          <p:cNvSpPr>
            <a:spLocks noEditPoints="1"/>
          </p:cNvSpPr>
          <p:nvPr/>
        </p:nvSpPr>
        <p:spPr bwMode="auto">
          <a:xfrm>
            <a:off x="7933931" y="3599840"/>
            <a:ext cx="225337" cy="312738"/>
          </a:xfrm>
          <a:custGeom>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0"/>
          <p:cNvSpPr>
            <a:spLocks noEditPoints="1"/>
          </p:cNvSpPr>
          <p:nvPr/>
        </p:nvSpPr>
        <p:spPr bwMode="auto">
          <a:xfrm>
            <a:off x="9665216" y="1996467"/>
            <a:ext cx="282465" cy="309563"/>
          </a:xfrm>
          <a:custGeom>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1"/>
          <p:cNvSpPr>
            <a:spLocks noEditPoints="1"/>
          </p:cNvSpPr>
          <p:nvPr/>
        </p:nvSpPr>
        <p:spPr bwMode="auto">
          <a:xfrm>
            <a:off x="8252893" y="1580542"/>
            <a:ext cx="426871" cy="614363"/>
          </a:xfrm>
          <a:custGeom>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2"/>
          <p:cNvSpPr>
            <a:spLocks noEditPoints="1"/>
          </p:cNvSpPr>
          <p:nvPr/>
        </p:nvSpPr>
        <p:spPr bwMode="auto">
          <a:xfrm>
            <a:off x="8100552" y="1493228"/>
            <a:ext cx="245967" cy="217488"/>
          </a:xfrm>
          <a:custGeom>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83"/>
          <p:cNvSpPr/>
          <p:nvPr/>
        </p:nvSpPr>
        <p:spPr bwMode="auto">
          <a:xfrm>
            <a:off x="8030728" y="1623405"/>
            <a:ext cx="107908" cy="68263"/>
          </a:xfrm>
          <a:custGeom>
            <a:gdLst>
              <a:gd name="T0" fmla="*/ 7 w 68"/>
              <a:gd name="T1" fmla="*/ 43 h 43"/>
              <a:gd name="T2" fmla="*/ 0 w 68"/>
              <a:gd name="T3" fmla="*/ 25 h 43"/>
              <a:gd name="T4" fmla="*/ 62 w 68"/>
              <a:gd name="T5" fmla="*/ 0 h 43"/>
              <a:gd name="T6" fmla="*/ 68 w 68"/>
              <a:gd name="T7" fmla="*/ 18 h 43"/>
              <a:gd name="T8" fmla="*/ 7 w 68"/>
              <a:gd name="T9" fmla="*/ 43 h 43"/>
            </a:gd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84"/>
          <p:cNvSpPr/>
          <p:nvPr/>
        </p:nvSpPr>
        <p:spPr bwMode="auto">
          <a:xfrm>
            <a:off x="7962494" y="1632928"/>
            <a:ext cx="145993" cy="88900"/>
          </a:xfrm>
          <a:custGeom>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85"/>
          <p:cNvSpPr>
            <a:spLocks noEditPoints="1"/>
          </p:cNvSpPr>
          <p:nvPr/>
        </p:nvSpPr>
        <p:spPr bwMode="auto">
          <a:xfrm>
            <a:off x="7878388" y="2791803"/>
            <a:ext cx="445914" cy="158750"/>
          </a:xfrm>
          <a:custGeom>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86"/>
          <p:cNvSpPr/>
          <p:nvPr/>
        </p:nvSpPr>
        <p:spPr bwMode="auto">
          <a:xfrm>
            <a:off x="9725518" y="3201380"/>
            <a:ext cx="245967" cy="315913"/>
          </a:xfrm>
          <a:custGeom>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87"/>
          <p:cNvSpPr/>
          <p:nvPr/>
        </p:nvSpPr>
        <p:spPr bwMode="auto">
          <a:xfrm>
            <a:off x="9865163" y="3190265"/>
            <a:ext cx="119017" cy="82550"/>
          </a:xfrm>
          <a:custGeom>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88"/>
          <p:cNvSpPr/>
          <p:nvPr/>
        </p:nvSpPr>
        <p:spPr bwMode="auto">
          <a:xfrm>
            <a:off x="9773124" y="3255355"/>
            <a:ext cx="163449" cy="227013"/>
          </a:xfrm>
          <a:custGeom>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89"/>
          <p:cNvSpPr>
            <a:spLocks noEditPoints="1"/>
          </p:cNvSpPr>
          <p:nvPr/>
        </p:nvSpPr>
        <p:spPr bwMode="auto">
          <a:xfrm>
            <a:off x="9392272" y="1963130"/>
            <a:ext cx="222163" cy="161925"/>
          </a:xfrm>
          <a:custGeom>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90"/>
          <p:cNvSpPr/>
          <p:nvPr/>
        </p:nvSpPr>
        <p:spPr bwMode="auto">
          <a:xfrm>
            <a:off x="7540383" y="3023578"/>
            <a:ext cx="206294" cy="266700"/>
          </a:xfrm>
          <a:custGeom>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91"/>
          <p:cNvSpPr/>
          <p:nvPr/>
        </p:nvSpPr>
        <p:spPr bwMode="auto">
          <a:xfrm>
            <a:off x="7527688" y="3014053"/>
            <a:ext cx="101560" cy="69850"/>
          </a:xfrm>
          <a:custGeom>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92"/>
          <p:cNvSpPr/>
          <p:nvPr/>
        </p:nvSpPr>
        <p:spPr bwMode="auto">
          <a:xfrm>
            <a:off x="7568948" y="3071203"/>
            <a:ext cx="139645" cy="192088"/>
          </a:xfrm>
          <a:custGeom>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93"/>
          <p:cNvSpPr>
            <a:spLocks noEditPoints="1"/>
          </p:cNvSpPr>
          <p:nvPr/>
        </p:nvSpPr>
        <p:spPr bwMode="auto">
          <a:xfrm>
            <a:off x="8900340" y="4674580"/>
            <a:ext cx="218989" cy="239713"/>
          </a:xfrm>
          <a:custGeom>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94"/>
          <p:cNvSpPr/>
          <p:nvPr/>
        </p:nvSpPr>
        <p:spPr bwMode="auto">
          <a:xfrm>
            <a:off x="8635331" y="3095017"/>
            <a:ext cx="63475" cy="60325"/>
          </a:xfrm>
          <a:custGeom>
            <a:gdLst>
              <a:gd name="T0" fmla="*/ 28 w 29"/>
              <a:gd name="T1" fmla="*/ 16 h 28"/>
              <a:gd name="T2" fmla="*/ 12 w 29"/>
              <a:gd name="T3" fmla="*/ 27 h 28"/>
              <a:gd name="T4" fmla="*/ 1 w 29"/>
              <a:gd name="T5" fmla="*/ 12 h 28"/>
              <a:gd name="T6" fmla="*/ 17 w 29"/>
              <a:gd name="T7" fmla="*/ 1 h 28"/>
              <a:gd name="T8" fmla="*/ 28 w 29"/>
              <a:gd name="T9" fmla="*/ 16 h 28"/>
            </a:gdLst>
            <a:cxnLst>
              <a:cxn ang="0">
                <a:pos x="T0" y="T1"/>
              </a:cxn>
              <a:cxn ang="0">
                <a:pos x="T2" y="T3"/>
              </a:cxn>
              <a:cxn ang="0">
                <a:pos x="T4" y="T5"/>
              </a:cxn>
              <a:cxn ang="0">
                <a:pos x="T6" y="T7"/>
              </a:cxn>
              <a:cxn ang="0">
                <a:pos x="T8" y="T9"/>
              </a:cxn>
            </a:cxnLst>
            <a:rect l="0" t="0" r="r" b="b"/>
            <a:pathLst>
              <a:path w="28"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95"/>
          <p:cNvSpPr/>
          <p:nvPr/>
        </p:nvSpPr>
        <p:spPr bwMode="auto">
          <a:xfrm>
            <a:off x="8621049" y="2912453"/>
            <a:ext cx="58715" cy="196850"/>
          </a:xfrm>
          <a:custGeom>
            <a:gdLst>
              <a:gd name="T0" fmla="*/ 27 w 27"/>
              <a:gd name="T1" fmla="*/ 90 h 91"/>
              <a:gd name="T2" fmla="*/ 12 w 27"/>
              <a:gd name="T3" fmla="*/ 14 h 91"/>
              <a:gd name="T4" fmla="*/ 1 w 27"/>
              <a:gd name="T5" fmla="*/ 0 h 91"/>
              <a:gd name="T6" fmla="*/ 17 w 27"/>
              <a:gd name="T7" fmla="*/ 91 h 91"/>
              <a:gd name="T8" fmla="*/ 27 w 27"/>
              <a:gd name="T9" fmla="*/ 90 h 91"/>
            </a:gd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96"/>
          <p:cNvSpPr/>
          <p:nvPr/>
        </p:nvSpPr>
        <p:spPr bwMode="auto">
          <a:xfrm>
            <a:off x="8662307" y="2944205"/>
            <a:ext cx="126950" cy="169863"/>
          </a:xfrm>
          <a:custGeom>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97"/>
          <p:cNvSpPr/>
          <p:nvPr/>
        </p:nvSpPr>
        <p:spPr bwMode="auto">
          <a:xfrm>
            <a:off x="8651200" y="3141053"/>
            <a:ext cx="15869" cy="31750"/>
          </a:xfrm>
          <a:custGeom>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98"/>
          <p:cNvSpPr>
            <a:spLocks noEditPoints="1"/>
          </p:cNvSpPr>
          <p:nvPr/>
        </p:nvSpPr>
        <p:spPr bwMode="auto">
          <a:xfrm>
            <a:off x="8600420" y="1532915"/>
            <a:ext cx="220577" cy="236538"/>
          </a:xfrm>
          <a:custGeom>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燕尾形 142"/>
          <p:cNvSpPr/>
          <p:nvPr/>
        </p:nvSpPr>
        <p:spPr>
          <a:xfrm rot="5400000">
            <a:off x="2532926" y="2023616"/>
            <a:ext cx="360040" cy="57583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4" name="直接连接符 143"/>
          <p:cNvCxnSpPr/>
          <p:nvPr/>
        </p:nvCxnSpPr>
        <p:spPr>
          <a:xfrm>
            <a:off x="2712946" y="2599566"/>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a:off x="3049813" y="1503430"/>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矩形 47"/>
          <p:cNvSpPr>
            <a:spLocks noChangeArrowheads="1"/>
          </p:cNvSpPr>
          <p:nvPr/>
        </p:nvSpPr>
        <p:spPr bwMode="auto">
          <a:xfrm>
            <a:off x="3036856" y="1918168"/>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147" name="燕尾形 146"/>
          <p:cNvSpPr/>
          <p:nvPr/>
        </p:nvSpPr>
        <p:spPr>
          <a:xfrm rot="5400000">
            <a:off x="2532926" y="3391768"/>
            <a:ext cx="360040" cy="57583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8" name="直接连接符 147"/>
          <p:cNvCxnSpPr/>
          <p:nvPr/>
        </p:nvCxnSpPr>
        <p:spPr>
          <a:xfrm>
            <a:off x="2712946" y="3967718"/>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9" name="矩形 148"/>
          <p:cNvSpPr/>
          <p:nvPr/>
        </p:nvSpPr>
        <p:spPr>
          <a:xfrm>
            <a:off x="3049813" y="2871582"/>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矩形 47"/>
          <p:cNvSpPr>
            <a:spLocks noChangeArrowheads="1"/>
          </p:cNvSpPr>
          <p:nvPr/>
        </p:nvSpPr>
        <p:spPr bwMode="auto">
          <a:xfrm>
            <a:off x="3036856" y="3286320"/>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151" name="燕尾形 150"/>
          <p:cNvSpPr/>
          <p:nvPr/>
        </p:nvSpPr>
        <p:spPr>
          <a:xfrm rot="5400000">
            <a:off x="2532926" y="4831928"/>
            <a:ext cx="360040" cy="57583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52" name="直接连接符 151"/>
          <p:cNvCxnSpPr/>
          <p:nvPr/>
        </p:nvCxnSpPr>
        <p:spPr>
          <a:xfrm>
            <a:off x="2712946" y="5407878"/>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3049813" y="4311742"/>
            <a:ext cx="1107544" cy="369324"/>
          </a:xfrm>
          <a:prstGeom prst="rect">
            <a:avLst/>
          </a:prstGeom>
        </p:spPr>
        <p:txBody>
          <a:bodyPr wrap="none" lIns="91431" tIns="45716" rIns="91431" bIns="45716">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4" name="矩形 47"/>
          <p:cNvSpPr>
            <a:spLocks noChangeArrowheads="1"/>
          </p:cNvSpPr>
          <p:nvPr/>
        </p:nvSpPr>
        <p:spPr bwMode="auto">
          <a:xfrm>
            <a:off x="3036856" y="4726480"/>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40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1+#ppt_w/2"/>
                                          </p:val>
                                        </p:tav>
                                        <p:tav tm="100000">
                                          <p:val>
                                            <p:strVal val="#ppt_x"/>
                                          </p:val>
                                        </p:tav>
                                      </p:tavLst>
                                    </p:anim>
                                    <p:anim calcmode="lin" valueType="num">
                                      <p:cBhvr additive="base">
                                        <p:cTn id="39" dur="500" fill="hold"/>
                                        <p:tgtEl>
                                          <p:spTgt spid="43"/>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ppt_x"/>
                                          </p:val>
                                        </p:tav>
                                        <p:tav tm="100000">
                                          <p:val>
                                            <p:strVal val="#ppt_x"/>
                                          </p:val>
                                        </p:tav>
                                      </p:tavLst>
                                    </p:anim>
                                    <p:anim calcmode="lin" valueType="num">
                                      <p:cBhvr additive="base">
                                        <p:cTn id="47" dur="500" fill="hold"/>
                                        <p:tgtEl>
                                          <p:spTgt spid="4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fill="hold"/>
                                        <p:tgtEl>
                                          <p:spTgt spid="46"/>
                                        </p:tgtEl>
                                        <p:attrNameLst>
                                          <p:attrName>ppt_x</p:attrName>
                                        </p:attrNameLst>
                                      </p:cBhvr>
                                      <p:tavLst>
                                        <p:tav tm="0">
                                          <p:val>
                                            <p:strVal val="#ppt_x"/>
                                          </p:val>
                                        </p:tav>
                                        <p:tav tm="100000">
                                          <p:val>
                                            <p:strVal val="#ppt_x"/>
                                          </p:val>
                                        </p:tav>
                                      </p:tavLst>
                                    </p:anim>
                                    <p:anim calcmode="lin" valueType="num">
                                      <p:cBhvr additive="base">
                                        <p:cTn id="51" dur="500" fill="hold"/>
                                        <p:tgtEl>
                                          <p:spTgt spid="4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1+#ppt_w/2"/>
                                          </p:val>
                                        </p:tav>
                                        <p:tav tm="100000">
                                          <p:val>
                                            <p:strVal val="#ppt_x"/>
                                          </p:val>
                                        </p:tav>
                                      </p:tavLst>
                                    </p:anim>
                                    <p:anim calcmode="lin" valueType="num">
                                      <p:cBhvr additive="base">
                                        <p:cTn id="59" dur="500" fill="hold"/>
                                        <p:tgtEl>
                                          <p:spTgt spid="48"/>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1+#ppt_w/2"/>
                                          </p:val>
                                        </p:tav>
                                        <p:tav tm="100000">
                                          <p:val>
                                            <p:strVal val="#ppt_x"/>
                                          </p:val>
                                        </p:tav>
                                      </p:tavLst>
                                    </p:anim>
                                    <p:anim calcmode="lin" valueType="num">
                                      <p:cBhvr additive="base">
                                        <p:cTn id="63" dur="500" fill="hold"/>
                                        <p:tgtEl>
                                          <p:spTgt spid="5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ppt_x"/>
                                          </p:val>
                                        </p:tav>
                                        <p:tav tm="100000">
                                          <p:val>
                                            <p:strVal val="#ppt_x"/>
                                          </p:val>
                                        </p:tav>
                                      </p:tavLst>
                                    </p:anim>
                                    <p:anim calcmode="lin" valueType="num">
                                      <p:cBhvr additive="base">
                                        <p:cTn id="71" dur="500" fill="hold"/>
                                        <p:tgtEl>
                                          <p:spTgt spid="5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additive="base">
                                        <p:cTn id="74" dur="500" fill="hold"/>
                                        <p:tgtEl>
                                          <p:spTgt spid="58"/>
                                        </p:tgtEl>
                                        <p:attrNameLst>
                                          <p:attrName>ppt_x</p:attrName>
                                        </p:attrNameLst>
                                      </p:cBhvr>
                                      <p:tavLst>
                                        <p:tav tm="0">
                                          <p:val>
                                            <p:strVal val="#ppt_x"/>
                                          </p:val>
                                        </p:tav>
                                        <p:tav tm="100000">
                                          <p:val>
                                            <p:strVal val="#ppt_x"/>
                                          </p:val>
                                        </p:tav>
                                      </p:tavLst>
                                    </p:anim>
                                    <p:anim calcmode="lin" valueType="num">
                                      <p:cBhvr additive="base">
                                        <p:cTn id="75" dur="500" fill="hold"/>
                                        <p:tgtEl>
                                          <p:spTgt spid="5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500" fill="hold"/>
                                        <p:tgtEl>
                                          <p:spTgt spid="59"/>
                                        </p:tgtEl>
                                        <p:attrNameLst>
                                          <p:attrName>ppt_x</p:attrName>
                                        </p:attrNameLst>
                                      </p:cBhvr>
                                      <p:tavLst>
                                        <p:tav tm="0">
                                          <p:val>
                                            <p:strVal val="#ppt_x"/>
                                          </p:val>
                                        </p:tav>
                                        <p:tav tm="100000">
                                          <p:val>
                                            <p:strVal val="#ppt_x"/>
                                          </p:val>
                                        </p:tav>
                                      </p:tavLst>
                                    </p:anim>
                                    <p:anim calcmode="lin" valueType="num">
                                      <p:cBhvr additive="base">
                                        <p:cTn id="79" dur="500" fill="hold"/>
                                        <p:tgtEl>
                                          <p:spTgt spid="5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additive="base">
                                        <p:cTn id="82" dur="500" fill="hold"/>
                                        <p:tgtEl>
                                          <p:spTgt spid="60"/>
                                        </p:tgtEl>
                                        <p:attrNameLst>
                                          <p:attrName>ppt_x</p:attrName>
                                        </p:attrNameLst>
                                      </p:cBhvr>
                                      <p:tavLst>
                                        <p:tav tm="0">
                                          <p:val>
                                            <p:strVal val="#ppt_x"/>
                                          </p:val>
                                        </p:tav>
                                        <p:tav tm="100000">
                                          <p:val>
                                            <p:strVal val="#ppt_x"/>
                                          </p:val>
                                        </p:tav>
                                      </p:tavLst>
                                    </p:anim>
                                    <p:anim calcmode="lin" valueType="num">
                                      <p:cBhvr additive="base">
                                        <p:cTn id="83" dur="500" fill="hold"/>
                                        <p:tgtEl>
                                          <p:spTgt spid="60"/>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fill="hold"/>
                                        <p:tgtEl>
                                          <p:spTgt spid="61"/>
                                        </p:tgtEl>
                                        <p:attrNameLst>
                                          <p:attrName>ppt_x</p:attrName>
                                        </p:attrNameLst>
                                      </p:cBhvr>
                                      <p:tavLst>
                                        <p:tav tm="0">
                                          <p:val>
                                            <p:strVal val="#ppt_x"/>
                                          </p:val>
                                        </p:tav>
                                        <p:tav tm="100000">
                                          <p:val>
                                            <p:strVal val="#ppt_x"/>
                                          </p:val>
                                        </p:tav>
                                      </p:tavLst>
                                    </p:anim>
                                    <p:anim calcmode="lin" valueType="num">
                                      <p:cBhvr additive="base">
                                        <p:cTn id="87" dur="500" fill="hold"/>
                                        <p:tgtEl>
                                          <p:spTgt spid="61"/>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additive="base">
                                        <p:cTn id="90" dur="500" fill="hold"/>
                                        <p:tgtEl>
                                          <p:spTgt spid="69"/>
                                        </p:tgtEl>
                                        <p:attrNameLst>
                                          <p:attrName>ppt_x</p:attrName>
                                        </p:attrNameLst>
                                      </p:cBhvr>
                                      <p:tavLst>
                                        <p:tav tm="0">
                                          <p:val>
                                            <p:strVal val="#ppt_x"/>
                                          </p:val>
                                        </p:tav>
                                        <p:tav tm="100000">
                                          <p:val>
                                            <p:strVal val="#ppt_x"/>
                                          </p:val>
                                        </p:tav>
                                      </p:tavLst>
                                    </p:anim>
                                    <p:anim calcmode="lin" valueType="num">
                                      <p:cBhvr additive="base">
                                        <p:cTn id="91" dur="500" fill="hold"/>
                                        <p:tgtEl>
                                          <p:spTgt spid="69"/>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additive="base">
                                        <p:cTn id="94" dur="500" fill="hold"/>
                                        <p:tgtEl>
                                          <p:spTgt spid="70"/>
                                        </p:tgtEl>
                                        <p:attrNameLst>
                                          <p:attrName>ppt_x</p:attrName>
                                        </p:attrNameLst>
                                      </p:cBhvr>
                                      <p:tavLst>
                                        <p:tav tm="0">
                                          <p:val>
                                            <p:strVal val="#ppt_x"/>
                                          </p:val>
                                        </p:tav>
                                        <p:tav tm="100000">
                                          <p:val>
                                            <p:strVal val="#ppt_x"/>
                                          </p:val>
                                        </p:tav>
                                      </p:tavLst>
                                    </p:anim>
                                    <p:anim calcmode="lin" valueType="num">
                                      <p:cBhvr additive="base">
                                        <p:cTn id="95" dur="500" fill="hold"/>
                                        <p:tgtEl>
                                          <p:spTgt spid="70"/>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additive="base">
                                        <p:cTn id="98" dur="500" fill="hold"/>
                                        <p:tgtEl>
                                          <p:spTgt spid="71"/>
                                        </p:tgtEl>
                                        <p:attrNameLst>
                                          <p:attrName>ppt_x</p:attrName>
                                        </p:attrNameLst>
                                      </p:cBhvr>
                                      <p:tavLst>
                                        <p:tav tm="0">
                                          <p:val>
                                            <p:strVal val="#ppt_x"/>
                                          </p:val>
                                        </p:tav>
                                        <p:tav tm="100000">
                                          <p:val>
                                            <p:strVal val="#ppt_x"/>
                                          </p:val>
                                        </p:tav>
                                      </p:tavLst>
                                    </p:anim>
                                    <p:anim calcmode="lin" valueType="num">
                                      <p:cBhvr additive="base">
                                        <p:cTn id="99" dur="500" fill="hold"/>
                                        <p:tgtEl>
                                          <p:spTgt spid="71"/>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additive="base">
                                        <p:cTn id="102" dur="500" fill="hold"/>
                                        <p:tgtEl>
                                          <p:spTgt spid="72"/>
                                        </p:tgtEl>
                                        <p:attrNameLst>
                                          <p:attrName>ppt_x</p:attrName>
                                        </p:attrNameLst>
                                      </p:cBhvr>
                                      <p:tavLst>
                                        <p:tav tm="0">
                                          <p:val>
                                            <p:strVal val="0-#ppt_w/2"/>
                                          </p:val>
                                        </p:tav>
                                        <p:tav tm="100000">
                                          <p:val>
                                            <p:strVal val="#ppt_x"/>
                                          </p:val>
                                        </p:tav>
                                      </p:tavLst>
                                    </p:anim>
                                    <p:anim calcmode="lin" valueType="num">
                                      <p:cBhvr additive="base">
                                        <p:cTn id="103" dur="500" fill="hold"/>
                                        <p:tgtEl>
                                          <p:spTgt spid="72"/>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 calcmode="lin" valueType="num">
                                      <p:cBhvr additive="base">
                                        <p:cTn id="106" dur="500" fill="hold"/>
                                        <p:tgtEl>
                                          <p:spTgt spid="73"/>
                                        </p:tgtEl>
                                        <p:attrNameLst>
                                          <p:attrName>ppt_x</p:attrName>
                                        </p:attrNameLst>
                                      </p:cBhvr>
                                      <p:tavLst>
                                        <p:tav tm="0">
                                          <p:val>
                                            <p:strVal val="#ppt_x"/>
                                          </p:val>
                                        </p:tav>
                                        <p:tav tm="100000">
                                          <p:val>
                                            <p:strVal val="#ppt_x"/>
                                          </p:val>
                                        </p:tav>
                                      </p:tavLst>
                                    </p:anim>
                                    <p:anim calcmode="lin" valueType="num">
                                      <p:cBhvr additive="base">
                                        <p:cTn id="107" dur="500" fill="hold"/>
                                        <p:tgtEl>
                                          <p:spTgt spid="73"/>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74"/>
                                        </p:tgtEl>
                                        <p:attrNameLst>
                                          <p:attrName>style.visibility</p:attrName>
                                        </p:attrNameLst>
                                      </p:cBhvr>
                                      <p:to>
                                        <p:strVal val="visible"/>
                                      </p:to>
                                    </p:set>
                                    <p:anim calcmode="lin" valueType="num">
                                      <p:cBhvr additive="base">
                                        <p:cTn id="110" dur="500" fill="hold"/>
                                        <p:tgtEl>
                                          <p:spTgt spid="74"/>
                                        </p:tgtEl>
                                        <p:attrNameLst>
                                          <p:attrName>ppt_x</p:attrName>
                                        </p:attrNameLst>
                                      </p:cBhvr>
                                      <p:tavLst>
                                        <p:tav tm="0">
                                          <p:val>
                                            <p:strVal val="0-#ppt_w/2"/>
                                          </p:val>
                                        </p:tav>
                                        <p:tav tm="100000">
                                          <p:val>
                                            <p:strVal val="#ppt_x"/>
                                          </p:val>
                                        </p:tav>
                                      </p:tavLst>
                                    </p:anim>
                                    <p:anim calcmode="lin" valueType="num">
                                      <p:cBhvr additive="base">
                                        <p:cTn id="111" dur="500" fill="hold"/>
                                        <p:tgtEl>
                                          <p:spTgt spid="74"/>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75"/>
                                        </p:tgtEl>
                                        <p:attrNameLst>
                                          <p:attrName>style.visibility</p:attrName>
                                        </p:attrNameLst>
                                      </p:cBhvr>
                                      <p:to>
                                        <p:strVal val="visible"/>
                                      </p:to>
                                    </p:set>
                                    <p:anim calcmode="lin" valueType="num">
                                      <p:cBhvr additive="base">
                                        <p:cTn id="114" dur="500" fill="hold"/>
                                        <p:tgtEl>
                                          <p:spTgt spid="75"/>
                                        </p:tgtEl>
                                        <p:attrNameLst>
                                          <p:attrName>ppt_x</p:attrName>
                                        </p:attrNameLst>
                                      </p:cBhvr>
                                      <p:tavLst>
                                        <p:tav tm="0">
                                          <p:val>
                                            <p:strVal val="0-#ppt_w/2"/>
                                          </p:val>
                                        </p:tav>
                                        <p:tav tm="100000">
                                          <p:val>
                                            <p:strVal val="#ppt_x"/>
                                          </p:val>
                                        </p:tav>
                                      </p:tavLst>
                                    </p:anim>
                                    <p:anim calcmode="lin" valueType="num">
                                      <p:cBhvr additive="base">
                                        <p:cTn id="115" dur="500" fill="hold"/>
                                        <p:tgtEl>
                                          <p:spTgt spid="7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4"/>
                                        </p:tgtEl>
                                        <p:attrNameLst>
                                          <p:attrName>style.visibility</p:attrName>
                                        </p:attrNameLst>
                                      </p:cBhvr>
                                      <p:to>
                                        <p:strVal val="visible"/>
                                      </p:to>
                                    </p:set>
                                    <p:anim calcmode="lin" valueType="num">
                                      <p:cBhvr additive="base">
                                        <p:cTn id="118" dur="500" fill="hold"/>
                                        <p:tgtEl>
                                          <p:spTgt spid="84"/>
                                        </p:tgtEl>
                                        <p:attrNameLst>
                                          <p:attrName>ppt_x</p:attrName>
                                        </p:attrNameLst>
                                      </p:cBhvr>
                                      <p:tavLst>
                                        <p:tav tm="0">
                                          <p:val>
                                            <p:strVal val="#ppt_x"/>
                                          </p:val>
                                        </p:tav>
                                        <p:tav tm="100000">
                                          <p:val>
                                            <p:strVal val="#ppt_x"/>
                                          </p:val>
                                        </p:tav>
                                      </p:tavLst>
                                    </p:anim>
                                    <p:anim calcmode="lin" valueType="num">
                                      <p:cBhvr additive="base">
                                        <p:cTn id="119" dur="500" fill="hold"/>
                                        <p:tgtEl>
                                          <p:spTgt spid="84"/>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 calcmode="lin" valueType="num">
                                      <p:cBhvr additive="base">
                                        <p:cTn id="122" dur="500" fill="hold"/>
                                        <p:tgtEl>
                                          <p:spTgt spid="85"/>
                                        </p:tgtEl>
                                        <p:attrNameLst>
                                          <p:attrName>ppt_x</p:attrName>
                                        </p:attrNameLst>
                                      </p:cBhvr>
                                      <p:tavLst>
                                        <p:tav tm="0">
                                          <p:val>
                                            <p:strVal val="#ppt_x"/>
                                          </p:val>
                                        </p:tav>
                                        <p:tav tm="100000">
                                          <p:val>
                                            <p:strVal val="#ppt_x"/>
                                          </p:val>
                                        </p:tav>
                                      </p:tavLst>
                                    </p:anim>
                                    <p:anim calcmode="lin" valueType="num">
                                      <p:cBhvr additive="base">
                                        <p:cTn id="123" dur="500" fill="hold"/>
                                        <p:tgtEl>
                                          <p:spTgt spid="85"/>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additive="base">
                                        <p:cTn id="126" dur="500" fill="hold"/>
                                        <p:tgtEl>
                                          <p:spTgt spid="86"/>
                                        </p:tgtEl>
                                        <p:attrNameLst>
                                          <p:attrName>ppt_x</p:attrName>
                                        </p:attrNameLst>
                                      </p:cBhvr>
                                      <p:tavLst>
                                        <p:tav tm="0">
                                          <p:val>
                                            <p:strVal val="#ppt_x"/>
                                          </p:val>
                                        </p:tav>
                                        <p:tav tm="100000">
                                          <p:val>
                                            <p:strVal val="#ppt_x"/>
                                          </p:val>
                                        </p:tav>
                                      </p:tavLst>
                                    </p:anim>
                                    <p:anim calcmode="lin" valueType="num">
                                      <p:cBhvr additive="base">
                                        <p:cTn id="127" dur="500" fill="hold"/>
                                        <p:tgtEl>
                                          <p:spTgt spid="86"/>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87"/>
                                        </p:tgtEl>
                                        <p:attrNameLst>
                                          <p:attrName>style.visibility</p:attrName>
                                        </p:attrNameLst>
                                      </p:cBhvr>
                                      <p:to>
                                        <p:strVal val="visible"/>
                                      </p:to>
                                    </p:set>
                                    <p:anim calcmode="lin" valueType="num">
                                      <p:cBhvr additive="base">
                                        <p:cTn id="130" dur="500" fill="hold"/>
                                        <p:tgtEl>
                                          <p:spTgt spid="87"/>
                                        </p:tgtEl>
                                        <p:attrNameLst>
                                          <p:attrName>ppt_x</p:attrName>
                                        </p:attrNameLst>
                                      </p:cBhvr>
                                      <p:tavLst>
                                        <p:tav tm="0">
                                          <p:val>
                                            <p:strVal val="0-#ppt_w/2"/>
                                          </p:val>
                                        </p:tav>
                                        <p:tav tm="100000">
                                          <p:val>
                                            <p:strVal val="#ppt_x"/>
                                          </p:val>
                                        </p:tav>
                                      </p:tavLst>
                                    </p:anim>
                                    <p:anim calcmode="lin" valueType="num">
                                      <p:cBhvr additive="base">
                                        <p:cTn id="131" dur="500" fill="hold"/>
                                        <p:tgtEl>
                                          <p:spTgt spid="8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88"/>
                                        </p:tgtEl>
                                        <p:attrNameLst>
                                          <p:attrName>style.visibility</p:attrName>
                                        </p:attrNameLst>
                                      </p:cBhvr>
                                      <p:to>
                                        <p:strVal val="visible"/>
                                      </p:to>
                                    </p:set>
                                    <p:anim calcmode="lin" valueType="num">
                                      <p:cBhvr additive="base">
                                        <p:cTn id="134" dur="500" fill="hold"/>
                                        <p:tgtEl>
                                          <p:spTgt spid="88"/>
                                        </p:tgtEl>
                                        <p:attrNameLst>
                                          <p:attrName>ppt_x</p:attrName>
                                        </p:attrNameLst>
                                      </p:cBhvr>
                                      <p:tavLst>
                                        <p:tav tm="0">
                                          <p:val>
                                            <p:strVal val="#ppt_x"/>
                                          </p:val>
                                        </p:tav>
                                        <p:tav tm="100000">
                                          <p:val>
                                            <p:strVal val="#ppt_x"/>
                                          </p:val>
                                        </p:tav>
                                      </p:tavLst>
                                    </p:anim>
                                    <p:anim calcmode="lin" valueType="num">
                                      <p:cBhvr additive="base">
                                        <p:cTn id="135" dur="500" fill="hold"/>
                                        <p:tgtEl>
                                          <p:spTgt spid="88"/>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89"/>
                                        </p:tgtEl>
                                        <p:attrNameLst>
                                          <p:attrName>style.visibility</p:attrName>
                                        </p:attrNameLst>
                                      </p:cBhvr>
                                      <p:to>
                                        <p:strVal val="visible"/>
                                      </p:to>
                                    </p:set>
                                    <p:anim calcmode="lin" valueType="num">
                                      <p:cBhvr additive="base">
                                        <p:cTn id="138" dur="500" fill="hold"/>
                                        <p:tgtEl>
                                          <p:spTgt spid="89"/>
                                        </p:tgtEl>
                                        <p:attrNameLst>
                                          <p:attrName>ppt_x</p:attrName>
                                        </p:attrNameLst>
                                      </p:cBhvr>
                                      <p:tavLst>
                                        <p:tav tm="0">
                                          <p:val>
                                            <p:strVal val="0-#ppt_w/2"/>
                                          </p:val>
                                        </p:tav>
                                        <p:tav tm="100000">
                                          <p:val>
                                            <p:strVal val="#ppt_x"/>
                                          </p:val>
                                        </p:tav>
                                      </p:tavLst>
                                    </p:anim>
                                    <p:anim calcmode="lin" valueType="num">
                                      <p:cBhvr additive="base">
                                        <p:cTn id="139" dur="500" fill="hold"/>
                                        <p:tgtEl>
                                          <p:spTgt spid="8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0"/>
                                        </p:tgtEl>
                                        <p:attrNameLst>
                                          <p:attrName>style.visibility</p:attrName>
                                        </p:attrNameLst>
                                      </p:cBhvr>
                                      <p:to>
                                        <p:strVal val="visible"/>
                                      </p:to>
                                    </p:set>
                                    <p:anim calcmode="lin" valueType="num">
                                      <p:cBhvr additive="base">
                                        <p:cTn id="142" dur="500" fill="hold"/>
                                        <p:tgtEl>
                                          <p:spTgt spid="90"/>
                                        </p:tgtEl>
                                        <p:attrNameLst>
                                          <p:attrName>ppt_x</p:attrName>
                                        </p:attrNameLst>
                                      </p:cBhvr>
                                      <p:tavLst>
                                        <p:tav tm="0">
                                          <p:val>
                                            <p:strVal val="#ppt_x"/>
                                          </p:val>
                                        </p:tav>
                                        <p:tav tm="100000">
                                          <p:val>
                                            <p:strVal val="#ppt_x"/>
                                          </p:val>
                                        </p:tav>
                                      </p:tavLst>
                                    </p:anim>
                                    <p:anim calcmode="lin" valueType="num">
                                      <p:cBhvr additive="base">
                                        <p:cTn id="143" dur="500" fill="hold"/>
                                        <p:tgtEl>
                                          <p:spTgt spid="90"/>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1"/>
                                        </p:tgtEl>
                                        <p:attrNameLst>
                                          <p:attrName>style.visibility</p:attrName>
                                        </p:attrNameLst>
                                      </p:cBhvr>
                                      <p:to>
                                        <p:strVal val="visible"/>
                                      </p:to>
                                    </p:set>
                                    <p:anim calcmode="lin" valueType="num">
                                      <p:cBhvr additive="base">
                                        <p:cTn id="146" dur="500" fill="hold"/>
                                        <p:tgtEl>
                                          <p:spTgt spid="91"/>
                                        </p:tgtEl>
                                        <p:attrNameLst>
                                          <p:attrName>ppt_x</p:attrName>
                                        </p:attrNameLst>
                                      </p:cBhvr>
                                      <p:tavLst>
                                        <p:tav tm="0">
                                          <p:val>
                                            <p:strVal val="#ppt_x"/>
                                          </p:val>
                                        </p:tav>
                                        <p:tav tm="100000">
                                          <p:val>
                                            <p:strVal val="#ppt_x"/>
                                          </p:val>
                                        </p:tav>
                                      </p:tavLst>
                                    </p:anim>
                                    <p:anim calcmode="lin" valueType="num">
                                      <p:cBhvr additive="base">
                                        <p:cTn id="147" dur="500" fill="hold"/>
                                        <p:tgtEl>
                                          <p:spTgt spid="91"/>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2"/>
                                        </p:tgtEl>
                                        <p:attrNameLst>
                                          <p:attrName>style.visibility</p:attrName>
                                        </p:attrNameLst>
                                      </p:cBhvr>
                                      <p:to>
                                        <p:strVal val="visible"/>
                                      </p:to>
                                    </p:set>
                                    <p:anim calcmode="lin" valueType="num">
                                      <p:cBhvr additive="base">
                                        <p:cTn id="150" dur="500" fill="hold"/>
                                        <p:tgtEl>
                                          <p:spTgt spid="92"/>
                                        </p:tgtEl>
                                        <p:attrNameLst>
                                          <p:attrName>ppt_x</p:attrName>
                                        </p:attrNameLst>
                                      </p:cBhvr>
                                      <p:tavLst>
                                        <p:tav tm="0">
                                          <p:val>
                                            <p:strVal val="#ppt_x"/>
                                          </p:val>
                                        </p:tav>
                                        <p:tav tm="100000">
                                          <p:val>
                                            <p:strVal val="#ppt_x"/>
                                          </p:val>
                                        </p:tav>
                                      </p:tavLst>
                                    </p:anim>
                                    <p:anim calcmode="lin" valueType="num">
                                      <p:cBhvr additive="base">
                                        <p:cTn id="151" dur="500" fill="hold"/>
                                        <p:tgtEl>
                                          <p:spTgt spid="92"/>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93"/>
                                        </p:tgtEl>
                                        <p:attrNameLst>
                                          <p:attrName>style.visibility</p:attrName>
                                        </p:attrNameLst>
                                      </p:cBhvr>
                                      <p:to>
                                        <p:strVal val="visible"/>
                                      </p:to>
                                    </p:set>
                                    <p:anim calcmode="lin" valueType="num">
                                      <p:cBhvr additive="base">
                                        <p:cTn id="154" dur="500" fill="hold"/>
                                        <p:tgtEl>
                                          <p:spTgt spid="93"/>
                                        </p:tgtEl>
                                        <p:attrNameLst>
                                          <p:attrName>ppt_x</p:attrName>
                                        </p:attrNameLst>
                                      </p:cBhvr>
                                      <p:tavLst>
                                        <p:tav tm="0">
                                          <p:val>
                                            <p:strVal val="0-#ppt_w/2"/>
                                          </p:val>
                                        </p:tav>
                                        <p:tav tm="100000">
                                          <p:val>
                                            <p:strVal val="#ppt_x"/>
                                          </p:val>
                                        </p:tav>
                                      </p:tavLst>
                                    </p:anim>
                                    <p:anim calcmode="lin" valueType="num">
                                      <p:cBhvr additive="base">
                                        <p:cTn id="155" dur="500" fill="hold"/>
                                        <p:tgtEl>
                                          <p:spTgt spid="93"/>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6"/>
                                        </p:tgtEl>
                                        <p:attrNameLst>
                                          <p:attrName>style.visibility</p:attrName>
                                        </p:attrNameLst>
                                      </p:cBhvr>
                                      <p:to>
                                        <p:strVal val="visible"/>
                                      </p:to>
                                    </p:set>
                                    <p:anim calcmode="lin" valueType="num">
                                      <p:cBhvr additive="base">
                                        <p:cTn id="158" dur="500" fill="hold"/>
                                        <p:tgtEl>
                                          <p:spTgt spid="96"/>
                                        </p:tgtEl>
                                        <p:attrNameLst>
                                          <p:attrName>ppt_x</p:attrName>
                                        </p:attrNameLst>
                                      </p:cBhvr>
                                      <p:tavLst>
                                        <p:tav tm="0">
                                          <p:val>
                                            <p:strVal val="#ppt_x"/>
                                          </p:val>
                                        </p:tav>
                                        <p:tav tm="100000">
                                          <p:val>
                                            <p:strVal val="#ppt_x"/>
                                          </p:val>
                                        </p:tav>
                                      </p:tavLst>
                                    </p:anim>
                                    <p:anim calcmode="lin" valueType="num">
                                      <p:cBhvr additive="base">
                                        <p:cTn id="159" dur="500" fill="hold"/>
                                        <p:tgtEl>
                                          <p:spTgt spid="96"/>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7"/>
                                        </p:tgtEl>
                                        <p:attrNameLst>
                                          <p:attrName>style.visibility</p:attrName>
                                        </p:attrNameLst>
                                      </p:cBhvr>
                                      <p:to>
                                        <p:strVal val="visible"/>
                                      </p:to>
                                    </p:set>
                                    <p:anim calcmode="lin" valueType="num">
                                      <p:cBhvr additive="base">
                                        <p:cTn id="162" dur="500" fill="hold"/>
                                        <p:tgtEl>
                                          <p:spTgt spid="97"/>
                                        </p:tgtEl>
                                        <p:attrNameLst>
                                          <p:attrName>ppt_x</p:attrName>
                                        </p:attrNameLst>
                                      </p:cBhvr>
                                      <p:tavLst>
                                        <p:tav tm="0">
                                          <p:val>
                                            <p:strVal val="#ppt_x"/>
                                          </p:val>
                                        </p:tav>
                                        <p:tav tm="100000">
                                          <p:val>
                                            <p:strVal val="#ppt_x"/>
                                          </p:val>
                                        </p:tav>
                                      </p:tavLst>
                                    </p:anim>
                                    <p:anim calcmode="lin" valueType="num">
                                      <p:cBhvr additive="base">
                                        <p:cTn id="163" dur="500" fill="hold"/>
                                        <p:tgtEl>
                                          <p:spTgt spid="97"/>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8"/>
                                        </p:tgtEl>
                                        <p:attrNameLst>
                                          <p:attrName>style.visibility</p:attrName>
                                        </p:attrNameLst>
                                      </p:cBhvr>
                                      <p:to>
                                        <p:strVal val="visible"/>
                                      </p:to>
                                    </p:set>
                                    <p:anim calcmode="lin" valueType="num">
                                      <p:cBhvr additive="base">
                                        <p:cTn id="166" dur="500" fill="hold"/>
                                        <p:tgtEl>
                                          <p:spTgt spid="98"/>
                                        </p:tgtEl>
                                        <p:attrNameLst>
                                          <p:attrName>ppt_x</p:attrName>
                                        </p:attrNameLst>
                                      </p:cBhvr>
                                      <p:tavLst>
                                        <p:tav tm="0">
                                          <p:val>
                                            <p:strVal val="#ppt_x"/>
                                          </p:val>
                                        </p:tav>
                                        <p:tav tm="100000">
                                          <p:val>
                                            <p:strVal val="#ppt_x"/>
                                          </p:val>
                                        </p:tav>
                                      </p:tavLst>
                                    </p:anim>
                                    <p:anim calcmode="lin" valueType="num">
                                      <p:cBhvr additive="base">
                                        <p:cTn id="167" dur="500" fill="hold"/>
                                        <p:tgtEl>
                                          <p:spTgt spid="98"/>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9"/>
                                        </p:tgtEl>
                                        <p:attrNameLst>
                                          <p:attrName>style.visibility</p:attrName>
                                        </p:attrNameLst>
                                      </p:cBhvr>
                                      <p:to>
                                        <p:strVal val="visible"/>
                                      </p:to>
                                    </p:set>
                                    <p:anim calcmode="lin" valueType="num">
                                      <p:cBhvr additive="base">
                                        <p:cTn id="170" dur="500" fill="hold"/>
                                        <p:tgtEl>
                                          <p:spTgt spid="99"/>
                                        </p:tgtEl>
                                        <p:attrNameLst>
                                          <p:attrName>ppt_x</p:attrName>
                                        </p:attrNameLst>
                                      </p:cBhvr>
                                      <p:tavLst>
                                        <p:tav tm="0">
                                          <p:val>
                                            <p:strVal val="#ppt_x"/>
                                          </p:val>
                                        </p:tav>
                                        <p:tav tm="100000">
                                          <p:val>
                                            <p:strVal val="#ppt_x"/>
                                          </p:val>
                                        </p:tav>
                                      </p:tavLst>
                                    </p:anim>
                                    <p:anim calcmode="lin" valueType="num">
                                      <p:cBhvr additive="base">
                                        <p:cTn id="171" dur="500" fill="hold"/>
                                        <p:tgtEl>
                                          <p:spTgt spid="99"/>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additive="base">
                                        <p:cTn id="174" dur="500" fill="hold"/>
                                        <p:tgtEl>
                                          <p:spTgt spid="100"/>
                                        </p:tgtEl>
                                        <p:attrNameLst>
                                          <p:attrName>ppt_x</p:attrName>
                                        </p:attrNameLst>
                                      </p:cBhvr>
                                      <p:tavLst>
                                        <p:tav tm="0">
                                          <p:val>
                                            <p:strVal val="#ppt_x"/>
                                          </p:val>
                                        </p:tav>
                                        <p:tav tm="100000">
                                          <p:val>
                                            <p:strVal val="#ppt_x"/>
                                          </p:val>
                                        </p:tav>
                                      </p:tavLst>
                                    </p:anim>
                                    <p:anim calcmode="lin" valueType="num">
                                      <p:cBhvr additive="base">
                                        <p:cTn id="175" dur="500" fill="hold"/>
                                        <p:tgtEl>
                                          <p:spTgt spid="100"/>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101"/>
                                        </p:tgtEl>
                                        <p:attrNameLst>
                                          <p:attrName>style.visibility</p:attrName>
                                        </p:attrNameLst>
                                      </p:cBhvr>
                                      <p:to>
                                        <p:strVal val="visible"/>
                                      </p:to>
                                    </p:set>
                                    <p:anim calcmode="lin" valueType="num">
                                      <p:cBhvr additive="base">
                                        <p:cTn id="178" dur="500" fill="hold"/>
                                        <p:tgtEl>
                                          <p:spTgt spid="101"/>
                                        </p:tgtEl>
                                        <p:attrNameLst>
                                          <p:attrName>ppt_x</p:attrName>
                                        </p:attrNameLst>
                                      </p:cBhvr>
                                      <p:tavLst>
                                        <p:tav tm="0">
                                          <p:val>
                                            <p:strVal val="0-#ppt_w/2"/>
                                          </p:val>
                                        </p:tav>
                                        <p:tav tm="100000">
                                          <p:val>
                                            <p:strVal val="#ppt_x"/>
                                          </p:val>
                                        </p:tav>
                                      </p:tavLst>
                                    </p:anim>
                                    <p:anim calcmode="lin" valueType="num">
                                      <p:cBhvr additive="base">
                                        <p:cTn id="179" dur="500" fill="hold"/>
                                        <p:tgtEl>
                                          <p:spTgt spid="101"/>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102"/>
                                        </p:tgtEl>
                                        <p:attrNameLst>
                                          <p:attrName>style.visibility</p:attrName>
                                        </p:attrNameLst>
                                      </p:cBhvr>
                                      <p:to>
                                        <p:strVal val="visible"/>
                                      </p:to>
                                    </p:set>
                                    <p:anim calcmode="lin" valueType="num">
                                      <p:cBhvr additive="base">
                                        <p:cTn id="182" dur="500" fill="hold"/>
                                        <p:tgtEl>
                                          <p:spTgt spid="102"/>
                                        </p:tgtEl>
                                        <p:attrNameLst>
                                          <p:attrName>ppt_x</p:attrName>
                                        </p:attrNameLst>
                                      </p:cBhvr>
                                      <p:tavLst>
                                        <p:tav tm="0">
                                          <p:val>
                                            <p:strVal val="#ppt_x"/>
                                          </p:val>
                                        </p:tav>
                                        <p:tav tm="100000">
                                          <p:val>
                                            <p:strVal val="#ppt_x"/>
                                          </p:val>
                                        </p:tav>
                                      </p:tavLst>
                                    </p:anim>
                                    <p:anim calcmode="lin" valueType="num">
                                      <p:cBhvr additive="base">
                                        <p:cTn id="183" dur="500" fill="hold"/>
                                        <p:tgtEl>
                                          <p:spTgt spid="102"/>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103"/>
                                        </p:tgtEl>
                                        <p:attrNameLst>
                                          <p:attrName>style.visibility</p:attrName>
                                        </p:attrNameLst>
                                      </p:cBhvr>
                                      <p:to>
                                        <p:strVal val="visible"/>
                                      </p:to>
                                    </p:set>
                                    <p:anim calcmode="lin" valueType="num">
                                      <p:cBhvr additive="base">
                                        <p:cTn id="186" dur="500" fill="hold"/>
                                        <p:tgtEl>
                                          <p:spTgt spid="103"/>
                                        </p:tgtEl>
                                        <p:attrNameLst>
                                          <p:attrName>ppt_x</p:attrName>
                                        </p:attrNameLst>
                                      </p:cBhvr>
                                      <p:tavLst>
                                        <p:tav tm="0">
                                          <p:val>
                                            <p:strVal val="#ppt_x"/>
                                          </p:val>
                                        </p:tav>
                                        <p:tav tm="100000">
                                          <p:val>
                                            <p:strVal val="#ppt_x"/>
                                          </p:val>
                                        </p:tav>
                                      </p:tavLst>
                                    </p:anim>
                                    <p:anim calcmode="lin" valueType="num">
                                      <p:cBhvr additive="base">
                                        <p:cTn id="187" dur="500" fill="hold"/>
                                        <p:tgtEl>
                                          <p:spTgt spid="103"/>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104"/>
                                        </p:tgtEl>
                                        <p:attrNameLst>
                                          <p:attrName>style.visibility</p:attrName>
                                        </p:attrNameLst>
                                      </p:cBhvr>
                                      <p:to>
                                        <p:strVal val="visible"/>
                                      </p:to>
                                    </p:set>
                                    <p:anim calcmode="lin" valueType="num">
                                      <p:cBhvr additive="base">
                                        <p:cTn id="190" dur="500" fill="hold"/>
                                        <p:tgtEl>
                                          <p:spTgt spid="104"/>
                                        </p:tgtEl>
                                        <p:attrNameLst>
                                          <p:attrName>ppt_x</p:attrName>
                                        </p:attrNameLst>
                                      </p:cBhvr>
                                      <p:tavLst>
                                        <p:tav tm="0">
                                          <p:val>
                                            <p:strVal val="#ppt_x"/>
                                          </p:val>
                                        </p:tav>
                                        <p:tav tm="100000">
                                          <p:val>
                                            <p:strVal val="#ppt_x"/>
                                          </p:val>
                                        </p:tav>
                                      </p:tavLst>
                                    </p:anim>
                                    <p:anim calcmode="lin" valueType="num">
                                      <p:cBhvr additive="base">
                                        <p:cTn id="191" dur="500" fill="hold"/>
                                        <p:tgtEl>
                                          <p:spTgt spid="104"/>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105"/>
                                        </p:tgtEl>
                                        <p:attrNameLst>
                                          <p:attrName>style.visibility</p:attrName>
                                        </p:attrNameLst>
                                      </p:cBhvr>
                                      <p:to>
                                        <p:strVal val="visible"/>
                                      </p:to>
                                    </p:set>
                                    <p:anim calcmode="lin" valueType="num">
                                      <p:cBhvr additive="base">
                                        <p:cTn id="194" dur="500" fill="hold"/>
                                        <p:tgtEl>
                                          <p:spTgt spid="105"/>
                                        </p:tgtEl>
                                        <p:attrNameLst>
                                          <p:attrName>ppt_x</p:attrName>
                                        </p:attrNameLst>
                                      </p:cBhvr>
                                      <p:tavLst>
                                        <p:tav tm="0">
                                          <p:val>
                                            <p:strVal val="#ppt_x"/>
                                          </p:val>
                                        </p:tav>
                                        <p:tav tm="100000">
                                          <p:val>
                                            <p:strVal val="#ppt_x"/>
                                          </p:val>
                                        </p:tav>
                                      </p:tavLst>
                                    </p:anim>
                                    <p:anim calcmode="lin" valueType="num">
                                      <p:cBhvr additive="base">
                                        <p:cTn id="195" dur="500" fill="hold"/>
                                        <p:tgtEl>
                                          <p:spTgt spid="105"/>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06"/>
                                        </p:tgtEl>
                                        <p:attrNameLst>
                                          <p:attrName>style.visibility</p:attrName>
                                        </p:attrNameLst>
                                      </p:cBhvr>
                                      <p:to>
                                        <p:strVal val="visible"/>
                                      </p:to>
                                    </p:set>
                                    <p:anim calcmode="lin" valueType="num">
                                      <p:cBhvr additive="base">
                                        <p:cTn id="198" dur="500" fill="hold"/>
                                        <p:tgtEl>
                                          <p:spTgt spid="106"/>
                                        </p:tgtEl>
                                        <p:attrNameLst>
                                          <p:attrName>ppt_x</p:attrName>
                                        </p:attrNameLst>
                                      </p:cBhvr>
                                      <p:tavLst>
                                        <p:tav tm="0">
                                          <p:val>
                                            <p:strVal val="#ppt_x"/>
                                          </p:val>
                                        </p:tav>
                                        <p:tav tm="100000">
                                          <p:val>
                                            <p:strVal val="#ppt_x"/>
                                          </p:val>
                                        </p:tav>
                                      </p:tavLst>
                                    </p:anim>
                                    <p:anim calcmode="lin" valueType="num">
                                      <p:cBhvr additive="base">
                                        <p:cTn id="199" dur="500" fill="hold"/>
                                        <p:tgtEl>
                                          <p:spTgt spid="106"/>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7"/>
                                        </p:tgtEl>
                                        <p:attrNameLst>
                                          <p:attrName>style.visibility</p:attrName>
                                        </p:attrNameLst>
                                      </p:cBhvr>
                                      <p:to>
                                        <p:strVal val="visible"/>
                                      </p:to>
                                    </p:set>
                                    <p:anim calcmode="lin" valueType="num">
                                      <p:cBhvr additive="base">
                                        <p:cTn id="202" dur="500" fill="hold"/>
                                        <p:tgtEl>
                                          <p:spTgt spid="107"/>
                                        </p:tgtEl>
                                        <p:attrNameLst>
                                          <p:attrName>ppt_x</p:attrName>
                                        </p:attrNameLst>
                                      </p:cBhvr>
                                      <p:tavLst>
                                        <p:tav tm="0">
                                          <p:val>
                                            <p:strVal val="#ppt_x"/>
                                          </p:val>
                                        </p:tav>
                                        <p:tav tm="100000">
                                          <p:val>
                                            <p:strVal val="#ppt_x"/>
                                          </p:val>
                                        </p:tav>
                                      </p:tavLst>
                                    </p:anim>
                                    <p:anim calcmode="lin" valueType="num">
                                      <p:cBhvr additive="base">
                                        <p:cTn id="203" dur="500" fill="hold"/>
                                        <p:tgtEl>
                                          <p:spTgt spid="107"/>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8"/>
                                        </p:tgtEl>
                                        <p:attrNameLst>
                                          <p:attrName>style.visibility</p:attrName>
                                        </p:attrNameLst>
                                      </p:cBhvr>
                                      <p:to>
                                        <p:strVal val="visible"/>
                                      </p:to>
                                    </p:set>
                                    <p:anim calcmode="lin" valueType="num">
                                      <p:cBhvr additive="base">
                                        <p:cTn id="206" dur="500" fill="hold"/>
                                        <p:tgtEl>
                                          <p:spTgt spid="108"/>
                                        </p:tgtEl>
                                        <p:attrNameLst>
                                          <p:attrName>ppt_x</p:attrName>
                                        </p:attrNameLst>
                                      </p:cBhvr>
                                      <p:tavLst>
                                        <p:tav tm="0">
                                          <p:val>
                                            <p:strVal val="#ppt_x"/>
                                          </p:val>
                                        </p:tav>
                                        <p:tav tm="100000">
                                          <p:val>
                                            <p:strVal val="#ppt_x"/>
                                          </p:val>
                                        </p:tav>
                                      </p:tavLst>
                                    </p:anim>
                                    <p:anim calcmode="lin" valueType="num">
                                      <p:cBhvr additive="base">
                                        <p:cTn id="207" dur="500" fill="hold"/>
                                        <p:tgtEl>
                                          <p:spTgt spid="108"/>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9"/>
                                        </p:tgtEl>
                                        <p:attrNameLst>
                                          <p:attrName>style.visibility</p:attrName>
                                        </p:attrNameLst>
                                      </p:cBhvr>
                                      <p:to>
                                        <p:strVal val="visible"/>
                                      </p:to>
                                    </p:set>
                                    <p:anim calcmode="lin" valueType="num">
                                      <p:cBhvr additive="base">
                                        <p:cTn id="210" dur="500" fill="hold"/>
                                        <p:tgtEl>
                                          <p:spTgt spid="109"/>
                                        </p:tgtEl>
                                        <p:attrNameLst>
                                          <p:attrName>ppt_x</p:attrName>
                                        </p:attrNameLst>
                                      </p:cBhvr>
                                      <p:tavLst>
                                        <p:tav tm="0">
                                          <p:val>
                                            <p:strVal val="#ppt_x"/>
                                          </p:val>
                                        </p:tav>
                                        <p:tav tm="100000">
                                          <p:val>
                                            <p:strVal val="#ppt_x"/>
                                          </p:val>
                                        </p:tav>
                                      </p:tavLst>
                                    </p:anim>
                                    <p:anim calcmode="lin" valueType="num">
                                      <p:cBhvr additive="base">
                                        <p:cTn id="211" dur="500" fill="hold"/>
                                        <p:tgtEl>
                                          <p:spTgt spid="109"/>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10"/>
                                        </p:tgtEl>
                                        <p:attrNameLst>
                                          <p:attrName>style.visibility</p:attrName>
                                        </p:attrNameLst>
                                      </p:cBhvr>
                                      <p:to>
                                        <p:strVal val="visible"/>
                                      </p:to>
                                    </p:set>
                                    <p:anim calcmode="lin" valueType="num">
                                      <p:cBhvr additive="base">
                                        <p:cTn id="214" dur="500" fill="hold"/>
                                        <p:tgtEl>
                                          <p:spTgt spid="110"/>
                                        </p:tgtEl>
                                        <p:attrNameLst>
                                          <p:attrName>ppt_x</p:attrName>
                                        </p:attrNameLst>
                                      </p:cBhvr>
                                      <p:tavLst>
                                        <p:tav tm="0">
                                          <p:val>
                                            <p:strVal val="#ppt_x"/>
                                          </p:val>
                                        </p:tav>
                                        <p:tav tm="100000">
                                          <p:val>
                                            <p:strVal val="#ppt_x"/>
                                          </p:val>
                                        </p:tav>
                                      </p:tavLst>
                                    </p:anim>
                                    <p:anim calcmode="lin" valueType="num">
                                      <p:cBhvr additive="base">
                                        <p:cTn id="215" dur="500" fill="hold"/>
                                        <p:tgtEl>
                                          <p:spTgt spid="110"/>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11"/>
                                        </p:tgtEl>
                                        <p:attrNameLst>
                                          <p:attrName>style.visibility</p:attrName>
                                        </p:attrNameLst>
                                      </p:cBhvr>
                                      <p:to>
                                        <p:strVal val="visible"/>
                                      </p:to>
                                    </p:set>
                                    <p:anim calcmode="lin" valueType="num">
                                      <p:cBhvr additive="base">
                                        <p:cTn id="218" dur="500" fill="hold"/>
                                        <p:tgtEl>
                                          <p:spTgt spid="111"/>
                                        </p:tgtEl>
                                        <p:attrNameLst>
                                          <p:attrName>ppt_x</p:attrName>
                                        </p:attrNameLst>
                                      </p:cBhvr>
                                      <p:tavLst>
                                        <p:tav tm="0">
                                          <p:val>
                                            <p:strVal val="#ppt_x"/>
                                          </p:val>
                                        </p:tav>
                                        <p:tav tm="100000">
                                          <p:val>
                                            <p:strVal val="#ppt_x"/>
                                          </p:val>
                                        </p:tav>
                                      </p:tavLst>
                                    </p:anim>
                                    <p:anim calcmode="lin" valueType="num">
                                      <p:cBhvr additive="base">
                                        <p:cTn id="219" dur="500" fill="hold"/>
                                        <p:tgtEl>
                                          <p:spTgt spid="111"/>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12"/>
                                        </p:tgtEl>
                                        <p:attrNameLst>
                                          <p:attrName>style.visibility</p:attrName>
                                        </p:attrNameLst>
                                      </p:cBhvr>
                                      <p:to>
                                        <p:strVal val="visible"/>
                                      </p:to>
                                    </p:set>
                                    <p:anim calcmode="lin" valueType="num">
                                      <p:cBhvr additive="base">
                                        <p:cTn id="222" dur="500" fill="hold"/>
                                        <p:tgtEl>
                                          <p:spTgt spid="112"/>
                                        </p:tgtEl>
                                        <p:attrNameLst>
                                          <p:attrName>ppt_x</p:attrName>
                                        </p:attrNameLst>
                                      </p:cBhvr>
                                      <p:tavLst>
                                        <p:tav tm="0">
                                          <p:val>
                                            <p:strVal val="#ppt_x"/>
                                          </p:val>
                                        </p:tav>
                                        <p:tav tm="100000">
                                          <p:val>
                                            <p:strVal val="#ppt_x"/>
                                          </p:val>
                                        </p:tav>
                                      </p:tavLst>
                                    </p:anim>
                                    <p:anim calcmode="lin" valueType="num">
                                      <p:cBhvr additive="base">
                                        <p:cTn id="223" dur="500" fill="hold"/>
                                        <p:tgtEl>
                                          <p:spTgt spid="112"/>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13"/>
                                        </p:tgtEl>
                                        <p:attrNameLst>
                                          <p:attrName>style.visibility</p:attrName>
                                        </p:attrNameLst>
                                      </p:cBhvr>
                                      <p:to>
                                        <p:strVal val="visible"/>
                                      </p:to>
                                    </p:set>
                                    <p:anim calcmode="lin" valueType="num">
                                      <p:cBhvr additive="base">
                                        <p:cTn id="226" dur="500" fill="hold"/>
                                        <p:tgtEl>
                                          <p:spTgt spid="113"/>
                                        </p:tgtEl>
                                        <p:attrNameLst>
                                          <p:attrName>ppt_x</p:attrName>
                                        </p:attrNameLst>
                                      </p:cBhvr>
                                      <p:tavLst>
                                        <p:tav tm="0">
                                          <p:val>
                                            <p:strVal val="#ppt_x"/>
                                          </p:val>
                                        </p:tav>
                                        <p:tav tm="100000">
                                          <p:val>
                                            <p:strVal val="#ppt_x"/>
                                          </p:val>
                                        </p:tav>
                                      </p:tavLst>
                                    </p:anim>
                                    <p:anim calcmode="lin" valueType="num">
                                      <p:cBhvr additive="base">
                                        <p:cTn id="227" dur="500" fill="hold"/>
                                        <p:tgtEl>
                                          <p:spTgt spid="113"/>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14"/>
                                        </p:tgtEl>
                                        <p:attrNameLst>
                                          <p:attrName>style.visibility</p:attrName>
                                        </p:attrNameLst>
                                      </p:cBhvr>
                                      <p:to>
                                        <p:strVal val="visible"/>
                                      </p:to>
                                    </p:set>
                                    <p:anim calcmode="lin" valueType="num">
                                      <p:cBhvr additive="base">
                                        <p:cTn id="230" dur="500" fill="hold"/>
                                        <p:tgtEl>
                                          <p:spTgt spid="114"/>
                                        </p:tgtEl>
                                        <p:attrNameLst>
                                          <p:attrName>ppt_x</p:attrName>
                                        </p:attrNameLst>
                                      </p:cBhvr>
                                      <p:tavLst>
                                        <p:tav tm="0">
                                          <p:val>
                                            <p:strVal val="#ppt_x"/>
                                          </p:val>
                                        </p:tav>
                                        <p:tav tm="100000">
                                          <p:val>
                                            <p:strVal val="#ppt_x"/>
                                          </p:val>
                                        </p:tav>
                                      </p:tavLst>
                                    </p:anim>
                                    <p:anim calcmode="lin" valueType="num">
                                      <p:cBhvr additive="base">
                                        <p:cTn id="231" dur="500" fill="hold"/>
                                        <p:tgtEl>
                                          <p:spTgt spid="114"/>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15"/>
                                        </p:tgtEl>
                                        <p:attrNameLst>
                                          <p:attrName>style.visibility</p:attrName>
                                        </p:attrNameLst>
                                      </p:cBhvr>
                                      <p:to>
                                        <p:strVal val="visible"/>
                                      </p:to>
                                    </p:set>
                                    <p:anim calcmode="lin" valueType="num">
                                      <p:cBhvr additive="base">
                                        <p:cTn id="234" dur="500" fill="hold"/>
                                        <p:tgtEl>
                                          <p:spTgt spid="115"/>
                                        </p:tgtEl>
                                        <p:attrNameLst>
                                          <p:attrName>ppt_x</p:attrName>
                                        </p:attrNameLst>
                                      </p:cBhvr>
                                      <p:tavLst>
                                        <p:tav tm="0">
                                          <p:val>
                                            <p:strVal val="#ppt_x"/>
                                          </p:val>
                                        </p:tav>
                                        <p:tav tm="100000">
                                          <p:val>
                                            <p:strVal val="#ppt_x"/>
                                          </p:val>
                                        </p:tav>
                                      </p:tavLst>
                                    </p:anim>
                                    <p:anim calcmode="lin" valueType="num">
                                      <p:cBhvr additive="base">
                                        <p:cTn id="235" dur="500" fill="hold"/>
                                        <p:tgtEl>
                                          <p:spTgt spid="115"/>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16"/>
                                        </p:tgtEl>
                                        <p:attrNameLst>
                                          <p:attrName>style.visibility</p:attrName>
                                        </p:attrNameLst>
                                      </p:cBhvr>
                                      <p:to>
                                        <p:strVal val="visible"/>
                                      </p:to>
                                    </p:set>
                                    <p:anim calcmode="lin" valueType="num">
                                      <p:cBhvr additive="base">
                                        <p:cTn id="238" dur="500" fill="hold"/>
                                        <p:tgtEl>
                                          <p:spTgt spid="116"/>
                                        </p:tgtEl>
                                        <p:attrNameLst>
                                          <p:attrName>ppt_x</p:attrName>
                                        </p:attrNameLst>
                                      </p:cBhvr>
                                      <p:tavLst>
                                        <p:tav tm="0">
                                          <p:val>
                                            <p:strVal val="#ppt_x"/>
                                          </p:val>
                                        </p:tav>
                                        <p:tav tm="100000">
                                          <p:val>
                                            <p:strVal val="#ppt_x"/>
                                          </p:val>
                                        </p:tav>
                                      </p:tavLst>
                                    </p:anim>
                                    <p:anim calcmode="lin" valueType="num">
                                      <p:cBhvr additive="base">
                                        <p:cTn id="239" dur="500" fill="hold"/>
                                        <p:tgtEl>
                                          <p:spTgt spid="116"/>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7"/>
                                        </p:tgtEl>
                                        <p:attrNameLst>
                                          <p:attrName>style.visibility</p:attrName>
                                        </p:attrNameLst>
                                      </p:cBhvr>
                                      <p:to>
                                        <p:strVal val="visible"/>
                                      </p:to>
                                    </p:set>
                                    <p:anim calcmode="lin" valueType="num">
                                      <p:cBhvr additive="base">
                                        <p:cTn id="242" dur="500" fill="hold"/>
                                        <p:tgtEl>
                                          <p:spTgt spid="117"/>
                                        </p:tgtEl>
                                        <p:attrNameLst>
                                          <p:attrName>ppt_x</p:attrName>
                                        </p:attrNameLst>
                                      </p:cBhvr>
                                      <p:tavLst>
                                        <p:tav tm="0">
                                          <p:val>
                                            <p:strVal val="#ppt_x"/>
                                          </p:val>
                                        </p:tav>
                                        <p:tav tm="100000">
                                          <p:val>
                                            <p:strVal val="#ppt_x"/>
                                          </p:val>
                                        </p:tav>
                                      </p:tavLst>
                                    </p:anim>
                                    <p:anim calcmode="lin" valueType="num">
                                      <p:cBhvr additive="base">
                                        <p:cTn id="243" dur="500" fill="hold"/>
                                        <p:tgtEl>
                                          <p:spTgt spid="117"/>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8"/>
                                        </p:tgtEl>
                                        <p:attrNameLst>
                                          <p:attrName>style.visibility</p:attrName>
                                        </p:attrNameLst>
                                      </p:cBhvr>
                                      <p:to>
                                        <p:strVal val="visible"/>
                                      </p:to>
                                    </p:set>
                                    <p:anim calcmode="lin" valueType="num">
                                      <p:cBhvr additive="base">
                                        <p:cTn id="246" dur="500" fill="hold"/>
                                        <p:tgtEl>
                                          <p:spTgt spid="118"/>
                                        </p:tgtEl>
                                        <p:attrNameLst>
                                          <p:attrName>ppt_x</p:attrName>
                                        </p:attrNameLst>
                                      </p:cBhvr>
                                      <p:tavLst>
                                        <p:tav tm="0">
                                          <p:val>
                                            <p:strVal val="#ppt_x"/>
                                          </p:val>
                                        </p:tav>
                                        <p:tav tm="100000">
                                          <p:val>
                                            <p:strVal val="#ppt_x"/>
                                          </p:val>
                                        </p:tav>
                                      </p:tavLst>
                                    </p:anim>
                                    <p:anim calcmode="lin" valueType="num">
                                      <p:cBhvr additive="base">
                                        <p:cTn id="247" dur="500" fill="hold"/>
                                        <p:tgtEl>
                                          <p:spTgt spid="118"/>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19"/>
                                        </p:tgtEl>
                                        <p:attrNameLst>
                                          <p:attrName>style.visibility</p:attrName>
                                        </p:attrNameLst>
                                      </p:cBhvr>
                                      <p:to>
                                        <p:strVal val="visible"/>
                                      </p:to>
                                    </p:set>
                                    <p:anim calcmode="lin" valueType="num">
                                      <p:cBhvr additive="base">
                                        <p:cTn id="250" dur="500" fill="hold"/>
                                        <p:tgtEl>
                                          <p:spTgt spid="119"/>
                                        </p:tgtEl>
                                        <p:attrNameLst>
                                          <p:attrName>ppt_x</p:attrName>
                                        </p:attrNameLst>
                                      </p:cBhvr>
                                      <p:tavLst>
                                        <p:tav tm="0">
                                          <p:val>
                                            <p:strVal val="1+#ppt_w/2"/>
                                          </p:val>
                                        </p:tav>
                                        <p:tav tm="100000">
                                          <p:val>
                                            <p:strVal val="#ppt_x"/>
                                          </p:val>
                                        </p:tav>
                                      </p:tavLst>
                                    </p:anim>
                                    <p:anim calcmode="lin" valueType="num">
                                      <p:cBhvr additive="base">
                                        <p:cTn id="251" dur="500" fill="hold"/>
                                        <p:tgtEl>
                                          <p:spTgt spid="119"/>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20"/>
                                        </p:tgtEl>
                                        <p:attrNameLst>
                                          <p:attrName>style.visibility</p:attrName>
                                        </p:attrNameLst>
                                      </p:cBhvr>
                                      <p:to>
                                        <p:strVal val="visible"/>
                                      </p:to>
                                    </p:set>
                                    <p:anim calcmode="lin" valueType="num">
                                      <p:cBhvr additive="base">
                                        <p:cTn id="254" dur="500" fill="hold"/>
                                        <p:tgtEl>
                                          <p:spTgt spid="120"/>
                                        </p:tgtEl>
                                        <p:attrNameLst>
                                          <p:attrName>ppt_x</p:attrName>
                                        </p:attrNameLst>
                                      </p:cBhvr>
                                      <p:tavLst>
                                        <p:tav tm="0">
                                          <p:val>
                                            <p:strVal val="1+#ppt_w/2"/>
                                          </p:val>
                                        </p:tav>
                                        <p:tav tm="100000">
                                          <p:val>
                                            <p:strVal val="#ppt_x"/>
                                          </p:val>
                                        </p:tav>
                                      </p:tavLst>
                                    </p:anim>
                                    <p:anim calcmode="lin" valueType="num">
                                      <p:cBhvr additive="base">
                                        <p:cTn id="255" dur="500" fill="hold"/>
                                        <p:tgtEl>
                                          <p:spTgt spid="120"/>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21"/>
                                        </p:tgtEl>
                                        <p:attrNameLst>
                                          <p:attrName>style.visibility</p:attrName>
                                        </p:attrNameLst>
                                      </p:cBhvr>
                                      <p:to>
                                        <p:strVal val="visible"/>
                                      </p:to>
                                    </p:set>
                                    <p:anim calcmode="lin" valueType="num">
                                      <p:cBhvr additive="base">
                                        <p:cTn id="258" dur="500" fill="hold"/>
                                        <p:tgtEl>
                                          <p:spTgt spid="121"/>
                                        </p:tgtEl>
                                        <p:attrNameLst>
                                          <p:attrName>ppt_x</p:attrName>
                                        </p:attrNameLst>
                                      </p:cBhvr>
                                      <p:tavLst>
                                        <p:tav tm="0">
                                          <p:val>
                                            <p:strVal val="0-#ppt_w/2"/>
                                          </p:val>
                                        </p:tav>
                                        <p:tav tm="100000">
                                          <p:val>
                                            <p:strVal val="#ppt_x"/>
                                          </p:val>
                                        </p:tav>
                                      </p:tavLst>
                                    </p:anim>
                                    <p:anim calcmode="lin" valueType="num">
                                      <p:cBhvr additive="base">
                                        <p:cTn id="259" dur="500" fill="hold"/>
                                        <p:tgtEl>
                                          <p:spTgt spid="121"/>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22"/>
                                        </p:tgtEl>
                                        <p:attrNameLst>
                                          <p:attrName>style.visibility</p:attrName>
                                        </p:attrNameLst>
                                      </p:cBhvr>
                                      <p:to>
                                        <p:strVal val="visible"/>
                                      </p:to>
                                    </p:set>
                                    <p:anim calcmode="lin" valueType="num">
                                      <p:cBhvr additive="base">
                                        <p:cTn id="262" dur="500" fill="hold"/>
                                        <p:tgtEl>
                                          <p:spTgt spid="122"/>
                                        </p:tgtEl>
                                        <p:attrNameLst>
                                          <p:attrName>ppt_x</p:attrName>
                                        </p:attrNameLst>
                                      </p:cBhvr>
                                      <p:tavLst>
                                        <p:tav tm="0">
                                          <p:val>
                                            <p:strVal val="#ppt_x"/>
                                          </p:val>
                                        </p:tav>
                                        <p:tav tm="100000">
                                          <p:val>
                                            <p:strVal val="#ppt_x"/>
                                          </p:val>
                                        </p:tav>
                                      </p:tavLst>
                                    </p:anim>
                                    <p:anim calcmode="lin" valueType="num">
                                      <p:cBhvr additive="base">
                                        <p:cTn id="263" dur="500" fill="hold"/>
                                        <p:tgtEl>
                                          <p:spTgt spid="122"/>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23"/>
                                        </p:tgtEl>
                                        <p:attrNameLst>
                                          <p:attrName>style.visibility</p:attrName>
                                        </p:attrNameLst>
                                      </p:cBhvr>
                                      <p:to>
                                        <p:strVal val="visible"/>
                                      </p:to>
                                    </p:set>
                                    <p:anim calcmode="lin" valueType="num">
                                      <p:cBhvr additive="base">
                                        <p:cTn id="266" dur="500" fill="hold"/>
                                        <p:tgtEl>
                                          <p:spTgt spid="123"/>
                                        </p:tgtEl>
                                        <p:attrNameLst>
                                          <p:attrName>ppt_x</p:attrName>
                                        </p:attrNameLst>
                                      </p:cBhvr>
                                      <p:tavLst>
                                        <p:tav tm="0">
                                          <p:val>
                                            <p:strVal val="#ppt_x"/>
                                          </p:val>
                                        </p:tav>
                                        <p:tav tm="100000">
                                          <p:val>
                                            <p:strVal val="#ppt_x"/>
                                          </p:val>
                                        </p:tav>
                                      </p:tavLst>
                                    </p:anim>
                                    <p:anim calcmode="lin" valueType="num">
                                      <p:cBhvr additive="base">
                                        <p:cTn id="267" dur="500" fill="hold"/>
                                        <p:tgtEl>
                                          <p:spTgt spid="123"/>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24"/>
                                        </p:tgtEl>
                                        <p:attrNameLst>
                                          <p:attrName>style.visibility</p:attrName>
                                        </p:attrNameLst>
                                      </p:cBhvr>
                                      <p:to>
                                        <p:strVal val="visible"/>
                                      </p:to>
                                    </p:set>
                                    <p:anim calcmode="lin" valueType="num">
                                      <p:cBhvr additive="base">
                                        <p:cTn id="270" dur="500" fill="hold"/>
                                        <p:tgtEl>
                                          <p:spTgt spid="124"/>
                                        </p:tgtEl>
                                        <p:attrNameLst>
                                          <p:attrName>ppt_x</p:attrName>
                                        </p:attrNameLst>
                                      </p:cBhvr>
                                      <p:tavLst>
                                        <p:tav tm="0">
                                          <p:val>
                                            <p:strVal val="#ppt_x"/>
                                          </p:val>
                                        </p:tav>
                                        <p:tav tm="100000">
                                          <p:val>
                                            <p:strVal val="#ppt_x"/>
                                          </p:val>
                                        </p:tav>
                                      </p:tavLst>
                                    </p:anim>
                                    <p:anim calcmode="lin" valueType="num">
                                      <p:cBhvr additive="base">
                                        <p:cTn id="271" dur="500" fill="hold"/>
                                        <p:tgtEl>
                                          <p:spTgt spid="124"/>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25"/>
                                        </p:tgtEl>
                                        <p:attrNameLst>
                                          <p:attrName>style.visibility</p:attrName>
                                        </p:attrNameLst>
                                      </p:cBhvr>
                                      <p:to>
                                        <p:strVal val="visible"/>
                                      </p:to>
                                    </p:set>
                                    <p:anim calcmode="lin" valueType="num">
                                      <p:cBhvr additive="base">
                                        <p:cTn id="274" dur="500" fill="hold"/>
                                        <p:tgtEl>
                                          <p:spTgt spid="125"/>
                                        </p:tgtEl>
                                        <p:attrNameLst>
                                          <p:attrName>ppt_x</p:attrName>
                                        </p:attrNameLst>
                                      </p:cBhvr>
                                      <p:tavLst>
                                        <p:tav tm="0">
                                          <p:val>
                                            <p:strVal val="0-#ppt_w/2"/>
                                          </p:val>
                                        </p:tav>
                                        <p:tav tm="100000">
                                          <p:val>
                                            <p:strVal val="#ppt_x"/>
                                          </p:val>
                                        </p:tav>
                                      </p:tavLst>
                                    </p:anim>
                                    <p:anim calcmode="lin" valueType="num">
                                      <p:cBhvr additive="base">
                                        <p:cTn id="275" dur="500" fill="hold"/>
                                        <p:tgtEl>
                                          <p:spTgt spid="125"/>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26"/>
                                        </p:tgtEl>
                                        <p:attrNameLst>
                                          <p:attrName>style.visibility</p:attrName>
                                        </p:attrNameLst>
                                      </p:cBhvr>
                                      <p:to>
                                        <p:strVal val="visible"/>
                                      </p:to>
                                    </p:set>
                                    <p:anim calcmode="lin" valueType="num">
                                      <p:cBhvr additive="base">
                                        <p:cTn id="278" dur="500" fill="hold"/>
                                        <p:tgtEl>
                                          <p:spTgt spid="126"/>
                                        </p:tgtEl>
                                        <p:attrNameLst>
                                          <p:attrName>ppt_x</p:attrName>
                                        </p:attrNameLst>
                                      </p:cBhvr>
                                      <p:tavLst>
                                        <p:tav tm="0">
                                          <p:val>
                                            <p:strVal val="#ppt_x"/>
                                          </p:val>
                                        </p:tav>
                                        <p:tav tm="100000">
                                          <p:val>
                                            <p:strVal val="#ppt_x"/>
                                          </p:val>
                                        </p:tav>
                                      </p:tavLst>
                                    </p:anim>
                                    <p:anim calcmode="lin" valueType="num">
                                      <p:cBhvr additive="base">
                                        <p:cTn id="279" dur="500" fill="hold"/>
                                        <p:tgtEl>
                                          <p:spTgt spid="126"/>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7"/>
                                        </p:tgtEl>
                                        <p:attrNameLst>
                                          <p:attrName>style.visibility</p:attrName>
                                        </p:attrNameLst>
                                      </p:cBhvr>
                                      <p:to>
                                        <p:strVal val="visible"/>
                                      </p:to>
                                    </p:set>
                                    <p:anim calcmode="lin" valueType="num">
                                      <p:cBhvr additive="base">
                                        <p:cTn id="282" dur="500" fill="hold"/>
                                        <p:tgtEl>
                                          <p:spTgt spid="127"/>
                                        </p:tgtEl>
                                        <p:attrNameLst>
                                          <p:attrName>ppt_x</p:attrName>
                                        </p:attrNameLst>
                                      </p:cBhvr>
                                      <p:tavLst>
                                        <p:tav tm="0">
                                          <p:val>
                                            <p:strVal val="#ppt_x"/>
                                          </p:val>
                                        </p:tav>
                                        <p:tav tm="100000">
                                          <p:val>
                                            <p:strVal val="#ppt_x"/>
                                          </p:val>
                                        </p:tav>
                                      </p:tavLst>
                                    </p:anim>
                                    <p:anim calcmode="lin" valueType="num">
                                      <p:cBhvr additive="base">
                                        <p:cTn id="283" dur="500" fill="hold"/>
                                        <p:tgtEl>
                                          <p:spTgt spid="127"/>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8"/>
                                        </p:tgtEl>
                                        <p:attrNameLst>
                                          <p:attrName>style.visibility</p:attrName>
                                        </p:attrNameLst>
                                      </p:cBhvr>
                                      <p:to>
                                        <p:strVal val="visible"/>
                                      </p:to>
                                    </p:set>
                                    <p:anim calcmode="lin" valueType="num">
                                      <p:cBhvr additive="base">
                                        <p:cTn id="286" dur="500" fill="hold"/>
                                        <p:tgtEl>
                                          <p:spTgt spid="128"/>
                                        </p:tgtEl>
                                        <p:attrNameLst>
                                          <p:attrName>ppt_x</p:attrName>
                                        </p:attrNameLst>
                                      </p:cBhvr>
                                      <p:tavLst>
                                        <p:tav tm="0">
                                          <p:val>
                                            <p:strVal val="#ppt_x"/>
                                          </p:val>
                                        </p:tav>
                                        <p:tav tm="100000">
                                          <p:val>
                                            <p:strVal val="#ppt_x"/>
                                          </p:val>
                                        </p:tav>
                                      </p:tavLst>
                                    </p:anim>
                                    <p:anim calcmode="lin" valueType="num">
                                      <p:cBhvr additive="base">
                                        <p:cTn id="287" dur="500" fill="hold"/>
                                        <p:tgtEl>
                                          <p:spTgt spid="128"/>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9"/>
                                        </p:tgtEl>
                                        <p:attrNameLst>
                                          <p:attrName>style.visibility</p:attrName>
                                        </p:attrNameLst>
                                      </p:cBhvr>
                                      <p:to>
                                        <p:strVal val="visible"/>
                                      </p:to>
                                    </p:set>
                                    <p:anim calcmode="lin" valueType="num">
                                      <p:cBhvr additive="base">
                                        <p:cTn id="290" dur="500" fill="hold"/>
                                        <p:tgtEl>
                                          <p:spTgt spid="129"/>
                                        </p:tgtEl>
                                        <p:attrNameLst>
                                          <p:attrName>ppt_x</p:attrName>
                                        </p:attrNameLst>
                                      </p:cBhvr>
                                      <p:tavLst>
                                        <p:tav tm="0">
                                          <p:val>
                                            <p:strVal val="#ppt_x"/>
                                          </p:val>
                                        </p:tav>
                                        <p:tav tm="100000">
                                          <p:val>
                                            <p:strVal val="#ppt_x"/>
                                          </p:val>
                                        </p:tav>
                                      </p:tavLst>
                                    </p:anim>
                                    <p:anim calcmode="lin" valueType="num">
                                      <p:cBhvr additive="base">
                                        <p:cTn id="291" dur="500" fill="hold"/>
                                        <p:tgtEl>
                                          <p:spTgt spid="129"/>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30"/>
                                        </p:tgtEl>
                                        <p:attrNameLst>
                                          <p:attrName>style.visibility</p:attrName>
                                        </p:attrNameLst>
                                      </p:cBhvr>
                                      <p:to>
                                        <p:strVal val="visible"/>
                                      </p:to>
                                    </p:set>
                                    <p:anim calcmode="lin" valueType="num">
                                      <p:cBhvr additive="base">
                                        <p:cTn id="294" dur="500" fill="hold"/>
                                        <p:tgtEl>
                                          <p:spTgt spid="130"/>
                                        </p:tgtEl>
                                        <p:attrNameLst>
                                          <p:attrName>ppt_x</p:attrName>
                                        </p:attrNameLst>
                                      </p:cBhvr>
                                      <p:tavLst>
                                        <p:tav tm="0">
                                          <p:val>
                                            <p:strVal val="#ppt_x"/>
                                          </p:val>
                                        </p:tav>
                                        <p:tav tm="100000">
                                          <p:val>
                                            <p:strVal val="#ppt_x"/>
                                          </p:val>
                                        </p:tav>
                                      </p:tavLst>
                                    </p:anim>
                                    <p:anim calcmode="lin" valueType="num">
                                      <p:cBhvr additive="base">
                                        <p:cTn id="295" dur="500" fill="hold"/>
                                        <p:tgtEl>
                                          <p:spTgt spid="130"/>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31"/>
                                        </p:tgtEl>
                                        <p:attrNameLst>
                                          <p:attrName>style.visibility</p:attrName>
                                        </p:attrNameLst>
                                      </p:cBhvr>
                                      <p:to>
                                        <p:strVal val="visible"/>
                                      </p:to>
                                    </p:set>
                                    <p:anim calcmode="lin" valueType="num">
                                      <p:cBhvr additive="base">
                                        <p:cTn id="298" dur="500" fill="hold"/>
                                        <p:tgtEl>
                                          <p:spTgt spid="131"/>
                                        </p:tgtEl>
                                        <p:attrNameLst>
                                          <p:attrName>ppt_x</p:attrName>
                                        </p:attrNameLst>
                                      </p:cBhvr>
                                      <p:tavLst>
                                        <p:tav tm="0">
                                          <p:val>
                                            <p:strVal val="#ppt_x"/>
                                          </p:val>
                                        </p:tav>
                                        <p:tav tm="100000">
                                          <p:val>
                                            <p:strVal val="#ppt_x"/>
                                          </p:val>
                                        </p:tav>
                                      </p:tavLst>
                                    </p:anim>
                                    <p:anim calcmode="lin" valueType="num">
                                      <p:cBhvr additive="base">
                                        <p:cTn id="299" dur="500" fill="hold"/>
                                        <p:tgtEl>
                                          <p:spTgt spid="131"/>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32"/>
                                        </p:tgtEl>
                                        <p:attrNameLst>
                                          <p:attrName>style.visibility</p:attrName>
                                        </p:attrNameLst>
                                      </p:cBhvr>
                                      <p:to>
                                        <p:strVal val="visible"/>
                                      </p:to>
                                    </p:set>
                                    <p:anim calcmode="lin" valueType="num">
                                      <p:cBhvr additive="base">
                                        <p:cTn id="302" dur="500" fill="hold"/>
                                        <p:tgtEl>
                                          <p:spTgt spid="132"/>
                                        </p:tgtEl>
                                        <p:attrNameLst>
                                          <p:attrName>ppt_x</p:attrName>
                                        </p:attrNameLst>
                                      </p:cBhvr>
                                      <p:tavLst>
                                        <p:tav tm="0">
                                          <p:val>
                                            <p:strVal val="#ppt_x"/>
                                          </p:val>
                                        </p:tav>
                                        <p:tav tm="100000">
                                          <p:val>
                                            <p:strVal val="#ppt_x"/>
                                          </p:val>
                                        </p:tav>
                                      </p:tavLst>
                                    </p:anim>
                                    <p:anim calcmode="lin" valueType="num">
                                      <p:cBhvr additive="base">
                                        <p:cTn id="303" dur="500" fill="hold"/>
                                        <p:tgtEl>
                                          <p:spTgt spid="132"/>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33"/>
                                        </p:tgtEl>
                                        <p:attrNameLst>
                                          <p:attrName>style.visibility</p:attrName>
                                        </p:attrNameLst>
                                      </p:cBhvr>
                                      <p:to>
                                        <p:strVal val="visible"/>
                                      </p:to>
                                    </p:set>
                                    <p:anim calcmode="lin" valueType="num">
                                      <p:cBhvr additive="base">
                                        <p:cTn id="306" dur="500" fill="hold"/>
                                        <p:tgtEl>
                                          <p:spTgt spid="133"/>
                                        </p:tgtEl>
                                        <p:attrNameLst>
                                          <p:attrName>ppt_x</p:attrName>
                                        </p:attrNameLst>
                                      </p:cBhvr>
                                      <p:tavLst>
                                        <p:tav tm="0">
                                          <p:val>
                                            <p:strVal val="#ppt_x"/>
                                          </p:val>
                                        </p:tav>
                                        <p:tav tm="100000">
                                          <p:val>
                                            <p:strVal val="#ppt_x"/>
                                          </p:val>
                                        </p:tav>
                                      </p:tavLst>
                                    </p:anim>
                                    <p:anim calcmode="lin" valueType="num">
                                      <p:cBhvr additive="base">
                                        <p:cTn id="307" dur="500" fill="hold"/>
                                        <p:tgtEl>
                                          <p:spTgt spid="133"/>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34"/>
                                        </p:tgtEl>
                                        <p:attrNameLst>
                                          <p:attrName>style.visibility</p:attrName>
                                        </p:attrNameLst>
                                      </p:cBhvr>
                                      <p:to>
                                        <p:strVal val="visible"/>
                                      </p:to>
                                    </p:set>
                                    <p:anim calcmode="lin" valueType="num">
                                      <p:cBhvr additive="base">
                                        <p:cTn id="310" dur="500" fill="hold"/>
                                        <p:tgtEl>
                                          <p:spTgt spid="134"/>
                                        </p:tgtEl>
                                        <p:attrNameLst>
                                          <p:attrName>ppt_x</p:attrName>
                                        </p:attrNameLst>
                                      </p:cBhvr>
                                      <p:tavLst>
                                        <p:tav tm="0">
                                          <p:val>
                                            <p:strVal val="#ppt_x"/>
                                          </p:val>
                                        </p:tav>
                                        <p:tav tm="100000">
                                          <p:val>
                                            <p:strVal val="#ppt_x"/>
                                          </p:val>
                                        </p:tav>
                                      </p:tavLst>
                                    </p:anim>
                                    <p:anim calcmode="lin" valueType="num">
                                      <p:cBhvr additive="base">
                                        <p:cTn id="311" dur="500" fill="hold"/>
                                        <p:tgtEl>
                                          <p:spTgt spid="134"/>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35"/>
                                        </p:tgtEl>
                                        <p:attrNameLst>
                                          <p:attrName>style.visibility</p:attrName>
                                        </p:attrNameLst>
                                      </p:cBhvr>
                                      <p:to>
                                        <p:strVal val="visible"/>
                                      </p:to>
                                    </p:set>
                                    <p:anim calcmode="lin" valueType="num">
                                      <p:cBhvr additive="base">
                                        <p:cTn id="314" dur="500" fill="hold"/>
                                        <p:tgtEl>
                                          <p:spTgt spid="135"/>
                                        </p:tgtEl>
                                        <p:attrNameLst>
                                          <p:attrName>ppt_x</p:attrName>
                                        </p:attrNameLst>
                                      </p:cBhvr>
                                      <p:tavLst>
                                        <p:tav tm="0">
                                          <p:val>
                                            <p:strVal val="#ppt_x"/>
                                          </p:val>
                                        </p:tav>
                                        <p:tav tm="100000">
                                          <p:val>
                                            <p:strVal val="#ppt_x"/>
                                          </p:val>
                                        </p:tav>
                                      </p:tavLst>
                                    </p:anim>
                                    <p:anim calcmode="lin" valueType="num">
                                      <p:cBhvr additive="base">
                                        <p:cTn id="315" dur="500" fill="hold"/>
                                        <p:tgtEl>
                                          <p:spTgt spid="135"/>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36"/>
                                        </p:tgtEl>
                                        <p:attrNameLst>
                                          <p:attrName>style.visibility</p:attrName>
                                        </p:attrNameLst>
                                      </p:cBhvr>
                                      <p:to>
                                        <p:strVal val="visible"/>
                                      </p:to>
                                    </p:set>
                                    <p:anim calcmode="lin" valueType="num">
                                      <p:cBhvr additive="base">
                                        <p:cTn id="318" dur="500" fill="hold"/>
                                        <p:tgtEl>
                                          <p:spTgt spid="136"/>
                                        </p:tgtEl>
                                        <p:attrNameLst>
                                          <p:attrName>ppt_x</p:attrName>
                                        </p:attrNameLst>
                                      </p:cBhvr>
                                      <p:tavLst>
                                        <p:tav tm="0">
                                          <p:val>
                                            <p:strVal val="#ppt_x"/>
                                          </p:val>
                                        </p:tav>
                                        <p:tav tm="100000">
                                          <p:val>
                                            <p:strVal val="#ppt_x"/>
                                          </p:val>
                                        </p:tav>
                                      </p:tavLst>
                                    </p:anim>
                                    <p:anim calcmode="lin" valueType="num">
                                      <p:cBhvr additive="base">
                                        <p:cTn id="319" dur="500" fill="hold"/>
                                        <p:tgtEl>
                                          <p:spTgt spid="136"/>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7"/>
                                        </p:tgtEl>
                                        <p:attrNameLst>
                                          <p:attrName>style.visibility</p:attrName>
                                        </p:attrNameLst>
                                      </p:cBhvr>
                                      <p:to>
                                        <p:strVal val="visible"/>
                                      </p:to>
                                    </p:set>
                                    <p:anim calcmode="lin" valueType="num">
                                      <p:cBhvr additive="base">
                                        <p:cTn id="322" dur="500" fill="hold"/>
                                        <p:tgtEl>
                                          <p:spTgt spid="137"/>
                                        </p:tgtEl>
                                        <p:attrNameLst>
                                          <p:attrName>ppt_x</p:attrName>
                                        </p:attrNameLst>
                                      </p:cBhvr>
                                      <p:tavLst>
                                        <p:tav tm="0">
                                          <p:val>
                                            <p:strVal val="#ppt_x"/>
                                          </p:val>
                                        </p:tav>
                                        <p:tav tm="100000">
                                          <p:val>
                                            <p:strVal val="#ppt_x"/>
                                          </p:val>
                                        </p:tav>
                                      </p:tavLst>
                                    </p:anim>
                                    <p:anim calcmode="lin" valueType="num">
                                      <p:cBhvr additive="base">
                                        <p:cTn id="323" dur="500" fill="hold"/>
                                        <p:tgtEl>
                                          <p:spTgt spid="137"/>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8"/>
                                        </p:tgtEl>
                                        <p:attrNameLst>
                                          <p:attrName>style.visibility</p:attrName>
                                        </p:attrNameLst>
                                      </p:cBhvr>
                                      <p:to>
                                        <p:strVal val="visible"/>
                                      </p:to>
                                    </p:set>
                                    <p:anim calcmode="lin" valueType="num">
                                      <p:cBhvr additive="base">
                                        <p:cTn id="326" dur="500" fill="hold"/>
                                        <p:tgtEl>
                                          <p:spTgt spid="138"/>
                                        </p:tgtEl>
                                        <p:attrNameLst>
                                          <p:attrName>ppt_x</p:attrName>
                                        </p:attrNameLst>
                                      </p:cBhvr>
                                      <p:tavLst>
                                        <p:tav tm="0">
                                          <p:val>
                                            <p:strVal val="#ppt_x"/>
                                          </p:val>
                                        </p:tav>
                                        <p:tav tm="100000">
                                          <p:val>
                                            <p:strVal val="#ppt_x"/>
                                          </p:val>
                                        </p:tav>
                                      </p:tavLst>
                                    </p:anim>
                                    <p:anim calcmode="lin" valueType="num">
                                      <p:cBhvr additive="base">
                                        <p:cTn id="327" dur="500" fill="hold"/>
                                        <p:tgtEl>
                                          <p:spTgt spid="138"/>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9"/>
                                        </p:tgtEl>
                                        <p:attrNameLst>
                                          <p:attrName>style.visibility</p:attrName>
                                        </p:attrNameLst>
                                      </p:cBhvr>
                                      <p:to>
                                        <p:strVal val="visible"/>
                                      </p:to>
                                    </p:set>
                                    <p:anim calcmode="lin" valueType="num">
                                      <p:cBhvr additive="base">
                                        <p:cTn id="330" dur="500" fill="hold"/>
                                        <p:tgtEl>
                                          <p:spTgt spid="139"/>
                                        </p:tgtEl>
                                        <p:attrNameLst>
                                          <p:attrName>ppt_x</p:attrName>
                                        </p:attrNameLst>
                                      </p:cBhvr>
                                      <p:tavLst>
                                        <p:tav tm="0">
                                          <p:val>
                                            <p:strVal val="#ppt_x"/>
                                          </p:val>
                                        </p:tav>
                                        <p:tav tm="100000">
                                          <p:val>
                                            <p:strVal val="#ppt_x"/>
                                          </p:val>
                                        </p:tav>
                                      </p:tavLst>
                                    </p:anim>
                                    <p:anim calcmode="lin" valueType="num">
                                      <p:cBhvr additive="base">
                                        <p:cTn id="331" dur="500" fill="hold"/>
                                        <p:tgtEl>
                                          <p:spTgt spid="139"/>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40"/>
                                        </p:tgtEl>
                                        <p:attrNameLst>
                                          <p:attrName>style.visibility</p:attrName>
                                        </p:attrNameLst>
                                      </p:cBhvr>
                                      <p:to>
                                        <p:strVal val="visible"/>
                                      </p:to>
                                    </p:set>
                                    <p:anim calcmode="lin" valueType="num">
                                      <p:cBhvr additive="base">
                                        <p:cTn id="334" dur="500" fill="hold"/>
                                        <p:tgtEl>
                                          <p:spTgt spid="140"/>
                                        </p:tgtEl>
                                        <p:attrNameLst>
                                          <p:attrName>ppt_x</p:attrName>
                                        </p:attrNameLst>
                                      </p:cBhvr>
                                      <p:tavLst>
                                        <p:tav tm="0">
                                          <p:val>
                                            <p:strVal val="#ppt_x"/>
                                          </p:val>
                                        </p:tav>
                                        <p:tav tm="100000">
                                          <p:val>
                                            <p:strVal val="#ppt_x"/>
                                          </p:val>
                                        </p:tav>
                                      </p:tavLst>
                                    </p:anim>
                                    <p:anim calcmode="lin" valueType="num">
                                      <p:cBhvr additive="base">
                                        <p:cTn id="335" dur="500" fill="hold"/>
                                        <p:tgtEl>
                                          <p:spTgt spid="140"/>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41"/>
                                        </p:tgtEl>
                                        <p:attrNameLst>
                                          <p:attrName>style.visibility</p:attrName>
                                        </p:attrNameLst>
                                      </p:cBhvr>
                                      <p:to>
                                        <p:strVal val="visible"/>
                                      </p:to>
                                    </p:set>
                                    <p:anim calcmode="lin" valueType="num">
                                      <p:cBhvr additive="base">
                                        <p:cTn id="338" dur="500" fill="hold"/>
                                        <p:tgtEl>
                                          <p:spTgt spid="141"/>
                                        </p:tgtEl>
                                        <p:attrNameLst>
                                          <p:attrName>ppt_x</p:attrName>
                                        </p:attrNameLst>
                                      </p:cBhvr>
                                      <p:tavLst>
                                        <p:tav tm="0">
                                          <p:val>
                                            <p:strVal val="#ppt_x"/>
                                          </p:val>
                                        </p:tav>
                                        <p:tav tm="100000">
                                          <p:val>
                                            <p:strVal val="#ppt_x"/>
                                          </p:val>
                                        </p:tav>
                                      </p:tavLst>
                                    </p:anim>
                                    <p:anim calcmode="lin" valueType="num">
                                      <p:cBhvr additive="base">
                                        <p:cTn id="339" dur="500" fill="hold"/>
                                        <p:tgtEl>
                                          <p:spTgt spid="141"/>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42"/>
                                        </p:tgtEl>
                                        <p:attrNameLst>
                                          <p:attrName>style.visibility</p:attrName>
                                        </p:attrNameLst>
                                      </p:cBhvr>
                                      <p:to>
                                        <p:strVal val="visible"/>
                                      </p:to>
                                    </p:set>
                                    <p:anim calcmode="lin" valueType="num">
                                      <p:cBhvr additive="base">
                                        <p:cTn id="342" dur="500" fill="hold"/>
                                        <p:tgtEl>
                                          <p:spTgt spid="142"/>
                                        </p:tgtEl>
                                        <p:attrNameLst>
                                          <p:attrName>ppt_x</p:attrName>
                                        </p:attrNameLst>
                                      </p:cBhvr>
                                      <p:tavLst>
                                        <p:tav tm="0">
                                          <p:val>
                                            <p:strVal val="#ppt_x"/>
                                          </p:val>
                                        </p:tav>
                                        <p:tav tm="100000">
                                          <p:val>
                                            <p:strVal val="#ppt_x"/>
                                          </p:val>
                                        </p:tav>
                                      </p:tavLst>
                                    </p:anim>
                                    <p:anim calcmode="lin" valueType="num">
                                      <p:cBhvr additive="base">
                                        <p:cTn id="343" dur="500" fill="hold"/>
                                        <p:tgtEl>
                                          <p:spTgt spid="142"/>
                                        </p:tgtEl>
                                        <p:attrNameLst>
                                          <p:attrName>ppt_y</p:attrName>
                                        </p:attrNameLst>
                                      </p:cBhvr>
                                      <p:tavLst>
                                        <p:tav tm="0">
                                          <p:val>
                                            <p:strVal val="1+#ppt_h/2"/>
                                          </p:val>
                                        </p:tav>
                                        <p:tav tm="100000">
                                          <p:val>
                                            <p:strVal val="#ppt_y"/>
                                          </p:val>
                                        </p:tav>
                                      </p:tavLst>
                                    </p:anim>
                                  </p:childTnLst>
                                </p:cTn>
                              </p:par>
                            </p:childTnLst>
                          </p:cTn>
                        </p:par>
                        <p:par>
                          <p:cTn id="344" fill="hold" nodeType="afterGroup">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43"/>
                                        </p:tgtEl>
                                        <p:attrNameLst>
                                          <p:attrName>style.visibility</p:attrName>
                                        </p:attrNameLst>
                                      </p:cBhvr>
                                      <p:to>
                                        <p:strVal val="visible"/>
                                      </p:to>
                                    </p:set>
                                    <p:animEffect transition="in" filter="fade">
                                      <p:cBhvr>
                                        <p:cTn id="347" dur="1000"/>
                                        <p:tgtEl>
                                          <p:spTgt spid="143"/>
                                        </p:tgtEl>
                                      </p:cBhvr>
                                    </p:animEffect>
                                    <p:anim calcmode="lin" valueType="num">
                                      <p:cBhvr>
                                        <p:cTn id="348" dur="1000" fill="hold"/>
                                        <p:tgtEl>
                                          <p:spTgt spid="143"/>
                                        </p:tgtEl>
                                        <p:attrNameLst>
                                          <p:attrName>ppt_x</p:attrName>
                                        </p:attrNameLst>
                                      </p:cBhvr>
                                      <p:tavLst>
                                        <p:tav tm="0">
                                          <p:val>
                                            <p:strVal val="#ppt_x"/>
                                          </p:val>
                                        </p:tav>
                                        <p:tav tm="100000">
                                          <p:val>
                                            <p:strVal val="#ppt_x"/>
                                          </p:val>
                                        </p:tav>
                                      </p:tavLst>
                                    </p:anim>
                                    <p:anim calcmode="lin" valueType="num">
                                      <p:cBhvr>
                                        <p:cTn id="349" dur="1000" fill="hold"/>
                                        <p:tgtEl>
                                          <p:spTgt spid="143"/>
                                        </p:tgtEl>
                                        <p:attrNameLst>
                                          <p:attrName>ppt_y</p:attrName>
                                        </p:attrNameLst>
                                      </p:cBhvr>
                                      <p:tavLst>
                                        <p:tav tm="0">
                                          <p:val>
                                            <p:strVal val="#ppt_y-.1"/>
                                          </p:val>
                                        </p:tav>
                                        <p:tav tm="100000">
                                          <p:val>
                                            <p:strVal val="#ppt_y"/>
                                          </p:val>
                                        </p:tav>
                                      </p:tavLst>
                                    </p:anim>
                                  </p:childTnLst>
                                </p:cTn>
                              </p:par>
                            </p:childTnLst>
                          </p:cTn>
                        </p:par>
                        <p:par>
                          <p:cTn id="350" fill="hold" nodeType="afterGroup">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44"/>
                                        </p:tgtEl>
                                        <p:attrNameLst>
                                          <p:attrName>style.visibility</p:attrName>
                                        </p:attrNameLst>
                                      </p:cBhvr>
                                      <p:to>
                                        <p:strVal val="visible"/>
                                      </p:to>
                                    </p:set>
                                    <p:animEffect transition="in" filter="wipe(left)">
                                      <p:cBhvr>
                                        <p:cTn id="353" dur="500"/>
                                        <p:tgtEl>
                                          <p:spTgt spid="144"/>
                                        </p:tgtEl>
                                      </p:cBhvr>
                                    </p:animEffect>
                                  </p:childTnLst>
                                </p:cTn>
                              </p:par>
                            </p:childTnLst>
                          </p:cTn>
                        </p:par>
                        <p:par>
                          <p:cTn id="354" fill="hold" nodeType="afterGroup">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45"/>
                                        </p:tgtEl>
                                        <p:attrNameLst>
                                          <p:attrName>style.visibility</p:attrName>
                                        </p:attrNameLst>
                                      </p:cBhvr>
                                      <p:to>
                                        <p:strVal val="visible"/>
                                      </p:to>
                                    </p:set>
                                    <p:animEffect transition="in" filter="wipe(left)">
                                      <p:cBhvr>
                                        <p:cTn id="357" dur="500"/>
                                        <p:tgtEl>
                                          <p:spTgt spid="145"/>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46"/>
                                        </p:tgtEl>
                                        <p:attrNameLst>
                                          <p:attrName>style.visibility</p:attrName>
                                        </p:attrNameLst>
                                      </p:cBhvr>
                                      <p:to>
                                        <p:strVal val="visible"/>
                                      </p:to>
                                    </p:set>
                                    <p:animEffect transition="in" filter="wipe(left)">
                                      <p:cBhvr>
                                        <p:cTn id="360" dur="500"/>
                                        <p:tgtEl>
                                          <p:spTgt spid="146"/>
                                        </p:tgtEl>
                                      </p:cBhvr>
                                    </p:animEffect>
                                  </p:childTnLst>
                                </p:cTn>
                              </p:par>
                            </p:childTnLst>
                          </p:cTn>
                        </p:par>
                        <p:par>
                          <p:cTn id="361" fill="hold" nodeType="afterGroup">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47"/>
                                        </p:tgtEl>
                                        <p:attrNameLst>
                                          <p:attrName>style.visibility</p:attrName>
                                        </p:attrNameLst>
                                      </p:cBhvr>
                                      <p:to>
                                        <p:strVal val="visible"/>
                                      </p:to>
                                    </p:set>
                                    <p:animEffect transition="in" filter="fade">
                                      <p:cBhvr>
                                        <p:cTn id="364" dur="1000"/>
                                        <p:tgtEl>
                                          <p:spTgt spid="147"/>
                                        </p:tgtEl>
                                      </p:cBhvr>
                                    </p:animEffect>
                                    <p:anim calcmode="lin" valueType="num">
                                      <p:cBhvr>
                                        <p:cTn id="365" dur="1000" fill="hold"/>
                                        <p:tgtEl>
                                          <p:spTgt spid="147"/>
                                        </p:tgtEl>
                                        <p:attrNameLst>
                                          <p:attrName>ppt_x</p:attrName>
                                        </p:attrNameLst>
                                      </p:cBhvr>
                                      <p:tavLst>
                                        <p:tav tm="0">
                                          <p:val>
                                            <p:strVal val="#ppt_x"/>
                                          </p:val>
                                        </p:tav>
                                        <p:tav tm="100000">
                                          <p:val>
                                            <p:strVal val="#ppt_x"/>
                                          </p:val>
                                        </p:tav>
                                      </p:tavLst>
                                    </p:anim>
                                    <p:anim calcmode="lin" valueType="num">
                                      <p:cBhvr>
                                        <p:cTn id="366" dur="1000" fill="hold"/>
                                        <p:tgtEl>
                                          <p:spTgt spid="147"/>
                                        </p:tgtEl>
                                        <p:attrNameLst>
                                          <p:attrName>ppt_y</p:attrName>
                                        </p:attrNameLst>
                                      </p:cBhvr>
                                      <p:tavLst>
                                        <p:tav tm="0">
                                          <p:val>
                                            <p:strVal val="#ppt_y-.1"/>
                                          </p:val>
                                        </p:tav>
                                        <p:tav tm="100000">
                                          <p:val>
                                            <p:strVal val="#ppt_y"/>
                                          </p:val>
                                        </p:tav>
                                      </p:tavLst>
                                    </p:anim>
                                  </p:childTnLst>
                                </p:cTn>
                              </p:par>
                            </p:childTnLst>
                          </p:cTn>
                        </p:par>
                        <p:par>
                          <p:cTn id="367" fill="hold" nodeType="afterGroup">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48"/>
                                        </p:tgtEl>
                                        <p:attrNameLst>
                                          <p:attrName>style.visibility</p:attrName>
                                        </p:attrNameLst>
                                      </p:cBhvr>
                                      <p:to>
                                        <p:strVal val="visible"/>
                                      </p:to>
                                    </p:set>
                                    <p:animEffect transition="in" filter="wipe(left)">
                                      <p:cBhvr>
                                        <p:cTn id="370" dur="500"/>
                                        <p:tgtEl>
                                          <p:spTgt spid="148"/>
                                        </p:tgtEl>
                                      </p:cBhvr>
                                    </p:animEffect>
                                  </p:childTnLst>
                                </p:cTn>
                              </p:par>
                            </p:childTnLst>
                          </p:cTn>
                        </p:par>
                        <p:par>
                          <p:cTn id="371" fill="hold" nodeType="afterGroup">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49"/>
                                        </p:tgtEl>
                                        <p:attrNameLst>
                                          <p:attrName>style.visibility</p:attrName>
                                        </p:attrNameLst>
                                      </p:cBhvr>
                                      <p:to>
                                        <p:strVal val="visible"/>
                                      </p:to>
                                    </p:set>
                                    <p:animEffect transition="in" filter="wipe(left)">
                                      <p:cBhvr>
                                        <p:cTn id="374" dur="500"/>
                                        <p:tgtEl>
                                          <p:spTgt spid="149"/>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50"/>
                                        </p:tgtEl>
                                        <p:attrNameLst>
                                          <p:attrName>style.visibility</p:attrName>
                                        </p:attrNameLst>
                                      </p:cBhvr>
                                      <p:to>
                                        <p:strVal val="visible"/>
                                      </p:to>
                                    </p:set>
                                    <p:animEffect transition="in" filter="wipe(left)">
                                      <p:cBhvr>
                                        <p:cTn id="377" dur="500"/>
                                        <p:tgtEl>
                                          <p:spTgt spid="150"/>
                                        </p:tgtEl>
                                      </p:cBhvr>
                                    </p:animEffect>
                                  </p:childTnLst>
                                </p:cTn>
                              </p:par>
                            </p:childTnLst>
                          </p:cTn>
                        </p:par>
                        <p:par>
                          <p:cTn id="378" fill="hold" nodeType="afterGroup">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51"/>
                                        </p:tgtEl>
                                        <p:attrNameLst>
                                          <p:attrName>style.visibility</p:attrName>
                                        </p:attrNameLst>
                                      </p:cBhvr>
                                      <p:to>
                                        <p:strVal val="visible"/>
                                      </p:to>
                                    </p:set>
                                    <p:animEffect transition="in" filter="fade">
                                      <p:cBhvr>
                                        <p:cTn id="381" dur="1000"/>
                                        <p:tgtEl>
                                          <p:spTgt spid="151"/>
                                        </p:tgtEl>
                                      </p:cBhvr>
                                    </p:animEffect>
                                    <p:anim calcmode="lin" valueType="num">
                                      <p:cBhvr>
                                        <p:cTn id="382" dur="1000" fill="hold"/>
                                        <p:tgtEl>
                                          <p:spTgt spid="151"/>
                                        </p:tgtEl>
                                        <p:attrNameLst>
                                          <p:attrName>ppt_x</p:attrName>
                                        </p:attrNameLst>
                                      </p:cBhvr>
                                      <p:tavLst>
                                        <p:tav tm="0">
                                          <p:val>
                                            <p:strVal val="#ppt_x"/>
                                          </p:val>
                                        </p:tav>
                                        <p:tav tm="100000">
                                          <p:val>
                                            <p:strVal val="#ppt_x"/>
                                          </p:val>
                                        </p:tav>
                                      </p:tavLst>
                                    </p:anim>
                                    <p:anim calcmode="lin" valueType="num">
                                      <p:cBhvr>
                                        <p:cTn id="383" dur="1000" fill="hold"/>
                                        <p:tgtEl>
                                          <p:spTgt spid="151"/>
                                        </p:tgtEl>
                                        <p:attrNameLst>
                                          <p:attrName>ppt_y</p:attrName>
                                        </p:attrNameLst>
                                      </p:cBhvr>
                                      <p:tavLst>
                                        <p:tav tm="0">
                                          <p:val>
                                            <p:strVal val="#ppt_y-.1"/>
                                          </p:val>
                                        </p:tav>
                                        <p:tav tm="100000">
                                          <p:val>
                                            <p:strVal val="#ppt_y"/>
                                          </p:val>
                                        </p:tav>
                                      </p:tavLst>
                                    </p:anim>
                                  </p:childTnLst>
                                </p:cTn>
                              </p:par>
                            </p:childTnLst>
                          </p:cTn>
                        </p:par>
                        <p:par>
                          <p:cTn id="384" fill="hold" nodeType="afterGroup">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52"/>
                                        </p:tgtEl>
                                        <p:attrNameLst>
                                          <p:attrName>style.visibility</p:attrName>
                                        </p:attrNameLst>
                                      </p:cBhvr>
                                      <p:to>
                                        <p:strVal val="visible"/>
                                      </p:to>
                                    </p:set>
                                    <p:animEffect transition="in" filter="wipe(left)">
                                      <p:cBhvr>
                                        <p:cTn id="387" dur="500"/>
                                        <p:tgtEl>
                                          <p:spTgt spid="152"/>
                                        </p:tgtEl>
                                      </p:cBhvr>
                                    </p:animEffect>
                                  </p:childTnLst>
                                </p:cTn>
                              </p:par>
                            </p:childTnLst>
                          </p:cTn>
                        </p:par>
                        <p:par>
                          <p:cTn id="388" fill="hold" nodeType="afterGroup">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53"/>
                                        </p:tgtEl>
                                        <p:attrNameLst>
                                          <p:attrName>style.visibility</p:attrName>
                                        </p:attrNameLst>
                                      </p:cBhvr>
                                      <p:to>
                                        <p:strVal val="visible"/>
                                      </p:to>
                                    </p:set>
                                    <p:animEffect transition="in" filter="wipe(left)">
                                      <p:cBhvr>
                                        <p:cTn id="391" dur="500"/>
                                        <p:tgtEl>
                                          <p:spTgt spid="153"/>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54"/>
                                        </p:tgtEl>
                                        <p:attrNameLst>
                                          <p:attrName>style.visibility</p:attrName>
                                        </p:attrNameLst>
                                      </p:cBhvr>
                                      <p:to>
                                        <p:strVal val="visible"/>
                                      </p:to>
                                    </p:set>
                                    <p:animEffect transition="in" filter="wipe(left)">
                                      <p:cBhvr>
                                        <p:cTn id="39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43" grpId="0" animBg="1"/>
      <p:bldP spid="44" grpId="0" animBg="1"/>
      <p:bldP spid="45" grpId="0" animBg="1"/>
      <p:bldP spid="46" grpId="0" animBg="1"/>
      <p:bldP spid="47" grpId="0" animBg="1"/>
      <p:bldP spid="55" grpId="0" animBg="1"/>
      <p:bldP spid="56" grpId="0" animBg="1"/>
      <p:bldP spid="57" grpId="0" animBg="1"/>
      <p:bldP spid="58" grpId="0" animBg="1"/>
      <p:bldP spid="59" grpId="0" animBg="1"/>
      <p:bldP spid="60" grpId="0" animBg="1"/>
      <p:bldP spid="61" grpId="0" animBg="1"/>
      <p:bldP spid="69" grpId="0" animBg="1"/>
      <p:bldP spid="70" grpId="0" animBg="1"/>
      <p:bldP spid="71" grpId="0" animBg="1"/>
      <p:bldP spid="72" grpId="0" animBg="1"/>
      <p:bldP spid="73" grpId="0" animBg="1"/>
      <p:bldP spid="74" grpId="0" animBg="1"/>
      <p:bldP spid="84" grpId="0" animBg="1"/>
      <p:bldP spid="85" grpId="0" animBg="1"/>
      <p:bldP spid="86" grpId="0" animBg="1"/>
      <p:bldP spid="87" grpId="0" animBg="1"/>
      <p:bldP spid="88" grpId="0" animBg="1"/>
      <p:bldP spid="89" grpId="0" animBg="1"/>
      <p:bldP spid="90" grpId="0" animBg="1"/>
      <p:bldP spid="91" grpId="0" animBg="1"/>
      <p:bldP spid="92"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p:bldP spid="146" grpId="0"/>
      <p:bldP spid="147" grpId="0" animBg="1"/>
      <p:bldP spid="149" grpId="0"/>
      <p:bldP spid="150" grpId="0"/>
      <p:bldP spid="151" grpId="0" animBg="1"/>
      <p:bldP spid="153" grpId="0"/>
      <p:bldP spid="15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11"/>
          <p:cNvSpPr txBox="1"/>
          <p:nvPr/>
        </p:nvSpPr>
        <p:spPr>
          <a:xfrm>
            <a:off x="1993148" y="5302951"/>
            <a:ext cx="8169717" cy="646331"/>
          </a:xfrm>
          <a:prstGeom prst="rect">
            <a:avLst/>
          </a:prstGeom>
          <a:noFill/>
        </p:spPr>
        <p:txBody>
          <a:bodyPr wrap="square" lIns="0" tIns="0" rIns="0" bIns="0" rtlCol="0">
            <a:spAutoFit/>
          </a:bodyPr>
          <a:lstStyle/>
          <a:p>
            <a:pPr algn="just"/>
            <a:r>
              <a:rPr lang="zh-CN" altLang="en-US" sz="140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a:solidFill>
                <a:schemeClr val="tx1">
                  <a:lumMod val="65000"/>
                  <a:lumOff val="35000"/>
                </a:schemeClr>
              </a:solidFill>
              <a:latin typeface="Impact MT Std" pitchFamily="34" charset="0"/>
              <a:ea typeface="微软雅黑" panose="020b0503020204020204" pitchFamily="34" charset="-122"/>
            </a:endParaRPr>
          </a:p>
        </p:txBody>
      </p:sp>
      <p:sp>
        <p:nvSpPr>
          <p:cNvPr id="14" name="TextBox 13"/>
          <p:cNvSpPr txBox="1"/>
          <p:nvPr/>
        </p:nvSpPr>
        <p:spPr>
          <a:xfrm>
            <a:off x="5081171" y="4868001"/>
            <a:ext cx="2058539" cy="276999"/>
          </a:xfrm>
          <a:prstGeom prst="rect">
            <a:avLst/>
          </a:prstGeom>
          <a:noFill/>
        </p:spPr>
        <p:txBody>
          <a:bodyPr wrap="square" lIns="0" tIns="0" rIns="0" bIns="0" rtlCol="0">
            <a:spAutoFit/>
          </a:bodyPr>
          <a:lstStyle/>
          <a:p>
            <a:r>
              <a:rPr lang="zh-CN" altLang="en-US" b="1">
                <a:solidFill>
                  <a:schemeClr val="tx1">
                    <a:lumMod val="65000"/>
                    <a:lumOff val="35000"/>
                  </a:schemeClr>
                </a:solidFill>
                <a:latin typeface="Impact MT Std" pitchFamily="34" charset="0"/>
                <a:ea typeface="微软雅黑" panose="020b0503020204020204" pitchFamily="34" charset="-122"/>
              </a:rPr>
              <a:t>点击输入标题文本</a:t>
            </a:r>
            <a:endParaRPr lang="zh-CN" altLang="en-US" b="1">
              <a:solidFill>
                <a:schemeClr val="tx1">
                  <a:lumMod val="65000"/>
                  <a:lumOff val="35000"/>
                </a:schemeClr>
              </a:solidFill>
              <a:latin typeface="Impact MT Std" pitchFamily="34" charset="0"/>
              <a:ea typeface="微软雅黑" panose="020b0503020204020204" pitchFamily="34" charset="-122"/>
            </a:endParaRPr>
          </a:p>
        </p:txBody>
      </p:sp>
      <p:sp>
        <p:nvSpPr>
          <p:cNvPr id="15" name="Oval 12"/>
          <p:cNvSpPr/>
          <p:nvPr/>
        </p:nvSpPr>
        <p:spPr>
          <a:xfrm>
            <a:off x="1840209" y="1641574"/>
            <a:ext cx="1572598"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3"/>
          <p:cNvSpPr/>
          <p:nvPr/>
        </p:nvSpPr>
        <p:spPr>
          <a:xfrm>
            <a:off x="2038570" y="1840011"/>
            <a:ext cx="1175879" cy="11763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bg1"/>
                </a:solidFill>
                <a:latin typeface="Impact MT Std" pitchFamily="34" charset="0"/>
                <a:ea typeface="Open Sans" panose="020b0606030504020204" pitchFamily="34" charset="0"/>
                <a:cs typeface="Open Sans" panose="020b0606030504020204" pitchFamily="34" charset="0"/>
              </a:rPr>
              <a:t>80%</a:t>
            </a:r>
            <a:endParaRPr lang="en-US" sz="2400" b="1">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17" name="Arc 14"/>
          <p:cNvSpPr/>
          <p:nvPr/>
        </p:nvSpPr>
        <p:spPr>
          <a:xfrm>
            <a:off x="1840209" y="1641574"/>
            <a:ext cx="1572598" cy="1573212"/>
          </a:xfrm>
          <a:prstGeom prst="arc">
            <a:avLst>
              <a:gd name="adj1" fmla="val 16018236"/>
              <a:gd name="adj2" fmla="val 9832525"/>
            </a:avLst>
          </a:prstGeom>
          <a:noFill/>
          <a:ln w="101600" cap="rnd" cmpd="sng">
            <a:solidFill>
              <a:schemeClr val="accent4"/>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8"/>
          <p:cNvSpPr/>
          <p:nvPr/>
        </p:nvSpPr>
        <p:spPr>
          <a:xfrm>
            <a:off x="4222588" y="1641574"/>
            <a:ext cx="1572598"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9"/>
          <p:cNvSpPr/>
          <p:nvPr/>
        </p:nvSpPr>
        <p:spPr>
          <a:xfrm>
            <a:off x="4420948" y="1840011"/>
            <a:ext cx="1175879" cy="11763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bg1"/>
                </a:solidFill>
                <a:latin typeface="Impact MT Std" pitchFamily="34" charset="0"/>
                <a:ea typeface="Open Sans" panose="020b0606030504020204" pitchFamily="34" charset="0"/>
                <a:cs typeface="Open Sans" panose="020b0606030504020204" pitchFamily="34" charset="0"/>
              </a:rPr>
              <a:t>50%</a:t>
            </a:r>
            <a:endParaRPr lang="en-US" sz="2400" b="1">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20" name="Arc 20"/>
          <p:cNvSpPr/>
          <p:nvPr/>
        </p:nvSpPr>
        <p:spPr>
          <a:xfrm>
            <a:off x="4222588" y="1641574"/>
            <a:ext cx="1572598" cy="1573212"/>
          </a:xfrm>
          <a:prstGeom prst="arc">
            <a:avLst>
              <a:gd name="adj1" fmla="val 16018236"/>
              <a:gd name="adj2" fmla="val 5788795"/>
            </a:avLst>
          </a:prstGeom>
          <a:noFill/>
          <a:ln w="101600" cap="rnd" cmpd="sng">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2"/>
          <p:cNvSpPr/>
          <p:nvPr/>
        </p:nvSpPr>
        <p:spPr>
          <a:xfrm>
            <a:off x="6597924" y="1641574"/>
            <a:ext cx="1572599"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2" name="Oval 23"/>
          <p:cNvSpPr/>
          <p:nvPr/>
        </p:nvSpPr>
        <p:spPr>
          <a:xfrm>
            <a:off x="6796284" y="1840011"/>
            <a:ext cx="1175878" cy="1176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bg1"/>
                </a:solidFill>
                <a:latin typeface="Impact MT Std" pitchFamily="34" charset="0"/>
                <a:ea typeface="Open Sans" panose="020b0606030504020204" pitchFamily="34" charset="0"/>
                <a:cs typeface="Open Sans" panose="020b0606030504020204" pitchFamily="34" charset="0"/>
              </a:rPr>
              <a:t>45%</a:t>
            </a:r>
            <a:endParaRPr lang="en-US" sz="2400" b="1">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23" name="Arc 24"/>
          <p:cNvSpPr/>
          <p:nvPr/>
        </p:nvSpPr>
        <p:spPr>
          <a:xfrm>
            <a:off x="6597924" y="1641574"/>
            <a:ext cx="1572599" cy="1573212"/>
          </a:xfrm>
          <a:prstGeom prst="arc">
            <a:avLst>
              <a:gd name="adj1" fmla="val 16018236"/>
              <a:gd name="adj2" fmla="val 3132458"/>
            </a:avLst>
          </a:prstGeom>
          <a:noFill/>
          <a:ln w="101600" cap="rnd" cmpd="sng">
            <a:solidFill>
              <a:schemeClr val="accent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6"/>
          <p:cNvSpPr/>
          <p:nvPr/>
        </p:nvSpPr>
        <p:spPr>
          <a:xfrm>
            <a:off x="8942739" y="1641574"/>
            <a:ext cx="1572599"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5" name="Oval 27"/>
          <p:cNvSpPr/>
          <p:nvPr/>
        </p:nvSpPr>
        <p:spPr>
          <a:xfrm>
            <a:off x="9141099" y="1840011"/>
            <a:ext cx="1175878" cy="1176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bg1"/>
                </a:solidFill>
                <a:latin typeface="Impact MT Std" pitchFamily="34" charset="0"/>
                <a:ea typeface="Open Sans" panose="020b0606030504020204" pitchFamily="34" charset="0"/>
                <a:cs typeface="Open Sans" panose="020b0606030504020204" pitchFamily="34" charset="0"/>
              </a:rPr>
              <a:t>90%</a:t>
            </a:r>
            <a:endParaRPr lang="en-US" sz="2400" b="1">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26" name="Arc 28"/>
          <p:cNvSpPr/>
          <p:nvPr/>
        </p:nvSpPr>
        <p:spPr>
          <a:xfrm>
            <a:off x="8942739" y="1641574"/>
            <a:ext cx="1572599" cy="1573212"/>
          </a:xfrm>
          <a:prstGeom prst="arc">
            <a:avLst>
              <a:gd name="adj1" fmla="val 16018236"/>
              <a:gd name="adj2" fmla="val 13285852"/>
            </a:avLst>
          </a:prstGeom>
          <a:noFill/>
          <a:ln w="101600" cap="rnd" cmpd="sng">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p:cNvSpPr txBox="1"/>
          <p:nvPr/>
        </p:nvSpPr>
        <p:spPr>
          <a:xfrm>
            <a:off x="1561268" y="3513784"/>
            <a:ext cx="2194655" cy="1015663"/>
          </a:xfrm>
          <a:prstGeom prst="rect">
            <a:avLst/>
          </a:prstGeom>
          <a:noFill/>
        </p:spPr>
        <p:txBody>
          <a:bodyPr>
            <a:spAutoFit/>
          </a:bodyPr>
          <a:lstStyle/>
          <a:p>
            <a:pPr algn="ctr">
              <a:defRPr/>
            </a:pPr>
            <a:r>
              <a:rPr lang="zh-CN" altLang="en-US" b="1">
                <a:solidFill>
                  <a:schemeClr val="tx1">
                    <a:lumMod val="65000"/>
                    <a:lumOff val="35000"/>
                  </a:schemeClr>
                </a:solidFill>
                <a:latin typeface="Impact MT Std" pitchFamily="34" charset="0"/>
                <a:ea typeface="微软雅黑" panose="020b0503020204020204" pitchFamily="34" charset="-122"/>
              </a:rPr>
              <a:t>项目一</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911560" y="3513784"/>
            <a:ext cx="2194655" cy="1015663"/>
          </a:xfrm>
          <a:prstGeom prst="rect">
            <a:avLst/>
          </a:prstGeom>
          <a:noFill/>
        </p:spPr>
        <p:txBody>
          <a:bodyPr>
            <a:spAutoFit/>
          </a:bodyPr>
          <a:lstStyle/>
          <a:p>
            <a:pPr algn="ctr">
              <a:defRPr/>
            </a:pPr>
            <a:r>
              <a:rPr lang="zh-CN" altLang="en-US" b="1">
                <a:solidFill>
                  <a:schemeClr val="tx1">
                    <a:lumMod val="65000"/>
                    <a:lumOff val="35000"/>
                  </a:schemeClr>
                </a:solidFill>
                <a:latin typeface="Impact MT Std" pitchFamily="34" charset="0"/>
                <a:ea typeface="微软雅黑" panose="020b0503020204020204" pitchFamily="34" charset="-122"/>
              </a:rPr>
              <a:t>项目二</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286895" y="3513784"/>
            <a:ext cx="2194656" cy="1015663"/>
          </a:xfrm>
          <a:prstGeom prst="rect">
            <a:avLst/>
          </a:prstGeom>
          <a:noFill/>
        </p:spPr>
        <p:txBody>
          <a:bodyPr>
            <a:spAutoFit/>
          </a:bodyPr>
          <a:lstStyle/>
          <a:p>
            <a:pPr algn="ctr">
              <a:defRPr/>
            </a:pPr>
            <a:r>
              <a:rPr lang="zh-CN" altLang="en-US" b="1">
                <a:solidFill>
                  <a:schemeClr val="tx1">
                    <a:lumMod val="65000"/>
                    <a:lumOff val="35000"/>
                  </a:schemeClr>
                </a:solidFill>
                <a:latin typeface="Impact MT Std" pitchFamily="34" charset="0"/>
                <a:ea typeface="微软雅黑" panose="020b0503020204020204" pitchFamily="34" charset="-122"/>
              </a:rPr>
              <a:t>项目三</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631710" y="3513784"/>
            <a:ext cx="2194656" cy="1015663"/>
          </a:xfrm>
          <a:prstGeom prst="rect">
            <a:avLst/>
          </a:prstGeom>
          <a:noFill/>
        </p:spPr>
        <p:txBody>
          <a:bodyPr>
            <a:spAutoFit/>
          </a:bodyPr>
          <a:lstStyle/>
          <a:p>
            <a:pPr algn="ctr">
              <a:defRPr/>
            </a:pPr>
            <a:r>
              <a:rPr lang="zh-CN" altLang="en-US" b="1">
                <a:solidFill>
                  <a:schemeClr val="tx1">
                    <a:lumMod val="65000"/>
                    <a:lumOff val="35000"/>
                  </a:schemeClr>
                </a:solidFill>
                <a:latin typeface="Impact MT Std" pitchFamily="34" charset="0"/>
                <a:ea typeface="微软雅黑" panose="020b0503020204020204" pitchFamily="34" charset="-122"/>
              </a:rPr>
              <a:t>项目四</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childTnLst>
                          </p:cTn>
                        </p:par>
                        <p:par>
                          <p:cTn id="97" fill="hold" nodeType="afterGroup">
                            <p:stCondLst>
                              <p:cond delay="3000"/>
                            </p:stCondLst>
                            <p:childTnLst>
                              <p:par>
                                <p:cTn id="98" presetID="2" presetClass="entr" presetSubtype="2"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300" fill="hold"/>
                                        <p:tgtEl>
                                          <p:spTgt spid="14"/>
                                        </p:tgtEl>
                                        <p:attrNameLst>
                                          <p:attrName>ppt_x</p:attrName>
                                        </p:attrNameLst>
                                      </p:cBhvr>
                                      <p:tavLst>
                                        <p:tav tm="0">
                                          <p:val>
                                            <p:strVal val="1+#ppt_w/2"/>
                                          </p:val>
                                        </p:tav>
                                        <p:tav tm="100000">
                                          <p:val>
                                            <p:strVal val="#ppt_x"/>
                                          </p:val>
                                        </p:tav>
                                      </p:tavLst>
                                    </p:anim>
                                    <p:anim calcmode="lin" valueType="num">
                                      <p:cBhvr additive="base">
                                        <p:cTn id="101" dur="300" fill="hold"/>
                                        <p:tgtEl>
                                          <p:spTgt spid="14"/>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3300"/>
                            </p:stCondLst>
                            <p:childTnLst>
                              <p:par>
                                <p:cTn id="103" presetID="2" presetClass="entr" presetSubtype="2"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300" fill="hold"/>
                                        <p:tgtEl>
                                          <p:spTgt spid="12"/>
                                        </p:tgtEl>
                                        <p:attrNameLst>
                                          <p:attrName>ppt_x</p:attrName>
                                        </p:attrNameLst>
                                      </p:cBhvr>
                                      <p:tavLst>
                                        <p:tav tm="0">
                                          <p:val>
                                            <p:strVal val="1+#ppt_w/2"/>
                                          </p:val>
                                        </p:tav>
                                        <p:tav tm="100000">
                                          <p:val>
                                            <p:strVal val="#ppt_x"/>
                                          </p:val>
                                        </p:tav>
                                      </p:tavLst>
                                    </p:anim>
                                    <p:anim calcmode="lin" valueType="num">
                                      <p:cBhvr additive="base">
                                        <p:cTn id="106" dur="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Freeform 26"/>
          <p:cNvSpPr/>
          <p:nvPr/>
        </p:nvSpPr>
        <p:spPr bwMode="auto">
          <a:xfrm>
            <a:off x="5709525" y="2685997"/>
            <a:ext cx="715438" cy="1405371"/>
          </a:xfrm>
          <a:custGeom>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4" name="Freeform 22"/>
          <p:cNvSpPr/>
          <p:nvPr/>
        </p:nvSpPr>
        <p:spPr bwMode="auto">
          <a:xfrm>
            <a:off x="5122347" y="3371639"/>
            <a:ext cx="739486" cy="1710102"/>
          </a:xfrm>
          <a:custGeom>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7" name="Freeform 25"/>
          <p:cNvSpPr/>
          <p:nvPr/>
        </p:nvSpPr>
        <p:spPr bwMode="auto">
          <a:xfrm>
            <a:off x="4304704" y="3750548"/>
            <a:ext cx="1404822" cy="715717"/>
          </a:xfrm>
          <a:custGeom>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1" name="椭圆 40"/>
          <p:cNvSpPr/>
          <p:nvPr/>
        </p:nvSpPr>
        <p:spPr>
          <a:xfrm>
            <a:off x="4213183" y="3432019"/>
            <a:ext cx="428860" cy="429028"/>
          </a:xfrm>
          <a:prstGeom prst="ellipse">
            <a:avLst/>
          </a:pr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35" name="Freeform 23"/>
          <p:cNvSpPr/>
          <p:nvPr/>
        </p:nvSpPr>
        <p:spPr bwMode="auto">
          <a:xfrm>
            <a:off x="6681478" y="3959049"/>
            <a:ext cx="2072162" cy="1657977"/>
          </a:xfrm>
          <a:custGeom>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1" name="Freeform 19"/>
          <p:cNvSpPr/>
          <p:nvPr/>
        </p:nvSpPr>
        <p:spPr bwMode="auto">
          <a:xfrm>
            <a:off x="3693475" y="4915343"/>
            <a:ext cx="2565152" cy="1942659"/>
          </a:xfrm>
          <a:custGeom>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2" name="Freeform 20"/>
          <p:cNvSpPr/>
          <p:nvPr/>
        </p:nvSpPr>
        <p:spPr bwMode="auto">
          <a:xfrm>
            <a:off x="6102314" y="4977489"/>
            <a:ext cx="1865748" cy="733760"/>
          </a:xfrm>
          <a:custGeom>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3" name="Freeform 21"/>
          <p:cNvSpPr/>
          <p:nvPr/>
        </p:nvSpPr>
        <p:spPr bwMode="auto">
          <a:xfrm>
            <a:off x="6344801" y="2519597"/>
            <a:ext cx="1703422" cy="695669"/>
          </a:xfrm>
          <a:custGeom>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6" name="Freeform 24"/>
          <p:cNvSpPr/>
          <p:nvPr/>
        </p:nvSpPr>
        <p:spPr bwMode="auto">
          <a:xfrm>
            <a:off x="4465027" y="1956247"/>
            <a:ext cx="1793602" cy="695669"/>
          </a:xfrm>
          <a:custGeom>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9" name="Freeform 27"/>
          <p:cNvSpPr/>
          <p:nvPr/>
        </p:nvSpPr>
        <p:spPr bwMode="auto">
          <a:xfrm>
            <a:off x="6174459" y="1340769"/>
            <a:ext cx="719446" cy="1405371"/>
          </a:xfrm>
          <a:custGeom>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40" name="椭圆 39"/>
          <p:cNvSpPr/>
          <p:nvPr/>
        </p:nvSpPr>
        <p:spPr>
          <a:xfrm>
            <a:off x="3491341" y="4867227"/>
            <a:ext cx="428860" cy="429028"/>
          </a:xfrm>
          <a:prstGeom prst="ellipse">
            <a:avLst/>
          </a:prstGeom>
          <a:solidFill>
            <a:schemeClr val="accent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2" name="椭圆 41"/>
          <p:cNvSpPr/>
          <p:nvPr/>
        </p:nvSpPr>
        <p:spPr>
          <a:xfrm>
            <a:off x="8526914" y="3876852"/>
            <a:ext cx="428860" cy="429028"/>
          </a:xfrm>
          <a:prstGeom prst="ellipse">
            <a:avLst/>
          </a:prstGeom>
          <a:solidFill>
            <a:schemeClr val="accent3"/>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3" name="椭圆 42"/>
          <p:cNvSpPr/>
          <p:nvPr/>
        </p:nvSpPr>
        <p:spPr>
          <a:xfrm>
            <a:off x="7728242" y="2233283"/>
            <a:ext cx="428860" cy="429028"/>
          </a:xfrm>
          <a:prstGeom prst="ellipse">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4" name="椭圆 43"/>
          <p:cNvSpPr/>
          <p:nvPr/>
        </p:nvSpPr>
        <p:spPr>
          <a:xfrm>
            <a:off x="4353079" y="1623885"/>
            <a:ext cx="428860" cy="429028"/>
          </a:xfrm>
          <a:prstGeom prst="ellipse">
            <a:avLst/>
          </a:pr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5" name="TextBox 22"/>
          <p:cNvSpPr txBox="1"/>
          <p:nvPr/>
        </p:nvSpPr>
        <p:spPr>
          <a:xfrm>
            <a:off x="985429" y="4634445"/>
            <a:ext cx="2425522"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6" name="TextBox 22"/>
          <p:cNvSpPr txBox="1"/>
          <p:nvPr/>
        </p:nvSpPr>
        <p:spPr>
          <a:xfrm>
            <a:off x="1747521" y="3133958"/>
            <a:ext cx="2401250"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7" name="TextBox 22"/>
          <p:cNvSpPr txBox="1"/>
          <p:nvPr/>
        </p:nvSpPr>
        <p:spPr>
          <a:xfrm>
            <a:off x="9096063" y="3649539"/>
            <a:ext cx="2326449"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8" name="TextBox 22"/>
          <p:cNvSpPr txBox="1"/>
          <p:nvPr/>
        </p:nvSpPr>
        <p:spPr>
          <a:xfrm>
            <a:off x="8332606" y="1884566"/>
            <a:ext cx="2386639"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9" name="TextBox 22"/>
          <p:cNvSpPr txBox="1"/>
          <p:nvPr/>
        </p:nvSpPr>
        <p:spPr>
          <a:xfrm>
            <a:off x="1747521" y="1472286"/>
            <a:ext cx="2519296" cy="867930"/>
          </a:xfrm>
          <a:prstGeom prst="rect">
            <a:avLst/>
          </a:prstGeom>
          <a:noFill/>
        </p:spPr>
        <p:txBody>
          <a:bodyPr wrap="square" rtlCol="0">
            <a:spAutoFit/>
          </a:bodyPr>
          <a:lstStyle/>
          <a:p>
            <a:pPr lvl="0">
              <a:lnSpc>
                <a:spcPct val="120000"/>
              </a:lnSpc>
              <a:spcAft>
                <a:spcPct val="40000"/>
              </a:spcAft>
              <a:buClr>
                <a:srgbClr val="292929"/>
              </a:buClr>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椭圆 49"/>
          <p:cNvSpPr/>
          <p:nvPr/>
        </p:nvSpPr>
        <p:spPr>
          <a:xfrm>
            <a:off x="6659729" y="1225403"/>
            <a:ext cx="428860" cy="429028"/>
          </a:xfrm>
          <a:prstGeom prst="ellipse">
            <a:avLst/>
          </a:prstGeom>
          <a:solidFill>
            <a:schemeClr val="accent4"/>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500"/>
                                        <p:tgtEl>
                                          <p:spTgt spid="37"/>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Effect transition="in" filter="fade">
                                      <p:cBhvr>
                                        <p:cTn id="41" dur="500"/>
                                        <p:tgtEl>
                                          <p:spTgt spid="42"/>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nodeType="afterGroup">
                            <p:stCondLst>
                              <p:cond delay="2700"/>
                            </p:stCondLst>
                            <p:childTnLst>
                              <p:par>
                                <p:cTn id="63" presetID="2" presetClass="entr" presetSubtype="8" decel="10000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0-#ppt_w/2"/>
                                          </p:val>
                                        </p:tav>
                                        <p:tav tm="100000">
                                          <p:val>
                                            <p:strVal val="#ppt_x"/>
                                          </p:val>
                                        </p:tav>
                                      </p:tavLst>
                                    </p:anim>
                                    <p:anim calcmode="lin" valueType="num">
                                      <p:cBhvr additive="base">
                                        <p:cTn id="66" dur="500" fill="hold"/>
                                        <p:tgtEl>
                                          <p:spTgt spid="45"/>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0-#ppt_w/2"/>
                                          </p:val>
                                        </p:tav>
                                        <p:tav tm="100000">
                                          <p:val>
                                            <p:strVal val="#ppt_x"/>
                                          </p:val>
                                        </p:tav>
                                      </p:tavLst>
                                    </p:anim>
                                    <p:anim calcmode="lin" valueType="num">
                                      <p:cBhvr additive="base">
                                        <p:cTn id="70" dur="500" fill="hold"/>
                                        <p:tgtEl>
                                          <p:spTgt spid="46"/>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49"/>
                                        </p:tgtEl>
                                        <p:attrNameLst>
                                          <p:attrName>style.visibility</p:attrName>
                                        </p:attrNameLst>
                                      </p:cBhvr>
                                      <p:to>
                                        <p:strVal val="visible"/>
                                      </p:to>
                                    </p:set>
                                    <p:anim calcmode="lin" valueType="num">
                                      <p:cBhvr additive="base">
                                        <p:cTn id="81" dur="500" fill="hold"/>
                                        <p:tgtEl>
                                          <p:spTgt spid="49"/>
                                        </p:tgtEl>
                                        <p:attrNameLst>
                                          <p:attrName>ppt_x</p:attrName>
                                        </p:attrNameLst>
                                      </p:cBhvr>
                                      <p:tavLst>
                                        <p:tav tm="0">
                                          <p:val>
                                            <p:strVal val="0-#ppt_w/2"/>
                                          </p:val>
                                        </p:tav>
                                        <p:tav tm="100000">
                                          <p:val>
                                            <p:strVal val="#ppt_x"/>
                                          </p:val>
                                        </p:tav>
                                      </p:tavLst>
                                    </p:anim>
                                    <p:anim calcmode="lin" valueType="num">
                                      <p:cBhvr additive="base">
                                        <p:cTn id="8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animBg="1"/>
      <p:bldP spid="37" grpId="0" animBg="1"/>
      <p:bldP spid="41" grpId="0" animBg="1"/>
      <p:bldP spid="35" grpId="0" animBg="1"/>
      <p:bldP spid="31" grpId="0" animBg="1"/>
      <p:bldP spid="32" grpId="0" animBg="1"/>
      <p:bldP spid="33" grpId="0" animBg="1"/>
      <p:bldP spid="36" grpId="0" animBg="1"/>
      <p:bldP spid="39" grpId="0" animBg="1"/>
      <p:bldP spid="40" grpId="0" animBg="1"/>
      <p:bldP spid="42" grpId="0" animBg="1"/>
      <p:bldP spid="43" grpId="0" animBg="1"/>
      <p:bldP spid="44" grpId="0" animBg="1"/>
      <p:bldP spid="45" grpId="0"/>
      <p:bldP spid="46" grpId="0"/>
      <p:bldP spid="47" grpId="0"/>
      <p:bldP spid="48" grpId="0"/>
      <p:bldP spid="49" grpId="0"/>
      <p:bldP spid="50"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A_图片 1"/>
          <p:cNvPicPr>
            <a:picLocks noChangeAspect="1"/>
          </p:cNvPicPr>
          <p:nvPr>
            <p:custDataLst>
              <p:tags r:id="rId4"/>
            </p:custDataLst>
          </p:nvPr>
        </p:nvPicPr>
        <p:blipFill>
          <a:blip r:embed="rId3"/>
          <a:stretch>
            <a:fillRect/>
          </a:stretch>
        </p:blipFill>
        <p:spPr>
          <a:xfrm>
            <a:off x="2515062" y="614688"/>
            <a:ext cx="7520474" cy="2872820"/>
          </a:xfrm>
          <a:prstGeom prst="rect">
            <a:avLst/>
          </a:prstGeom>
        </p:spPr>
      </p:pic>
      <p:pic>
        <p:nvPicPr>
          <p:cNvPr id="3" name="PA_图片 2"/>
          <p:cNvPicPr>
            <a:picLocks noChangeAspect="1"/>
          </p:cNvPicPr>
          <p:nvPr>
            <p:custDataLst>
              <p:tags r:id="rId6"/>
            </p:custDataLst>
          </p:nvPr>
        </p:nvPicPr>
        <p:blipFill>
          <a:blip r:embed="rId5"/>
          <a:stretch>
            <a:fillRect/>
          </a:stretch>
        </p:blipFill>
        <p:spPr>
          <a:xfrm>
            <a:off x="4111689" y="4161453"/>
            <a:ext cx="3968622" cy="2976466"/>
          </a:xfrm>
          <a:prstGeom prst="rect">
            <a:avLst/>
          </a:prstGeom>
        </p:spPr>
      </p:pic>
      <p:sp>
        <p:nvSpPr>
          <p:cNvPr id="4" name="PA_文本框 2"/>
          <p:cNvSpPr txBox="1">
            <a:spLocks noChangeArrowheads="1"/>
          </p:cNvSpPr>
          <p:nvPr>
            <p:custDataLst>
              <p:tags r:id="rId7"/>
            </p:custDataLst>
          </p:nvPr>
        </p:nvSpPr>
        <p:spPr bwMode="auto">
          <a:xfrm>
            <a:off x="2355891" y="3149515"/>
            <a:ext cx="7838816" cy="974562"/>
          </a:xfrm>
          <a:prstGeom prst="rect">
            <a:avLst/>
          </a:prstGeom>
          <a:noFill/>
          <a:ln w="9525">
            <a:noFill/>
            <a:miter lim="800000"/>
          </a:ln>
        </p:spPr>
        <p:txBody>
          <a:bodyPr wrap="square">
            <a:spAutoFit/>
          </a:bodyPr>
          <a:lstStyle/>
          <a:p>
            <a:pPr algn="ctr"/>
            <a:r>
              <a:rPr lang="zh-CN" altLang="en-US" sz="5735" b="1">
                <a:solidFill>
                  <a:srgbClr val="E62141"/>
                </a:solidFill>
                <a:latin typeface="微软雅黑" panose="020b0503020204020204" pitchFamily="34" charset="-122"/>
                <a:ea typeface="微软雅黑" panose="020b0503020204020204" pitchFamily="34" charset="-122"/>
              </a:rPr>
              <a:t>感谢您的观看</a:t>
            </a:r>
            <a:endParaRPr lang="en-US" altLang="zh-CN" sz="5735" b="1">
              <a:solidFill>
                <a:srgbClr val="E62141"/>
              </a:solidFill>
              <a:latin typeface="微软雅黑" panose="020b0503020204020204" pitchFamily="34" charset="-122"/>
              <a:ea typeface="微软雅黑" panose="020b0503020204020204" pitchFamily="34" charset="-122"/>
            </a:endParaRPr>
          </a:p>
        </p:txBody>
      </p:sp>
      <p:sp>
        <p:nvSpPr>
          <p:cNvPr id="5" name="PA_文本框 2"/>
          <p:cNvSpPr txBox="1">
            <a:spLocks noChangeArrowheads="1"/>
          </p:cNvSpPr>
          <p:nvPr>
            <p:custDataLst>
              <p:tags r:id="rId8"/>
            </p:custDataLst>
          </p:nvPr>
        </p:nvSpPr>
        <p:spPr bwMode="auto">
          <a:xfrm>
            <a:off x="3427905" y="4052215"/>
            <a:ext cx="5694789" cy="359009"/>
          </a:xfrm>
          <a:prstGeom prst="rect">
            <a:avLst/>
          </a:prstGeom>
          <a:noFill/>
          <a:ln w="9525">
            <a:noFill/>
            <a:miter lim="800000"/>
          </a:ln>
        </p:spPr>
        <p:txBody>
          <a:bodyPr wrap="square">
            <a:spAutoFit/>
          </a:bodyPr>
          <a:lstStyle/>
          <a:p>
            <a:pPr algn="ctr"/>
            <a:r>
              <a:rPr lang="zh-CN" altLang="en-US" sz="1735">
                <a:solidFill>
                  <a:sysClr val="windowText" lastClr="000000"/>
                </a:solidFill>
                <a:latin typeface="微软雅黑" panose="020b0503020204020204" pitchFamily="34" charset="-122"/>
                <a:ea typeface="微软雅黑" panose="020b0503020204020204" pitchFamily="34" charset="-122"/>
              </a:rPr>
              <a:t>适用于年终总结</a:t>
            </a:r>
            <a:r>
              <a:rPr lang="en-US" altLang="zh-CN" sz="1735">
                <a:solidFill>
                  <a:sysClr val="windowText" lastClr="000000"/>
                </a:solidFill>
                <a:latin typeface="微软雅黑" panose="020b0503020204020204" pitchFamily="34" charset="-122"/>
                <a:ea typeface="微软雅黑" panose="020b0503020204020204" pitchFamily="34" charset="-122"/>
              </a:rPr>
              <a:t>/</a:t>
            </a:r>
            <a:r>
              <a:rPr lang="zh-CN" altLang="en-US" sz="1735">
                <a:solidFill>
                  <a:sysClr val="windowText" lastClr="000000"/>
                </a:solidFill>
                <a:latin typeface="微软雅黑" panose="020b0503020204020204" pitchFamily="34" charset="-122"/>
                <a:ea typeface="微软雅黑" panose="020b0503020204020204" pitchFamily="34" charset="-122"/>
              </a:rPr>
              <a:t>工作计划</a:t>
            </a:r>
            <a:r>
              <a:rPr lang="en-US" altLang="zh-CN" sz="1735">
                <a:solidFill>
                  <a:sysClr val="windowText" lastClr="000000"/>
                </a:solidFill>
                <a:latin typeface="微软雅黑" panose="020b0503020204020204" pitchFamily="34" charset="-122"/>
                <a:ea typeface="微软雅黑" panose="020b0503020204020204" pitchFamily="34" charset="-122"/>
              </a:rPr>
              <a:t>/</a:t>
            </a:r>
            <a:r>
              <a:rPr lang="zh-CN" altLang="en-US" sz="1735">
                <a:solidFill>
                  <a:sysClr val="windowText" lastClr="000000"/>
                </a:solidFill>
                <a:latin typeface="微软雅黑" panose="020b0503020204020204" pitchFamily="34" charset="-122"/>
                <a:ea typeface="微软雅黑" panose="020b0503020204020204" pitchFamily="34" charset="-122"/>
              </a:rPr>
              <a:t>述职报告</a:t>
            </a:r>
            <a:r>
              <a:rPr lang="en-US" altLang="zh-CN" sz="1735">
                <a:solidFill>
                  <a:sysClr val="windowText" lastClr="000000"/>
                </a:solidFill>
                <a:latin typeface="微软雅黑" panose="020b0503020204020204" pitchFamily="34" charset="-122"/>
                <a:ea typeface="微软雅黑" panose="020b0503020204020204" pitchFamily="34" charset="-122"/>
              </a:rPr>
              <a:t>/</a:t>
            </a:r>
            <a:r>
              <a:rPr lang="zh-CN" altLang="en-US" sz="1735">
                <a:solidFill>
                  <a:sysClr val="windowText" lastClr="000000"/>
                </a:solidFill>
                <a:latin typeface="微软雅黑" panose="020b0503020204020204" pitchFamily="34" charset="-122"/>
                <a:ea typeface="微软雅黑" panose="020b0503020204020204" pitchFamily="34" charset="-122"/>
              </a:rPr>
              <a:t>策划方案等</a:t>
            </a:r>
            <a:endParaRPr lang="nl-NL" altLang="zh-CN" sz="1735">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2" presetClass="entr" presetSubtype="2" fill="hold" grpId="0" nodeType="afterEffect">
                                  <p:stCondLst>
                                    <p:cond delay="0"/>
                                  </p:stCondLst>
                                  <p:iterate type="lt">
                                    <p:tmPct val="12000"/>
                                  </p:iterate>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Rectangle 2"/>
          <p:cNvSpPr/>
          <p:nvPr/>
        </p:nvSpPr>
        <p:spPr>
          <a:xfrm>
            <a:off x="1308073" y="1412776"/>
            <a:ext cx="4881243" cy="2332788"/>
          </a:xfrm>
          <a:prstGeom prst="rect">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lumMod val="95000"/>
                </a:schemeClr>
              </a:solidFill>
            </a:endParaRPr>
          </a:p>
        </p:txBody>
      </p:sp>
      <p:sp>
        <p:nvSpPr>
          <p:cNvPr id="7" name="Rectangle 2"/>
          <p:cNvSpPr/>
          <p:nvPr/>
        </p:nvSpPr>
        <p:spPr>
          <a:xfrm>
            <a:off x="6181370" y="1412776"/>
            <a:ext cx="4881243" cy="233278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lumMod val="95000"/>
                </a:schemeClr>
              </a:solidFill>
            </a:endParaRPr>
          </a:p>
        </p:txBody>
      </p:sp>
      <p:sp>
        <p:nvSpPr>
          <p:cNvPr id="8" name="Rectangle 3"/>
          <p:cNvSpPr/>
          <p:nvPr/>
        </p:nvSpPr>
        <p:spPr>
          <a:xfrm>
            <a:off x="1306473" y="1412776"/>
            <a:ext cx="4874896" cy="2336800"/>
          </a:xfrm>
          <a:prstGeom prst="rect">
            <a:avLst/>
          </a:prstGeom>
          <a:solidFill>
            <a:schemeClr val="accent1">
              <a:alpha val="8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9" name="矩形 8"/>
          <p:cNvSpPr/>
          <p:nvPr/>
        </p:nvSpPr>
        <p:spPr>
          <a:xfrm>
            <a:off x="4584424" y="1794899"/>
            <a:ext cx="1312649" cy="430879"/>
          </a:xfrm>
          <a:prstGeom prst="rect">
            <a:avLst/>
          </a:prstGeom>
        </p:spPr>
        <p:txBody>
          <a:bodyPr wrap="none" lIns="91431" tIns="45716" rIns="91431" bIns="45716">
            <a:spAutoFit/>
          </a:bodyPr>
          <a:lstStyle/>
          <a:p>
            <a:pPr algn="r"/>
            <a:r>
              <a:rPr lang="zh-CN" altLang="en-US" sz="2200" b="1">
                <a:solidFill>
                  <a:schemeClr val="bg1">
                    <a:lumMod val="95000"/>
                  </a:schemeClr>
                </a:solidFill>
                <a:latin typeface="微软雅黑" panose="020b0503020204020204" pitchFamily="34" charset="-122"/>
                <a:ea typeface="微软雅黑" panose="020b0503020204020204" pitchFamily="34" charset="-122"/>
              </a:rPr>
              <a:t>关于我们</a:t>
            </a:r>
            <a:endParaRPr lang="en-US" altLang="zh-CN" sz="22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矩形 47"/>
          <p:cNvSpPr>
            <a:spLocks noChangeArrowheads="1"/>
          </p:cNvSpPr>
          <p:nvPr/>
        </p:nvSpPr>
        <p:spPr bwMode="auto">
          <a:xfrm>
            <a:off x="1651466" y="2247456"/>
            <a:ext cx="4358084"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a:solidFill>
                  <a:schemeClr val="bg1"/>
                </a:solidFill>
                <a:sym typeface="微软雅黑" panose="020b0503020204020204" pitchFamily="34" charset="-122"/>
              </a:rPr>
              <a:t>点击此处添加内容文字点击此处添加内容文字点击此处添加内容文字点击此处添加内容文字点击此处添加内容文字点击此处添加内容文字点击此处添加内容文字点击此处添加内容文字</a:t>
            </a:r>
            <a:endParaRPr lang="zh-CN" altLang="en-US" sz="1400">
              <a:solidFill>
                <a:schemeClr val="bg1"/>
              </a:solidFill>
              <a:sym typeface="微软雅黑" panose="020b0503020204020204" pitchFamily="34" charset="-122"/>
            </a:endParaRPr>
          </a:p>
        </p:txBody>
      </p:sp>
      <p:sp>
        <p:nvSpPr>
          <p:cNvPr id="13" name="Oval 4"/>
          <p:cNvSpPr/>
          <p:nvPr/>
        </p:nvSpPr>
        <p:spPr>
          <a:xfrm>
            <a:off x="2148527" y="4256998"/>
            <a:ext cx="626213" cy="6292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4" name="Oval 12"/>
          <p:cNvSpPr/>
          <p:nvPr/>
        </p:nvSpPr>
        <p:spPr>
          <a:xfrm>
            <a:off x="4671200" y="4248182"/>
            <a:ext cx="634986" cy="6380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5" name="Oval 14"/>
          <p:cNvSpPr/>
          <p:nvPr/>
        </p:nvSpPr>
        <p:spPr>
          <a:xfrm>
            <a:off x="7074756" y="4256998"/>
            <a:ext cx="624828" cy="6292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6" name="Oval 16"/>
          <p:cNvSpPr/>
          <p:nvPr/>
        </p:nvSpPr>
        <p:spPr>
          <a:xfrm>
            <a:off x="9570699" y="4257749"/>
            <a:ext cx="624084" cy="6284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17" name="Group 20"/>
          <p:cNvGrpSpPr/>
          <p:nvPr/>
        </p:nvGrpSpPr>
        <p:grpSpPr>
          <a:xfrm>
            <a:off x="2290995" y="4396303"/>
            <a:ext cx="350674" cy="352989"/>
            <a:chOff x="7971783" y="2080670"/>
            <a:chExt cx="401822" cy="404317"/>
          </a:xfrm>
          <a:solidFill>
            <a:schemeClr val="bg1"/>
          </a:solidFill>
        </p:grpSpPr>
        <p:sp>
          <p:nvSpPr>
            <p:cNvPr id="18" name="Freeform 42"/>
            <p:cNvSpPr>
              <a:spLocks noEditPoints="1"/>
            </p:cNvSpPr>
            <p:nvPr/>
          </p:nvSpPr>
          <p:spPr bwMode="auto">
            <a:xfrm>
              <a:off x="7971783" y="2080670"/>
              <a:ext cx="401822" cy="404317"/>
            </a:xfrm>
            <a:custGeom>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19" name="Freeform 43"/>
            <p:cNvSpPr/>
            <p:nvPr/>
          </p:nvSpPr>
          <p:spPr bwMode="auto">
            <a:xfrm>
              <a:off x="8079103" y="2178006"/>
              <a:ext cx="139764" cy="199662"/>
            </a:xfrm>
            <a:custGeom>
              <a:gdLst>
                <a:gd name="T0" fmla="*/ 42 w 42"/>
                <a:gd name="T1" fmla="*/ 60 h 60"/>
                <a:gd name="T2" fmla="*/ 42 w 42"/>
                <a:gd name="T3" fmla="*/ 0 h 60"/>
                <a:gd name="T4" fmla="*/ 0 w 42"/>
                <a:gd name="T5" fmla="*/ 42 h 60"/>
                <a:gd name="T6" fmla="*/ 42 w 42"/>
                <a:gd name="T7" fmla="*/ 60 h 60"/>
              </a:gd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grpSp>
      <p:grpSp>
        <p:nvGrpSpPr>
          <p:cNvPr id="20" name="Group 23"/>
          <p:cNvGrpSpPr/>
          <p:nvPr/>
        </p:nvGrpSpPr>
        <p:grpSpPr>
          <a:xfrm>
            <a:off x="4848239" y="4398756"/>
            <a:ext cx="344543" cy="300488"/>
            <a:chOff x="7540014" y="4306907"/>
            <a:chExt cx="389342" cy="339426"/>
          </a:xfrm>
          <a:solidFill>
            <a:schemeClr val="bg1"/>
          </a:solidFill>
        </p:grpSpPr>
        <p:sp>
          <p:nvSpPr>
            <p:cNvPr id="21" name="Freeform 110"/>
            <p:cNvSpPr/>
            <p:nvPr/>
          </p:nvSpPr>
          <p:spPr bwMode="auto">
            <a:xfrm>
              <a:off x="7799575" y="4409234"/>
              <a:ext cx="102328" cy="102328"/>
            </a:xfrm>
            <a:custGeom>
              <a:gdLst>
                <a:gd name="T0" fmla="*/ 0 w 41"/>
                <a:gd name="T1" fmla="*/ 39 h 41"/>
                <a:gd name="T2" fmla="*/ 3 w 41"/>
                <a:gd name="T3" fmla="*/ 41 h 41"/>
                <a:gd name="T4" fmla="*/ 41 w 41"/>
                <a:gd name="T5" fmla="*/ 3 h 41"/>
                <a:gd name="T6" fmla="*/ 39 w 41"/>
                <a:gd name="T7" fmla="*/ 0 h 41"/>
                <a:gd name="T8" fmla="*/ 0 w 41"/>
                <a:gd name="T9" fmla="*/ 39 h 41"/>
              </a:gd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22" name="Freeform 111"/>
            <p:cNvSpPr/>
            <p:nvPr/>
          </p:nvSpPr>
          <p:spPr bwMode="auto">
            <a:xfrm>
              <a:off x="7777112" y="4381780"/>
              <a:ext cx="109814" cy="114806"/>
            </a:xfrm>
            <a:custGeom>
              <a:gdLst>
                <a:gd name="T0" fmla="*/ 37 w 44"/>
                <a:gd name="T1" fmla="*/ 0 h 46"/>
                <a:gd name="T2" fmla="*/ 0 w 44"/>
                <a:gd name="T3" fmla="*/ 39 h 46"/>
                <a:gd name="T4" fmla="*/ 6 w 44"/>
                <a:gd name="T5" fmla="*/ 46 h 46"/>
                <a:gd name="T6" fmla="*/ 44 w 44"/>
                <a:gd name="T7" fmla="*/ 8 h 46"/>
                <a:gd name="T8" fmla="*/ 37 w 44"/>
                <a:gd name="T9" fmla="*/ 0 h 46"/>
              </a:gd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23" name="Freeform 112"/>
            <p:cNvSpPr/>
            <p:nvPr/>
          </p:nvSpPr>
          <p:spPr bwMode="auto">
            <a:xfrm>
              <a:off x="7757146" y="4366805"/>
              <a:ext cx="104823" cy="104823"/>
            </a:xfrm>
            <a:custGeom>
              <a:gdLst>
                <a:gd name="T0" fmla="*/ 0 w 42"/>
                <a:gd name="T1" fmla="*/ 38 h 42"/>
                <a:gd name="T2" fmla="*/ 4 w 42"/>
                <a:gd name="T3" fmla="*/ 42 h 42"/>
                <a:gd name="T4" fmla="*/ 42 w 42"/>
                <a:gd name="T5" fmla="*/ 4 h 42"/>
                <a:gd name="T6" fmla="*/ 38 w 42"/>
                <a:gd name="T7" fmla="*/ 0 h 42"/>
                <a:gd name="T8" fmla="*/ 0 w 42"/>
                <a:gd name="T9" fmla="*/ 38 h 42"/>
              </a:gd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24" name="Freeform 113"/>
            <p:cNvSpPr/>
            <p:nvPr/>
          </p:nvSpPr>
          <p:spPr bwMode="auto">
            <a:xfrm>
              <a:off x="7729693" y="4469133"/>
              <a:ext cx="69882" cy="69882"/>
            </a:xfrm>
            <a:custGeom>
              <a:gdLst>
                <a:gd name="T0" fmla="*/ 28 w 28"/>
                <a:gd name="T1" fmla="*/ 20 h 28"/>
                <a:gd name="T2" fmla="*/ 8 w 28"/>
                <a:gd name="T3" fmla="*/ 0 h 28"/>
                <a:gd name="T4" fmla="*/ 0 w 28"/>
                <a:gd name="T5" fmla="*/ 20 h 28"/>
                <a:gd name="T6" fmla="*/ 9 w 28"/>
                <a:gd name="T7" fmla="*/ 28 h 28"/>
                <a:gd name="T8" fmla="*/ 28 w 28"/>
                <a:gd name="T9" fmla="*/ 20 h 28"/>
              </a:gd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25" name="Freeform 114"/>
            <p:cNvSpPr/>
            <p:nvPr/>
          </p:nvSpPr>
          <p:spPr bwMode="auto">
            <a:xfrm>
              <a:off x="7712222" y="4526535"/>
              <a:ext cx="34941" cy="32446"/>
            </a:xfrm>
            <a:custGeom>
              <a:gdLst>
                <a:gd name="T0" fmla="*/ 0 w 14"/>
                <a:gd name="T1" fmla="*/ 13 h 13"/>
                <a:gd name="T2" fmla="*/ 14 w 14"/>
                <a:gd name="T3" fmla="*/ 6 h 13"/>
                <a:gd name="T4" fmla="*/ 6 w 14"/>
                <a:gd name="T5" fmla="*/ 0 h 13"/>
                <a:gd name="T6" fmla="*/ 0 w 14"/>
                <a:gd name="T7" fmla="*/ 13 h 13"/>
              </a:gd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26" name="Freeform 115"/>
            <p:cNvSpPr/>
            <p:nvPr/>
          </p:nvSpPr>
          <p:spPr bwMode="auto">
            <a:xfrm>
              <a:off x="7859474" y="4341848"/>
              <a:ext cx="69882" cy="69882"/>
            </a:xfrm>
            <a:custGeom>
              <a:gdLst>
                <a:gd name="T0" fmla="*/ 7 w 28"/>
                <a:gd name="T1" fmla="*/ 0 h 28"/>
                <a:gd name="T2" fmla="*/ 0 w 28"/>
                <a:gd name="T3" fmla="*/ 8 h 28"/>
                <a:gd name="T4" fmla="*/ 20 w 28"/>
                <a:gd name="T5" fmla="*/ 28 h 28"/>
                <a:gd name="T6" fmla="*/ 28 w 28"/>
                <a:gd name="T7" fmla="*/ 20 h 28"/>
                <a:gd name="T8" fmla="*/ 7 w 28"/>
                <a:gd name="T9" fmla="*/ 0 h 28"/>
              </a:gd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27" name="Freeform 116"/>
            <p:cNvSpPr/>
            <p:nvPr/>
          </p:nvSpPr>
          <p:spPr bwMode="auto">
            <a:xfrm>
              <a:off x="7540014" y="4306907"/>
              <a:ext cx="279527" cy="339426"/>
            </a:xfrm>
            <a:custGeom>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2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sp>
          <p:nvSpPr>
            <p:cNvPr id="2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sp>
          <p:nvSpPr>
            <p:cNvPr id="3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sp>
          <p:nvSpPr>
            <p:cNvPr id="3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grpSp>
      <p:grpSp>
        <p:nvGrpSpPr>
          <p:cNvPr id="32" name="Group 35"/>
          <p:cNvGrpSpPr/>
          <p:nvPr/>
        </p:nvGrpSpPr>
        <p:grpSpPr>
          <a:xfrm>
            <a:off x="9705940" y="4396301"/>
            <a:ext cx="330677" cy="328630"/>
            <a:chOff x="6853673" y="3715407"/>
            <a:chExt cx="379359" cy="376864"/>
          </a:xfrm>
          <a:solidFill>
            <a:schemeClr val="bg1"/>
          </a:solidFill>
        </p:grpSpPr>
        <p:sp>
          <p:nvSpPr>
            <p:cNvPr id="33" name="Freeform 150"/>
            <p:cNvSpPr>
              <a:spLocks noEditPoints="1"/>
            </p:cNvSpPr>
            <p:nvPr/>
          </p:nvSpPr>
          <p:spPr bwMode="auto">
            <a:xfrm>
              <a:off x="6853673" y="3715407"/>
              <a:ext cx="379359" cy="376864"/>
            </a:xfrm>
            <a:custGeom>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34"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sp>
          <p:nvSpPr>
            <p:cNvPr id="35"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sp>
          <p:nvSpPr>
            <p:cNvPr id="3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sp>
          <p:nvSpPr>
            <p:cNvPr id="37" name="Freeform 154"/>
            <p:cNvSpPr/>
            <p:nvPr/>
          </p:nvSpPr>
          <p:spPr bwMode="auto">
            <a:xfrm>
              <a:off x="6970976" y="3822725"/>
              <a:ext cx="82362" cy="84857"/>
            </a:xfrm>
            <a:custGeom>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38" name="Freeform 155"/>
            <p:cNvSpPr/>
            <p:nvPr/>
          </p:nvSpPr>
          <p:spPr bwMode="auto">
            <a:xfrm>
              <a:off x="6921060" y="3987447"/>
              <a:ext cx="22463" cy="19966"/>
            </a:xfrm>
            <a:custGeom>
              <a:gdLst>
                <a:gd name="T0" fmla="*/ 0 w 9"/>
                <a:gd name="T1" fmla="*/ 6 h 8"/>
                <a:gd name="T2" fmla="*/ 3 w 9"/>
                <a:gd name="T3" fmla="*/ 8 h 8"/>
                <a:gd name="T4" fmla="*/ 9 w 9"/>
                <a:gd name="T5" fmla="*/ 1 h 8"/>
                <a:gd name="T6" fmla="*/ 7 w 9"/>
                <a:gd name="T7" fmla="*/ 0 h 8"/>
                <a:gd name="T8" fmla="*/ 0 w 9"/>
                <a:gd name="T9" fmla="*/ 6 h 8"/>
              </a:gd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39" name="Freeform 156"/>
            <p:cNvSpPr/>
            <p:nvPr/>
          </p:nvSpPr>
          <p:spPr bwMode="auto">
            <a:xfrm>
              <a:off x="6901094" y="3942523"/>
              <a:ext cx="27454" cy="14975"/>
            </a:xfrm>
            <a:custGeom>
              <a:gdLst>
                <a:gd name="T0" fmla="*/ 9 w 11"/>
                <a:gd name="T1" fmla="*/ 0 h 6"/>
                <a:gd name="T2" fmla="*/ 0 w 11"/>
                <a:gd name="T3" fmla="*/ 3 h 6"/>
                <a:gd name="T4" fmla="*/ 1 w 11"/>
                <a:gd name="T5" fmla="*/ 6 h 6"/>
                <a:gd name="T6" fmla="*/ 11 w 11"/>
                <a:gd name="T7" fmla="*/ 3 h 6"/>
                <a:gd name="T8" fmla="*/ 9 w 11"/>
                <a:gd name="T9" fmla="*/ 0 h 6"/>
              </a:gd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40" name="Freeform 157"/>
            <p:cNvSpPr/>
            <p:nvPr/>
          </p:nvSpPr>
          <p:spPr bwMode="auto">
            <a:xfrm>
              <a:off x="6933538" y="3790281"/>
              <a:ext cx="19966" cy="22463"/>
            </a:xfrm>
            <a:custGeom>
              <a:gdLst>
                <a:gd name="T0" fmla="*/ 0 w 8"/>
                <a:gd name="T1" fmla="*/ 3 h 9"/>
                <a:gd name="T2" fmla="*/ 7 w 8"/>
                <a:gd name="T3" fmla="*/ 9 h 9"/>
                <a:gd name="T4" fmla="*/ 8 w 8"/>
                <a:gd name="T5" fmla="*/ 7 h 9"/>
                <a:gd name="T6" fmla="*/ 2 w 8"/>
                <a:gd name="T7" fmla="*/ 0 h 9"/>
                <a:gd name="T8" fmla="*/ 0 w 8"/>
                <a:gd name="T9" fmla="*/ 3 h 9"/>
              </a:gd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41" name="Freeform 158"/>
            <p:cNvSpPr/>
            <p:nvPr/>
          </p:nvSpPr>
          <p:spPr bwMode="auto">
            <a:xfrm>
              <a:off x="6903589" y="3840196"/>
              <a:ext cx="27454" cy="12480"/>
            </a:xfrm>
            <a:custGeom>
              <a:gdLst>
                <a:gd name="T0" fmla="*/ 11 w 11"/>
                <a:gd name="T1" fmla="*/ 3 h 5"/>
                <a:gd name="T2" fmla="*/ 2 w 11"/>
                <a:gd name="T3" fmla="*/ 0 h 5"/>
                <a:gd name="T4" fmla="*/ 0 w 11"/>
                <a:gd name="T5" fmla="*/ 3 h 5"/>
                <a:gd name="T6" fmla="*/ 10 w 11"/>
                <a:gd name="T7" fmla="*/ 5 h 5"/>
                <a:gd name="T8" fmla="*/ 11 w 11"/>
                <a:gd name="T9" fmla="*/ 3 h 5"/>
              </a:gd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4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sp>
          <p:nvSpPr>
            <p:cNvPr id="43" name="Freeform 160"/>
            <p:cNvSpPr/>
            <p:nvPr/>
          </p:nvSpPr>
          <p:spPr bwMode="auto">
            <a:xfrm>
              <a:off x="6973471" y="3760331"/>
              <a:ext cx="17471" cy="22463"/>
            </a:xfrm>
            <a:custGeom>
              <a:gdLst>
                <a:gd name="T0" fmla="*/ 7 w 7"/>
                <a:gd name="T1" fmla="*/ 8 h 9"/>
                <a:gd name="T2" fmla="*/ 3 w 7"/>
                <a:gd name="T3" fmla="*/ 0 h 9"/>
                <a:gd name="T4" fmla="*/ 0 w 7"/>
                <a:gd name="T5" fmla="*/ 2 h 9"/>
                <a:gd name="T6" fmla="*/ 4 w 7"/>
                <a:gd name="T7" fmla="*/ 9 h 9"/>
                <a:gd name="T8" fmla="*/ 7 w 7"/>
                <a:gd name="T9" fmla="*/ 8 h 9"/>
              </a:gd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44" name="Freeform 161"/>
            <p:cNvSpPr/>
            <p:nvPr/>
          </p:nvSpPr>
          <p:spPr bwMode="auto">
            <a:xfrm>
              <a:off x="7088277" y="3760331"/>
              <a:ext cx="12480" cy="27454"/>
            </a:xfrm>
            <a:custGeom>
              <a:gdLst>
                <a:gd name="T0" fmla="*/ 0 w 5"/>
                <a:gd name="T1" fmla="*/ 9 h 11"/>
                <a:gd name="T2" fmla="*/ 2 w 5"/>
                <a:gd name="T3" fmla="*/ 11 h 11"/>
                <a:gd name="T4" fmla="*/ 5 w 5"/>
                <a:gd name="T5" fmla="*/ 2 h 11"/>
                <a:gd name="T6" fmla="*/ 2 w 5"/>
                <a:gd name="T7" fmla="*/ 0 h 11"/>
                <a:gd name="T8" fmla="*/ 0 w 5"/>
                <a:gd name="T9" fmla="*/ 9 h 11"/>
              </a:gd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45" name="Freeform 162"/>
            <p:cNvSpPr/>
            <p:nvPr/>
          </p:nvSpPr>
          <p:spPr bwMode="auto">
            <a:xfrm>
              <a:off x="7130706" y="3987447"/>
              <a:ext cx="22463" cy="19966"/>
            </a:xfrm>
            <a:custGeom>
              <a:gdLst>
                <a:gd name="T0" fmla="*/ 0 w 9"/>
                <a:gd name="T1" fmla="*/ 1 h 8"/>
                <a:gd name="T2" fmla="*/ 8 w 9"/>
                <a:gd name="T3" fmla="*/ 8 h 8"/>
                <a:gd name="T4" fmla="*/ 9 w 9"/>
                <a:gd name="T5" fmla="*/ 6 h 8"/>
                <a:gd name="T6" fmla="*/ 3 w 9"/>
                <a:gd name="T7" fmla="*/ 0 h 8"/>
                <a:gd name="T8" fmla="*/ 0 w 9"/>
                <a:gd name="T9" fmla="*/ 1 h 8"/>
              </a:gd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46" name="Freeform 163"/>
            <p:cNvSpPr/>
            <p:nvPr/>
          </p:nvSpPr>
          <p:spPr bwMode="auto">
            <a:xfrm>
              <a:off x="7158159" y="3942523"/>
              <a:ext cx="24958" cy="14975"/>
            </a:xfrm>
            <a:custGeom>
              <a:gdLst>
                <a:gd name="T0" fmla="*/ 0 w 10"/>
                <a:gd name="T1" fmla="*/ 3 h 6"/>
                <a:gd name="T2" fmla="*/ 9 w 10"/>
                <a:gd name="T3" fmla="*/ 6 h 6"/>
                <a:gd name="T4" fmla="*/ 10 w 10"/>
                <a:gd name="T5" fmla="*/ 3 h 6"/>
                <a:gd name="T6" fmla="*/ 1 w 10"/>
                <a:gd name="T7" fmla="*/ 0 h 6"/>
                <a:gd name="T8" fmla="*/ 0 w 10"/>
                <a:gd name="T9" fmla="*/ 3 h 6"/>
              </a:gd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47" name="Freeform 164"/>
            <p:cNvSpPr/>
            <p:nvPr/>
          </p:nvSpPr>
          <p:spPr bwMode="auto">
            <a:xfrm>
              <a:off x="7128209" y="3790281"/>
              <a:ext cx="22463" cy="22463"/>
            </a:xfrm>
            <a:custGeom>
              <a:gdLst>
                <a:gd name="T0" fmla="*/ 9 w 9"/>
                <a:gd name="T1" fmla="*/ 3 h 9"/>
                <a:gd name="T2" fmla="*/ 8 w 9"/>
                <a:gd name="T3" fmla="*/ 0 h 9"/>
                <a:gd name="T4" fmla="*/ 0 w 9"/>
                <a:gd name="T5" fmla="*/ 7 h 9"/>
                <a:gd name="T6" fmla="*/ 2 w 9"/>
                <a:gd name="T7" fmla="*/ 9 h 9"/>
                <a:gd name="T8" fmla="*/ 9 w 9"/>
                <a:gd name="T9" fmla="*/ 3 h 9"/>
              </a:gd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48" name="Freeform 165"/>
            <p:cNvSpPr/>
            <p:nvPr/>
          </p:nvSpPr>
          <p:spPr bwMode="auto">
            <a:xfrm>
              <a:off x="7153167" y="3840196"/>
              <a:ext cx="27454" cy="12480"/>
            </a:xfrm>
            <a:custGeom>
              <a:gdLst>
                <a:gd name="T0" fmla="*/ 10 w 11"/>
                <a:gd name="T1" fmla="*/ 0 h 5"/>
                <a:gd name="T2" fmla="*/ 0 w 11"/>
                <a:gd name="T3" fmla="*/ 3 h 5"/>
                <a:gd name="T4" fmla="*/ 2 w 11"/>
                <a:gd name="T5" fmla="*/ 5 h 5"/>
                <a:gd name="T6" fmla="*/ 11 w 11"/>
                <a:gd name="T7" fmla="*/ 3 h 5"/>
                <a:gd name="T8" fmla="*/ 10 w 11"/>
                <a:gd name="T9" fmla="*/ 0 h 5"/>
              </a:gd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49"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sp>
          <p:nvSpPr>
            <p:cNvPr id="50"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schemeClr val="tx2">
                    <a:lumMod val="50000"/>
                  </a:schemeClr>
                </a:solidFill>
              </a:endParaRPr>
            </a:p>
          </p:txBody>
        </p:sp>
      </p:grpSp>
      <p:grpSp>
        <p:nvGrpSpPr>
          <p:cNvPr id="51" name="Group 54"/>
          <p:cNvGrpSpPr/>
          <p:nvPr/>
        </p:nvGrpSpPr>
        <p:grpSpPr>
          <a:xfrm>
            <a:off x="7256484" y="4439006"/>
            <a:ext cx="261372" cy="339916"/>
            <a:chOff x="6421904" y="4798576"/>
            <a:chExt cx="299494" cy="389342"/>
          </a:xfrm>
          <a:solidFill>
            <a:schemeClr val="bg1"/>
          </a:solidFill>
        </p:grpSpPr>
        <p:sp>
          <p:nvSpPr>
            <p:cNvPr id="52" name="Freeform 170"/>
            <p:cNvSpPr/>
            <p:nvPr/>
          </p:nvSpPr>
          <p:spPr bwMode="auto">
            <a:xfrm>
              <a:off x="6421904" y="4910886"/>
              <a:ext cx="299494" cy="277032"/>
            </a:xfrm>
            <a:custGeom>
              <a:gdLst>
                <a:gd name="T0" fmla="*/ 45 w 90"/>
                <a:gd name="T1" fmla="*/ 83 h 83"/>
                <a:gd name="T2" fmla="*/ 90 w 90"/>
                <a:gd name="T3" fmla="*/ 0 h 83"/>
                <a:gd name="T4" fmla="*/ 0 w 90"/>
                <a:gd name="T5" fmla="*/ 0 h 83"/>
                <a:gd name="T6" fmla="*/ 45 w 90"/>
                <a:gd name="T7" fmla="*/ 83 h 83"/>
              </a:gd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53" name="Freeform 171"/>
            <p:cNvSpPr/>
            <p:nvPr/>
          </p:nvSpPr>
          <p:spPr bwMode="auto">
            <a:xfrm>
              <a:off x="6421904" y="4798576"/>
              <a:ext cx="299494" cy="94840"/>
            </a:xfrm>
            <a:custGeom>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grpSp>
      <p:sp>
        <p:nvSpPr>
          <p:cNvPr id="54" name="矩形 53"/>
          <p:cNvSpPr/>
          <p:nvPr/>
        </p:nvSpPr>
        <p:spPr>
          <a:xfrm>
            <a:off x="1670879" y="4999969"/>
            <a:ext cx="1551161" cy="400101"/>
          </a:xfrm>
          <a:prstGeom prst="rect">
            <a:avLst/>
          </a:prstGeom>
        </p:spPr>
        <p:txBody>
          <a:bodyPr wrap="square" lIns="91431" tIns="45716" rIns="91431" bIns="45716">
            <a:spAutoFit/>
          </a:bodyPr>
          <a:lstStyle/>
          <a:p>
            <a:pPr algn="ct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1526919" y="5301208"/>
            <a:ext cx="197061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200">
              <a:solidFill>
                <a:schemeClr val="tx1">
                  <a:lumMod val="50000"/>
                  <a:lumOff val="50000"/>
                </a:schemeClr>
              </a:solidFill>
              <a:sym typeface="微软雅黑" panose="020b0503020204020204" pitchFamily="34" charset="-122"/>
            </a:endParaRPr>
          </a:p>
        </p:txBody>
      </p:sp>
      <p:sp>
        <p:nvSpPr>
          <p:cNvPr id="56" name="矩形 55"/>
          <p:cNvSpPr/>
          <p:nvPr/>
        </p:nvSpPr>
        <p:spPr>
          <a:xfrm>
            <a:off x="4192495" y="4999969"/>
            <a:ext cx="1551161" cy="400101"/>
          </a:xfrm>
          <a:prstGeom prst="rect">
            <a:avLst/>
          </a:prstGeom>
        </p:spPr>
        <p:txBody>
          <a:bodyPr wrap="square" lIns="91431" tIns="45716" rIns="91431" bIns="45716">
            <a:spAutoFit/>
          </a:bodyPr>
          <a:lstStyle/>
          <a:p>
            <a:pPr algn="ct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4048535" y="5301208"/>
            <a:ext cx="197061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200">
              <a:solidFill>
                <a:schemeClr val="tx1">
                  <a:lumMod val="50000"/>
                  <a:lumOff val="50000"/>
                </a:schemeClr>
              </a:solidFill>
              <a:sym typeface="微软雅黑" panose="020b0503020204020204" pitchFamily="34" charset="-122"/>
            </a:endParaRPr>
          </a:p>
        </p:txBody>
      </p:sp>
      <p:sp>
        <p:nvSpPr>
          <p:cNvPr id="58" name="矩形 57"/>
          <p:cNvSpPr/>
          <p:nvPr/>
        </p:nvSpPr>
        <p:spPr>
          <a:xfrm>
            <a:off x="9091994" y="4999969"/>
            <a:ext cx="1551161" cy="400101"/>
          </a:xfrm>
          <a:prstGeom prst="rect">
            <a:avLst/>
          </a:prstGeom>
        </p:spPr>
        <p:txBody>
          <a:bodyPr wrap="square" lIns="91431" tIns="45716" rIns="91431" bIns="45716">
            <a:spAutoFit/>
          </a:bodyPr>
          <a:lstStyle/>
          <a:p>
            <a:pPr algn="ct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8948035" y="5301208"/>
            <a:ext cx="197061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200">
              <a:solidFill>
                <a:schemeClr val="tx1">
                  <a:lumMod val="50000"/>
                  <a:lumOff val="50000"/>
                </a:schemeClr>
              </a:solidFill>
              <a:sym typeface="微软雅黑" panose="020b0503020204020204" pitchFamily="34" charset="-122"/>
            </a:endParaRPr>
          </a:p>
        </p:txBody>
      </p:sp>
      <p:sp>
        <p:nvSpPr>
          <p:cNvPr id="60" name="矩形 59"/>
          <p:cNvSpPr/>
          <p:nvPr/>
        </p:nvSpPr>
        <p:spPr>
          <a:xfrm>
            <a:off x="6594994" y="4999969"/>
            <a:ext cx="1551161" cy="400101"/>
          </a:xfrm>
          <a:prstGeom prst="rect">
            <a:avLst/>
          </a:prstGeom>
        </p:spPr>
        <p:txBody>
          <a:bodyPr wrap="square" lIns="91431" tIns="45716" rIns="91431" bIns="45716">
            <a:spAutoFit/>
          </a:bodyPr>
          <a:lstStyle/>
          <a:p>
            <a:pPr algn="ct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矩形 47"/>
          <p:cNvSpPr>
            <a:spLocks noChangeArrowheads="1"/>
          </p:cNvSpPr>
          <p:nvPr/>
        </p:nvSpPr>
        <p:spPr bwMode="auto">
          <a:xfrm>
            <a:off x="6451034" y="5301208"/>
            <a:ext cx="197061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200">
              <a:solidFill>
                <a:schemeClr val="tx1">
                  <a:lumMod val="50000"/>
                  <a:lumOff val="50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par>
                          <p:cTn id="19" fill="hold" nodeType="afterGroup">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750"/>
                            </p:stCondLst>
                            <p:childTnLst>
                              <p:par>
                                <p:cTn id="25" presetID="21"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400"/>
                                        <p:tgtEl>
                                          <p:spTgt spid="13"/>
                                        </p:tgtEl>
                                      </p:cBhvr>
                                    </p:animEffect>
                                  </p:childTnLst>
                                </p:cTn>
                              </p:par>
                            </p:childTnLst>
                          </p:cTn>
                        </p:par>
                        <p:par>
                          <p:cTn id="28" fill="hold" nodeType="afterGroup">
                            <p:stCondLst>
                              <p:cond delay="2150"/>
                            </p:stCondLst>
                            <p:childTnLst>
                              <p:par>
                                <p:cTn id="29" presetID="21"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400"/>
                                        <p:tgtEl>
                                          <p:spTgt spid="14"/>
                                        </p:tgtEl>
                                      </p:cBhvr>
                                    </p:animEffect>
                                  </p:childTnLst>
                                </p:cTn>
                              </p:par>
                            </p:childTnLst>
                          </p:cTn>
                        </p:par>
                        <p:par>
                          <p:cTn id="32" fill="hold" nodeType="afterGroup">
                            <p:stCondLst>
                              <p:cond delay="2550"/>
                            </p:stCondLst>
                            <p:childTnLst>
                              <p:par>
                                <p:cTn id="33" presetID="21"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400"/>
                                        <p:tgtEl>
                                          <p:spTgt spid="15"/>
                                        </p:tgtEl>
                                      </p:cBhvr>
                                    </p:animEffect>
                                  </p:childTnLst>
                                </p:cTn>
                              </p:par>
                            </p:childTnLst>
                          </p:cTn>
                        </p:par>
                        <p:par>
                          <p:cTn id="36" fill="hold" nodeType="afterGroup">
                            <p:stCondLst>
                              <p:cond delay="2950"/>
                            </p:stCondLst>
                            <p:childTnLst>
                              <p:par>
                                <p:cTn id="37" presetID="21"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400"/>
                                        <p:tgtEl>
                                          <p:spTgt spid="16"/>
                                        </p:tgtEl>
                                      </p:cBhvr>
                                    </p:animEffect>
                                  </p:childTnLst>
                                </p:cTn>
                              </p:par>
                            </p:childTnLst>
                          </p:cTn>
                        </p:par>
                        <p:par>
                          <p:cTn id="40" fill="hold" nodeType="afterGroup">
                            <p:stCondLst>
                              <p:cond delay="335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25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25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50"/>
                                        <p:tgtEl>
                                          <p:spTgt spid="32"/>
                                        </p:tgtEl>
                                      </p:cBhvr>
                                    </p:animEffect>
                                  </p:childTnLst>
                                </p:cTn>
                              </p:par>
                              <p:par>
                                <p:cTn id="53" presetID="14" presetClass="entr" presetSubtype="10" fill="hold" grpId="0" nodeType="withEffect">
                                  <p:stCondLst>
                                    <p:cond delay="750"/>
                                  </p:stCondLst>
                                  <p:childTnLst>
                                    <p:set>
                                      <p:cBhvr>
                                        <p:cTn id="54" dur="1" fill="hold">
                                          <p:stCondLst>
                                            <p:cond delay="0"/>
                                          </p:stCondLst>
                                        </p:cTn>
                                        <p:tgtEl>
                                          <p:spTgt spid="54"/>
                                        </p:tgtEl>
                                        <p:attrNameLst>
                                          <p:attrName>style.visibility</p:attrName>
                                        </p:attrNameLst>
                                      </p:cBhvr>
                                      <p:to>
                                        <p:strVal val="visible"/>
                                      </p:to>
                                    </p:set>
                                    <p:animEffect transition="in" filter="randombar(horizontal)">
                                      <p:cBhvr>
                                        <p:cTn id="55" dur="400"/>
                                        <p:tgtEl>
                                          <p:spTgt spid="54"/>
                                        </p:tgtEl>
                                      </p:cBhvr>
                                    </p:animEffect>
                                  </p:childTnLst>
                                </p:cTn>
                              </p:par>
                              <p:par>
                                <p:cTn id="56" presetID="14" presetClass="entr" presetSubtype="10" fill="hold" grpId="0" nodeType="withEffect">
                                  <p:stCondLst>
                                    <p:cond delay="750"/>
                                  </p:stCondLst>
                                  <p:childTnLst>
                                    <p:set>
                                      <p:cBhvr>
                                        <p:cTn id="57" dur="1" fill="hold">
                                          <p:stCondLst>
                                            <p:cond delay="0"/>
                                          </p:stCondLst>
                                        </p:cTn>
                                        <p:tgtEl>
                                          <p:spTgt spid="55"/>
                                        </p:tgtEl>
                                        <p:attrNameLst>
                                          <p:attrName>style.visibility</p:attrName>
                                        </p:attrNameLst>
                                      </p:cBhvr>
                                      <p:to>
                                        <p:strVal val="visible"/>
                                      </p:to>
                                    </p:set>
                                    <p:animEffect transition="in" filter="randombar(horizontal)">
                                      <p:cBhvr>
                                        <p:cTn id="58" dur="400"/>
                                        <p:tgtEl>
                                          <p:spTgt spid="55"/>
                                        </p:tgtEl>
                                      </p:cBhvr>
                                    </p:animEffect>
                                  </p:childTnLst>
                                </p:cTn>
                              </p:par>
                              <p:par>
                                <p:cTn id="59" presetID="14" presetClass="entr" presetSubtype="10" fill="hold" grpId="0" nodeType="withEffect">
                                  <p:stCondLst>
                                    <p:cond delay="750"/>
                                  </p:stCondLst>
                                  <p:childTnLst>
                                    <p:set>
                                      <p:cBhvr>
                                        <p:cTn id="60" dur="1" fill="hold">
                                          <p:stCondLst>
                                            <p:cond delay="0"/>
                                          </p:stCondLst>
                                        </p:cTn>
                                        <p:tgtEl>
                                          <p:spTgt spid="56"/>
                                        </p:tgtEl>
                                        <p:attrNameLst>
                                          <p:attrName>style.visibility</p:attrName>
                                        </p:attrNameLst>
                                      </p:cBhvr>
                                      <p:to>
                                        <p:strVal val="visible"/>
                                      </p:to>
                                    </p:set>
                                    <p:animEffect transition="in" filter="randombar(horizontal)">
                                      <p:cBhvr>
                                        <p:cTn id="61" dur="400"/>
                                        <p:tgtEl>
                                          <p:spTgt spid="56"/>
                                        </p:tgtEl>
                                      </p:cBhvr>
                                    </p:animEffect>
                                  </p:childTnLst>
                                </p:cTn>
                              </p:par>
                              <p:par>
                                <p:cTn id="62" presetID="14" presetClass="entr" presetSubtype="10" fill="hold" grpId="0" nodeType="withEffect">
                                  <p:stCondLst>
                                    <p:cond delay="750"/>
                                  </p:stCondLst>
                                  <p:childTnLst>
                                    <p:set>
                                      <p:cBhvr>
                                        <p:cTn id="63" dur="1" fill="hold">
                                          <p:stCondLst>
                                            <p:cond delay="0"/>
                                          </p:stCondLst>
                                        </p:cTn>
                                        <p:tgtEl>
                                          <p:spTgt spid="57"/>
                                        </p:tgtEl>
                                        <p:attrNameLst>
                                          <p:attrName>style.visibility</p:attrName>
                                        </p:attrNameLst>
                                      </p:cBhvr>
                                      <p:to>
                                        <p:strVal val="visible"/>
                                      </p:to>
                                    </p:set>
                                    <p:animEffect transition="in" filter="randombar(horizontal)">
                                      <p:cBhvr>
                                        <p:cTn id="64" dur="400"/>
                                        <p:tgtEl>
                                          <p:spTgt spid="57"/>
                                        </p:tgtEl>
                                      </p:cBhvr>
                                    </p:animEffect>
                                  </p:childTnLst>
                                </p:cTn>
                              </p:par>
                              <p:par>
                                <p:cTn id="65" presetID="14" presetClass="entr" presetSubtype="10" fill="hold" grpId="0" nodeType="withEffect">
                                  <p:stCondLst>
                                    <p:cond delay="750"/>
                                  </p:stCondLst>
                                  <p:childTnLst>
                                    <p:set>
                                      <p:cBhvr>
                                        <p:cTn id="66" dur="1" fill="hold">
                                          <p:stCondLst>
                                            <p:cond delay="0"/>
                                          </p:stCondLst>
                                        </p:cTn>
                                        <p:tgtEl>
                                          <p:spTgt spid="58"/>
                                        </p:tgtEl>
                                        <p:attrNameLst>
                                          <p:attrName>style.visibility</p:attrName>
                                        </p:attrNameLst>
                                      </p:cBhvr>
                                      <p:to>
                                        <p:strVal val="visible"/>
                                      </p:to>
                                    </p:set>
                                    <p:animEffect transition="in" filter="randombar(horizontal)">
                                      <p:cBhvr>
                                        <p:cTn id="67" dur="400"/>
                                        <p:tgtEl>
                                          <p:spTgt spid="58"/>
                                        </p:tgtEl>
                                      </p:cBhvr>
                                    </p:animEffect>
                                  </p:childTnLst>
                                </p:cTn>
                              </p:par>
                              <p:par>
                                <p:cTn id="68" presetID="14" presetClass="entr" presetSubtype="10" fill="hold" grpId="0" nodeType="withEffect">
                                  <p:stCondLst>
                                    <p:cond delay="750"/>
                                  </p:stCondLst>
                                  <p:childTnLst>
                                    <p:set>
                                      <p:cBhvr>
                                        <p:cTn id="69" dur="1" fill="hold">
                                          <p:stCondLst>
                                            <p:cond delay="0"/>
                                          </p:stCondLst>
                                        </p:cTn>
                                        <p:tgtEl>
                                          <p:spTgt spid="59"/>
                                        </p:tgtEl>
                                        <p:attrNameLst>
                                          <p:attrName>style.visibility</p:attrName>
                                        </p:attrNameLst>
                                      </p:cBhvr>
                                      <p:to>
                                        <p:strVal val="visible"/>
                                      </p:to>
                                    </p:set>
                                    <p:animEffect transition="in" filter="randombar(horizontal)">
                                      <p:cBhvr>
                                        <p:cTn id="70" dur="400"/>
                                        <p:tgtEl>
                                          <p:spTgt spid="59"/>
                                        </p:tgtEl>
                                      </p:cBhvr>
                                    </p:animEffect>
                                  </p:childTnLst>
                                </p:cTn>
                              </p:par>
                              <p:par>
                                <p:cTn id="71" presetID="14" presetClass="entr" presetSubtype="10" fill="hold" grpId="0" nodeType="withEffect">
                                  <p:stCondLst>
                                    <p:cond delay="750"/>
                                  </p:stCondLst>
                                  <p:childTnLst>
                                    <p:set>
                                      <p:cBhvr>
                                        <p:cTn id="72" dur="1" fill="hold">
                                          <p:stCondLst>
                                            <p:cond delay="0"/>
                                          </p:stCondLst>
                                        </p:cTn>
                                        <p:tgtEl>
                                          <p:spTgt spid="60"/>
                                        </p:tgtEl>
                                        <p:attrNameLst>
                                          <p:attrName>style.visibility</p:attrName>
                                        </p:attrNameLst>
                                      </p:cBhvr>
                                      <p:to>
                                        <p:strVal val="visible"/>
                                      </p:to>
                                    </p:set>
                                    <p:animEffect transition="in" filter="randombar(horizontal)">
                                      <p:cBhvr>
                                        <p:cTn id="73" dur="400"/>
                                        <p:tgtEl>
                                          <p:spTgt spid="60"/>
                                        </p:tgtEl>
                                      </p:cBhvr>
                                    </p:animEffect>
                                  </p:childTnLst>
                                </p:cTn>
                              </p:par>
                              <p:par>
                                <p:cTn id="74" presetID="14" presetClass="entr" presetSubtype="10" fill="hold" grpId="0" nodeType="withEffect">
                                  <p:stCondLst>
                                    <p:cond delay="750"/>
                                  </p:stCondLst>
                                  <p:childTnLst>
                                    <p:set>
                                      <p:cBhvr>
                                        <p:cTn id="75" dur="1" fill="hold">
                                          <p:stCondLst>
                                            <p:cond delay="0"/>
                                          </p:stCondLst>
                                        </p:cTn>
                                        <p:tgtEl>
                                          <p:spTgt spid="61"/>
                                        </p:tgtEl>
                                        <p:attrNameLst>
                                          <p:attrName>style.visibility</p:attrName>
                                        </p:attrNameLst>
                                      </p:cBhvr>
                                      <p:to>
                                        <p:strVal val="visible"/>
                                      </p:to>
                                    </p:set>
                                    <p:animEffect transition="in" filter="randombar(horizontal)">
                                      <p:cBhvr>
                                        <p:cTn id="76" dur="4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9" grpId="0"/>
      <p:bldP spid="10" grpId="0"/>
      <p:bldP spid="13" grpId="0" animBg="1"/>
      <p:bldP spid="14" grpId="0" animBg="1"/>
      <p:bldP spid="15" grpId="0" animBg="1"/>
      <p:bldP spid="16" grpId="0" animBg="1"/>
      <p:bldP spid="54" grpId="0"/>
      <p:bldP spid="55" grpId="0"/>
      <p:bldP spid="56" grpId="0"/>
      <p:bldP spid="57" grpId="0"/>
      <p:bldP spid="58" grpId="0"/>
      <p:bldP spid="59" grpId="0"/>
      <p:bldP spid="60" grpId="0"/>
      <p:bldP spid="6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2" name="椭圆 71"/>
          <p:cNvSpPr/>
          <p:nvPr/>
        </p:nvSpPr>
        <p:spPr>
          <a:xfrm>
            <a:off x="1777208" y="3356994"/>
            <a:ext cx="2484319" cy="2485289"/>
          </a:xfrm>
          <a:prstGeom prst="ellipse">
            <a:avLst/>
          </a:prstGeom>
          <a:solidFill>
            <a:schemeClr val="accent3">
              <a:alpha val="8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3" name="TextBox 72"/>
          <p:cNvSpPr txBox="1"/>
          <p:nvPr/>
        </p:nvSpPr>
        <p:spPr>
          <a:xfrm>
            <a:off x="2016230" y="4392829"/>
            <a:ext cx="2001180"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a:solidFill>
                  <a:schemeClr val="bg1"/>
                </a:solidFill>
              </a:rPr>
              <a:t>我们的团队</a:t>
            </a:r>
            <a:endParaRPr lang="en-US" altLang="zh-CN" sz="2400" b="1">
              <a:solidFill>
                <a:schemeClr val="bg1"/>
              </a:solidFill>
            </a:endParaRPr>
          </a:p>
        </p:txBody>
      </p:sp>
      <p:sp>
        <p:nvSpPr>
          <p:cNvPr id="74" name="椭圆 73"/>
          <p:cNvSpPr/>
          <p:nvPr/>
        </p:nvSpPr>
        <p:spPr>
          <a:xfrm>
            <a:off x="1777208" y="1340770"/>
            <a:ext cx="2484319" cy="2485289"/>
          </a:xfrm>
          <a:prstGeom prst="ellipse">
            <a:avLst/>
          </a:prstGeom>
          <a:solidFill>
            <a:schemeClr val="accent4">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KSO_Shape"/>
          <p:cNvSpPr/>
          <p:nvPr/>
        </p:nvSpPr>
        <p:spPr bwMode="auto">
          <a:xfrm>
            <a:off x="2181769" y="2049063"/>
            <a:ext cx="1647478" cy="1150939"/>
          </a:xfrm>
          <a:custGeom>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a:solidFill>
                <a:srgbClr val="FFFFFF"/>
              </a:solidFill>
              <a:ea typeface="宋体" panose="02010600030101010101" pitchFamily="2" charset="-122"/>
            </a:endParaRPr>
          </a:p>
        </p:txBody>
      </p:sp>
      <p:sp>
        <p:nvSpPr>
          <p:cNvPr id="76" name="椭圆 75"/>
          <p:cNvSpPr/>
          <p:nvPr/>
        </p:nvSpPr>
        <p:spPr>
          <a:xfrm>
            <a:off x="5440173" y="1256160"/>
            <a:ext cx="1118592" cy="1119029"/>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7" name="TextBox 76"/>
          <p:cNvSpPr txBox="1"/>
          <p:nvPr/>
        </p:nvSpPr>
        <p:spPr>
          <a:xfrm>
            <a:off x="5543865" y="1548083"/>
            <a:ext cx="1005010" cy="584775"/>
          </a:xfrm>
          <a:prstGeom prst="rect">
            <a:avLst/>
          </a:prstGeom>
          <a:noFill/>
        </p:spPr>
        <p:txBody>
          <a:bodyPr wrap="non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青春</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78" name="椭圆 77"/>
          <p:cNvSpPr/>
          <p:nvPr/>
        </p:nvSpPr>
        <p:spPr>
          <a:xfrm>
            <a:off x="6687044" y="1268761"/>
            <a:ext cx="1118592" cy="1119029"/>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TextBox 78"/>
          <p:cNvSpPr txBox="1"/>
          <p:nvPr/>
        </p:nvSpPr>
        <p:spPr>
          <a:xfrm>
            <a:off x="6790736" y="1560684"/>
            <a:ext cx="1005010" cy="584775"/>
          </a:xfrm>
          <a:prstGeom prst="rect">
            <a:avLst/>
          </a:prstGeom>
          <a:noFill/>
        </p:spPr>
        <p:txBody>
          <a:bodyPr wrap="non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活力</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80" name="椭圆 79"/>
          <p:cNvSpPr/>
          <p:nvPr/>
        </p:nvSpPr>
        <p:spPr>
          <a:xfrm>
            <a:off x="7910702" y="1268761"/>
            <a:ext cx="1118592" cy="1119029"/>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1" name="TextBox 80"/>
          <p:cNvSpPr txBox="1"/>
          <p:nvPr/>
        </p:nvSpPr>
        <p:spPr>
          <a:xfrm>
            <a:off x="8014394" y="1560684"/>
            <a:ext cx="1005010" cy="584775"/>
          </a:xfrm>
          <a:prstGeom prst="rect">
            <a:avLst/>
          </a:prstGeom>
          <a:noFill/>
        </p:spPr>
        <p:txBody>
          <a:bodyPr wrap="non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专业</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82" name="椭圆 81"/>
          <p:cNvSpPr/>
          <p:nvPr/>
        </p:nvSpPr>
        <p:spPr>
          <a:xfrm>
            <a:off x="9134360" y="1268761"/>
            <a:ext cx="1118592" cy="1119029"/>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3" name="TextBox 82"/>
          <p:cNvSpPr txBox="1"/>
          <p:nvPr/>
        </p:nvSpPr>
        <p:spPr>
          <a:xfrm>
            <a:off x="9238052" y="1560684"/>
            <a:ext cx="1005010" cy="584775"/>
          </a:xfrm>
          <a:prstGeom prst="rect">
            <a:avLst/>
          </a:prstGeom>
          <a:noFill/>
        </p:spPr>
        <p:txBody>
          <a:bodyPr wrap="none" rtlCol="0">
            <a:spAutoFit/>
          </a:bodyPr>
          <a:lstStyle/>
          <a:p>
            <a:r>
              <a:rPr lang="zh-CN" altLang="en-US" sz="3200">
                <a:solidFill>
                  <a:schemeClr val="bg1"/>
                </a:solidFill>
                <a:latin typeface="微软雅黑" panose="020b0503020204020204" pitchFamily="34" charset="-122"/>
                <a:ea typeface="微软雅黑" panose="020b0503020204020204" pitchFamily="34" charset="-122"/>
              </a:rPr>
              <a:t>梦想</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158189" y="2886035"/>
            <a:ext cx="5568228" cy="738664"/>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团队（</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Team</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）是由员工和管理层组成的一个共同体，它合理利用每一个成员的知识和技能协同工作，解决问题，达到共同的目标。团队的构成要素总结为</a:t>
            </a:r>
            <a:r>
              <a:rPr lang="en-US" altLang="zh-CN" sz="1400">
                <a:solidFill>
                  <a:schemeClr val="tx1">
                    <a:lumMod val="65000"/>
                    <a:lumOff val="35000"/>
                  </a:schemeClr>
                </a:solidFill>
                <a:latin typeface="微软雅黑" panose="020b0503020204020204" pitchFamily="34" charset="-122"/>
                <a:ea typeface="微软雅黑" panose="020b0503020204020204" pitchFamily="34" charset="-122"/>
              </a:rPr>
              <a:t>5P</a:t>
            </a: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，分别为目标、人、定位、权限、计划。</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85" name="TextBox 84"/>
          <p:cNvSpPr txBox="1"/>
          <p:nvPr/>
        </p:nvSpPr>
        <p:spPr>
          <a:xfrm>
            <a:off x="5158190" y="4902259"/>
            <a:ext cx="5496247" cy="738664"/>
          </a:xfrm>
          <a:prstGeom prst="rect">
            <a:avLst/>
          </a:prstGeom>
          <a:noFill/>
        </p:spPr>
        <p:txBody>
          <a:bodyPr wrap="squar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企业、事业各部门领导人具有合格的管理素质，有战略眼光，责任心强，，管理部门的工作健全而有效率。管理责任审计就是针对企事业的管理工作是否达到了上述责任要求。</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86" name="TextBox 85"/>
          <p:cNvSpPr txBox="1"/>
          <p:nvPr/>
        </p:nvSpPr>
        <p:spPr>
          <a:xfrm>
            <a:off x="5158190" y="3750131"/>
            <a:ext cx="5496247" cy="1077218"/>
          </a:xfrm>
          <a:prstGeom prst="rect">
            <a:avLst/>
          </a:prstGeom>
          <a:noFill/>
        </p:spPr>
        <p:txBody>
          <a:bodyPr wrap="square" rtlCol="0">
            <a:spAutoFit/>
          </a:bodyPr>
          <a:lstStyle/>
          <a:p>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rPr>
              <a:t>我们一起创作企业的辉煌，一起实现我们的理想奋斗。</a:t>
            </a:r>
            <a:endParaRPr lang="zh-CN" altLang="en-US" sz="32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Freeform 12"/>
          <p:cNvSpPr/>
          <p:nvPr/>
        </p:nvSpPr>
        <p:spPr bwMode="auto">
          <a:xfrm>
            <a:off x="4926440" y="2573085"/>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solidFill>
          <a:ln>
            <a:noFill/>
          </a:ln>
        </p:spPr>
        <p:txBody>
          <a:bodyPr/>
          <a:lstStyle/>
          <a:p>
            <a:endParaRPr lang="zh-CN" altLang="en-US">
              <a:solidFill>
                <a:schemeClr val="tx1">
                  <a:lumMod val="50000"/>
                  <a:lumOff val="50000"/>
                </a:schemeClr>
              </a:solidFill>
            </a:endParaRPr>
          </a:p>
        </p:txBody>
      </p:sp>
      <p:sp>
        <p:nvSpPr>
          <p:cNvPr id="88" name="Freeform 12"/>
          <p:cNvSpPr/>
          <p:nvPr/>
        </p:nvSpPr>
        <p:spPr bwMode="auto">
          <a:xfrm flipH="1" flipV="1">
            <a:off x="10390220" y="5419057"/>
            <a:ext cx="528432" cy="530225"/>
          </a:xfrm>
          <a:custGeom>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solidFill>
          <a:ln>
            <a:noFill/>
          </a:ln>
        </p:spPr>
        <p:txBody>
          <a:bodyPr/>
          <a:lstStyle/>
          <a:p>
            <a:endParaRPr lang="zh-CN" altLang="en-US">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anim calcmode="lin" valueType="num">
                                      <p:cBhvr>
                                        <p:cTn id="10" dur="500" fill="hold"/>
                                        <p:tgtEl>
                                          <p:spTgt spid="75"/>
                                        </p:tgtEl>
                                        <p:attrNameLst>
                                          <p:attrName>ppt_x</p:attrName>
                                        </p:attrNameLst>
                                      </p:cBhvr>
                                      <p:tavLst>
                                        <p:tav tm="0">
                                          <p:val>
                                            <p:fltVal val="0.5"/>
                                          </p:val>
                                        </p:tav>
                                        <p:tav tm="100000">
                                          <p:val>
                                            <p:strVal val="#ppt_x"/>
                                          </p:val>
                                        </p:tav>
                                      </p:tavLst>
                                    </p:anim>
                                    <p:anim calcmode="lin" valueType="num">
                                      <p:cBhvr>
                                        <p:cTn id="11" dur="500" fill="hold"/>
                                        <p:tgtEl>
                                          <p:spTgt spid="7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500"/>
                                  </p:stCondLst>
                                  <p:childTnLst>
                                    <p:set>
                                      <p:cBhvr>
                                        <p:cTn id="13" dur="1" fill="hold">
                                          <p:stCondLst>
                                            <p:cond delay="0"/>
                                          </p:stCondLst>
                                        </p:cTn>
                                        <p:tgtEl>
                                          <p:spTgt spid="74"/>
                                        </p:tgtEl>
                                        <p:attrNameLst>
                                          <p:attrName>style.visibility</p:attrName>
                                        </p:attrNameLst>
                                      </p:cBhvr>
                                      <p:to>
                                        <p:strVal val="visible"/>
                                      </p:to>
                                    </p:set>
                                    <p:anim calcmode="lin" valueType="num">
                                      <p:cBhvr>
                                        <p:cTn id="14" dur="500" fill="hold"/>
                                        <p:tgtEl>
                                          <p:spTgt spid="74"/>
                                        </p:tgtEl>
                                        <p:attrNameLst>
                                          <p:attrName>ppt_w</p:attrName>
                                        </p:attrNameLst>
                                      </p:cBhvr>
                                      <p:tavLst>
                                        <p:tav tm="0">
                                          <p:val>
                                            <p:fltVal val="0"/>
                                          </p:val>
                                        </p:tav>
                                        <p:tav tm="100000">
                                          <p:val>
                                            <p:strVal val="#ppt_w"/>
                                          </p:val>
                                        </p:tav>
                                      </p:tavLst>
                                    </p:anim>
                                    <p:anim calcmode="lin" valueType="num">
                                      <p:cBhvr>
                                        <p:cTn id="15" dur="500" fill="hold"/>
                                        <p:tgtEl>
                                          <p:spTgt spid="74"/>
                                        </p:tgtEl>
                                        <p:attrNameLst>
                                          <p:attrName>ppt_h</p:attrName>
                                        </p:attrNameLst>
                                      </p:cBhvr>
                                      <p:tavLst>
                                        <p:tav tm="0">
                                          <p:val>
                                            <p:fltVal val="0"/>
                                          </p:val>
                                        </p:tav>
                                        <p:tav tm="100000">
                                          <p:val>
                                            <p:strVal val="#ppt_h"/>
                                          </p:val>
                                        </p:tav>
                                      </p:tavLst>
                                    </p:anim>
                                    <p:animEffect transition="in" filter="fade">
                                      <p:cBhvr>
                                        <p:cTn id="16" dur="500"/>
                                        <p:tgtEl>
                                          <p:spTgt spid="74"/>
                                        </p:tgtEl>
                                      </p:cBhvr>
                                    </p:animEffect>
                                    <p:anim calcmode="lin" valueType="num">
                                      <p:cBhvr>
                                        <p:cTn id="17" dur="500" fill="hold"/>
                                        <p:tgtEl>
                                          <p:spTgt spid="74"/>
                                        </p:tgtEl>
                                        <p:attrNameLst>
                                          <p:attrName>ppt_x</p:attrName>
                                        </p:attrNameLst>
                                      </p:cBhvr>
                                      <p:tavLst>
                                        <p:tav tm="0">
                                          <p:val>
                                            <p:fltVal val="0.5"/>
                                          </p:val>
                                        </p:tav>
                                        <p:tav tm="100000">
                                          <p:val>
                                            <p:strVal val="#ppt_x"/>
                                          </p:val>
                                        </p:tav>
                                      </p:tavLst>
                                    </p:anim>
                                    <p:anim calcmode="lin" valueType="num">
                                      <p:cBhvr>
                                        <p:cTn id="18" dur="500" fill="hold"/>
                                        <p:tgtEl>
                                          <p:spTgt spid="7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100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anim calcmode="lin" valueType="num">
                                      <p:cBhvr>
                                        <p:cTn id="24" dur="500" fill="hold"/>
                                        <p:tgtEl>
                                          <p:spTgt spid="73"/>
                                        </p:tgtEl>
                                        <p:attrNameLst>
                                          <p:attrName>ppt_x</p:attrName>
                                        </p:attrNameLst>
                                      </p:cBhvr>
                                      <p:tavLst>
                                        <p:tav tm="0">
                                          <p:val>
                                            <p:fltVal val="0.5"/>
                                          </p:val>
                                        </p:tav>
                                        <p:tav tm="100000">
                                          <p:val>
                                            <p:strVal val="#ppt_x"/>
                                          </p:val>
                                        </p:tav>
                                      </p:tavLst>
                                    </p:anim>
                                    <p:anim calcmode="lin" valueType="num">
                                      <p:cBhvr>
                                        <p:cTn id="25" dur="500" fill="hold"/>
                                        <p:tgtEl>
                                          <p:spTgt spid="7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100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anim calcmode="lin" valueType="num">
                                      <p:cBhvr>
                                        <p:cTn id="31" dur="500" fill="hold"/>
                                        <p:tgtEl>
                                          <p:spTgt spid="72"/>
                                        </p:tgtEl>
                                        <p:attrNameLst>
                                          <p:attrName>ppt_x</p:attrName>
                                        </p:attrNameLst>
                                      </p:cBhvr>
                                      <p:tavLst>
                                        <p:tav tm="0">
                                          <p:val>
                                            <p:fltVal val="0.5"/>
                                          </p:val>
                                        </p:tav>
                                        <p:tav tm="100000">
                                          <p:val>
                                            <p:strVal val="#ppt_x"/>
                                          </p:val>
                                        </p:tav>
                                      </p:tavLst>
                                    </p:anim>
                                    <p:anim calcmode="lin" valueType="num">
                                      <p:cBhvr>
                                        <p:cTn id="32" dur="500" fill="hold"/>
                                        <p:tgtEl>
                                          <p:spTgt spid="72"/>
                                        </p:tgtEl>
                                        <p:attrNameLst>
                                          <p:attrName>ppt_y</p:attrName>
                                        </p:attrNameLst>
                                      </p:cBhvr>
                                      <p:tavLst>
                                        <p:tav tm="0">
                                          <p:val>
                                            <p:fltVal val="0.5"/>
                                          </p:val>
                                        </p:tav>
                                        <p:tav tm="100000">
                                          <p:val>
                                            <p:strVal val="#ppt_y"/>
                                          </p:val>
                                        </p:tav>
                                      </p:tavLst>
                                    </p:anim>
                                  </p:childTnLst>
                                </p:cTn>
                              </p:par>
                              <p:par>
                                <p:cTn id="33" presetID="2" presetClass="entr" presetSubtype="2" fill="hold" grpId="0" nodeType="withEffect">
                                  <p:stCondLst>
                                    <p:cond delay="100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1+#ppt_w/2"/>
                                          </p:val>
                                        </p:tav>
                                        <p:tav tm="100000">
                                          <p:val>
                                            <p:strVal val="#ppt_x"/>
                                          </p:val>
                                        </p:tav>
                                      </p:tavLst>
                                    </p:anim>
                                    <p:anim calcmode="lin" valueType="num">
                                      <p:cBhvr additive="base">
                                        <p:cTn id="36" dur="500" fill="hold"/>
                                        <p:tgtEl>
                                          <p:spTgt spid="7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00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1+#ppt_w/2"/>
                                          </p:val>
                                        </p:tav>
                                        <p:tav tm="100000">
                                          <p:val>
                                            <p:strVal val="#ppt_x"/>
                                          </p:val>
                                        </p:tav>
                                      </p:tavLst>
                                    </p:anim>
                                    <p:anim calcmode="lin" valueType="num">
                                      <p:cBhvr additive="base">
                                        <p:cTn id="40" dur="500" fill="hold"/>
                                        <p:tgtEl>
                                          <p:spTgt spid="7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00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1+#ppt_w/2"/>
                                          </p:val>
                                        </p:tav>
                                        <p:tav tm="100000">
                                          <p:val>
                                            <p:strVal val="#ppt_x"/>
                                          </p:val>
                                        </p:tav>
                                      </p:tavLst>
                                    </p:anim>
                                    <p:anim calcmode="lin" valueType="num">
                                      <p:cBhvr additive="base">
                                        <p:cTn id="44" dur="500" fill="hold"/>
                                        <p:tgtEl>
                                          <p:spTgt spid="7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1+#ppt_w/2"/>
                                          </p:val>
                                        </p:tav>
                                        <p:tav tm="100000">
                                          <p:val>
                                            <p:strVal val="#ppt_x"/>
                                          </p:val>
                                        </p:tav>
                                      </p:tavLst>
                                    </p:anim>
                                    <p:anim calcmode="lin" valueType="num">
                                      <p:cBhvr additive="base">
                                        <p:cTn id="48" dur="500" fill="hold"/>
                                        <p:tgtEl>
                                          <p:spTgt spid="7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1+#ppt_w/2"/>
                                          </p:val>
                                        </p:tav>
                                        <p:tav tm="100000">
                                          <p:val>
                                            <p:strVal val="#ppt_x"/>
                                          </p:val>
                                        </p:tav>
                                      </p:tavLst>
                                    </p:anim>
                                    <p:anim calcmode="lin" valueType="num">
                                      <p:cBhvr additive="base">
                                        <p:cTn id="52" dur="500" fill="hold"/>
                                        <p:tgtEl>
                                          <p:spTgt spid="8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1+#ppt_w/2"/>
                                          </p:val>
                                        </p:tav>
                                        <p:tav tm="100000">
                                          <p:val>
                                            <p:strVal val="#ppt_x"/>
                                          </p:val>
                                        </p:tav>
                                      </p:tavLst>
                                    </p:anim>
                                    <p:anim calcmode="lin" valueType="num">
                                      <p:cBhvr additive="base">
                                        <p:cTn id="56" dur="500" fill="hold"/>
                                        <p:tgtEl>
                                          <p:spTgt spid="8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1+#ppt_w/2"/>
                                          </p:val>
                                        </p:tav>
                                        <p:tav tm="100000">
                                          <p:val>
                                            <p:strVal val="#ppt_x"/>
                                          </p:val>
                                        </p:tav>
                                      </p:tavLst>
                                    </p:anim>
                                    <p:anim calcmode="lin" valueType="num">
                                      <p:cBhvr additive="base">
                                        <p:cTn id="60" dur="500" fill="hold"/>
                                        <p:tgtEl>
                                          <p:spTgt spid="8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83"/>
                                        </p:tgtEl>
                                        <p:attrNameLst>
                                          <p:attrName>style.visibility</p:attrName>
                                        </p:attrNameLst>
                                      </p:cBhvr>
                                      <p:to>
                                        <p:strVal val="visible"/>
                                      </p:to>
                                    </p:set>
                                    <p:anim calcmode="lin" valueType="num">
                                      <p:cBhvr additive="base">
                                        <p:cTn id="63" dur="500" fill="hold"/>
                                        <p:tgtEl>
                                          <p:spTgt spid="83"/>
                                        </p:tgtEl>
                                        <p:attrNameLst>
                                          <p:attrName>ppt_x</p:attrName>
                                        </p:attrNameLst>
                                      </p:cBhvr>
                                      <p:tavLst>
                                        <p:tav tm="0">
                                          <p:val>
                                            <p:strVal val="1+#ppt_w/2"/>
                                          </p:val>
                                        </p:tav>
                                        <p:tav tm="100000">
                                          <p:val>
                                            <p:strVal val="#ppt_x"/>
                                          </p:val>
                                        </p:tav>
                                      </p:tavLst>
                                    </p:anim>
                                    <p:anim calcmode="lin" valueType="num">
                                      <p:cBhvr additive="base">
                                        <p:cTn id="64" dur="500" fill="hold"/>
                                        <p:tgtEl>
                                          <p:spTgt spid="83"/>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1500"/>
                            </p:stCondLst>
                            <p:childTnLst>
                              <p:par>
                                <p:cTn id="66" presetID="1" presetClass="entr" presetSubtype="0" fill="hold" grpId="0" nodeType="afterEffect">
                                  <p:stCondLst>
                                    <p:cond delay="0"/>
                                  </p:stCondLst>
                                  <p:childTnLst>
                                    <p:set>
                                      <p:cBhvr>
                                        <p:cTn id="67" dur="1" fill="hold">
                                          <p:stCondLst>
                                            <p:cond delay="0"/>
                                          </p:stCondLst>
                                        </p:cTn>
                                        <p:tgtEl>
                                          <p:spTgt spid="87"/>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3.56836E-06 -3.7037E-07 L 0.36686 0.15278" pathEditMode="relative" rAng="0" ptsTypes="AA">
                                      <p:cBhvr>
                                        <p:cTn id="69" dur="500" spd="-99900" fill="hold"/>
                                        <p:tgtEl>
                                          <p:spTgt spid="87"/>
                                        </p:tgtEl>
                                        <p:attrNameLst>
                                          <p:attrName>ppt_x</p:attrName>
                                          <p:attrName>ppt_y</p:attrName>
                                        </p:attrNameLst>
                                      </p:cBhvr>
                                      <p:rCtr x="18343" y="7639"/>
                                    </p:animMotion>
                                  </p:childTnLst>
                                </p:cTn>
                              </p:par>
                              <p:par>
                                <p:cTn id="70" presetID="1"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7.85742E-07 -3.33333E-06 L -0.39495 -0.11018" pathEditMode="relative" rAng="0" ptsTypes="AA">
                                      <p:cBhvr>
                                        <p:cTn id="73" dur="500" spd="-99900" fill="hold"/>
                                        <p:tgtEl>
                                          <p:spTgt spid="88"/>
                                        </p:tgtEl>
                                        <p:attrNameLst>
                                          <p:attrName>ppt_x</p:attrName>
                                          <p:attrName>ppt_y</p:attrName>
                                        </p:attrNameLst>
                                      </p:cBhvr>
                                      <p:rCtr x="-19748" y="-5509"/>
                                    </p:animMotion>
                                  </p:childTnLst>
                                </p:cTn>
                              </p:par>
                            </p:childTnLst>
                          </p:cTn>
                        </p:par>
                        <p:par>
                          <p:cTn id="74" fill="hold" nodeType="afterGroup">
                            <p:stCondLst>
                              <p:cond delay="2000"/>
                            </p:stCondLst>
                            <p:childTnLst>
                              <p:par>
                                <p:cTn id="75" presetID="18" presetClass="entr" presetSubtype="3"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strips(upRight)">
                                      <p:cBhvr>
                                        <p:cTn id="77" dur="500"/>
                                        <p:tgtEl>
                                          <p:spTgt spid="85"/>
                                        </p:tgtEl>
                                      </p:cBhvr>
                                    </p:animEffect>
                                  </p:childTnLst>
                                </p:cTn>
                              </p:par>
                              <p:par>
                                <p:cTn id="78" presetID="18" presetClass="entr" presetSubtype="3" fill="hold" grpId="0"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strips(upRight)">
                                      <p:cBhvr>
                                        <p:cTn id="80" dur="500"/>
                                        <p:tgtEl>
                                          <p:spTgt spid="84"/>
                                        </p:tgtEl>
                                      </p:cBhvr>
                                    </p:animEffect>
                                  </p:childTnLst>
                                </p:cTn>
                              </p:par>
                            </p:childTnLst>
                          </p:cTn>
                        </p:par>
                        <p:par>
                          <p:cTn id="81" fill="hold" nodeType="afterGroup">
                            <p:stCondLst>
                              <p:cond delay="2500"/>
                            </p:stCondLst>
                            <p:childTnLst>
                              <p:par>
                                <p:cTn id="82" presetID="2" presetClass="entr" presetSubtype="8" fill="hold" grpId="0"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additive="base">
                                        <p:cTn id="84" dur="500" fill="hold"/>
                                        <p:tgtEl>
                                          <p:spTgt spid="86"/>
                                        </p:tgtEl>
                                        <p:attrNameLst>
                                          <p:attrName>ppt_x</p:attrName>
                                        </p:attrNameLst>
                                      </p:cBhvr>
                                      <p:tavLst>
                                        <p:tav tm="0">
                                          <p:val>
                                            <p:strVal val="0-#ppt_w/2"/>
                                          </p:val>
                                        </p:tav>
                                        <p:tav tm="100000">
                                          <p:val>
                                            <p:strVal val="#ppt_x"/>
                                          </p:val>
                                        </p:tav>
                                      </p:tavLst>
                                    </p:anim>
                                    <p:anim calcmode="lin" valueType="num">
                                      <p:cBhvr additive="base">
                                        <p:cTn id="85"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P spid="74" grpId="0" animBg="1"/>
      <p:bldP spid="75" grpId="0" animBg="1"/>
      <p:bldP spid="76" grpId="0" animBg="1"/>
      <p:bldP spid="77" grpId="0"/>
      <p:bldP spid="78" grpId="0" animBg="1"/>
      <p:bldP spid="79" grpId="0"/>
      <p:bldP spid="80" grpId="0" animBg="1"/>
      <p:bldP spid="81" grpId="0"/>
      <p:bldP spid="82" grpId="0" animBg="1"/>
      <p:bldP spid="83" grpId="0"/>
      <p:bldP spid="84" grpId="0"/>
      <p:bldP spid="85" grpId="0"/>
      <p:bldP spid="86" grpId="0"/>
      <p:bldP spid="87" grpId="0" animBg="1"/>
      <p:bldP spid="87" grpId="1" animBg="1"/>
      <p:bldP spid="88" grpId="0" animBg="1"/>
      <p:bldP spid="88" grpId="1"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l="20093" t="10868" r="26612" b="3996"/>
          <a:stretch>
            <a:fillRect/>
          </a:stretch>
        </p:blipFill>
        <p:spPr>
          <a:xfrm>
            <a:off x="1480562" y="2037588"/>
            <a:ext cx="2037554" cy="2638424"/>
          </a:xfrm>
          <a:custGeom>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22" name="图片 21"/>
          <p:cNvPicPr>
            <a:picLocks noChangeAspect="1"/>
          </p:cNvPicPr>
          <p:nvPr/>
        </p:nvPicPr>
        <p:blipFill>
          <a:blip r:embed="rId5">
            <a:extLst>
              <a:ext uri="{BEBA8EAE-BF5A-486C-A8C5-ECC9F3942E4B}">
                <a14:imgProps xmlns:a14="http://schemas.microsoft.com/office/drawing/2010/main">
                  <a14:imgLayer r:embed="rId6">
                    <a14:imgEffect>
                      <a14:brightnessContrast bright="9000"/>
                    </a14:imgEffect>
                  </a14:imgLayer>
                </a14:imgProps>
              </a:ext>
              <a:ext uri="{28A0092B-C50C-407E-A947-70E740481C1C}">
                <a14:useLocalDpi xmlns:a14="http://schemas.microsoft.com/office/drawing/2010/main" val="0"/>
              </a:ext>
            </a:extLst>
          </a:blip>
          <a:srcRect l="40157" t="1669" r="23870"/>
          <a:stretch>
            <a:fillRect/>
          </a:stretch>
        </p:blipFill>
        <p:spPr>
          <a:xfrm>
            <a:off x="3864620" y="2037591"/>
            <a:ext cx="2037554" cy="2638403"/>
          </a:xfrm>
          <a:custGeom>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rcRect l="45303" t="2052" r="4286"/>
          <a:stretch>
            <a:fillRect/>
          </a:stretch>
        </p:blipFill>
        <p:spPr>
          <a:xfrm>
            <a:off x="6248677" y="2037588"/>
            <a:ext cx="2037554" cy="2638404"/>
          </a:xfrm>
          <a:custGeom>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24" name="图片 23"/>
          <p:cNvPicPr>
            <a:picLocks noChangeAspect="1"/>
          </p:cNvPicPr>
          <p:nvPr/>
        </p:nvPicPr>
        <p:blipFill>
          <a:blip r:embed="rId8">
            <a:extLst>
              <a:ext uri="{BEBA8EAE-BF5A-486C-A8C5-ECC9F3942E4B}">
                <a14:imgProps xmlns:a14="http://schemas.microsoft.com/office/drawing/2010/main">
                  <a14:imgLayer r:embed="rId9">
                    <a14:imgEffect>
                      <a14:brightnessContrast bright="33000"/>
                    </a14:imgEffect>
                  </a14:imgLayer>
                </a14:imgProps>
              </a:ext>
              <a:ext uri="{28A0092B-C50C-407E-A947-70E740481C1C}">
                <a14:useLocalDpi xmlns:a14="http://schemas.microsoft.com/office/drawing/2010/main" val="0"/>
              </a:ext>
            </a:extLst>
          </a:blip>
          <a:srcRect l="3773" t="1773" r="45561"/>
          <a:stretch>
            <a:fillRect/>
          </a:stretch>
        </p:blipFill>
        <p:spPr>
          <a:xfrm>
            <a:off x="8632735" y="2037591"/>
            <a:ext cx="2037554" cy="2638405"/>
          </a:xfrm>
          <a:custGeom>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17" name="Rectangle 4"/>
          <p:cNvSpPr/>
          <p:nvPr/>
        </p:nvSpPr>
        <p:spPr>
          <a:xfrm flipH="1">
            <a:off x="1480562" y="4146515"/>
            <a:ext cx="2037554" cy="529499"/>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标题 4"/>
          <p:cNvSpPr txBox="1"/>
          <p:nvPr/>
        </p:nvSpPr>
        <p:spPr>
          <a:xfrm>
            <a:off x="1679062" y="4177086"/>
            <a:ext cx="183905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a:solidFill>
                  <a:schemeClr val="bg1"/>
                </a:solidFill>
                <a:latin typeface="微软雅黑" panose="020b0503020204020204" pitchFamily="34" charset="-122"/>
                <a:ea typeface="微软雅黑" panose="020b0503020204020204" pitchFamily="34" charset="-122"/>
              </a:rPr>
              <a:t>姓名：</a:t>
            </a:r>
            <a:r>
              <a:rPr lang="en-US" altLang="zh-CN" sz="1400" b="1">
                <a:solidFill>
                  <a:schemeClr val="bg1"/>
                </a:solidFill>
                <a:latin typeface="微软雅黑" panose="020b0503020204020204" pitchFamily="34" charset="-122"/>
                <a:ea typeface="微软雅黑" panose="020b0503020204020204" pitchFamily="34" charset="-122"/>
              </a:rPr>
              <a:t>MEMBERS</a:t>
            </a:r>
            <a:endParaRPr lang="en-US" altLang="zh-CN" sz="1400" b="1">
              <a:solidFill>
                <a:schemeClr val="bg1"/>
              </a:solidFill>
              <a:latin typeface="微软雅黑" panose="020b0503020204020204" pitchFamily="34" charset="-122"/>
              <a:ea typeface="微软雅黑" panose="020b0503020204020204" pitchFamily="34" charset="-122"/>
            </a:endParaRPr>
          </a:p>
          <a:p>
            <a:pPr algn="l"/>
            <a:r>
              <a:rPr lang="zh-CN" altLang="en-US" sz="1400" b="1">
                <a:solidFill>
                  <a:schemeClr val="bg1"/>
                </a:solidFill>
                <a:latin typeface="微软雅黑" panose="020b0503020204020204" pitchFamily="34" charset="-122"/>
                <a:ea typeface="微软雅黑" panose="020b0503020204020204" pitchFamily="34" charset="-122"/>
              </a:rPr>
              <a:t>职位：人事部经理</a:t>
            </a:r>
            <a:r>
              <a:rPr lang="en-US" altLang="zh-CN" sz="1400" b="1">
                <a:solidFill>
                  <a:schemeClr val="bg1"/>
                </a:solidFill>
                <a:latin typeface="微软雅黑" panose="020b0503020204020204" pitchFamily="34" charset="-122"/>
                <a:ea typeface="微软雅黑" panose="020b0503020204020204" pitchFamily="34" charset="-122"/>
              </a:rPr>
              <a:t> </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6" name="标题 4"/>
          <p:cNvSpPr txBox="1"/>
          <p:nvPr/>
        </p:nvSpPr>
        <p:spPr>
          <a:xfrm>
            <a:off x="1639506" y="4825158"/>
            <a:ext cx="198301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4"/>
          <p:cNvSpPr/>
          <p:nvPr/>
        </p:nvSpPr>
        <p:spPr>
          <a:xfrm flipH="1">
            <a:off x="3864620" y="4149081"/>
            <a:ext cx="2037554" cy="529499"/>
          </a:xfrm>
          <a:prstGeom prst="rect">
            <a:avLst/>
          </a:prstGeom>
          <a:solidFill>
            <a:schemeClr val="accent2">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标题 4"/>
          <p:cNvSpPr txBox="1"/>
          <p:nvPr/>
        </p:nvSpPr>
        <p:spPr>
          <a:xfrm>
            <a:off x="4063120" y="4179652"/>
            <a:ext cx="1839054" cy="4734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a:solidFill>
                  <a:schemeClr val="bg1"/>
                </a:solidFill>
                <a:latin typeface="微软雅黑" panose="020b0503020204020204" pitchFamily="34" charset="-122"/>
                <a:ea typeface="微软雅黑" panose="020b0503020204020204" pitchFamily="34" charset="-122"/>
              </a:rPr>
              <a:t>姓名：某某</a:t>
            </a:r>
            <a:endParaRPr lang="en-US" altLang="zh-CN" sz="1400" b="1">
              <a:solidFill>
                <a:schemeClr val="bg1"/>
              </a:solidFill>
              <a:latin typeface="微软雅黑" panose="020b0503020204020204" pitchFamily="34" charset="-122"/>
              <a:ea typeface="微软雅黑" panose="020b0503020204020204" pitchFamily="34" charset="-122"/>
            </a:endParaRPr>
          </a:p>
          <a:p>
            <a:pPr algn="l"/>
            <a:r>
              <a:rPr lang="zh-CN" altLang="en-US" sz="1400" b="1">
                <a:solidFill>
                  <a:schemeClr val="bg1"/>
                </a:solidFill>
                <a:latin typeface="微软雅黑" panose="020b0503020204020204" pitchFamily="34" charset="-122"/>
                <a:ea typeface="微软雅黑" panose="020b0503020204020204" pitchFamily="34" charset="-122"/>
              </a:rPr>
              <a:t>职位：设计部总监</a:t>
            </a:r>
            <a:r>
              <a:rPr lang="en-US" altLang="zh-CN" sz="1400" b="1">
                <a:solidFill>
                  <a:schemeClr val="bg1"/>
                </a:solidFill>
                <a:latin typeface="微软雅黑" panose="020b0503020204020204" pitchFamily="34" charset="-122"/>
                <a:ea typeface="微软雅黑" panose="020b0503020204020204" pitchFamily="34" charset="-122"/>
              </a:rPr>
              <a:t> </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41" name="标题 4"/>
          <p:cNvSpPr txBox="1"/>
          <p:nvPr/>
        </p:nvSpPr>
        <p:spPr>
          <a:xfrm>
            <a:off x="4023563" y="4827724"/>
            <a:ext cx="198301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4"/>
          <p:cNvSpPr/>
          <p:nvPr/>
        </p:nvSpPr>
        <p:spPr>
          <a:xfrm flipH="1">
            <a:off x="6248677" y="4146516"/>
            <a:ext cx="2037554" cy="529499"/>
          </a:xfrm>
          <a:prstGeom prst="rect">
            <a:avLst/>
          </a:prstGeom>
          <a:solidFill>
            <a:schemeClr val="accent3">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标题 4"/>
          <p:cNvSpPr txBox="1"/>
          <p:nvPr/>
        </p:nvSpPr>
        <p:spPr>
          <a:xfrm>
            <a:off x="6447178" y="4177087"/>
            <a:ext cx="183905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a:solidFill>
                  <a:schemeClr val="bg1"/>
                </a:solidFill>
                <a:latin typeface="微软雅黑" panose="020b0503020204020204" pitchFamily="34" charset="-122"/>
                <a:ea typeface="微软雅黑" panose="020b0503020204020204" pitchFamily="34" charset="-122"/>
              </a:rPr>
              <a:t>姓名：某某</a:t>
            </a:r>
            <a:endParaRPr lang="en-US" altLang="zh-CN" sz="1400" b="1">
              <a:solidFill>
                <a:schemeClr val="bg1"/>
              </a:solidFill>
              <a:latin typeface="微软雅黑" panose="020b0503020204020204" pitchFamily="34" charset="-122"/>
              <a:ea typeface="微软雅黑" panose="020b0503020204020204" pitchFamily="34" charset="-122"/>
            </a:endParaRPr>
          </a:p>
          <a:p>
            <a:pPr algn="l"/>
            <a:r>
              <a:rPr lang="zh-CN" altLang="en-US" sz="1400" b="1">
                <a:solidFill>
                  <a:schemeClr val="bg1"/>
                </a:solidFill>
                <a:latin typeface="微软雅黑" panose="020b0503020204020204" pitchFamily="34" charset="-122"/>
                <a:ea typeface="微软雅黑" panose="020b0503020204020204" pitchFamily="34" charset="-122"/>
              </a:rPr>
              <a:t>职位：市场部经理</a:t>
            </a:r>
            <a:r>
              <a:rPr lang="en-US" altLang="zh-CN" sz="1400" b="1">
                <a:solidFill>
                  <a:schemeClr val="bg1"/>
                </a:solidFill>
                <a:latin typeface="微软雅黑" panose="020b0503020204020204" pitchFamily="34" charset="-122"/>
                <a:ea typeface="微软雅黑" panose="020b0503020204020204" pitchFamily="34" charset="-122"/>
              </a:rPr>
              <a:t> </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44" name="标题 4"/>
          <p:cNvSpPr txBox="1"/>
          <p:nvPr/>
        </p:nvSpPr>
        <p:spPr>
          <a:xfrm>
            <a:off x="6407621" y="4825159"/>
            <a:ext cx="198301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4"/>
          <p:cNvSpPr/>
          <p:nvPr/>
        </p:nvSpPr>
        <p:spPr>
          <a:xfrm flipH="1">
            <a:off x="8632735" y="4146516"/>
            <a:ext cx="2037554" cy="529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标题 4"/>
          <p:cNvSpPr txBox="1"/>
          <p:nvPr/>
        </p:nvSpPr>
        <p:spPr>
          <a:xfrm>
            <a:off x="8831235" y="4177087"/>
            <a:ext cx="183905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a:solidFill>
                  <a:schemeClr val="bg1"/>
                </a:solidFill>
                <a:latin typeface="微软雅黑" panose="020b0503020204020204" pitchFamily="34" charset="-122"/>
                <a:ea typeface="微软雅黑" panose="020b0503020204020204" pitchFamily="34" charset="-122"/>
              </a:rPr>
              <a:t>姓名：</a:t>
            </a:r>
            <a:r>
              <a:rPr lang="en-US" altLang="zh-CN" sz="1400" b="1">
                <a:solidFill>
                  <a:schemeClr val="bg1"/>
                </a:solidFill>
                <a:latin typeface="微软雅黑" panose="020b0503020204020204" pitchFamily="34" charset="-122"/>
                <a:ea typeface="微软雅黑" panose="020b0503020204020204" pitchFamily="34" charset="-122"/>
              </a:rPr>
              <a:t>JMEMB</a:t>
            </a:r>
            <a:endParaRPr lang="en-US" altLang="zh-CN" sz="1400" b="1">
              <a:solidFill>
                <a:schemeClr val="bg1"/>
              </a:solidFill>
              <a:latin typeface="微软雅黑" panose="020b0503020204020204" pitchFamily="34" charset="-122"/>
              <a:ea typeface="微软雅黑" panose="020b0503020204020204" pitchFamily="34" charset="-122"/>
            </a:endParaRPr>
          </a:p>
          <a:p>
            <a:pPr algn="l"/>
            <a:r>
              <a:rPr lang="zh-CN" altLang="en-US" sz="1400" b="1">
                <a:solidFill>
                  <a:schemeClr val="bg1"/>
                </a:solidFill>
                <a:latin typeface="微软雅黑" panose="020b0503020204020204" pitchFamily="34" charset="-122"/>
                <a:ea typeface="微软雅黑" panose="020b0503020204020204" pitchFamily="34" charset="-122"/>
              </a:rPr>
              <a:t>职位：销售部经理</a:t>
            </a:r>
            <a:r>
              <a:rPr lang="en-US" altLang="zh-CN" sz="1400" b="1">
                <a:solidFill>
                  <a:schemeClr val="bg1"/>
                </a:solidFill>
                <a:latin typeface="微软雅黑" panose="020b0503020204020204" pitchFamily="34" charset="-122"/>
                <a:ea typeface="微软雅黑" panose="020b0503020204020204" pitchFamily="34" charset="-122"/>
              </a:rPr>
              <a:t> </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47" name="标题 4"/>
          <p:cNvSpPr txBox="1"/>
          <p:nvPr/>
        </p:nvSpPr>
        <p:spPr>
          <a:xfrm>
            <a:off x="8791679" y="4825159"/>
            <a:ext cx="198301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80562" y="2037588"/>
            <a:ext cx="342460" cy="342594"/>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49" name="标题 4"/>
          <p:cNvSpPr txBox="1"/>
          <p:nvPr/>
        </p:nvSpPr>
        <p:spPr>
          <a:xfrm>
            <a:off x="1503926" y="1986274"/>
            <a:ext cx="39107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a:solidFill>
                  <a:schemeClr val="bg1"/>
                </a:solidFill>
                <a:latin typeface="Impact MT Std" pitchFamily="34" charset="0"/>
                <a:ea typeface="微软雅黑" panose="020b0503020204020204" pitchFamily="34" charset="-122"/>
              </a:rPr>
              <a:t>1</a:t>
            </a:r>
            <a:endParaRPr lang="zh-CN" altLang="en-US" sz="1100" b="1">
              <a:solidFill>
                <a:schemeClr val="bg1"/>
              </a:solidFill>
              <a:latin typeface="Impact MT Std" pitchFamily="34" charset="0"/>
              <a:ea typeface="微软雅黑" panose="020b0503020204020204" pitchFamily="34" charset="-122"/>
            </a:endParaRPr>
          </a:p>
        </p:txBody>
      </p:sp>
      <p:sp>
        <p:nvSpPr>
          <p:cNvPr id="50" name="矩形 49"/>
          <p:cNvSpPr/>
          <p:nvPr/>
        </p:nvSpPr>
        <p:spPr>
          <a:xfrm>
            <a:off x="3855898" y="2037588"/>
            <a:ext cx="342460" cy="342594"/>
          </a:xfrm>
          <a:prstGeom prst="rect">
            <a:avLst/>
          </a:prstGeom>
          <a:solidFill>
            <a:schemeClr val="accent2">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1" name="标题 4"/>
          <p:cNvSpPr txBox="1"/>
          <p:nvPr/>
        </p:nvSpPr>
        <p:spPr>
          <a:xfrm>
            <a:off x="3879263" y="1986274"/>
            <a:ext cx="39107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a:solidFill>
                  <a:schemeClr val="bg1"/>
                </a:solidFill>
                <a:latin typeface="Impact MT Std" pitchFamily="34" charset="0"/>
                <a:ea typeface="微软雅黑" panose="020b0503020204020204" pitchFamily="34" charset="-122"/>
              </a:rPr>
              <a:t>2</a:t>
            </a:r>
            <a:endParaRPr lang="zh-CN" altLang="en-US" sz="1100" b="1">
              <a:solidFill>
                <a:schemeClr val="bg1"/>
              </a:solidFill>
              <a:latin typeface="Impact MT Std" pitchFamily="34" charset="0"/>
              <a:ea typeface="微软雅黑" panose="020b0503020204020204" pitchFamily="34" charset="-122"/>
            </a:endParaRPr>
          </a:p>
        </p:txBody>
      </p:sp>
      <p:sp>
        <p:nvSpPr>
          <p:cNvPr id="52" name="矩形 51"/>
          <p:cNvSpPr/>
          <p:nvPr/>
        </p:nvSpPr>
        <p:spPr>
          <a:xfrm>
            <a:off x="6248677" y="2037588"/>
            <a:ext cx="342460" cy="342594"/>
          </a:xfrm>
          <a:prstGeom prst="rect">
            <a:avLst/>
          </a:prstGeom>
          <a:solidFill>
            <a:schemeClr val="accent3">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3" name="标题 4"/>
          <p:cNvSpPr txBox="1"/>
          <p:nvPr/>
        </p:nvSpPr>
        <p:spPr>
          <a:xfrm>
            <a:off x="6272042" y="1986274"/>
            <a:ext cx="39107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a:solidFill>
                  <a:schemeClr val="bg1"/>
                </a:solidFill>
                <a:latin typeface="Impact MT Std" pitchFamily="34" charset="0"/>
                <a:ea typeface="微软雅黑" panose="020b0503020204020204" pitchFamily="34" charset="-122"/>
              </a:rPr>
              <a:t>3</a:t>
            </a:r>
            <a:endParaRPr lang="zh-CN" altLang="en-US" sz="1100" b="1">
              <a:solidFill>
                <a:schemeClr val="bg1"/>
              </a:solidFill>
              <a:latin typeface="Impact MT Std" pitchFamily="34" charset="0"/>
              <a:ea typeface="微软雅黑" panose="020b0503020204020204" pitchFamily="34" charset="-122"/>
            </a:endParaRPr>
          </a:p>
        </p:txBody>
      </p:sp>
      <p:sp>
        <p:nvSpPr>
          <p:cNvPr id="54" name="矩形 53"/>
          <p:cNvSpPr/>
          <p:nvPr/>
        </p:nvSpPr>
        <p:spPr>
          <a:xfrm>
            <a:off x="8632735" y="2037588"/>
            <a:ext cx="342460" cy="342594"/>
          </a:xfrm>
          <a:prstGeom prst="rect">
            <a:avLst/>
          </a:prstGeom>
          <a:solidFill>
            <a:schemeClr val="accent4">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5" name="标题 4"/>
          <p:cNvSpPr txBox="1"/>
          <p:nvPr/>
        </p:nvSpPr>
        <p:spPr>
          <a:xfrm>
            <a:off x="8656100" y="1986274"/>
            <a:ext cx="39107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a:solidFill>
                  <a:schemeClr val="bg1"/>
                </a:solidFill>
                <a:latin typeface="Impact MT Std" pitchFamily="34" charset="0"/>
                <a:ea typeface="微软雅黑" panose="020b0503020204020204" pitchFamily="34" charset="-122"/>
              </a:rPr>
              <a:t>4</a:t>
            </a:r>
            <a:endParaRPr lang="zh-CN" altLang="en-US" sz="1100" b="1">
              <a:solidFill>
                <a:schemeClr val="bg1"/>
              </a:solidFill>
              <a:latin typeface="Impact MT Std" pitchFamily="34" charset="0"/>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stCondLst>
                                    <p:cond delay="10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0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0-#ppt_h/2"/>
                                          </p:val>
                                        </p:tav>
                                        <p:tav tm="100000">
                                          <p:val>
                                            <p:strVal val="#ppt_y"/>
                                          </p:val>
                                        </p:tav>
                                      </p:tavLst>
                                    </p:anim>
                                  </p:childTnLst>
                                </p:cTn>
                              </p:par>
                              <p:par>
                                <p:cTn id="53" presetID="2" presetClass="entr" presetSubtype="4" fill="hold" nodeType="withEffect">
                                  <p:stCondLst>
                                    <p:cond delay="15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50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50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50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fill="hold"/>
                                        <p:tgtEl>
                                          <p:spTgt spid="52"/>
                                        </p:tgtEl>
                                        <p:attrNameLst>
                                          <p:attrName>ppt_x</p:attrName>
                                        </p:attrNameLst>
                                      </p:cBhvr>
                                      <p:tavLst>
                                        <p:tav tm="0">
                                          <p:val>
                                            <p:strVal val="#ppt_x"/>
                                          </p:val>
                                        </p:tav>
                                        <p:tav tm="100000">
                                          <p:val>
                                            <p:strVal val="#ppt_x"/>
                                          </p:val>
                                        </p:tav>
                                      </p:tavLst>
                                    </p:anim>
                                    <p:anim calcmode="lin" valueType="num">
                                      <p:cBhvr additive="base">
                                        <p:cTn id="72" dur="500" fill="hold"/>
                                        <p:tgtEl>
                                          <p:spTgt spid="5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1+#ppt_h/2"/>
                                          </p:val>
                                        </p:tav>
                                        <p:tav tm="100000">
                                          <p:val>
                                            <p:strVal val="#ppt_y"/>
                                          </p:val>
                                        </p:tav>
                                      </p:tavLst>
                                    </p:anim>
                                  </p:childTnLst>
                                </p:cTn>
                              </p:par>
                              <p:par>
                                <p:cTn id="77" presetID="2" presetClass="entr" presetSubtype="1" fill="hold" nodeType="withEffect">
                                  <p:stCondLst>
                                    <p:cond delay="200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200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200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ppt_x"/>
                                          </p:val>
                                        </p:tav>
                                        <p:tav tm="100000">
                                          <p:val>
                                            <p:strVal val="#ppt_x"/>
                                          </p:val>
                                        </p:tav>
                                      </p:tavLst>
                                    </p:anim>
                                    <p:anim calcmode="lin" valueType="num">
                                      <p:cBhvr additive="base">
                                        <p:cTn id="88" dur="500" fill="hold"/>
                                        <p:tgtEl>
                                          <p:spTgt spid="46"/>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200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ppt_x"/>
                                          </p:val>
                                        </p:tav>
                                        <p:tav tm="100000">
                                          <p:val>
                                            <p:strVal val="#ppt_x"/>
                                          </p:val>
                                        </p:tav>
                                      </p:tavLst>
                                    </p:anim>
                                    <p:anim calcmode="lin" valueType="num">
                                      <p:cBhvr additive="base">
                                        <p:cTn id="96" dur="500" fill="hold"/>
                                        <p:tgtEl>
                                          <p:spTgt spid="54"/>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fill="hold"/>
                                        <p:tgtEl>
                                          <p:spTgt spid="55"/>
                                        </p:tgtEl>
                                        <p:attrNameLst>
                                          <p:attrName>ppt_x</p:attrName>
                                        </p:attrNameLst>
                                      </p:cBhvr>
                                      <p:tavLst>
                                        <p:tav tm="0">
                                          <p:val>
                                            <p:strVal val="#ppt_x"/>
                                          </p:val>
                                        </p:tav>
                                        <p:tav tm="100000">
                                          <p:val>
                                            <p:strVal val="#ppt_x"/>
                                          </p:val>
                                        </p:tav>
                                      </p:tavLst>
                                    </p:anim>
                                    <p:anim calcmode="lin" valueType="num">
                                      <p:cBhvr additive="base">
                                        <p:cTn id="100"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P spid="26" grpId="0"/>
      <p:bldP spid="39" grpId="0" animBg="1"/>
      <p:bldP spid="40" grpId="0"/>
      <p:bldP spid="41" grpId="0"/>
      <p:bldP spid="42" grpId="0" animBg="1"/>
      <p:bldP spid="43" grpId="0"/>
      <p:bldP spid="44" grpId="0"/>
      <p:bldP spid="45" grpId="0" animBg="1"/>
      <p:bldP spid="46" grpId="0"/>
      <p:bldP spid="47" grpId="0"/>
      <p:bldP spid="6" grpId="0" animBg="1"/>
      <p:bldP spid="49" grpId="0"/>
      <p:bldP spid="50" grpId="0" animBg="1"/>
      <p:bldP spid="51" grpId="0"/>
      <p:bldP spid="52" grpId="0" animBg="1"/>
      <p:bldP spid="53" grpId="0"/>
      <p:bldP spid="54" grpId="0" animBg="1"/>
      <p:bldP spid="5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8" name="矩形 67"/>
          <p:cNvSpPr/>
          <p:nvPr/>
        </p:nvSpPr>
        <p:spPr>
          <a:xfrm>
            <a:off x="795" y="0"/>
            <a:ext cx="12190413"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85490" y="1739096"/>
            <a:ext cx="709923" cy="771543"/>
            <a:chOff x="3185939" y="1739094"/>
            <a:chExt cx="710200" cy="771543"/>
          </a:xfrm>
        </p:grpSpPr>
        <p:sp>
          <p:nvSpPr>
            <p:cNvPr id="13" name="任意多边形 12"/>
            <p:cNvSpPr/>
            <p:nvPr/>
          </p:nvSpPr>
          <p:spPr>
            <a:xfrm rot="18875384">
              <a:off x="3153448" y="2140008"/>
              <a:ext cx="403120" cy="338138"/>
            </a:xfrm>
            <a:custGeom>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a:solidFill>
                  <a:schemeClr val="tx1">
                    <a:lumMod val="65000"/>
                    <a:lumOff val="35000"/>
                  </a:schemeClr>
                </a:solidFill>
                <a:latin typeface="DIN-BoldItalic" pitchFamily="50" charset="0"/>
              </a:endParaRPr>
            </a:p>
          </p:txBody>
        </p:sp>
        <p:sp>
          <p:nvSpPr>
            <p:cNvPr id="14" name="椭圆 13"/>
            <p:cNvSpPr/>
            <p:nvPr/>
          </p:nvSpPr>
          <p:spPr>
            <a:xfrm>
              <a:off x="3343511" y="1739094"/>
              <a:ext cx="552628" cy="552628"/>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495077" y="1855520"/>
              <a:ext cx="277225" cy="313328"/>
              <a:chOff x="5753100" y="3041650"/>
              <a:chExt cx="682626" cy="771526"/>
            </a:xfrm>
            <a:solidFill>
              <a:srgbClr val="DF53DF"/>
            </a:solidFill>
          </p:grpSpPr>
          <p:sp>
            <p:nvSpPr>
              <p:cNvPr id="1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03"/>
              <p:cNvSpPr/>
              <p:nvPr/>
            </p:nvSpPr>
            <p:spPr bwMode="auto">
              <a:xfrm>
                <a:off x="6103938" y="3413125"/>
                <a:ext cx="46038" cy="84138"/>
              </a:xfrm>
              <a:custGeom>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04"/>
              <p:cNvSpPr/>
              <p:nvPr/>
            </p:nvSpPr>
            <p:spPr bwMode="auto">
              <a:xfrm>
                <a:off x="6313488" y="3413125"/>
                <a:ext cx="46038" cy="84138"/>
              </a:xfrm>
              <a:custGeom>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05"/>
              <p:cNvSpPr>
                <a:spLocks noEditPoints="1"/>
              </p:cNvSpPr>
              <p:nvPr/>
            </p:nvSpPr>
            <p:spPr bwMode="auto">
              <a:xfrm>
                <a:off x="6030913" y="3444875"/>
                <a:ext cx="404813" cy="360363"/>
              </a:xfrm>
              <a:custGeom>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16"/>
              <p:cNvSpPr>
                <a:spLocks noEditPoints="1"/>
              </p:cNvSpPr>
              <p:nvPr/>
            </p:nvSpPr>
            <p:spPr bwMode="auto">
              <a:xfrm>
                <a:off x="5753100" y="3208338"/>
                <a:ext cx="427038" cy="604838"/>
              </a:xfrm>
              <a:custGeom>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17"/>
              <p:cNvSpPr/>
              <p:nvPr/>
            </p:nvSpPr>
            <p:spPr bwMode="auto">
              <a:xfrm>
                <a:off x="5946775" y="3201988"/>
                <a:ext cx="42863" cy="44450"/>
              </a:xfrm>
              <a:custGeom>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18"/>
              <p:cNvSpPr/>
              <p:nvPr/>
            </p:nvSpPr>
            <p:spPr bwMode="auto">
              <a:xfrm>
                <a:off x="5946775" y="3232150"/>
                <a:ext cx="42863" cy="185738"/>
              </a:xfrm>
              <a:custGeom>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3" name="Oval 21"/>
          <p:cNvSpPr/>
          <p:nvPr/>
        </p:nvSpPr>
        <p:spPr>
          <a:xfrm>
            <a:off x="1673806" y="2194323"/>
            <a:ext cx="1931859" cy="1932614"/>
          </a:xfrm>
          <a:prstGeom prst="ellipse">
            <a:avLst/>
          </a:prstGeom>
          <a:solidFill>
            <a:schemeClr val="accent1"/>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16D63"/>
              </a:solidFill>
              <a:latin typeface="DIN-BoldItalic" pitchFamily="50" charset="0"/>
            </a:endParaRPr>
          </a:p>
        </p:txBody>
      </p:sp>
      <p:sp>
        <p:nvSpPr>
          <p:cNvPr id="34" name="椭圆 33"/>
          <p:cNvSpPr/>
          <p:nvPr/>
        </p:nvSpPr>
        <p:spPr>
          <a:xfrm>
            <a:off x="1831982" y="2352014"/>
            <a:ext cx="1615507" cy="1617237"/>
          </a:xfrm>
          <a:prstGeom prst="ellipse">
            <a:avLst/>
          </a:prstGeom>
          <a:blipFill dpi="0" rotWithShape="1">
            <a:blip r:embed="rId3">
              <a:extLst>
                <a:ext uri="{BEBA8EAE-BF5A-486C-A8C5-ECC9F3942E4B}">
                  <a14:imgProps xmlns:a14="http://schemas.microsoft.com/office/drawing/2010/main">
                    <a14:imgLayer r:embed="rId4">
                      <a14:imgEffect>
                        <a14:artisticBlur/>
                      </a14:imgEffect>
                      <a14:imgEffect>
                        <a14:brightnessContrast bright="17000"/>
                      </a14:imgEffect>
                      <a14:imgEffect>
                        <a14:sharpenSoften amount="-100000"/>
                      </a14:imgEffect>
                    </a14:imgLayer>
                  </a14:imgProps>
                </a:ext>
              </a:extLst>
            </a:blip>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35" name="矩形 34"/>
          <p:cNvSpPr/>
          <p:nvPr/>
        </p:nvSpPr>
        <p:spPr>
          <a:xfrm>
            <a:off x="6209173" y="2456388"/>
            <a:ext cx="3311075"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a:latin typeface="微软雅黑" panose="020b0503020204020204" pitchFamily="34" charset="-122"/>
                <a:ea typeface="微软雅黑" panose="020b0503020204020204" pitchFamily="34" charset="-122"/>
              </a:rPr>
              <a:t>团队协作</a:t>
            </a:r>
            <a:endParaRPr lang="zh-CN" altLang="en-US" sz="1600">
              <a:latin typeface="微软雅黑" panose="020b0503020204020204" pitchFamily="34" charset="-122"/>
              <a:ea typeface="微软雅黑" panose="020b0503020204020204" pitchFamily="34" charset="-122"/>
            </a:endParaRPr>
          </a:p>
        </p:txBody>
      </p:sp>
      <p:sp>
        <p:nvSpPr>
          <p:cNvPr id="36" name="矩形 35"/>
          <p:cNvSpPr/>
          <p:nvPr/>
        </p:nvSpPr>
        <p:spPr>
          <a:xfrm>
            <a:off x="6209172" y="2860904"/>
            <a:ext cx="2447316" cy="3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a:latin typeface="微软雅黑" panose="020b0503020204020204" pitchFamily="34" charset="-122"/>
                <a:ea typeface="微软雅黑" panose="020b0503020204020204" pitchFamily="34" charset="-122"/>
              </a:rPr>
              <a:t>沟通交流</a:t>
            </a:r>
            <a:endParaRPr lang="zh-CN" altLang="en-US" sz="1600">
              <a:latin typeface="微软雅黑" panose="020b0503020204020204" pitchFamily="34" charset="-122"/>
              <a:ea typeface="微软雅黑" panose="020b0503020204020204" pitchFamily="34" charset="-122"/>
            </a:endParaRPr>
          </a:p>
        </p:txBody>
      </p:sp>
      <p:sp>
        <p:nvSpPr>
          <p:cNvPr id="37" name="矩形 36"/>
          <p:cNvSpPr/>
          <p:nvPr/>
        </p:nvSpPr>
        <p:spPr>
          <a:xfrm>
            <a:off x="6209172" y="3256984"/>
            <a:ext cx="3886914"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a:latin typeface="微软雅黑" panose="020b0503020204020204" pitchFamily="34" charset="-122"/>
                <a:ea typeface="微软雅黑" panose="020b0503020204020204" pitchFamily="34" charset="-122"/>
              </a:rPr>
              <a:t>业务知识</a:t>
            </a:r>
            <a:endParaRPr lang="zh-CN" altLang="en-US" sz="1600">
              <a:latin typeface="微软雅黑" panose="020b0503020204020204" pitchFamily="34" charset="-122"/>
              <a:ea typeface="微软雅黑" panose="020b0503020204020204" pitchFamily="34" charset="-122"/>
            </a:endParaRPr>
          </a:p>
        </p:txBody>
      </p:sp>
      <p:sp>
        <p:nvSpPr>
          <p:cNvPr id="38" name="矩形 37"/>
          <p:cNvSpPr/>
          <p:nvPr/>
        </p:nvSpPr>
        <p:spPr>
          <a:xfrm>
            <a:off x="6209172" y="3652992"/>
            <a:ext cx="2159396" cy="3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a:latin typeface="微软雅黑" panose="020b0503020204020204" pitchFamily="34" charset="-122"/>
                <a:ea typeface="微软雅黑" panose="020b0503020204020204" pitchFamily="34" charset="-122"/>
              </a:rPr>
              <a:t>情绪管理</a:t>
            </a:r>
            <a:endParaRPr lang="zh-CN" altLang="en-US" sz="1600">
              <a:latin typeface="微软雅黑" panose="020b0503020204020204" pitchFamily="34" charset="-122"/>
              <a:ea typeface="微软雅黑" panose="020b0503020204020204" pitchFamily="34" charset="-122"/>
            </a:endParaRPr>
          </a:p>
        </p:txBody>
      </p:sp>
      <p:sp>
        <p:nvSpPr>
          <p:cNvPr id="39" name="文本框 5"/>
          <p:cNvSpPr txBox="1"/>
          <p:nvPr/>
        </p:nvSpPr>
        <p:spPr>
          <a:xfrm>
            <a:off x="6209172" y="2060848"/>
            <a:ext cx="1223658" cy="369332"/>
          </a:xfrm>
          <a:prstGeom prst="rect">
            <a:avLst/>
          </a:prstGeom>
          <a:noFill/>
        </p:spPr>
        <p:txBody>
          <a:bodyPr wrap="square" rtlCol="0">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技能：</a:t>
            </a:r>
            <a:r>
              <a:rPr lang="zh-CN" altLang="en-US" b="1">
                <a:solidFill>
                  <a:schemeClr val="bg1"/>
                </a:solidFill>
                <a:latin typeface="微软雅黑" panose="020b0503020204020204" pitchFamily="34" charset="-122"/>
                <a:ea typeface="微软雅黑" panose="020b0503020204020204" pitchFamily="34" charset="-122"/>
              </a:rPr>
              <a:t>：</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0" name="文本框 9"/>
          <p:cNvSpPr txBox="1"/>
          <p:nvPr/>
        </p:nvSpPr>
        <p:spPr>
          <a:xfrm>
            <a:off x="10209258" y="2511827"/>
            <a:ext cx="647819" cy="307777"/>
          </a:xfrm>
          <a:prstGeom prst="rect">
            <a:avLst/>
          </a:prstGeom>
          <a:noFill/>
        </p:spPr>
        <p:txBody>
          <a:bodyPr wrap="square" rtlCol="0">
            <a:spAutoFit/>
          </a:bodyPr>
          <a:lstStyle/>
          <a:p>
            <a:pPr algn="ctr"/>
            <a:r>
              <a:rPr lang="en-US" altLang="zh-CN" sz="1400" b="1">
                <a:solidFill>
                  <a:schemeClr val="bg1">
                    <a:lumMod val="50000"/>
                  </a:schemeClr>
                </a:solidFill>
                <a:latin typeface="Impact MT Std" pitchFamily="34" charset="0"/>
                <a:ea typeface="微软雅黑" panose="020b0503020204020204" pitchFamily="34" charset="-122"/>
              </a:rPr>
              <a:t>80%</a:t>
            </a:r>
            <a:endParaRPr lang="zh-CN" altLang="en-US" sz="1400" b="1">
              <a:solidFill>
                <a:schemeClr val="bg1">
                  <a:lumMod val="50000"/>
                </a:schemeClr>
              </a:solidFill>
              <a:latin typeface="Impact MT Std" pitchFamily="34" charset="0"/>
              <a:ea typeface="微软雅黑" panose="020b0503020204020204" pitchFamily="34" charset="-122"/>
            </a:endParaRPr>
          </a:p>
        </p:txBody>
      </p:sp>
      <p:sp>
        <p:nvSpPr>
          <p:cNvPr id="41" name="文本框 40"/>
          <p:cNvSpPr txBox="1"/>
          <p:nvPr/>
        </p:nvSpPr>
        <p:spPr>
          <a:xfrm>
            <a:off x="10204056" y="3280486"/>
            <a:ext cx="647819" cy="307777"/>
          </a:xfrm>
          <a:prstGeom prst="rect">
            <a:avLst/>
          </a:prstGeom>
          <a:noFill/>
        </p:spPr>
        <p:txBody>
          <a:bodyPr wrap="square" rtlCol="0">
            <a:spAutoFit/>
          </a:bodyPr>
          <a:lstStyle/>
          <a:p>
            <a:pPr algn="ctr"/>
            <a:r>
              <a:rPr lang="en-US" altLang="zh-CN" sz="1400" b="1">
                <a:solidFill>
                  <a:schemeClr val="bg1">
                    <a:lumMod val="50000"/>
                  </a:schemeClr>
                </a:solidFill>
                <a:latin typeface="Impact MT Std" pitchFamily="34" charset="0"/>
                <a:ea typeface="微软雅黑" panose="020b0503020204020204" pitchFamily="34" charset="-122"/>
              </a:rPr>
              <a:t>95%</a:t>
            </a:r>
            <a:endParaRPr lang="zh-CN" altLang="en-US" sz="1400" b="1">
              <a:solidFill>
                <a:schemeClr val="bg1">
                  <a:lumMod val="50000"/>
                </a:schemeClr>
              </a:solidFill>
              <a:latin typeface="Impact MT Std" pitchFamily="34" charset="0"/>
              <a:ea typeface="微软雅黑" panose="020b0503020204020204" pitchFamily="34" charset="-122"/>
            </a:endParaRPr>
          </a:p>
        </p:txBody>
      </p:sp>
      <p:sp>
        <p:nvSpPr>
          <p:cNvPr id="42" name="文本框 41"/>
          <p:cNvSpPr txBox="1"/>
          <p:nvPr/>
        </p:nvSpPr>
        <p:spPr>
          <a:xfrm>
            <a:off x="10204056" y="3676494"/>
            <a:ext cx="647819" cy="307777"/>
          </a:xfrm>
          <a:prstGeom prst="rect">
            <a:avLst/>
          </a:prstGeom>
          <a:noFill/>
        </p:spPr>
        <p:txBody>
          <a:bodyPr wrap="square" rtlCol="0">
            <a:spAutoFit/>
          </a:bodyPr>
          <a:lstStyle/>
          <a:p>
            <a:pPr algn="ctr"/>
            <a:r>
              <a:rPr lang="en-US" altLang="zh-CN" sz="1400" b="1">
                <a:solidFill>
                  <a:schemeClr val="bg1">
                    <a:lumMod val="50000"/>
                  </a:schemeClr>
                </a:solidFill>
                <a:latin typeface="Impact MT Std" pitchFamily="34" charset="0"/>
                <a:ea typeface="微软雅黑" panose="020b0503020204020204" pitchFamily="34" charset="-122"/>
              </a:rPr>
              <a:t>50%</a:t>
            </a:r>
            <a:endParaRPr lang="zh-CN" altLang="en-US" sz="1400" b="1">
              <a:solidFill>
                <a:schemeClr val="bg1">
                  <a:lumMod val="50000"/>
                </a:schemeClr>
              </a:solidFill>
              <a:latin typeface="Impact MT Std" pitchFamily="34" charset="0"/>
              <a:ea typeface="微软雅黑" panose="020b0503020204020204" pitchFamily="34" charset="-122"/>
            </a:endParaRPr>
          </a:p>
        </p:txBody>
      </p:sp>
      <p:sp>
        <p:nvSpPr>
          <p:cNvPr id="43" name="文本框 42"/>
          <p:cNvSpPr txBox="1"/>
          <p:nvPr/>
        </p:nvSpPr>
        <p:spPr>
          <a:xfrm>
            <a:off x="10206860" y="2907907"/>
            <a:ext cx="647819" cy="307777"/>
          </a:xfrm>
          <a:prstGeom prst="rect">
            <a:avLst/>
          </a:prstGeom>
          <a:noFill/>
        </p:spPr>
        <p:txBody>
          <a:bodyPr wrap="square" rtlCol="0">
            <a:spAutoFit/>
          </a:bodyPr>
          <a:lstStyle/>
          <a:p>
            <a:pPr algn="ctr"/>
            <a:r>
              <a:rPr lang="en-US" altLang="zh-CN" sz="1400" b="1">
                <a:solidFill>
                  <a:schemeClr val="bg1">
                    <a:lumMod val="50000"/>
                  </a:schemeClr>
                </a:solidFill>
                <a:latin typeface="Impact MT Std" pitchFamily="34" charset="0"/>
                <a:ea typeface="微软雅黑" panose="020b0503020204020204" pitchFamily="34" charset="-122"/>
              </a:rPr>
              <a:t>70%</a:t>
            </a:r>
            <a:endParaRPr lang="zh-CN" altLang="en-US" sz="1400" b="1">
              <a:solidFill>
                <a:schemeClr val="bg1">
                  <a:lumMod val="50000"/>
                </a:schemeClr>
              </a:solidFill>
              <a:latin typeface="Impact MT Std" pitchFamily="34" charset="0"/>
              <a:ea typeface="微软雅黑" panose="020b0503020204020204" pitchFamily="34" charset="-122"/>
            </a:endParaRPr>
          </a:p>
        </p:txBody>
      </p:sp>
      <p:sp>
        <p:nvSpPr>
          <p:cNvPr id="44" name="文本框 11"/>
          <p:cNvSpPr txBox="1"/>
          <p:nvPr/>
        </p:nvSpPr>
        <p:spPr>
          <a:xfrm>
            <a:off x="7012032" y="3163333"/>
            <a:ext cx="905723" cy="369332"/>
          </a:xfrm>
          <a:prstGeom prst="rect">
            <a:avLst/>
          </a:prstGeom>
          <a:noFill/>
        </p:spPr>
        <p:txBody>
          <a:bodyPr wrap="square" rtlCol="0">
            <a:spAutoFit/>
          </a:bodyPr>
          <a:lstStyle/>
          <a:p>
            <a:endParaRPr lang="zh-CN" altLang="en-US">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936604" y="2297669"/>
            <a:ext cx="2103770" cy="1566643"/>
            <a:chOff x="4080015" y="2124888"/>
            <a:chExt cx="2104592" cy="1566643"/>
          </a:xfrm>
        </p:grpSpPr>
        <p:sp>
          <p:nvSpPr>
            <p:cNvPr id="46" name="文本框 10"/>
            <p:cNvSpPr txBox="1"/>
            <p:nvPr/>
          </p:nvSpPr>
          <p:spPr>
            <a:xfrm>
              <a:off x="4080015" y="2124888"/>
              <a:ext cx="1729539" cy="369332"/>
            </a:xfrm>
            <a:prstGeom prst="rect">
              <a:avLst/>
            </a:prstGeom>
            <a:noFill/>
          </p:spPr>
          <p:txBody>
            <a:bodyPr wrap="square" rtlCol="0">
              <a:spAutoFit/>
            </a:bodyPr>
            <a:lstStyle/>
            <a:p>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人物介绍：</a:t>
              </a:r>
              <a:endParaRPr lang="zh-CN" altLang="en-US"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Rectangle 1"/>
            <p:cNvSpPr>
              <a:spLocks noChangeArrowheads="1"/>
            </p:cNvSpPr>
            <p:nvPr/>
          </p:nvSpPr>
          <p:spPr bwMode="auto">
            <a:xfrm>
              <a:off x="4138622" y="2645115"/>
              <a:ext cx="2045985" cy="1046416"/>
            </a:xfrm>
            <a:prstGeom prst="rect">
              <a:avLst/>
            </a:prstGeom>
            <a:noFill/>
            <a:ln>
              <a:noFill/>
            </a:ln>
            <a:effectLst/>
          </p:spPr>
          <p:txBody>
            <a:bodyPr vert="horz" wrap="square" lIns="0" tIns="0" rIns="0" bIns="76176" numCol="1" anchor="ctr" anchorCtr="0" compatLnSpc="1">
              <a:spAutoFit/>
            </a:bodyPr>
            <a:lstStyle/>
            <a:p>
              <a:pPr eaLnBrk="0" fontAlgn="base" hangingPunct="0">
                <a:lnSpc>
                  <a:spcPct val="150000"/>
                </a:lnSpc>
                <a:spcBef>
                  <a:spcPct val="0"/>
                </a:spcBef>
                <a:spcAft>
                  <a:spcPct val="0"/>
                </a:spcAft>
              </a:pPr>
              <a:r>
                <a:rPr lang="zh-CN" altLang="en-US" sz="1400">
                  <a:solidFill>
                    <a:schemeClr val="bg1">
                      <a:lumMod val="50000"/>
                    </a:schemeClr>
                  </a:solidFill>
                  <a:latin typeface="微软雅黑" panose="020b0503020204020204" pitchFamily="34" charset="-122"/>
                  <a:ea typeface="微软雅黑" panose="020b0503020204020204" pitchFamily="34" charset="-122"/>
                </a:rPr>
                <a:t>上海复旦大学哲学系毕业，之后取得香港浸会大学传播硕士学位。 </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03641" y="4522477"/>
            <a:ext cx="2907060" cy="922749"/>
            <a:chOff x="1703512" y="4666491"/>
            <a:chExt cx="2908196" cy="922749"/>
          </a:xfrm>
        </p:grpSpPr>
        <p:sp>
          <p:nvSpPr>
            <p:cNvPr id="49" name="文本框 18"/>
            <p:cNvSpPr txBox="1"/>
            <p:nvPr/>
          </p:nvSpPr>
          <p:spPr>
            <a:xfrm>
              <a:off x="1703512" y="4666491"/>
              <a:ext cx="2088232" cy="769441"/>
            </a:xfrm>
            <a:prstGeom prst="rect">
              <a:avLst/>
            </a:prstGeom>
            <a:noFill/>
          </p:spPr>
          <p:txBody>
            <a:bodyPr wrap="square" rtlCol="0">
              <a:spAutoFit/>
            </a:bodyPr>
            <a:lstStyle/>
            <a:p>
              <a:r>
                <a:rPr lang="en-US" altLang="zh-CN" sz="4400">
                  <a:solidFill>
                    <a:schemeClr val="bg1">
                      <a:lumMod val="50000"/>
                    </a:schemeClr>
                  </a:solidFill>
                  <a:latin typeface="微软雅黑" panose="020b0503020204020204" pitchFamily="34" charset="-122"/>
                  <a:ea typeface="微软雅黑" panose="020b0503020204020204" pitchFamily="34" charset="-122"/>
                </a:rPr>
                <a:t>DAIEN</a:t>
              </a:r>
              <a:endParaRPr lang="en-US" altLang="zh-CN" sz="44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3503712" y="5219908"/>
              <a:ext cx="1107996" cy="369332"/>
            </a:xfrm>
            <a:prstGeom prst="rect">
              <a:avLst/>
            </a:prstGeom>
          </p:spPr>
          <p:txBody>
            <a:bodyPr wrap="none">
              <a:spAutoFit/>
            </a:bodyPr>
            <a:lstStyle/>
            <a:p>
              <a:r>
                <a:rPr lang="zh-CN" altLang="en-US">
                  <a:solidFill>
                    <a:schemeClr val="bg1">
                      <a:lumMod val="50000"/>
                    </a:schemeClr>
                  </a:solidFill>
                  <a:latin typeface="微软雅黑" panose="020b0503020204020204" pitchFamily="34" charset="-122"/>
                  <a:ea typeface="微软雅黑" panose="020b0503020204020204" pitchFamily="34" charset="-122"/>
                </a:rPr>
                <a:t>设计总监</a:t>
              </a: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4872343" y="4580110"/>
            <a:ext cx="5990427" cy="842466"/>
            <a:chOff x="5073372" y="4724126"/>
            <a:chExt cx="5992767" cy="842466"/>
          </a:xfrm>
        </p:grpSpPr>
        <p:cxnSp>
          <p:nvCxnSpPr>
            <p:cNvPr id="53" name="直接连接符 52"/>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文本框 49"/>
            <p:cNvSpPr txBox="1"/>
            <p:nvPr/>
          </p:nvSpPr>
          <p:spPr>
            <a:xfrm>
              <a:off x="8509855" y="4724126"/>
              <a:ext cx="2556284" cy="523220"/>
            </a:xfrm>
            <a:prstGeom prst="rect">
              <a:avLst/>
            </a:prstGeom>
            <a:noFill/>
          </p:spPr>
          <p:txBody>
            <a:bodyPr wrap="square" rtlCol="0">
              <a:spAutoFit/>
            </a:bodyPr>
            <a:lstStyle/>
            <a:p>
              <a:r>
                <a:rPr lang="zh-CN" altLang="en-US" sz="140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pic>
          <p:nvPicPr>
            <p:cNvPr id="55" name="图片 5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5742" y1="45898" x2="35742" y2="45898"/>
                          <a14:backgroundMark x1="34570" y1="53906" x2="34570" y2="53906"/>
                        </a14:backgroundRemoval>
                      </a14:imgEffect>
                    </a14:imgLayer>
                  </a14:imgProps>
                </a:ext>
                <a:ext uri="{28A0092B-C50C-407E-A947-70E740481C1C}">
                  <a14:useLocalDpi xmlns:a14="http://schemas.microsoft.com/office/drawing/2010/main" val="0"/>
                </a:ext>
              </a:extLst>
            </a:blip>
            <a:stretch>
              <a:fillRect/>
            </a:stretch>
          </p:blipFill>
          <p:spPr>
            <a:xfrm>
              <a:off x="7878872" y="4762457"/>
              <a:ext cx="504000" cy="504000"/>
            </a:xfrm>
            <a:prstGeom prst="ellipse">
              <a:avLst/>
            </a:prstGeom>
            <a:solidFill>
              <a:schemeClr val="accent4"/>
            </a:solidFill>
          </p:spPr>
        </p:pic>
      </p:gr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5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nodeType="withEffect">
                                  <p:stCondLst>
                                    <p:cond delay="100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Effect transition="in" filter="fade">
                                      <p:cBhvr>
                                        <p:cTn id="54" dur="500"/>
                                        <p:tgtEl>
                                          <p:spTgt spid="40"/>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Effect transition="in" filter="fade">
                                      <p:cBhvr>
                                        <p:cTn id="64" dur="500"/>
                                        <p:tgtEl>
                                          <p:spTgt spid="42"/>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Effect transition="in" filter="fade">
                                      <p:cBhvr>
                                        <p:cTn id="69" dur="500"/>
                                        <p:tgtEl>
                                          <p:spTgt spid="43"/>
                                        </p:tgtEl>
                                      </p:cBhvr>
                                    </p:animEffect>
                                  </p:childTnLst>
                                </p:cTn>
                              </p:par>
                              <p:par>
                                <p:cTn id="70" presetID="53" presetClass="entr" presetSubtype="16" fill="hold" grpId="0" nodeType="withEffect">
                                  <p:stCondLst>
                                    <p:cond delay="150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par>
                                <p:cTn id="75" presetID="53" presetClass="entr" presetSubtype="16" fill="hold" nodeType="withEffect">
                                  <p:stCondLst>
                                    <p:cond delay="2250"/>
                                  </p:stCondLst>
                                  <p:childTnLst>
                                    <p:set>
                                      <p:cBhvr>
                                        <p:cTn id="76" dur="1" fill="hold">
                                          <p:stCondLst>
                                            <p:cond delay="0"/>
                                          </p:stCondLst>
                                        </p:cTn>
                                        <p:tgtEl>
                                          <p:spTgt spid="48"/>
                                        </p:tgtEl>
                                        <p:attrNameLst>
                                          <p:attrName>style.visibility</p:attrName>
                                        </p:attrNameLst>
                                      </p:cBhvr>
                                      <p:to>
                                        <p:strVal val="visible"/>
                                      </p:to>
                                    </p:set>
                                    <p:anim calcmode="lin" valueType="num">
                                      <p:cBhvr>
                                        <p:cTn id="77" dur="500" fill="hold"/>
                                        <p:tgtEl>
                                          <p:spTgt spid="48"/>
                                        </p:tgtEl>
                                        <p:attrNameLst>
                                          <p:attrName>ppt_w</p:attrName>
                                        </p:attrNameLst>
                                      </p:cBhvr>
                                      <p:tavLst>
                                        <p:tav tm="0">
                                          <p:val>
                                            <p:fltVal val="0"/>
                                          </p:val>
                                        </p:tav>
                                        <p:tav tm="100000">
                                          <p:val>
                                            <p:strVal val="#ppt_w"/>
                                          </p:val>
                                        </p:tav>
                                      </p:tavLst>
                                    </p:anim>
                                    <p:anim calcmode="lin" valueType="num">
                                      <p:cBhvr>
                                        <p:cTn id="78" dur="500" fill="hold"/>
                                        <p:tgtEl>
                                          <p:spTgt spid="48"/>
                                        </p:tgtEl>
                                        <p:attrNameLst>
                                          <p:attrName>ppt_h</p:attrName>
                                        </p:attrNameLst>
                                      </p:cBhvr>
                                      <p:tavLst>
                                        <p:tav tm="0">
                                          <p:val>
                                            <p:fltVal val="0"/>
                                          </p:val>
                                        </p:tav>
                                        <p:tav tm="100000">
                                          <p:val>
                                            <p:strVal val="#ppt_h"/>
                                          </p:val>
                                        </p:tav>
                                      </p:tavLst>
                                    </p:anim>
                                    <p:animEffect transition="in" filter="fade">
                                      <p:cBhvr>
                                        <p:cTn id="79" dur="500"/>
                                        <p:tgtEl>
                                          <p:spTgt spid="48"/>
                                        </p:tgtEl>
                                      </p:cBhvr>
                                    </p:animEffect>
                                  </p:childTnLst>
                                </p:cTn>
                              </p:par>
                              <p:par>
                                <p:cTn id="80" presetID="53" presetClass="entr" presetSubtype="16" fill="hold" nodeType="withEffect">
                                  <p:stCondLst>
                                    <p:cond delay="225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7" grpId="0" animBg="1"/>
      <p:bldP spid="38" grpId="0" animBg="1"/>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2" name="矩形 81"/>
          <p:cNvSpPr/>
          <p:nvPr/>
        </p:nvSpPr>
        <p:spPr>
          <a:xfrm>
            <a:off x="-22290" y="2880320"/>
            <a:ext cx="12198906" cy="3963998"/>
          </a:xfrm>
          <a:prstGeom prst="rect">
            <a:avLst/>
          </a:prstGeom>
          <a:blipFill dpi="0" rotWithShape="1">
            <a:blip r:embed="rId3"/>
            <a:stretch>
              <a:fillRect l="-2000" t="-37500" b="-8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2290" y="2880320"/>
            <a:ext cx="12236580" cy="3963998"/>
          </a:xfrm>
          <a:prstGeom prst="rect">
            <a:avLst/>
          </a:prstGeom>
          <a:solidFill>
            <a:schemeClr val="accent4">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0846672" y="6577616"/>
            <a:ext cx="1367618" cy="307768"/>
          </a:xfrm>
          <a:prstGeom prst="rect">
            <a:avLst/>
          </a:prstGeom>
        </p:spPr>
        <p:txBody>
          <a:bodyPr wrap="square" lIns="91431" tIns="45716" rIns="91431" bIns="45716">
            <a:spAutoFit/>
          </a:bodyPr>
          <a:lstStyle/>
          <a:p>
            <a:pPr algn="ctr"/>
            <a:r>
              <a:rPr lang="en-US" altLang="zh-CN" sz="1400" b="1">
                <a:solidFill>
                  <a:srgbClr val="34495E"/>
                </a:solidFill>
                <a:latin typeface="Impact MT Std" pitchFamily="34" charset="0"/>
                <a:ea typeface="微软雅黑" panose="020b0503020204020204" pitchFamily="34" charset="-122"/>
              </a:rPr>
              <a:t>20</a:t>
            </a:r>
            <a:endParaRPr lang="en-US" altLang="zh-CN" sz="1400" b="1">
              <a:solidFill>
                <a:srgbClr val="34495E"/>
              </a:solidFill>
              <a:latin typeface="Impact MT Std" pitchFamily="34" charset="0"/>
              <a:ea typeface="微软雅黑" panose="020b0503020204020204" pitchFamily="34" charset="-122"/>
            </a:endParaRPr>
          </a:p>
        </p:txBody>
      </p:sp>
      <p:grpSp>
        <p:nvGrpSpPr>
          <p:cNvPr id="58" name="组合 57"/>
          <p:cNvGrpSpPr/>
          <p:nvPr/>
        </p:nvGrpSpPr>
        <p:grpSpPr>
          <a:xfrm>
            <a:off x="3072845" y="908722"/>
            <a:ext cx="6118290" cy="3682533"/>
            <a:chOff x="3022028" y="1587732"/>
            <a:chExt cx="6120680" cy="3682533"/>
          </a:xfrm>
        </p:grpSpPr>
        <p:pic>
          <p:nvPicPr>
            <p:cNvPr id="59" name="Picture 2" descr="C:\Users\Administrator\Desktop\ppt展示模板-8.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60" name="矩形 59"/>
            <p:cNvSpPr/>
            <p:nvPr/>
          </p:nvSpPr>
          <p:spPr>
            <a:xfrm>
              <a:off x="3937348" y="2060861"/>
              <a:ext cx="4320480" cy="2376251"/>
            </a:xfrm>
            <a:prstGeom prst="rect">
              <a:avLst/>
            </a:prstGeom>
            <a:blipFill>
              <a:blip r:embed="rId5">
                <a:extLst>
                  <a:ext uri="{BEBA8EAE-BF5A-486C-A8C5-ECC9F3942E4B}">
                    <a14:imgProps xmlns:a14="http://schemas.microsoft.com/office/drawing/2010/main">
                      <a14:imgLayer r:embed="rId6">
                        <a14:imgEffect>
                          <a14:brightnessContrast bright="22000"/>
                        </a14:imgEffect>
                      </a14:imgLayer>
                    </a14:imgProps>
                  </a:ext>
                </a:extLst>
              </a:blip>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Oval 4"/>
          <p:cNvSpPr/>
          <p:nvPr/>
        </p:nvSpPr>
        <p:spPr>
          <a:xfrm>
            <a:off x="1766816" y="2420890"/>
            <a:ext cx="802171" cy="806035"/>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69" name="Group 20"/>
          <p:cNvGrpSpPr/>
          <p:nvPr/>
        </p:nvGrpSpPr>
        <p:grpSpPr>
          <a:xfrm>
            <a:off x="1943297" y="2597818"/>
            <a:ext cx="449209" cy="452174"/>
            <a:chOff x="7971783" y="2080670"/>
            <a:chExt cx="401822" cy="404317"/>
          </a:xfrm>
          <a:solidFill>
            <a:schemeClr val="bg1"/>
          </a:solidFill>
        </p:grpSpPr>
        <p:sp>
          <p:nvSpPr>
            <p:cNvPr id="70" name="Freeform 42"/>
            <p:cNvSpPr>
              <a:spLocks noEditPoints="1"/>
            </p:cNvSpPr>
            <p:nvPr/>
          </p:nvSpPr>
          <p:spPr bwMode="auto">
            <a:xfrm>
              <a:off x="7971783" y="2080670"/>
              <a:ext cx="401822" cy="404317"/>
            </a:xfrm>
            <a:custGeom>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71" name="Freeform 43"/>
            <p:cNvSpPr/>
            <p:nvPr/>
          </p:nvSpPr>
          <p:spPr bwMode="auto">
            <a:xfrm>
              <a:off x="8079103" y="2178006"/>
              <a:ext cx="139764" cy="199662"/>
            </a:xfrm>
            <a:custGeom>
              <a:gdLst>
                <a:gd name="T0" fmla="*/ 42 w 42"/>
                <a:gd name="T1" fmla="*/ 60 h 60"/>
                <a:gd name="T2" fmla="*/ 42 w 42"/>
                <a:gd name="T3" fmla="*/ 0 h 60"/>
                <a:gd name="T4" fmla="*/ 0 w 42"/>
                <a:gd name="T5" fmla="*/ 42 h 60"/>
                <a:gd name="T6" fmla="*/ 42 w 42"/>
                <a:gd name="T7" fmla="*/ 60 h 60"/>
              </a:gd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grpSp>
      <p:sp>
        <p:nvSpPr>
          <p:cNvPr id="72" name="矩形 71"/>
          <p:cNvSpPr/>
          <p:nvPr/>
        </p:nvSpPr>
        <p:spPr>
          <a:xfrm>
            <a:off x="1411099" y="3429000"/>
            <a:ext cx="1551161" cy="369324"/>
          </a:xfrm>
          <a:prstGeom prst="rect">
            <a:avLst/>
          </a:prstGeom>
        </p:spPr>
        <p:txBody>
          <a:bodyPr wrap="square" lIns="91431" tIns="45716" rIns="91431" bIns="45716">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添加标题</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201370" y="3849384"/>
            <a:ext cx="197061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bg1"/>
                </a:solidFill>
                <a:sym typeface="微软雅黑" panose="020b0503020204020204" pitchFamily="34" charset="-122"/>
              </a:rPr>
              <a:t>在此录入上述图表的描述说明，在此录入上述图表的描述说明。</a:t>
            </a:r>
            <a:endParaRPr lang="zh-CN" altLang="en-US" sz="1400">
              <a:solidFill>
                <a:schemeClr val="bg1"/>
              </a:solidFill>
              <a:sym typeface="微软雅黑" panose="020b0503020204020204" pitchFamily="34" charset="-122"/>
            </a:endParaRPr>
          </a:p>
        </p:txBody>
      </p:sp>
      <p:sp>
        <p:nvSpPr>
          <p:cNvPr id="74" name="Oval 14"/>
          <p:cNvSpPr/>
          <p:nvPr/>
        </p:nvSpPr>
        <p:spPr>
          <a:xfrm>
            <a:off x="9673219" y="2420890"/>
            <a:ext cx="813555" cy="819287"/>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75" name="Group 54"/>
          <p:cNvGrpSpPr/>
          <p:nvPr/>
        </p:nvGrpSpPr>
        <p:grpSpPr>
          <a:xfrm>
            <a:off x="9909837" y="2609240"/>
            <a:ext cx="340318" cy="442587"/>
            <a:chOff x="6421904" y="4798576"/>
            <a:chExt cx="299494" cy="389342"/>
          </a:xfrm>
          <a:solidFill>
            <a:schemeClr val="bg1"/>
          </a:solidFill>
        </p:grpSpPr>
        <p:sp>
          <p:nvSpPr>
            <p:cNvPr id="76" name="Freeform 170"/>
            <p:cNvSpPr/>
            <p:nvPr/>
          </p:nvSpPr>
          <p:spPr bwMode="auto">
            <a:xfrm>
              <a:off x="6421904" y="4910886"/>
              <a:ext cx="299494" cy="277032"/>
            </a:xfrm>
            <a:custGeom>
              <a:gdLst>
                <a:gd name="T0" fmla="*/ 45 w 90"/>
                <a:gd name="T1" fmla="*/ 83 h 83"/>
                <a:gd name="T2" fmla="*/ 90 w 90"/>
                <a:gd name="T3" fmla="*/ 0 h 83"/>
                <a:gd name="T4" fmla="*/ 0 w 90"/>
                <a:gd name="T5" fmla="*/ 0 h 83"/>
                <a:gd name="T6" fmla="*/ 45 w 90"/>
                <a:gd name="T7" fmla="*/ 83 h 83"/>
              </a:gd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sp>
          <p:nvSpPr>
            <p:cNvPr id="77" name="Freeform 171"/>
            <p:cNvSpPr/>
            <p:nvPr/>
          </p:nvSpPr>
          <p:spPr bwMode="auto">
            <a:xfrm>
              <a:off x="6421904" y="4798576"/>
              <a:ext cx="299494" cy="94840"/>
            </a:xfrm>
            <a:custGeom>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solidFill>
                  <a:schemeClr val="tx2">
                    <a:lumMod val="50000"/>
                  </a:schemeClr>
                </a:solidFill>
              </a:endParaRPr>
            </a:p>
          </p:txBody>
        </p:sp>
      </p:grpSp>
      <p:sp>
        <p:nvSpPr>
          <p:cNvPr id="78" name="矩形 77"/>
          <p:cNvSpPr/>
          <p:nvPr/>
        </p:nvSpPr>
        <p:spPr>
          <a:xfrm>
            <a:off x="9301723" y="3442252"/>
            <a:ext cx="1551161" cy="369324"/>
          </a:xfrm>
          <a:prstGeom prst="rect">
            <a:avLst/>
          </a:prstGeom>
        </p:spPr>
        <p:txBody>
          <a:bodyPr wrap="square" lIns="91431" tIns="45716" rIns="91431" bIns="45716">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添加标题</a:t>
            </a: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9091994" y="3862636"/>
            <a:ext cx="197061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a:solidFill>
                  <a:schemeClr val="bg1"/>
                </a:solidFill>
                <a:sym typeface="微软雅黑" panose="020b0503020204020204" pitchFamily="34" charset="-122"/>
              </a:rPr>
              <a:t>在此录入上述图表的描述说明，在此录入上述图表的描述说明。</a:t>
            </a:r>
            <a:endParaRPr lang="zh-CN" altLang="en-US" sz="1400">
              <a:solidFill>
                <a:schemeClr val="bg1"/>
              </a:solidFill>
              <a:sym typeface="微软雅黑" panose="020b0503020204020204" pitchFamily="34" charset="-122"/>
            </a:endParaRPr>
          </a:p>
        </p:txBody>
      </p:sp>
      <p:sp>
        <p:nvSpPr>
          <p:cNvPr id="80" name="标题 11"/>
          <p:cNvSpPr txBox="1"/>
          <p:nvPr/>
        </p:nvSpPr>
        <p:spPr>
          <a:xfrm>
            <a:off x="1849188" y="5323216"/>
            <a:ext cx="8418621"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endParaRPr lang="zh-CN" altLang="en-US" sz="1400">
              <a:solidFill>
                <a:schemeClr val="bg1"/>
              </a:solidFill>
              <a:latin typeface="微软雅黑" panose="020b0503020204020204" pitchFamily="34" charset="-122"/>
              <a:ea typeface="微软雅黑" panose="020b0503020204020204" pitchFamily="34" charset="-122"/>
            </a:endParaRPr>
          </a:p>
          <a:p>
            <a:pPr algn="l"/>
            <a:endParaRPr lang="zh-CN" altLang="en-US" sz="1400">
              <a:solidFill>
                <a:schemeClr val="bg1"/>
              </a:solidFill>
              <a:latin typeface="微软雅黑" panose="020b0503020204020204" pitchFamily="34" charset="-122"/>
              <a:ea typeface="微软雅黑" panose="020b0503020204020204" pitchFamily="34" charset="-122"/>
            </a:endParaRPr>
          </a:p>
          <a:p>
            <a:pPr algn="l"/>
            <a:endParaRPr lang="zh-CN" altLang="en-US" sz="1400">
              <a:solidFill>
                <a:schemeClr val="bg1"/>
              </a:solidFill>
              <a:latin typeface="微软雅黑" panose="020b0503020204020204" pitchFamily="34" charset="-122"/>
              <a:ea typeface="微软雅黑" panose="020b0503020204020204" pitchFamily="34" charset="-122"/>
            </a:endParaRPr>
          </a:p>
          <a:p>
            <a:pPr algn="l"/>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81" name="标题 11"/>
          <p:cNvSpPr txBox="1"/>
          <p:nvPr/>
        </p:nvSpPr>
        <p:spPr>
          <a:xfrm>
            <a:off x="5223862" y="4941168"/>
            <a:ext cx="1727517"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a:solidFill>
                  <a:schemeClr val="bg1"/>
                </a:solidFill>
                <a:latin typeface="微软雅黑" panose="020b0503020204020204" pitchFamily="34" charset="-122"/>
                <a:ea typeface="微软雅黑" panose="020b0503020204020204" pitchFamily="34" charset="-122"/>
              </a:rPr>
              <a:t>输入文字标题</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heel(1)">
                                      <p:cBhvr>
                                        <p:cTn id="13" dur="400"/>
                                        <p:tgtEl>
                                          <p:spTgt spid="61"/>
                                        </p:tgtEl>
                                      </p:cBhvr>
                                    </p:animEffect>
                                  </p:childTnLst>
                                </p:cTn>
                              </p:par>
                            </p:childTnLst>
                          </p:cTn>
                        </p:par>
                        <p:par>
                          <p:cTn id="14" fill="hold" nodeType="afterGroup">
                            <p:stCondLst>
                              <p:cond delay="1400"/>
                            </p:stCondLst>
                            <p:childTnLst>
                              <p:par>
                                <p:cTn id="15" presetID="10"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250"/>
                                        <p:tgtEl>
                                          <p:spTgt spid="69"/>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72"/>
                                        </p:tgtEl>
                                        <p:attrNameLst>
                                          <p:attrName>style.visibility</p:attrName>
                                        </p:attrNameLst>
                                      </p:cBhvr>
                                      <p:to>
                                        <p:strVal val="visible"/>
                                      </p:to>
                                    </p:set>
                                    <p:animEffect transition="in" filter="randombar(horizontal)">
                                      <p:cBhvr>
                                        <p:cTn id="20" dur="400"/>
                                        <p:tgtEl>
                                          <p:spTgt spid="72"/>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73"/>
                                        </p:tgtEl>
                                        <p:attrNameLst>
                                          <p:attrName>style.visibility</p:attrName>
                                        </p:attrNameLst>
                                      </p:cBhvr>
                                      <p:to>
                                        <p:strVal val="visible"/>
                                      </p:to>
                                    </p:set>
                                    <p:animEffect transition="in" filter="randombar(horizontal)">
                                      <p:cBhvr>
                                        <p:cTn id="23" dur="400"/>
                                        <p:tgtEl>
                                          <p:spTgt spid="73"/>
                                        </p:tgtEl>
                                      </p:cBhvr>
                                    </p:animEffect>
                                  </p:childTnLst>
                                </p:cTn>
                              </p:par>
                            </p:childTnLst>
                          </p:cTn>
                        </p:par>
                        <p:par>
                          <p:cTn id="24" fill="hold" nodeType="afterGroup">
                            <p:stCondLst>
                              <p:cond delay="2050"/>
                            </p:stCondLst>
                            <p:childTnLst>
                              <p:par>
                                <p:cTn id="25" presetID="21" presetClass="entr" presetSubtype="1"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heel(1)">
                                      <p:cBhvr>
                                        <p:cTn id="27" dur="400"/>
                                        <p:tgtEl>
                                          <p:spTgt spid="74"/>
                                        </p:tgtEl>
                                      </p:cBhvr>
                                    </p:animEffect>
                                  </p:childTnLst>
                                </p:cTn>
                              </p:par>
                              <p:par>
                                <p:cTn id="28" presetID="10" presetClass="entr" presetSubtype="0" fill="hold"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250"/>
                                        <p:tgtEl>
                                          <p:spTgt spid="75"/>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78"/>
                                        </p:tgtEl>
                                        <p:attrNameLst>
                                          <p:attrName>style.visibility</p:attrName>
                                        </p:attrNameLst>
                                      </p:cBhvr>
                                      <p:to>
                                        <p:strVal val="visible"/>
                                      </p:to>
                                    </p:set>
                                    <p:animEffect transition="in" filter="randombar(horizontal)">
                                      <p:cBhvr>
                                        <p:cTn id="33" dur="400"/>
                                        <p:tgtEl>
                                          <p:spTgt spid="78"/>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79"/>
                                        </p:tgtEl>
                                        <p:attrNameLst>
                                          <p:attrName>style.visibility</p:attrName>
                                        </p:attrNameLst>
                                      </p:cBhvr>
                                      <p:to>
                                        <p:strVal val="visible"/>
                                      </p:to>
                                    </p:set>
                                    <p:animEffect transition="in" filter="randombar(horizontal)">
                                      <p:cBhvr>
                                        <p:cTn id="36" dur="400"/>
                                        <p:tgtEl>
                                          <p:spTgt spid="7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fltVal val="0"/>
                                          </p:val>
                                        </p:tav>
                                        <p:tav tm="100000">
                                          <p:val>
                                            <p:strVal val="#ppt_w"/>
                                          </p:val>
                                        </p:tav>
                                      </p:tavLst>
                                    </p:anim>
                                    <p:anim calcmode="lin" valueType="num">
                                      <p:cBhvr>
                                        <p:cTn id="40" dur="500" fill="hold"/>
                                        <p:tgtEl>
                                          <p:spTgt spid="80"/>
                                        </p:tgtEl>
                                        <p:attrNameLst>
                                          <p:attrName>ppt_h</p:attrName>
                                        </p:attrNameLst>
                                      </p:cBhvr>
                                      <p:tavLst>
                                        <p:tav tm="0">
                                          <p:val>
                                            <p:fltVal val="0"/>
                                          </p:val>
                                        </p:tav>
                                        <p:tav tm="100000">
                                          <p:val>
                                            <p:strVal val="#ppt_h"/>
                                          </p:val>
                                        </p:tav>
                                      </p:tavLst>
                                    </p:anim>
                                    <p:animEffect transition="in" filter="fade">
                                      <p:cBhvr>
                                        <p:cTn id="41" dur="500"/>
                                        <p:tgtEl>
                                          <p:spTgt spid="80"/>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81"/>
                                        </p:tgtEl>
                                        <p:attrNameLst>
                                          <p:attrName>style.visibility</p:attrName>
                                        </p:attrNameLst>
                                      </p:cBhvr>
                                      <p:to>
                                        <p:strVal val="visible"/>
                                      </p:to>
                                    </p:set>
                                    <p:anim calcmode="lin" valueType="num">
                                      <p:cBhvr>
                                        <p:cTn id="44" dur="500" fill="hold"/>
                                        <p:tgtEl>
                                          <p:spTgt spid="81"/>
                                        </p:tgtEl>
                                        <p:attrNameLst>
                                          <p:attrName>ppt_w</p:attrName>
                                        </p:attrNameLst>
                                      </p:cBhvr>
                                      <p:tavLst>
                                        <p:tav tm="0">
                                          <p:val>
                                            <p:fltVal val="0"/>
                                          </p:val>
                                        </p:tav>
                                        <p:tav tm="100000">
                                          <p:val>
                                            <p:strVal val="#ppt_w"/>
                                          </p:val>
                                        </p:tav>
                                      </p:tavLst>
                                    </p:anim>
                                    <p:anim calcmode="lin" valueType="num">
                                      <p:cBhvr>
                                        <p:cTn id="45" dur="500" fill="hold"/>
                                        <p:tgtEl>
                                          <p:spTgt spid="81"/>
                                        </p:tgtEl>
                                        <p:attrNameLst>
                                          <p:attrName>ppt_h</p:attrName>
                                        </p:attrNameLst>
                                      </p:cBhvr>
                                      <p:tavLst>
                                        <p:tav tm="0">
                                          <p:val>
                                            <p:fltVal val="0"/>
                                          </p:val>
                                        </p:tav>
                                        <p:tav tm="100000">
                                          <p:val>
                                            <p:strVal val="#ppt_h"/>
                                          </p:val>
                                        </p:tav>
                                      </p:tavLst>
                                    </p:anim>
                                    <p:animEffect transition="in" filter="fade">
                                      <p:cBhvr>
                                        <p:cTn id="4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2" grpId="0"/>
      <p:bldP spid="73" grpId="0"/>
      <p:bldP spid="74"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8" name="矩形 67"/>
          <p:cNvSpPr/>
          <p:nvPr/>
        </p:nvSpPr>
        <p:spPr>
          <a:xfrm>
            <a:off x="795" y="0"/>
            <a:ext cx="12190413"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Line 104"/>
          <p:cNvSpPr>
            <a:spLocks noChangeShapeType="1"/>
          </p:cNvSpPr>
          <p:nvPr/>
        </p:nvSpPr>
        <p:spPr bwMode="auto">
          <a:xfrm flipH="1">
            <a:off x="6356249" y="1547912"/>
            <a:ext cx="0" cy="33813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Line 105"/>
          <p:cNvSpPr>
            <a:spLocks noChangeShapeType="1"/>
          </p:cNvSpPr>
          <p:nvPr/>
        </p:nvSpPr>
        <p:spPr bwMode="auto">
          <a:xfrm flipH="1">
            <a:off x="6356249" y="2441675"/>
            <a:ext cx="0" cy="469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900290" y="2676625"/>
            <a:ext cx="7807450" cy="763588"/>
            <a:chOff x="1900238" y="2728913"/>
            <a:chExt cx="7810500" cy="763588"/>
          </a:xfrm>
        </p:grpSpPr>
        <p:sp>
          <p:nvSpPr>
            <p:cNvPr id="15"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Line 107"/>
            <p:cNvSpPr>
              <a:spLocks noChangeShapeType="1"/>
            </p:cNvSpPr>
            <p:nvPr/>
          </p:nvSpPr>
          <p:spPr bwMode="auto">
            <a:xfrm flipH="1">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Line 108"/>
            <p:cNvSpPr>
              <a:spLocks noChangeShapeType="1"/>
            </p:cNvSpPr>
            <p:nvPr/>
          </p:nvSpPr>
          <p:spPr bwMode="auto">
            <a:xfrm flipH="1">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Line 109"/>
            <p:cNvSpPr>
              <a:spLocks noChangeShapeType="1"/>
            </p:cNvSpPr>
            <p:nvPr/>
          </p:nvSpPr>
          <p:spPr bwMode="auto">
            <a:xfrm flipH="1">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Line 110"/>
            <p:cNvSpPr>
              <a:spLocks noChangeShapeType="1"/>
            </p:cNvSpPr>
            <p:nvPr/>
          </p:nvSpPr>
          <p:spPr bwMode="auto">
            <a:xfrm flipH="1">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Line 111"/>
            <p:cNvSpPr>
              <a:spLocks noChangeShapeType="1"/>
            </p:cNvSpPr>
            <p:nvPr/>
          </p:nvSpPr>
          <p:spPr bwMode="auto">
            <a:xfrm flipH="1">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Line 112"/>
            <p:cNvSpPr>
              <a:spLocks noChangeShapeType="1"/>
            </p:cNvSpPr>
            <p:nvPr/>
          </p:nvSpPr>
          <p:spPr bwMode="auto">
            <a:xfrm flipH="1">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037554" y="3225900"/>
            <a:ext cx="2472359" cy="423862"/>
            <a:chOff x="5038726" y="3278188"/>
            <a:chExt cx="2473325" cy="423862"/>
          </a:xfrm>
        </p:grpSpPr>
        <p:sp>
          <p:nvSpPr>
            <p:cNvPr id="23" name="Line 116"/>
            <p:cNvSpPr>
              <a:spLocks noChangeShapeType="1"/>
            </p:cNvSpPr>
            <p:nvPr/>
          </p:nvSpPr>
          <p:spPr bwMode="auto">
            <a:xfrm flipH="1">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Line 117"/>
            <p:cNvSpPr>
              <a:spLocks noChangeShapeType="1"/>
            </p:cNvSpPr>
            <p:nvPr/>
          </p:nvSpPr>
          <p:spPr bwMode="auto">
            <a:xfrm flipH="1">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Line 119"/>
            <p:cNvSpPr>
              <a:spLocks noChangeShapeType="1"/>
            </p:cNvSpPr>
            <p:nvPr/>
          </p:nvSpPr>
          <p:spPr bwMode="auto">
            <a:xfrm flipH="1">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037819" y="4578452"/>
            <a:ext cx="2013751" cy="384175"/>
            <a:chOff x="4038601" y="4630738"/>
            <a:chExt cx="2014538" cy="384175"/>
          </a:xfrm>
          <a:solidFill>
            <a:schemeClr val="tx1"/>
          </a:solidFill>
        </p:grpSpPr>
        <p:sp>
          <p:nvSpPr>
            <p:cNvPr id="28" name="Line 114"/>
            <p:cNvSpPr>
              <a:spLocks noChangeShapeType="1"/>
            </p:cNvSpPr>
            <p:nvPr/>
          </p:nvSpPr>
          <p:spPr bwMode="auto">
            <a:xfrm flipH="1">
              <a:off x="5046663"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Line 120"/>
            <p:cNvSpPr>
              <a:spLocks noChangeShapeType="1"/>
            </p:cNvSpPr>
            <p:nvPr/>
          </p:nvSpPr>
          <p:spPr bwMode="auto">
            <a:xfrm flipH="1">
              <a:off x="4038601" y="4824413"/>
              <a:ext cx="2014538"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Line 121"/>
            <p:cNvSpPr>
              <a:spLocks noChangeShapeType="1"/>
            </p:cNvSpPr>
            <p:nvPr/>
          </p:nvSpPr>
          <p:spPr bwMode="auto">
            <a:xfrm flipH="1">
              <a:off x="40433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Line 122"/>
            <p:cNvSpPr>
              <a:spLocks noChangeShapeType="1"/>
            </p:cNvSpPr>
            <p:nvPr/>
          </p:nvSpPr>
          <p:spPr bwMode="auto">
            <a:xfrm flipH="1">
              <a:off x="45481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Line 123"/>
            <p:cNvSpPr>
              <a:spLocks noChangeShapeType="1"/>
            </p:cNvSpPr>
            <p:nvPr/>
          </p:nvSpPr>
          <p:spPr bwMode="auto">
            <a:xfrm flipH="1">
              <a:off x="55546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Line 124"/>
            <p:cNvSpPr>
              <a:spLocks noChangeShapeType="1"/>
            </p:cNvSpPr>
            <p:nvPr/>
          </p:nvSpPr>
          <p:spPr bwMode="auto">
            <a:xfrm flipH="1">
              <a:off x="605313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946569" y="4578452"/>
            <a:ext cx="1107642" cy="384175"/>
            <a:chOff x="6948488" y="4630738"/>
            <a:chExt cx="1108075" cy="384175"/>
          </a:xfrm>
          <a:solidFill>
            <a:schemeClr val="tx1"/>
          </a:solidFill>
        </p:grpSpPr>
        <p:sp>
          <p:nvSpPr>
            <p:cNvPr id="35" name="Line 115"/>
            <p:cNvSpPr>
              <a:spLocks noChangeShapeType="1"/>
            </p:cNvSpPr>
            <p:nvPr/>
          </p:nvSpPr>
          <p:spPr bwMode="auto">
            <a:xfrm flipH="1">
              <a:off x="7508876"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Line 125"/>
            <p:cNvSpPr>
              <a:spLocks noChangeShapeType="1"/>
            </p:cNvSpPr>
            <p:nvPr/>
          </p:nvSpPr>
          <p:spPr bwMode="auto">
            <a:xfrm flipH="1">
              <a:off x="6948488" y="4824413"/>
              <a:ext cx="110807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Line 126"/>
            <p:cNvSpPr>
              <a:spLocks noChangeShapeType="1"/>
            </p:cNvSpPr>
            <p:nvPr/>
          </p:nvSpPr>
          <p:spPr bwMode="auto">
            <a:xfrm flipH="1">
              <a:off x="69484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Line 127"/>
            <p:cNvSpPr>
              <a:spLocks noChangeShapeType="1"/>
            </p:cNvSpPr>
            <p:nvPr/>
          </p:nvSpPr>
          <p:spPr bwMode="auto">
            <a:xfrm flipH="1">
              <a:off x="80565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001580" y="3225900"/>
            <a:ext cx="1339327" cy="419100"/>
            <a:chOff x="9004301" y="3278188"/>
            <a:chExt cx="1339850" cy="419100"/>
          </a:xfrm>
        </p:grpSpPr>
        <p:sp>
          <p:nvSpPr>
            <p:cNvPr id="40" name="Line 128"/>
            <p:cNvSpPr>
              <a:spLocks noChangeShapeType="1"/>
            </p:cNvSpPr>
            <p:nvPr/>
          </p:nvSpPr>
          <p:spPr bwMode="auto">
            <a:xfrm flipH="1">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Line 130"/>
            <p:cNvSpPr>
              <a:spLocks noChangeShapeType="1"/>
            </p:cNvSpPr>
            <p:nvPr/>
          </p:nvSpPr>
          <p:spPr bwMode="auto">
            <a:xfrm flipH="1">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Line 131"/>
            <p:cNvSpPr>
              <a:spLocks noChangeShapeType="1"/>
            </p:cNvSpPr>
            <p:nvPr/>
          </p:nvSpPr>
          <p:spPr bwMode="auto">
            <a:xfrm flipH="1">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4" name="Line 132"/>
          <p:cNvSpPr>
            <a:spLocks noChangeShapeType="1"/>
          </p:cNvSpPr>
          <p:nvPr/>
        </p:nvSpPr>
        <p:spPr bwMode="auto">
          <a:xfrm flipH="1">
            <a:off x="5473944" y="1757462"/>
            <a:ext cx="1885214" cy="0"/>
          </a:xfrm>
          <a:prstGeom prst="line">
            <a:avLst/>
          </a:prstGeom>
          <a:noFill/>
          <a:ln w="12700" cap="flat">
            <a:solidFill>
              <a:srgbClr val="55735B"/>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636869" y="4384777"/>
            <a:ext cx="495107" cy="595313"/>
            <a:chOff x="1636713" y="4437063"/>
            <a:chExt cx="495300" cy="595313"/>
          </a:xfrm>
          <a:solidFill>
            <a:schemeClr val="tx1"/>
          </a:solidFill>
        </p:grpSpPr>
        <p:sp>
          <p:nvSpPr>
            <p:cNvPr id="46" name="Line 133"/>
            <p:cNvSpPr>
              <a:spLocks noChangeShapeType="1"/>
            </p:cNvSpPr>
            <p:nvPr/>
          </p:nvSpPr>
          <p:spPr bwMode="auto">
            <a:xfrm flipH="1">
              <a:off x="1901826"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Line 134"/>
            <p:cNvSpPr>
              <a:spLocks noChangeShapeType="1"/>
            </p:cNvSpPr>
            <p:nvPr/>
          </p:nvSpPr>
          <p:spPr bwMode="auto">
            <a:xfrm flipH="1">
              <a:off x="1636713" y="4824413"/>
              <a:ext cx="493713"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Line 135"/>
            <p:cNvSpPr>
              <a:spLocks noChangeShapeType="1"/>
            </p:cNvSpPr>
            <p:nvPr/>
          </p:nvSpPr>
          <p:spPr bwMode="auto">
            <a:xfrm flipH="1">
              <a:off x="1639888"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9" name="Line 136"/>
            <p:cNvSpPr>
              <a:spLocks noChangeShapeType="1"/>
            </p:cNvSpPr>
            <p:nvPr/>
          </p:nvSpPr>
          <p:spPr bwMode="auto">
            <a:xfrm flipH="1">
              <a:off x="2132013"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993652" y="4384777"/>
            <a:ext cx="495107" cy="595313"/>
            <a:chOff x="2994026" y="4437063"/>
            <a:chExt cx="495300" cy="595313"/>
          </a:xfrm>
          <a:solidFill>
            <a:schemeClr val="tx1"/>
          </a:solidFill>
        </p:grpSpPr>
        <p:sp>
          <p:nvSpPr>
            <p:cNvPr id="51" name="Line 137"/>
            <p:cNvSpPr>
              <a:spLocks noChangeShapeType="1"/>
            </p:cNvSpPr>
            <p:nvPr/>
          </p:nvSpPr>
          <p:spPr bwMode="auto">
            <a:xfrm flipH="1">
              <a:off x="3257551"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Line 138"/>
            <p:cNvSpPr>
              <a:spLocks noChangeShapeType="1"/>
            </p:cNvSpPr>
            <p:nvPr/>
          </p:nvSpPr>
          <p:spPr bwMode="auto">
            <a:xfrm flipH="1">
              <a:off x="2994026" y="4824413"/>
              <a:ext cx="49212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Line 139"/>
            <p:cNvSpPr>
              <a:spLocks noChangeShapeType="1"/>
            </p:cNvSpPr>
            <p:nvPr/>
          </p:nvSpPr>
          <p:spPr bwMode="auto">
            <a:xfrm flipH="1">
              <a:off x="2997201"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4" name="Line 140"/>
            <p:cNvSpPr>
              <a:spLocks noChangeShapeType="1"/>
            </p:cNvSpPr>
            <p:nvPr/>
          </p:nvSpPr>
          <p:spPr bwMode="auto">
            <a:xfrm flipH="1">
              <a:off x="3489326"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732607" y="836714"/>
            <a:ext cx="1255223" cy="709613"/>
            <a:chOff x="5734051" y="889000"/>
            <a:chExt cx="1255713" cy="709613"/>
          </a:xfrm>
          <a:solidFill>
            <a:srgbClr val="55735B"/>
          </a:solidFill>
        </p:grpSpPr>
        <p:sp>
          <p:nvSpPr>
            <p:cNvPr id="56" name="Freeform 76"/>
            <p:cNvSpPr/>
            <p:nvPr/>
          </p:nvSpPr>
          <p:spPr bwMode="auto">
            <a:xfrm>
              <a:off x="5734051" y="889000"/>
              <a:ext cx="1255713" cy="709613"/>
            </a:xfrm>
            <a:custGeom>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7"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a:solidFill>
                    <a:schemeClr val="bg1"/>
                  </a:solidFill>
                  <a:latin typeface="微软雅黑" panose="020b0503020204020204" pitchFamily="34" charset="-122"/>
                  <a:ea typeface="微软雅黑" panose="020b0503020204020204" pitchFamily="34" charset="-122"/>
                </a:rPr>
                <a:t>董事会</a:t>
              </a: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3768050" y="1530450"/>
            <a:ext cx="1704309" cy="476250"/>
            <a:chOff x="3768726" y="1582738"/>
            <a:chExt cx="1704975" cy="476250"/>
          </a:xfrm>
          <a:solidFill>
            <a:schemeClr val="tx1"/>
          </a:solidFill>
        </p:grpSpPr>
        <p:sp>
          <p:nvSpPr>
            <p:cNvPr id="59" name="Freeform 78"/>
            <p:cNvSpPr/>
            <p:nvPr/>
          </p:nvSpPr>
          <p:spPr bwMode="auto">
            <a:xfrm>
              <a:off x="3768726" y="1582738"/>
              <a:ext cx="1704975" cy="476250"/>
            </a:xfrm>
            <a:custGeom>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600">
                  <a:solidFill>
                    <a:schemeClr val="bg1"/>
                  </a:solidFill>
                  <a:latin typeface="微软雅黑" panose="020b0503020204020204" pitchFamily="34" charset="-122"/>
                  <a:ea typeface="微软雅黑" panose="020b0503020204020204" pitchFamily="34" charset="-122"/>
                </a:rPr>
                <a:t>特许授权合作伙伴</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7373442" y="1530450"/>
            <a:ext cx="1704309" cy="476250"/>
            <a:chOff x="7375526" y="1582738"/>
            <a:chExt cx="1704975" cy="476250"/>
          </a:xfrm>
          <a:solidFill>
            <a:schemeClr val="tx1"/>
          </a:solidFill>
        </p:grpSpPr>
        <p:sp>
          <p:nvSpPr>
            <p:cNvPr id="69" name="Freeform 141"/>
            <p:cNvSpPr/>
            <p:nvPr/>
          </p:nvSpPr>
          <p:spPr bwMode="auto">
            <a:xfrm>
              <a:off x="7375526" y="1582738"/>
              <a:ext cx="1704975" cy="476250"/>
            </a:xfrm>
            <a:custGeom>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3"/>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0"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600">
                  <a:solidFill>
                    <a:schemeClr val="bg1"/>
                  </a:solidFill>
                  <a:latin typeface="微软雅黑" panose="020b0503020204020204" pitchFamily="34" charset="-122"/>
                  <a:ea typeface="微软雅黑" panose="020b0503020204020204" pitchFamily="34" charset="-122"/>
                </a:rPr>
                <a:t>法务部</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5865905" y="1884462"/>
            <a:ext cx="990213" cy="560388"/>
            <a:chOff x="5867401" y="1936750"/>
            <a:chExt cx="990600" cy="560388"/>
          </a:xfrm>
          <a:solidFill>
            <a:schemeClr val="tx1"/>
          </a:solidFill>
        </p:grpSpPr>
        <p:sp>
          <p:nvSpPr>
            <p:cNvPr id="72" name="Freeform 77"/>
            <p:cNvSpPr/>
            <p:nvPr/>
          </p:nvSpPr>
          <p:spPr bwMode="auto">
            <a:xfrm>
              <a:off x="5867401" y="1936750"/>
              <a:ext cx="990600" cy="560388"/>
            </a:xfrm>
            <a:custGeom>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3"/>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3"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a:solidFill>
                    <a:schemeClr val="bg1"/>
                  </a:solidFill>
                  <a:latin typeface="微软雅黑" panose="020b0503020204020204" pitchFamily="34" charset="-122"/>
                  <a:ea typeface="微软雅黑" panose="020b0503020204020204" pitchFamily="34" charset="-122"/>
                </a:rPr>
                <a:t>总经理</a:t>
              </a: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1594023" y="2835377"/>
            <a:ext cx="628405" cy="436563"/>
            <a:chOff x="1593851" y="2887663"/>
            <a:chExt cx="628650" cy="436563"/>
          </a:xfrm>
        </p:grpSpPr>
        <p:sp>
          <p:nvSpPr>
            <p:cNvPr id="75" name="Freeform 81"/>
            <p:cNvSpPr/>
            <p:nvPr/>
          </p:nvSpPr>
          <p:spPr bwMode="auto">
            <a:xfrm>
              <a:off x="1593851" y="2887663"/>
              <a:ext cx="628650" cy="436563"/>
            </a:xfrm>
            <a:custGeom>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6"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400">
                  <a:solidFill>
                    <a:schemeClr val="bg1"/>
                  </a:solidFill>
                  <a:latin typeface="微软雅黑" panose="020b0503020204020204" pitchFamily="34" charset="-122"/>
                  <a:ea typeface="微软雅黑" panose="020b0503020204020204" pitchFamily="34" charset="-122"/>
                </a:rPr>
                <a:t>市场部</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经理</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5356515" y="2916337"/>
            <a:ext cx="1831260" cy="317942"/>
            <a:chOff x="5357813" y="2968625"/>
            <a:chExt cx="1831975" cy="317942"/>
          </a:xfrm>
        </p:grpSpPr>
        <p:sp>
          <p:nvSpPr>
            <p:cNvPr id="78" name="Freeform 79"/>
            <p:cNvSpPr/>
            <p:nvPr/>
          </p:nvSpPr>
          <p:spPr bwMode="auto">
            <a:xfrm>
              <a:off x="5357813" y="2968625"/>
              <a:ext cx="1831975" cy="307975"/>
            </a:xfrm>
            <a:custGeom>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9"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400">
                  <a:solidFill>
                    <a:schemeClr val="bg1"/>
                  </a:solidFill>
                  <a:latin typeface="微软雅黑" panose="020b0503020204020204" pitchFamily="34" charset="-122"/>
                  <a:ea typeface="微软雅黑" panose="020b0503020204020204" pitchFamily="34" charset="-122"/>
                </a:rPr>
                <a:t>某某公司</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8776244" y="2916337"/>
            <a:ext cx="1832847" cy="317942"/>
            <a:chOff x="8778876" y="2968625"/>
            <a:chExt cx="1833563" cy="317942"/>
          </a:xfrm>
        </p:grpSpPr>
        <p:sp>
          <p:nvSpPr>
            <p:cNvPr id="81" name="Freeform 80"/>
            <p:cNvSpPr/>
            <p:nvPr/>
          </p:nvSpPr>
          <p:spPr bwMode="auto">
            <a:xfrm>
              <a:off x="8778876" y="2968625"/>
              <a:ext cx="1833563" cy="307975"/>
            </a:xfrm>
            <a:custGeom>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2"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400">
                  <a:solidFill>
                    <a:schemeClr val="bg1"/>
                  </a:solidFill>
                  <a:latin typeface="微软雅黑" panose="020b0503020204020204" pitchFamily="34" charset="-122"/>
                  <a:ea typeface="微软雅黑" panose="020b0503020204020204" pitchFamily="34" charset="-122"/>
                </a:rPr>
                <a:t>深圳起点科技有限公司</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1698061" y="3271939"/>
            <a:ext cx="400110" cy="1109663"/>
            <a:chOff x="1697930" y="3324225"/>
            <a:chExt cx="400266" cy="1109663"/>
          </a:xfrm>
          <a:solidFill>
            <a:schemeClr val="tx1"/>
          </a:solidFill>
        </p:grpSpPr>
        <p:sp>
          <p:nvSpPr>
            <p:cNvPr id="84" name="Freeform 82"/>
            <p:cNvSpPr/>
            <p:nvPr/>
          </p:nvSpPr>
          <p:spPr bwMode="auto">
            <a:xfrm>
              <a:off x="1749426" y="3494088"/>
              <a:ext cx="307975" cy="939800"/>
            </a:xfrm>
            <a:custGeom>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5" name="Line 113"/>
            <p:cNvSpPr>
              <a:spLocks noChangeShapeType="1"/>
            </p:cNvSpPr>
            <p:nvPr/>
          </p:nvSpPr>
          <p:spPr bwMode="auto">
            <a:xfrm flipH="1">
              <a:off x="1901826" y="3324225"/>
              <a:ext cx="0" cy="17462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1697930" y="3554682"/>
              <a:ext cx="400266" cy="630942"/>
            </a:xfrm>
            <a:prstGeom prst="rect">
              <a:avLst/>
            </a:prstGeom>
            <a:noFill/>
          </p:spPr>
          <p:txBody>
            <a:bodyPr vert="eaVert"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市场部</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2151014" y="3441800"/>
            <a:ext cx="400110" cy="939800"/>
            <a:chOff x="2151060" y="3494088"/>
            <a:chExt cx="400266" cy="939800"/>
          </a:xfrm>
          <a:solidFill>
            <a:schemeClr val="tx1"/>
          </a:solidFill>
        </p:grpSpPr>
        <p:sp>
          <p:nvSpPr>
            <p:cNvPr id="88" name="Freeform 83"/>
            <p:cNvSpPr/>
            <p:nvPr/>
          </p:nvSpPr>
          <p:spPr bwMode="auto">
            <a:xfrm>
              <a:off x="2184401" y="3494088"/>
              <a:ext cx="307975" cy="939800"/>
            </a:xfrm>
            <a:custGeom>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2151060" y="3554682"/>
              <a:ext cx="400266" cy="630942"/>
            </a:xfrm>
            <a:prstGeom prst="rect">
              <a:avLst/>
            </a:prstGeom>
            <a:noFill/>
          </p:spPr>
          <p:txBody>
            <a:bodyPr vert="eaVert"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品质部</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2599413" y="3441800"/>
            <a:ext cx="400110" cy="939800"/>
            <a:chOff x="2599634" y="3494088"/>
            <a:chExt cx="400266" cy="939800"/>
          </a:xfrm>
          <a:solidFill>
            <a:schemeClr val="tx1"/>
          </a:solidFill>
        </p:grpSpPr>
        <p:sp>
          <p:nvSpPr>
            <p:cNvPr id="91" name="Freeform 84"/>
            <p:cNvSpPr/>
            <p:nvPr/>
          </p:nvSpPr>
          <p:spPr bwMode="auto">
            <a:xfrm>
              <a:off x="2638426" y="3494088"/>
              <a:ext cx="307975" cy="939800"/>
            </a:xfrm>
            <a:custGeom>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2599634" y="3554682"/>
              <a:ext cx="400266" cy="630942"/>
            </a:xfrm>
            <a:prstGeom prst="rect">
              <a:avLst/>
            </a:prstGeom>
            <a:noFill/>
          </p:spPr>
          <p:txBody>
            <a:bodyPr vert="eaVert"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采购部</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3039188" y="3441800"/>
            <a:ext cx="400110" cy="939800"/>
            <a:chOff x="3039580" y="3494088"/>
            <a:chExt cx="400266" cy="939800"/>
          </a:xfrm>
          <a:solidFill>
            <a:schemeClr val="tx1"/>
          </a:solidFill>
        </p:grpSpPr>
        <p:sp>
          <p:nvSpPr>
            <p:cNvPr id="94" name="Freeform 85"/>
            <p:cNvSpPr/>
            <p:nvPr/>
          </p:nvSpPr>
          <p:spPr bwMode="auto">
            <a:xfrm>
              <a:off x="3098801" y="3494088"/>
              <a:ext cx="306388" cy="939800"/>
            </a:xfrm>
            <a:custGeom>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3039580" y="3554682"/>
              <a:ext cx="400266" cy="630942"/>
            </a:xfrm>
            <a:prstGeom prst="rect">
              <a:avLst/>
            </a:prstGeom>
            <a:noFill/>
          </p:spPr>
          <p:txBody>
            <a:bodyPr vert="eaVert"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综合部</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3487587" y="3441800"/>
            <a:ext cx="400110" cy="939800"/>
            <a:chOff x="3488154" y="3494088"/>
            <a:chExt cx="400266" cy="939800"/>
          </a:xfrm>
          <a:solidFill>
            <a:schemeClr val="tx1"/>
          </a:solidFill>
        </p:grpSpPr>
        <p:sp>
          <p:nvSpPr>
            <p:cNvPr id="97" name="Freeform 86"/>
            <p:cNvSpPr/>
            <p:nvPr/>
          </p:nvSpPr>
          <p:spPr bwMode="auto">
            <a:xfrm>
              <a:off x="3524251" y="3494088"/>
              <a:ext cx="307975" cy="939800"/>
            </a:xfrm>
            <a:custGeom>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488154" y="3554682"/>
              <a:ext cx="400266" cy="630942"/>
            </a:xfrm>
            <a:prstGeom prst="rect">
              <a:avLst/>
            </a:prstGeom>
            <a:noFill/>
          </p:spPr>
          <p:txBody>
            <a:bodyPr vert="eaVert"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财务部</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4839006" y="3637062"/>
            <a:ext cx="400110" cy="939800"/>
            <a:chOff x="4840101" y="3689350"/>
            <a:chExt cx="400266" cy="939800"/>
          </a:xfrm>
          <a:solidFill>
            <a:schemeClr val="tx1"/>
          </a:solidFill>
        </p:grpSpPr>
        <p:sp>
          <p:nvSpPr>
            <p:cNvPr id="100" name="Freeform 91"/>
            <p:cNvSpPr/>
            <p:nvPr/>
          </p:nvSpPr>
          <p:spPr bwMode="auto">
            <a:xfrm>
              <a:off x="4886325" y="3689350"/>
              <a:ext cx="307975" cy="939800"/>
            </a:xfrm>
            <a:custGeom>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4840101" y="3744463"/>
              <a:ext cx="400266" cy="630942"/>
            </a:xfrm>
            <a:prstGeom prst="rect">
              <a:avLst/>
            </a:prstGeom>
            <a:noFill/>
          </p:spPr>
          <p:txBody>
            <a:bodyPr vert="eaVert"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研发部</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7296574" y="3637062"/>
            <a:ext cx="400110" cy="939800"/>
            <a:chOff x="7298629" y="3689350"/>
            <a:chExt cx="400266" cy="939800"/>
          </a:xfrm>
          <a:solidFill>
            <a:schemeClr val="tx1"/>
          </a:solidFill>
        </p:grpSpPr>
        <p:sp>
          <p:nvSpPr>
            <p:cNvPr id="103" name="Freeform 92"/>
            <p:cNvSpPr/>
            <p:nvPr/>
          </p:nvSpPr>
          <p:spPr bwMode="auto">
            <a:xfrm>
              <a:off x="7342188" y="3689350"/>
              <a:ext cx="307975" cy="939800"/>
            </a:xfrm>
            <a:custGeom>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7298629" y="3744463"/>
              <a:ext cx="400266" cy="810478"/>
            </a:xfrm>
            <a:prstGeom prst="rect">
              <a:avLst/>
            </a:prstGeom>
            <a:noFill/>
          </p:spPr>
          <p:txBody>
            <a:bodyPr vert="eaVert" wrap="non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售后中心</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8788361" y="3610832"/>
            <a:ext cx="400110" cy="1206040"/>
            <a:chOff x="8790999" y="3663121"/>
            <a:chExt cx="400266" cy="997780"/>
          </a:xfrm>
          <a:solidFill>
            <a:schemeClr val="tx1"/>
          </a:solidFill>
        </p:grpSpPr>
        <p:sp>
          <p:nvSpPr>
            <p:cNvPr id="106" name="Freeform 93"/>
            <p:cNvSpPr/>
            <p:nvPr/>
          </p:nvSpPr>
          <p:spPr bwMode="auto">
            <a:xfrm>
              <a:off x="8842376" y="3690938"/>
              <a:ext cx="307975" cy="969963"/>
            </a:xfrm>
            <a:custGeom>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8790999" y="3663121"/>
              <a:ext cx="400266" cy="878633"/>
            </a:xfrm>
            <a:prstGeom prst="rect">
              <a:avLst/>
            </a:prstGeom>
            <a:noFill/>
            <a:ln>
              <a:noFill/>
            </a:ln>
          </p:spPr>
          <p:txBody>
            <a:bodyPr vert="eaVert"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硬件测试部</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9488768" y="3610832"/>
            <a:ext cx="400110" cy="1206040"/>
            <a:chOff x="9498365" y="3663121"/>
            <a:chExt cx="400266" cy="997780"/>
          </a:xfrm>
          <a:solidFill>
            <a:schemeClr val="tx1"/>
          </a:solidFill>
        </p:grpSpPr>
        <p:sp>
          <p:nvSpPr>
            <p:cNvPr id="109" name="Freeform 94"/>
            <p:cNvSpPr/>
            <p:nvPr/>
          </p:nvSpPr>
          <p:spPr bwMode="auto">
            <a:xfrm>
              <a:off x="9545638" y="3690938"/>
              <a:ext cx="307975" cy="969963"/>
            </a:xfrm>
            <a:custGeom>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9498365" y="3663121"/>
              <a:ext cx="400266" cy="878633"/>
            </a:xfrm>
            <a:prstGeom prst="rect">
              <a:avLst/>
            </a:prstGeom>
            <a:noFill/>
          </p:spPr>
          <p:txBody>
            <a:bodyPr vert="eaVert"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工程监督部</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10140818" y="3610832"/>
            <a:ext cx="400110" cy="1206040"/>
            <a:chOff x="10143983" y="3663121"/>
            <a:chExt cx="400266" cy="997780"/>
          </a:xfrm>
          <a:solidFill>
            <a:schemeClr val="tx1"/>
          </a:solidFill>
        </p:grpSpPr>
        <p:sp>
          <p:nvSpPr>
            <p:cNvPr id="112" name="Freeform 95"/>
            <p:cNvSpPr/>
            <p:nvPr/>
          </p:nvSpPr>
          <p:spPr bwMode="auto">
            <a:xfrm>
              <a:off x="10190163" y="3690938"/>
              <a:ext cx="307975" cy="969963"/>
            </a:xfrm>
            <a:custGeom>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0143983" y="3663121"/>
              <a:ext cx="400266" cy="819059"/>
            </a:xfrm>
            <a:prstGeom prst="rect">
              <a:avLst/>
            </a:prstGeom>
            <a:noFill/>
          </p:spPr>
          <p:txBody>
            <a:bodyPr vert="eaVert" wrap="square" rtlCol="0">
              <a:spAutoFit/>
            </a:bodyPr>
            <a:lstStyle/>
            <a:p>
              <a:r>
                <a:rPr lang="zh-CN" altLang="en-US" sz="1400">
                  <a:solidFill>
                    <a:schemeClr val="bg1"/>
                  </a:solidFill>
                  <a:latin typeface="微软雅黑" panose="020b0503020204020204" pitchFamily="34" charset="-122"/>
                  <a:ea typeface="微软雅黑" panose="020b0503020204020204" pitchFamily="34" charset="-122"/>
                </a:rPr>
                <a:t>客服事业部</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1462243" y="4984850"/>
            <a:ext cx="369332" cy="1104900"/>
            <a:chOff x="1462020" y="5037138"/>
            <a:chExt cx="369476" cy="1104900"/>
          </a:xfrm>
          <a:solidFill>
            <a:schemeClr val="tx1"/>
          </a:solidFill>
        </p:grpSpPr>
        <p:sp>
          <p:nvSpPr>
            <p:cNvPr id="115" name="Freeform 87"/>
            <p:cNvSpPr/>
            <p:nvPr/>
          </p:nvSpPr>
          <p:spPr bwMode="auto">
            <a:xfrm>
              <a:off x="1490663" y="5037138"/>
              <a:ext cx="307975" cy="1104900"/>
            </a:xfrm>
            <a:custGeom>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1462020" y="5085184"/>
              <a:ext cx="369476" cy="861774"/>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国内事业部</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1947828" y="4984850"/>
            <a:ext cx="369332" cy="1104900"/>
            <a:chOff x="1947795" y="5037138"/>
            <a:chExt cx="369476" cy="1104900"/>
          </a:xfrm>
          <a:solidFill>
            <a:schemeClr val="tx1"/>
          </a:solidFill>
        </p:grpSpPr>
        <p:sp>
          <p:nvSpPr>
            <p:cNvPr id="118" name="Freeform 88"/>
            <p:cNvSpPr/>
            <p:nvPr/>
          </p:nvSpPr>
          <p:spPr bwMode="auto">
            <a:xfrm>
              <a:off x="1970088" y="5037138"/>
              <a:ext cx="307975" cy="1104900"/>
            </a:xfrm>
            <a:custGeom>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1947795" y="5085184"/>
              <a:ext cx="369476" cy="861774"/>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海外事业部</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2785701" y="4984850"/>
            <a:ext cx="369332" cy="1104900"/>
            <a:chOff x="2785995" y="5037138"/>
            <a:chExt cx="369476" cy="1104900"/>
          </a:xfrm>
          <a:solidFill>
            <a:schemeClr val="tx1"/>
          </a:solidFill>
        </p:grpSpPr>
        <p:sp>
          <p:nvSpPr>
            <p:cNvPr id="121" name="Freeform 89"/>
            <p:cNvSpPr/>
            <p:nvPr/>
          </p:nvSpPr>
          <p:spPr bwMode="auto">
            <a:xfrm>
              <a:off x="2824163" y="5037138"/>
              <a:ext cx="307975" cy="1104900"/>
            </a:xfrm>
            <a:custGeom>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2785995" y="5085184"/>
              <a:ext cx="369476" cy="861774"/>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人力资源部</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3271287" y="4984850"/>
            <a:ext cx="369332" cy="1104900"/>
            <a:chOff x="3271770" y="5037138"/>
            <a:chExt cx="369476" cy="1104900"/>
          </a:xfrm>
          <a:solidFill>
            <a:schemeClr val="tx1"/>
          </a:solidFill>
        </p:grpSpPr>
        <p:sp>
          <p:nvSpPr>
            <p:cNvPr id="124" name="Freeform 90"/>
            <p:cNvSpPr/>
            <p:nvPr/>
          </p:nvSpPr>
          <p:spPr bwMode="auto">
            <a:xfrm>
              <a:off x="3305176" y="5037138"/>
              <a:ext cx="307975" cy="1104900"/>
            </a:xfrm>
            <a:custGeom>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3271770" y="5085184"/>
              <a:ext cx="369476" cy="553998"/>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综合部</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3861607" y="4960890"/>
            <a:ext cx="369332" cy="1506687"/>
            <a:chOff x="3862320" y="5013176"/>
            <a:chExt cx="369476" cy="1506687"/>
          </a:xfrm>
          <a:solidFill>
            <a:schemeClr val="tx1"/>
          </a:solidFill>
        </p:grpSpPr>
        <p:sp>
          <p:nvSpPr>
            <p:cNvPr id="127" name="Freeform 96"/>
            <p:cNvSpPr/>
            <p:nvPr/>
          </p:nvSpPr>
          <p:spPr bwMode="auto">
            <a:xfrm>
              <a:off x="3894138" y="5019675"/>
              <a:ext cx="307975" cy="1500188"/>
            </a:xfrm>
            <a:custGeom>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862320" y="5013176"/>
              <a:ext cx="369476" cy="1477328"/>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餐饮管理系统研发部</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4337671" y="4960890"/>
            <a:ext cx="369332" cy="1506687"/>
            <a:chOff x="4338570" y="5013176"/>
            <a:chExt cx="369476" cy="1506687"/>
          </a:xfrm>
          <a:solidFill>
            <a:schemeClr val="tx1"/>
          </a:solidFill>
        </p:grpSpPr>
        <p:sp>
          <p:nvSpPr>
            <p:cNvPr id="130" name="Freeform 97"/>
            <p:cNvSpPr/>
            <p:nvPr/>
          </p:nvSpPr>
          <p:spPr bwMode="auto">
            <a:xfrm>
              <a:off x="4375151" y="5019675"/>
              <a:ext cx="307975" cy="1500188"/>
            </a:xfrm>
            <a:custGeom>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4338570" y="5013176"/>
              <a:ext cx="369476" cy="1477328"/>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酒店管理系统研发部</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4861341" y="4960890"/>
            <a:ext cx="369332" cy="1506687"/>
            <a:chOff x="4862445" y="5013176"/>
            <a:chExt cx="369476" cy="1506687"/>
          </a:xfrm>
          <a:solidFill>
            <a:schemeClr val="tx1"/>
          </a:solidFill>
        </p:grpSpPr>
        <p:sp>
          <p:nvSpPr>
            <p:cNvPr id="133" name="Freeform 98"/>
            <p:cNvSpPr/>
            <p:nvPr/>
          </p:nvSpPr>
          <p:spPr bwMode="auto">
            <a:xfrm>
              <a:off x="4905376" y="5019675"/>
              <a:ext cx="307975" cy="1500188"/>
            </a:xfrm>
            <a:custGeom>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4862445" y="5013176"/>
              <a:ext cx="369476" cy="1477328"/>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康乐管理系统研发部</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5356448" y="4960890"/>
            <a:ext cx="369332" cy="1506687"/>
            <a:chOff x="5357745" y="5013176"/>
            <a:chExt cx="369476" cy="1506687"/>
          </a:xfrm>
          <a:solidFill>
            <a:schemeClr val="tx1"/>
          </a:solidFill>
        </p:grpSpPr>
        <p:sp>
          <p:nvSpPr>
            <p:cNvPr id="136" name="Freeform 99"/>
            <p:cNvSpPr/>
            <p:nvPr/>
          </p:nvSpPr>
          <p:spPr bwMode="auto">
            <a:xfrm>
              <a:off x="5386388" y="5019675"/>
              <a:ext cx="307975" cy="1500188"/>
            </a:xfrm>
            <a:custGeom>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5357745" y="5013176"/>
              <a:ext cx="369476" cy="1477328"/>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无线电子菜谱研发部</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5851554" y="4960890"/>
            <a:ext cx="369332" cy="1506687"/>
            <a:chOff x="5853045" y="5013176"/>
            <a:chExt cx="369476" cy="1506687"/>
          </a:xfrm>
          <a:solidFill>
            <a:schemeClr val="tx1"/>
          </a:solidFill>
        </p:grpSpPr>
        <p:sp>
          <p:nvSpPr>
            <p:cNvPr id="139" name="Freeform 100"/>
            <p:cNvSpPr/>
            <p:nvPr/>
          </p:nvSpPr>
          <p:spPr bwMode="auto">
            <a:xfrm>
              <a:off x="5892801" y="5019675"/>
              <a:ext cx="306388" cy="1500188"/>
            </a:xfrm>
            <a:custGeom>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5853045" y="5013176"/>
              <a:ext cx="369476" cy="1323439"/>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新概念产品研发部</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6722378" y="4967387"/>
            <a:ext cx="369332" cy="1500188"/>
            <a:chOff x="6738870" y="5019675"/>
            <a:chExt cx="369476" cy="1500188"/>
          </a:xfrm>
          <a:solidFill>
            <a:schemeClr val="tx1"/>
          </a:solidFill>
        </p:grpSpPr>
        <p:sp>
          <p:nvSpPr>
            <p:cNvPr id="142" name="Freeform 101"/>
            <p:cNvSpPr/>
            <p:nvPr/>
          </p:nvSpPr>
          <p:spPr bwMode="auto">
            <a:xfrm>
              <a:off x="6786563" y="5019675"/>
              <a:ext cx="306388" cy="1500188"/>
            </a:xfrm>
            <a:custGeom>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3" name="TextBox 142"/>
            <p:cNvSpPr txBox="1"/>
            <p:nvPr/>
          </p:nvSpPr>
          <p:spPr>
            <a:xfrm>
              <a:off x="6738870" y="5074434"/>
              <a:ext cx="369476" cy="861774"/>
            </a:xfrm>
            <a:prstGeom prst="rect">
              <a:avLst/>
            </a:prstGeom>
            <a:noFill/>
          </p:spPr>
          <p:txBody>
            <a:bodyPr vert="eaVert"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售后部门</a:t>
              </a:r>
              <a:r>
                <a:rPr lang="en-US" altLang="zh-CN" sz="1200">
                  <a:solidFill>
                    <a:schemeClr val="bg1"/>
                  </a:solidFill>
                  <a:latin typeface="微软雅黑" panose="020b0503020204020204" pitchFamily="34" charset="-122"/>
                  <a:ea typeface="微软雅黑" panose="020b0503020204020204" pitchFamily="34" charset="-122"/>
                </a:rPr>
                <a:t>①</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7308310" y="4967387"/>
            <a:ext cx="369332" cy="1500188"/>
            <a:chOff x="7310370" y="5019675"/>
            <a:chExt cx="369476" cy="1500188"/>
          </a:xfrm>
          <a:solidFill>
            <a:schemeClr val="tx1"/>
          </a:solidFill>
        </p:grpSpPr>
        <p:sp>
          <p:nvSpPr>
            <p:cNvPr id="145" name="Freeform 102"/>
            <p:cNvSpPr/>
            <p:nvPr/>
          </p:nvSpPr>
          <p:spPr bwMode="auto">
            <a:xfrm>
              <a:off x="7342188" y="5019675"/>
              <a:ext cx="307975" cy="1500188"/>
            </a:xfrm>
            <a:custGeom>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6" name="TextBox 145"/>
            <p:cNvSpPr txBox="1"/>
            <p:nvPr/>
          </p:nvSpPr>
          <p:spPr>
            <a:xfrm>
              <a:off x="7310370" y="5074434"/>
              <a:ext cx="369476"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a:solidFill>
                    <a:schemeClr val="bg1"/>
                  </a:solidFill>
                  <a:latin typeface="微软雅黑" panose="020b0503020204020204" pitchFamily="34" charset="-122"/>
                  <a:ea typeface="微软雅黑" panose="020b0503020204020204" pitchFamily="34" charset="-122"/>
                </a:rPr>
                <a:t>售后部门</a:t>
              </a:r>
              <a:r>
                <a:rPr lang="en-US" altLang="zh-CN">
                  <a:solidFill>
                    <a:schemeClr val="bg1"/>
                  </a:solidFill>
                  <a:latin typeface="微软雅黑" panose="020b0503020204020204" pitchFamily="34" charset="-122"/>
                  <a:ea typeface="微软雅黑" panose="020b0503020204020204" pitchFamily="34" charset="-122"/>
                </a:rPr>
                <a:t>②</a:t>
              </a: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7851023" y="4967387"/>
            <a:ext cx="369332" cy="1500188"/>
            <a:chOff x="7853295" y="5019675"/>
            <a:chExt cx="369476" cy="1500188"/>
          </a:xfrm>
          <a:solidFill>
            <a:schemeClr val="tx1"/>
          </a:solidFill>
        </p:grpSpPr>
        <p:sp>
          <p:nvSpPr>
            <p:cNvPr id="148" name="Freeform 103"/>
            <p:cNvSpPr/>
            <p:nvPr/>
          </p:nvSpPr>
          <p:spPr bwMode="auto">
            <a:xfrm>
              <a:off x="7889876" y="5019675"/>
              <a:ext cx="307975" cy="1500188"/>
            </a:xfrm>
            <a:custGeom>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7853295" y="5074434"/>
              <a:ext cx="369476"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a:solidFill>
                    <a:schemeClr val="bg1"/>
                  </a:solidFill>
                  <a:latin typeface="微软雅黑" panose="020b0503020204020204" pitchFamily="34" charset="-122"/>
                  <a:ea typeface="微软雅黑" panose="020b0503020204020204" pitchFamily="34" charset="-122"/>
                </a:rPr>
                <a:t>售后部门</a:t>
              </a:r>
              <a:r>
                <a:rPr lang="en-US" altLang="zh-CN">
                  <a:solidFill>
                    <a:schemeClr val="bg1"/>
                  </a:solidFill>
                  <a:latin typeface="微软雅黑" panose="020b0503020204020204" pitchFamily="34" charset="-122"/>
                  <a:ea typeface="微软雅黑" panose="020b0503020204020204" pitchFamily="34" charset="-122"/>
                </a:rPr>
                <a:t>③</a:t>
              </a: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a:t>单击此处添加标题</a:t>
            </a:r>
            <a:endParaRPr lang="zh-CN" altLang="en-US"/>
          </a:p>
        </p:txBody>
      </p:sp>
    </p:spTree>
  </p:cSld>
  <p:clrMapOvr>
    <a:masterClrMapping/>
  </p:clrMapOvr>
  <mc:AlternateContent>
    <mc:Choice xmlns:p14="http://schemas.microsoft.com/office/powerpoint/2010/main" Requires="p14">
      <p:transition spd="med" advClick="0" advTm="2000" p14:dur="7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 calcmode="lin" valueType="num">
                                      <p:cBhvr>
                                        <p:cTn id="9" dur="500" fill="hold"/>
                                        <p:tgtEl>
                                          <p:spTgt spid="55"/>
                                        </p:tgtEl>
                                        <p:attrNameLst>
                                          <p:attrName>style.rotation</p:attrName>
                                        </p:attrNameLst>
                                      </p:cBhvr>
                                      <p:tavLst>
                                        <p:tav tm="0">
                                          <p:val>
                                            <p:fltVal val="90"/>
                                          </p:val>
                                        </p:tav>
                                        <p:tav tm="100000">
                                          <p:val>
                                            <p:fltVal val="0"/>
                                          </p:val>
                                        </p:tav>
                                      </p:tavLst>
                                    </p:anim>
                                    <p:animEffect transition="in" filter="fade">
                                      <p:cBhvr>
                                        <p:cTn id="10" dur="500"/>
                                        <p:tgtEl>
                                          <p:spTgt spid="55"/>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nodeType="afterGroup">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arn(outVertical)">
                                      <p:cBhvr>
                                        <p:cTn id="18" dur="500"/>
                                        <p:tgtEl>
                                          <p:spTgt spid="44"/>
                                        </p:tgtEl>
                                      </p:cBhvr>
                                    </p:animEffect>
                                  </p:childTnLst>
                                </p:cTn>
                              </p:par>
                              <p:par>
                                <p:cTn id="19" presetID="42"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anim calcmode="lin" valueType="num">
                                      <p:cBhvr>
                                        <p:cTn id="22" dur="500" fill="hold"/>
                                        <p:tgtEl>
                                          <p:spTgt spid="71"/>
                                        </p:tgtEl>
                                        <p:attrNameLst>
                                          <p:attrName>ppt_x</p:attrName>
                                        </p:attrNameLst>
                                      </p:cBhvr>
                                      <p:tavLst>
                                        <p:tav tm="0">
                                          <p:val>
                                            <p:strVal val="#ppt_x"/>
                                          </p:val>
                                        </p:tav>
                                        <p:tav tm="100000">
                                          <p:val>
                                            <p:strVal val="#ppt_x"/>
                                          </p:val>
                                        </p:tav>
                                      </p:tavLst>
                                    </p:anim>
                                    <p:anim calcmode="lin" valueType="num">
                                      <p:cBhvr>
                                        <p:cTn id="23" dur="500" fill="hold"/>
                                        <p:tgtEl>
                                          <p:spTgt spid="71"/>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500"/>
                            </p:stCondLst>
                            <p:childTnLst>
                              <p:par>
                                <p:cTn id="25" presetID="2" presetClass="entr" presetSubtype="8"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0-#ppt_w/2"/>
                                          </p:val>
                                        </p:tav>
                                        <p:tav tm="100000">
                                          <p:val>
                                            <p:strVal val="#ppt_x"/>
                                          </p:val>
                                        </p:tav>
                                      </p:tavLst>
                                    </p:anim>
                                    <p:anim calcmode="lin" valueType="num">
                                      <p:cBhvr additive="base">
                                        <p:cTn id="28" dur="500" fill="hold"/>
                                        <p:tgtEl>
                                          <p:spTgt spid="5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1+#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nodeType="afterGroup">
                            <p:stCondLst>
                              <p:cond delay="25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nodeType="afterGroup">
                            <p:stCondLst>
                              <p:cond delay="3000"/>
                            </p:stCondLst>
                            <p:childTnLst>
                              <p:par>
                                <p:cTn id="42" presetID="42"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anim calcmode="lin" valueType="num">
                                      <p:cBhvr>
                                        <p:cTn id="45" dur="500" fill="hold"/>
                                        <p:tgtEl>
                                          <p:spTgt spid="74"/>
                                        </p:tgtEl>
                                        <p:attrNameLst>
                                          <p:attrName>ppt_x</p:attrName>
                                        </p:attrNameLst>
                                      </p:cBhvr>
                                      <p:tavLst>
                                        <p:tav tm="0">
                                          <p:val>
                                            <p:strVal val="#ppt_x"/>
                                          </p:val>
                                        </p:tav>
                                        <p:tav tm="100000">
                                          <p:val>
                                            <p:strVal val="#ppt_x"/>
                                          </p:val>
                                        </p:tav>
                                      </p:tavLst>
                                    </p:anim>
                                    <p:anim calcmode="lin" valueType="num">
                                      <p:cBhvr>
                                        <p:cTn id="46" dur="500" fill="hold"/>
                                        <p:tgtEl>
                                          <p:spTgt spid="7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anim calcmode="lin" valueType="num">
                                      <p:cBhvr>
                                        <p:cTn id="50" dur="500" fill="hold"/>
                                        <p:tgtEl>
                                          <p:spTgt spid="77"/>
                                        </p:tgtEl>
                                        <p:attrNameLst>
                                          <p:attrName>ppt_x</p:attrName>
                                        </p:attrNameLst>
                                      </p:cBhvr>
                                      <p:tavLst>
                                        <p:tav tm="0">
                                          <p:val>
                                            <p:strVal val="#ppt_x"/>
                                          </p:val>
                                        </p:tav>
                                        <p:tav tm="100000">
                                          <p:val>
                                            <p:strVal val="#ppt_x"/>
                                          </p:val>
                                        </p:tav>
                                      </p:tavLst>
                                    </p:anim>
                                    <p:anim calcmode="lin" valueType="num">
                                      <p:cBhvr>
                                        <p:cTn id="51" dur="500" fill="hold"/>
                                        <p:tgtEl>
                                          <p:spTgt spid="7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anim calcmode="lin" valueType="num">
                                      <p:cBhvr>
                                        <p:cTn id="55" dur="500" fill="hold"/>
                                        <p:tgtEl>
                                          <p:spTgt spid="80"/>
                                        </p:tgtEl>
                                        <p:attrNameLst>
                                          <p:attrName>ppt_x</p:attrName>
                                        </p:attrNameLst>
                                      </p:cBhvr>
                                      <p:tavLst>
                                        <p:tav tm="0">
                                          <p:val>
                                            <p:strVal val="#ppt_x"/>
                                          </p:val>
                                        </p:tav>
                                        <p:tav tm="100000">
                                          <p:val>
                                            <p:strVal val="#ppt_x"/>
                                          </p:val>
                                        </p:tav>
                                      </p:tavLst>
                                    </p:anim>
                                    <p:anim calcmode="lin" valueType="num">
                                      <p:cBhvr>
                                        <p:cTn id="56" dur="500" fill="hold"/>
                                        <p:tgtEl>
                                          <p:spTgt spid="80"/>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3700"/>
                            </p:stCondLst>
                            <p:childTnLst>
                              <p:par>
                                <p:cTn id="58" presetID="42"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400"/>
                                        <p:tgtEl>
                                          <p:spTgt spid="83"/>
                                        </p:tgtEl>
                                      </p:cBhvr>
                                    </p:animEffect>
                                    <p:anim calcmode="lin" valueType="num">
                                      <p:cBhvr>
                                        <p:cTn id="61" dur="400" fill="hold"/>
                                        <p:tgtEl>
                                          <p:spTgt spid="83"/>
                                        </p:tgtEl>
                                        <p:attrNameLst>
                                          <p:attrName>ppt_x</p:attrName>
                                        </p:attrNameLst>
                                      </p:cBhvr>
                                      <p:tavLst>
                                        <p:tav tm="0">
                                          <p:val>
                                            <p:strVal val="#ppt_x"/>
                                          </p:val>
                                        </p:tav>
                                        <p:tav tm="100000">
                                          <p:val>
                                            <p:strVal val="#ppt_x"/>
                                          </p:val>
                                        </p:tav>
                                      </p:tavLst>
                                    </p:anim>
                                    <p:anim calcmode="lin" valueType="num">
                                      <p:cBhvr>
                                        <p:cTn id="62" dur="400" fill="hold"/>
                                        <p:tgtEl>
                                          <p:spTgt spid="8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400"/>
                                        <p:tgtEl>
                                          <p:spTgt spid="87"/>
                                        </p:tgtEl>
                                      </p:cBhvr>
                                    </p:animEffect>
                                    <p:anim calcmode="lin" valueType="num">
                                      <p:cBhvr>
                                        <p:cTn id="66" dur="400" fill="hold"/>
                                        <p:tgtEl>
                                          <p:spTgt spid="87"/>
                                        </p:tgtEl>
                                        <p:attrNameLst>
                                          <p:attrName>ppt_x</p:attrName>
                                        </p:attrNameLst>
                                      </p:cBhvr>
                                      <p:tavLst>
                                        <p:tav tm="0">
                                          <p:val>
                                            <p:strVal val="#ppt_x"/>
                                          </p:val>
                                        </p:tav>
                                        <p:tav tm="100000">
                                          <p:val>
                                            <p:strVal val="#ppt_x"/>
                                          </p:val>
                                        </p:tav>
                                      </p:tavLst>
                                    </p:anim>
                                    <p:anim calcmode="lin" valueType="num">
                                      <p:cBhvr>
                                        <p:cTn id="67" dur="400" fill="hold"/>
                                        <p:tgtEl>
                                          <p:spTgt spid="8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400"/>
                                        <p:tgtEl>
                                          <p:spTgt spid="90"/>
                                        </p:tgtEl>
                                      </p:cBhvr>
                                    </p:animEffect>
                                    <p:anim calcmode="lin" valueType="num">
                                      <p:cBhvr>
                                        <p:cTn id="71" dur="400" fill="hold"/>
                                        <p:tgtEl>
                                          <p:spTgt spid="90"/>
                                        </p:tgtEl>
                                        <p:attrNameLst>
                                          <p:attrName>ppt_x</p:attrName>
                                        </p:attrNameLst>
                                      </p:cBhvr>
                                      <p:tavLst>
                                        <p:tav tm="0">
                                          <p:val>
                                            <p:strVal val="#ppt_x"/>
                                          </p:val>
                                        </p:tav>
                                        <p:tav tm="100000">
                                          <p:val>
                                            <p:strVal val="#ppt_x"/>
                                          </p:val>
                                        </p:tav>
                                      </p:tavLst>
                                    </p:anim>
                                    <p:anim calcmode="lin" valueType="num">
                                      <p:cBhvr>
                                        <p:cTn id="72" dur="400" fill="hold"/>
                                        <p:tgtEl>
                                          <p:spTgt spid="9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30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400"/>
                                        <p:tgtEl>
                                          <p:spTgt spid="93"/>
                                        </p:tgtEl>
                                      </p:cBhvr>
                                    </p:animEffect>
                                    <p:anim calcmode="lin" valueType="num">
                                      <p:cBhvr>
                                        <p:cTn id="76" dur="400" fill="hold"/>
                                        <p:tgtEl>
                                          <p:spTgt spid="93"/>
                                        </p:tgtEl>
                                        <p:attrNameLst>
                                          <p:attrName>ppt_x</p:attrName>
                                        </p:attrNameLst>
                                      </p:cBhvr>
                                      <p:tavLst>
                                        <p:tav tm="0">
                                          <p:val>
                                            <p:strVal val="#ppt_x"/>
                                          </p:val>
                                        </p:tav>
                                        <p:tav tm="100000">
                                          <p:val>
                                            <p:strVal val="#ppt_x"/>
                                          </p:val>
                                        </p:tav>
                                      </p:tavLst>
                                    </p:anim>
                                    <p:anim calcmode="lin" valueType="num">
                                      <p:cBhvr>
                                        <p:cTn id="77" dur="400" fill="hold"/>
                                        <p:tgtEl>
                                          <p:spTgt spid="9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0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400"/>
                                        <p:tgtEl>
                                          <p:spTgt spid="96"/>
                                        </p:tgtEl>
                                      </p:cBhvr>
                                    </p:animEffect>
                                    <p:anim calcmode="lin" valueType="num">
                                      <p:cBhvr>
                                        <p:cTn id="81" dur="400" fill="hold"/>
                                        <p:tgtEl>
                                          <p:spTgt spid="96"/>
                                        </p:tgtEl>
                                        <p:attrNameLst>
                                          <p:attrName>ppt_x</p:attrName>
                                        </p:attrNameLst>
                                      </p:cBhvr>
                                      <p:tavLst>
                                        <p:tav tm="0">
                                          <p:val>
                                            <p:strVal val="#ppt_x"/>
                                          </p:val>
                                        </p:tav>
                                        <p:tav tm="100000">
                                          <p:val>
                                            <p:strVal val="#ppt_x"/>
                                          </p:val>
                                        </p:tav>
                                      </p:tavLst>
                                    </p:anim>
                                    <p:anim calcmode="lin" valueType="num">
                                      <p:cBhvr>
                                        <p:cTn id="82" dur="400" fill="hold"/>
                                        <p:tgtEl>
                                          <p:spTgt spid="96"/>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4500"/>
                            </p:stCondLst>
                            <p:childTnLst>
                              <p:par>
                                <p:cTn id="84" presetID="22" presetClass="entr" presetSubtype="1"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up)">
                                      <p:cBhvr>
                                        <p:cTn id="86" dur="500"/>
                                        <p:tgtEl>
                                          <p:spTgt spid="22"/>
                                        </p:tgtEl>
                                      </p:cBhvr>
                                    </p:animEffect>
                                  </p:childTnLst>
                                </p:cTn>
                              </p:par>
                            </p:childTnLst>
                          </p:cTn>
                        </p:par>
                        <p:par>
                          <p:cTn id="87" fill="hold" nodeType="afterGroup">
                            <p:stCondLst>
                              <p:cond delay="5000"/>
                            </p:stCondLst>
                            <p:childTnLst>
                              <p:par>
                                <p:cTn id="88" presetID="42" presetClass="entr" presetSubtype="0" fill="hold" nodeType="afterEffect">
                                  <p:stCondLst>
                                    <p:cond delay="0"/>
                                  </p:stCondLst>
                                  <p:childTnLst>
                                    <p:set>
                                      <p:cBhvr>
                                        <p:cTn id="89" dur="1" fill="hold">
                                          <p:stCondLst>
                                            <p:cond delay="0"/>
                                          </p:stCondLst>
                                        </p:cTn>
                                        <p:tgtEl>
                                          <p:spTgt spid="99"/>
                                        </p:tgtEl>
                                        <p:attrNameLst>
                                          <p:attrName>style.visibility</p:attrName>
                                        </p:attrNameLst>
                                      </p:cBhvr>
                                      <p:to>
                                        <p:strVal val="visible"/>
                                      </p:to>
                                    </p:set>
                                    <p:animEffect transition="in" filter="fade">
                                      <p:cBhvr>
                                        <p:cTn id="90" dur="400"/>
                                        <p:tgtEl>
                                          <p:spTgt spid="99"/>
                                        </p:tgtEl>
                                      </p:cBhvr>
                                    </p:animEffect>
                                    <p:anim calcmode="lin" valueType="num">
                                      <p:cBhvr>
                                        <p:cTn id="91" dur="400" fill="hold"/>
                                        <p:tgtEl>
                                          <p:spTgt spid="99"/>
                                        </p:tgtEl>
                                        <p:attrNameLst>
                                          <p:attrName>ppt_x</p:attrName>
                                        </p:attrNameLst>
                                      </p:cBhvr>
                                      <p:tavLst>
                                        <p:tav tm="0">
                                          <p:val>
                                            <p:strVal val="#ppt_x"/>
                                          </p:val>
                                        </p:tav>
                                        <p:tav tm="100000">
                                          <p:val>
                                            <p:strVal val="#ppt_x"/>
                                          </p:val>
                                        </p:tav>
                                      </p:tavLst>
                                    </p:anim>
                                    <p:anim calcmode="lin" valueType="num">
                                      <p:cBhvr>
                                        <p:cTn id="92" dur="400" fill="hold"/>
                                        <p:tgtEl>
                                          <p:spTgt spid="9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fade">
                                      <p:cBhvr>
                                        <p:cTn id="95" dur="400"/>
                                        <p:tgtEl>
                                          <p:spTgt spid="102"/>
                                        </p:tgtEl>
                                      </p:cBhvr>
                                    </p:animEffect>
                                    <p:anim calcmode="lin" valueType="num">
                                      <p:cBhvr>
                                        <p:cTn id="96" dur="400" fill="hold"/>
                                        <p:tgtEl>
                                          <p:spTgt spid="102"/>
                                        </p:tgtEl>
                                        <p:attrNameLst>
                                          <p:attrName>ppt_x</p:attrName>
                                        </p:attrNameLst>
                                      </p:cBhvr>
                                      <p:tavLst>
                                        <p:tav tm="0">
                                          <p:val>
                                            <p:strVal val="#ppt_x"/>
                                          </p:val>
                                        </p:tav>
                                        <p:tav tm="100000">
                                          <p:val>
                                            <p:strVal val="#ppt_x"/>
                                          </p:val>
                                        </p:tav>
                                      </p:tavLst>
                                    </p:anim>
                                    <p:anim calcmode="lin" valueType="num">
                                      <p:cBhvr>
                                        <p:cTn id="97" dur="400" fill="hold"/>
                                        <p:tgtEl>
                                          <p:spTgt spid="102"/>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5400"/>
                            </p:stCondLst>
                            <p:childTnLst>
                              <p:par>
                                <p:cTn id="99" presetID="22" presetClass="entr" presetSubtype="1"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up)">
                                      <p:cBhvr>
                                        <p:cTn id="101" dur="500"/>
                                        <p:tgtEl>
                                          <p:spTgt spid="39"/>
                                        </p:tgtEl>
                                      </p:cBhvr>
                                    </p:animEffect>
                                  </p:childTnLst>
                                </p:cTn>
                              </p:par>
                            </p:childTnLst>
                          </p:cTn>
                        </p:par>
                        <p:par>
                          <p:cTn id="102" fill="hold" nodeType="afterGroup">
                            <p:stCondLst>
                              <p:cond delay="5900"/>
                            </p:stCondLst>
                            <p:childTnLst>
                              <p:par>
                                <p:cTn id="103" presetID="42" presetClass="entr" presetSubtype="0" fill="hold"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fade">
                                      <p:cBhvr>
                                        <p:cTn id="105" dur="400"/>
                                        <p:tgtEl>
                                          <p:spTgt spid="105"/>
                                        </p:tgtEl>
                                      </p:cBhvr>
                                    </p:animEffect>
                                    <p:anim calcmode="lin" valueType="num">
                                      <p:cBhvr>
                                        <p:cTn id="106" dur="400" fill="hold"/>
                                        <p:tgtEl>
                                          <p:spTgt spid="105"/>
                                        </p:tgtEl>
                                        <p:attrNameLst>
                                          <p:attrName>ppt_x</p:attrName>
                                        </p:attrNameLst>
                                      </p:cBhvr>
                                      <p:tavLst>
                                        <p:tav tm="0">
                                          <p:val>
                                            <p:strVal val="#ppt_x"/>
                                          </p:val>
                                        </p:tav>
                                        <p:tav tm="100000">
                                          <p:val>
                                            <p:strVal val="#ppt_x"/>
                                          </p:val>
                                        </p:tav>
                                      </p:tavLst>
                                    </p:anim>
                                    <p:anim calcmode="lin" valueType="num">
                                      <p:cBhvr>
                                        <p:cTn id="107" dur="400" fill="hold"/>
                                        <p:tgtEl>
                                          <p:spTgt spid="105"/>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100"/>
                                  </p:stCondLst>
                                  <p:childTnLst>
                                    <p:set>
                                      <p:cBhvr>
                                        <p:cTn id="109" dur="1" fill="hold">
                                          <p:stCondLst>
                                            <p:cond delay="0"/>
                                          </p:stCondLst>
                                        </p:cTn>
                                        <p:tgtEl>
                                          <p:spTgt spid="108"/>
                                        </p:tgtEl>
                                        <p:attrNameLst>
                                          <p:attrName>style.visibility</p:attrName>
                                        </p:attrNameLst>
                                      </p:cBhvr>
                                      <p:to>
                                        <p:strVal val="visible"/>
                                      </p:to>
                                    </p:set>
                                    <p:animEffect transition="in" filter="fade">
                                      <p:cBhvr>
                                        <p:cTn id="110" dur="400"/>
                                        <p:tgtEl>
                                          <p:spTgt spid="108"/>
                                        </p:tgtEl>
                                      </p:cBhvr>
                                    </p:animEffect>
                                    <p:anim calcmode="lin" valueType="num">
                                      <p:cBhvr>
                                        <p:cTn id="111" dur="400" fill="hold"/>
                                        <p:tgtEl>
                                          <p:spTgt spid="108"/>
                                        </p:tgtEl>
                                        <p:attrNameLst>
                                          <p:attrName>ppt_x</p:attrName>
                                        </p:attrNameLst>
                                      </p:cBhvr>
                                      <p:tavLst>
                                        <p:tav tm="0">
                                          <p:val>
                                            <p:strVal val="#ppt_x"/>
                                          </p:val>
                                        </p:tav>
                                        <p:tav tm="100000">
                                          <p:val>
                                            <p:strVal val="#ppt_x"/>
                                          </p:val>
                                        </p:tav>
                                      </p:tavLst>
                                    </p:anim>
                                    <p:anim calcmode="lin" valueType="num">
                                      <p:cBhvr>
                                        <p:cTn id="112" dur="400" fill="hold"/>
                                        <p:tgtEl>
                                          <p:spTgt spid="108"/>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200"/>
                                  </p:stCondLst>
                                  <p:childTnLst>
                                    <p:set>
                                      <p:cBhvr>
                                        <p:cTn id="114" dur="1" fill="hold">
                                          <p:stCondLst>
                                            <p:cond delay="0"/>
                                          </p:stCondLst>
                                        </p:cTn>
                                        <p:tgtEl>
                                          <p:spTgt spid="111"/>
                                        </p:tgtEl>
                                        <p:attrNameLst>
                                          <p:attrName>style.visibility</p:attrName>
                                        </p:attrNameLst>
                                      </p:cBhvr>
                                      <p:to>
                                        <p:strVal val="visible"/>
                                      </p:to>
                                    </p:set>
                                    <p:animEffect transition="in" filter="fade">
                                      <p:cBhvr>
                                        <p:cTn id="115" dur="400"/>
                                        <p:tgtEl>
                                          <p:spTgt spid="111"/>
                                        </p:tgtEl>
                                      </p:cBhvr>
                                    </p:animEffect>
                                    <p:anim calcmode="lin" valueType="num">
                                      <p:cBhvr>
                                        <p:cTn id="116" dur="400" fill="hold"/>
                                        <p:tgtEl>
                                          <p:spTgt spid="111"/>
                                        </p:tgtEl>
                                        <p:attrNameLst>
                                          <p:attrName>ppt_x</p:attrName>
                                        </p:attrNameLst>
                                      </p:cBhvr>
                                      <p:tavLst>
                                        <p:tav tm="0">
                                          <p:val>
                                            <p:strVal val="#ppt_x"/>
                                          </p:val>
                                        </p:tav>
                                        <p:tav tm="100000">
                                          <p:val>
                                            <p:strVal val="#ppt_x"/>
                                          </p:val>
                                        </p:tav>
                                      </p:tavLst>
                                    </p:anim>
                                    <p:anim calcmode="lin" valueType="num">
                                      <p:cBhvr>
                                        <p:cTn id="117" dur="400" fill="hold"/>
                                        <p:tgtEl>
                                          <p:spTgt spid="111"/>
                                        </p:tgtEl>
                                        <p:attrNameLst>
                                          <p:attrName>ppt_y</p:attrName>
                                        </p:attrNameLst>
                                      </p:cBhvr>
                                      <p:tavLst>
                                        <p:tav tm="0">
                                          <p:val>
                                            <p:strVal val="#ppt_y+.1"/>
                                          </p:val>
                                        </p:tav>
                                        <p:tav tm="100000">
                                          <p:val>
                                            <p:strVal val="#ppt_y"/>
                                          </p:val>
                                        </p:tav>
                                      </p:tavLst>
                                    </p:anim>
                                  </p:childTnLst>
                                </p:cTn>
                              </p:par>
                            </p:childTnLst>
                          </p:cTn>
                        </p:par>
                        <p:par>
                          <p:cTn id="118" fill="hold" nodeType="afterGroup">
                            <p:stCondLst>
                              <p:cond delay="6500"/>
                            </p:stCondLst>
                            <p:childTnLst>
                              <p:par>
                                <p:cTn id="119" presetID="22" presetClass="entr" presetSubtype="1"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wipe(up)">
                                      <p:cBhvr>
                                        <p:cTn id="121" dur="500"/>
                                        <p:tgtEl>
                                          <p:spTgt spid="45"/>
                                        </p:tgtEl>
                                      </p:cBhvr>
                                    </p:animEffect>
                                  </p:childTnLst>
                                </p:cTn>
                              </p:par>
                            </p:childTnLst>
                          </p:cTn>
                        </p:par>
                        <p:par>
                          <p:cTn id="122" fill="hold" nodeType="afterGroup">
                            <p:stCondLst>
                              <p:cond delay="7000"/>
                            </p:stCondLst>
                            <p:childTnLst>
                              <p:par>
                                <p:cTn id="123" presetID="42" presetClass="entr" presetSubtype="0" fill="hold" nodeType="after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fade">
                                      <p:cBhvr>
                                        <p:cTn id="125" dur="400"/>
                                        <p:tgtEl>
                                          <p:spTgt spid="114"/>
                                        </p:tgtEl>
                                      </p:cBhvr>
                                    </p:animEffect>
                                    <p:anim calcmode="lin" valueType="num">
                                      <p:cBhvr>
                                        <p:cTn id="126" dur="400" fill="hold"/>
                                        <p:tgtEl>
                                          <p:spTgt spid="114"/>
                                        </p:tgtEl>
                                        <p:attrNameLst>
                                          <p:attrName>ppt_x</p:attrName>
                                        </p:attrNameLst>
                                      </p:cBhvr>
                                      <p:tavLst>
                                        <p:tav tm="0">
                                          <p:val>
                                            <p:strVal val="#ppt_x"/>
                                          </p:val>
                                        </p:tav>
                                        <p:tav tm="100000">
                                          <p:val>
                                            <p:strVal val="#ppt_x"/>
                                          </p:val>
                                        </p:tav>
                                      </p:tavLst>
                                    </p:anim>
                                    <p:anim calcmode="lin" valueType="num">
                                      <p:cBhvr>
                                        <p:cTn id="127" dur="400" fill="hold"/>
                                        <p:tgtEl>
                                          <p:spTgt spid="114"/>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100"/>
                                  </p:stCondLst>
                                  <p:childTnLst>
                                    <p:set>
                                      <p:cBhvr>
                                        <p:cTn id="129" dur="1" fill="hold">
                                          <p:stCondLst>
                                            <p:cond delay="0"/>
                                          </p:stCondLst>
                                        </p:cTn>
                                        <p:tgtEl>
                                          <p:spTgt spid="117"/>
                                        </p:tgtEl>
                                        <p:attrNameLst>
                                          <p:attrName>style.visibility</p:attrName>
                                        </p:attrNameLst>
                                      </p:cBhvr>
                                      <p:to>
                                        <p:strVal val="visible"/>
                                      </p:to>
                                    </p:set>
                                    <p:animEffect transition="in" filter="fade">
                                      <p:cBhvr>
                                        <p:cTn id="130" dur="400"/>
                                        <p:tgtEl>
                                          <p:spTgt spid="117"/>
                                        </p:tgtEl>
                                      </p:cBhvr>
                                    </p:animEffect>
                                    <p:anim calcmode="lin" valueType="num">
                                      <p:cBhvr>
                                        <p:cTn id="131" dur="400" fill="hold"/>
                                        <p:tgtEl>
                                          <p:spTgt spid="117"/>
                                        </p:tgtEl>
                                        <p:attrNameLst>
                                          <p:attrName>ppt_x</p:attrName>
                                        </p:attrNameLst>
                                      </p:cBhvr>
                                      <p:tavLst>
                                        <p:tav tm="0">
                                          <p:val>
                                            <p:strVal val="#ppt_x"/>
                                          </p:val>
                                        </p:tav>
                                        <p:tav tm="100000">
                                          <p:val>
                                            <p:strVal val="#ppt_x"/>
                                          </p:val>
                                        </p:tav>
                                      </p:tavLst>
                                    </p:anim>
                                    <p:anim calcmode="lin" valueType="num">
                                      <p:cBhvr>
                                        <p:cTn id="132" dur="400" fill="hold"/>
                                        <p:tgtEl>
                                          <p:spTgt spid="117"/>
                                        </p:tgtEl>
                                        <p:attrNameLst>
                                          <p:attrName>ppt_y</p:attrName>
                                        </p:attrNameLst>
                                      </p:cBhvr>
                                      <p:tavLst>
                                        <p:tav tm="0">
                                          <p:val>
                                            <p:strVal val="#ppt_y+.1"/>
                                          </p:val>
                                        </p:tav>
                                        <p:tav tm="100000">
                                          <p:val>
                                            <p:strVal val="#ppt_y"/>
                                          </p:val>
                                        </p:tav>
                                      </p:tavLst>
                                    </p:anim>
                                  </p:childTnLst>
                                </p:cTn>
                              </p:par>
                            </p:childTnLst>
                          </p:cTn>
                        </p:par>
                        <p:par>
                          <p:cTn id="133" fill="hold" nodeType="afterGroup">
                            <p:stCondLst>
                              <p:cond delay="7500"/>
                            </p:stCondLst>
                            <p:childTnLst>
                              <p:par>
                                <p:cTn id="134" presetID="22" presetClass="entr" presetSubtype="1" fill="hold" nodeType="after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up)">
                                      <p:cBhvr>
                                        <p:cTn id="136" dur="500"/>
                                        <p:tgtEl>
                                          <p:spTgt spid="50"/>
                                        </p:tgtEl>
                                      </p:cBhvr>
                                    </p:animEffect>
                                  </p:childTnLst>
                                </p:cTn>
                              </p:par>
                            </p:childTnLst>
                          </p:cTn>
                        </p:par>
                        <p:par>
                          <p:cTn id="137" fill="hold" nodeType="afterGroup">
                            <p:stCondLst>
                              <p:cond delay="8000"/>
                            </p:stCondLst>
                            <p:childTnLst>
                              <p:par>
                                <p:cTn id="138" presetID="42" presetClass="entr" presetSubtype="0" fill="hold" nodeType="afterEffect">
                                  <p:stCondLst>
                                    <p:cond delay="0"/>
                                  </p:stCondLst>
                                  <p:childTnLst>
                                    <p:set>
                                      <p:cBhvr>
                                        <p:cTn id="139" dur="1" fill="hold">
                                          <p:stCondLst>
                                            <p:cond delay="0"/>
                                          </p:stCondLst>
                                        </p:cTn>
                                        <p:tgtEl>
                                          <p:spTgt spid="120"/>
                                        </p:tgtEl>
                                        <p:attrNameLst>
                                          <p:attrName>style.visibility</p:attrName>
                                        </p:attrNameLst>
                                      </p:cBhvr>
                                      <p:to>
                                        <p:strVal val="visible"/>
                                      </p:to>
                                    </p:set>
                                    <p:animEffect transition="in" filter="fade">
                                      <p:cBhvr>
                                        <p:cTn id="140" dur="400"/>
                                        <p:tgtEl>
                                          <p:spTgt spid="120"/>
                                        </p:tgtEl>
                                      </p:cBhvr>
                                    </p:animEffect>
                                    <p:anim calcmode="lin" valueType="num">
                                      <p:cBhvr>
                                        <p:cTn id="141" dur="400" fill="hold"/>
                                        <p:tgtEl>
                                          <p:spTgt spid="120"/>
                                        </p:tgtEl>
                                        <p:attrNameLst>
                                          <p:attrName>ppt_x</p:attrName>
                                        </p:attrNameLst>
                                      </p:cBhvr>
                                      <p:tavLst>
                                        <p:tav tm="0">
                                          <p:val>
                                            <p:strVal val="#ppt_x"/>
                                          </p:val>
                                        </p:tav>
                                        <p:tav tm="100000">
                                          <p:val>
                                            <p:strVal val="#ppt_x"/>
                                          </p:val>
                                        </p:tav>
                                      </p:tavLst>
                                    </p:anim>
                                    <p:anim calcmode="lin" valueType="num">
                                      <p:cBhvr>
                                        <p:cTn id="142" dur="400" fill="hold"/>
                                        <p:tgtEl>
                                          <p:spTgt spid="120"/>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100"/>
                                  </p:stCondLst>
                                  <p:childTnLst>
                                    <p:set>
                                      <p:cBhvr>
                                        <p:cTn id="144" dur="1" fill="hold">
                                          <p:stCondLst>
                                            <p:cond delay="0"/>
                                          </p:stCondLst>
                                        </p:cTn>
                                        <p:tgtEl>
                                          <p:spTgt spid="123"/>
                                        </p:tgtEl>
                                        <p:attrNameLst>
                                          <p:attrName>style.visibility</p:attrName>
                                        </p:attrNameLst>
                                      </p:cBhvr>
                                      <p:to>
                                        <p:strVal val="visible"/>
                                      </p:to>
                                    </p:set>
                                    <p:animEffect transition="in" filter="fade">
                                      <p:cBhvr>
                                        <p:cTn id="145" dur="400"/>
                                        <p:tgtEl>
                                          <p:spTgt spid="123"/>
                                        </p:tgtEl>
                                      </p:cBhvr>
                                    </p:animEffect>
                                    <p:anim calcmode="lin" valueType="num">
                                      <p:cBhvr>
                                        <p:cTn id="146" dur="400" fill="hold"/>
                                        <p:tgtEl>
                                          <p:spTgt spid="123"/>
                                        </p:tgtEl>
                                        <p:attrNameLst>
                                          <p:attrName>ppt_x</p:attrName>
                                        </p:attrNameLst>
                                      </p:cBhvr>
                                      <p:tavLst>
                                        <p:tav tm="0">
                                          <p:val>
                                            <p:strVal val="#ppt_x"/>
                                          </p:val>
                                        </p:tav>
                                        <p:tav tm="100000">
                                          <p:val>
                                            <p:strVal val="#ppt_x"/>
                                          </p:val>
                                        </p:tav>
                                      </p:tavLst>
                                    </p:anim>
                                    <p:anim calcmode="lin" valueType="num">
                                      <p:cBhvr>
                                        <p:cTn id="147" dur="400" fill="hold"/>
                                        <p:tgtEl>
                                          <p:spTgt spid="123"/>
                                        </p:tgtEl>
                                        <p:attrNameLst>
                                          <p:attrName>ppt_y</p:attrName>
                                        </p:attrNameLst>
                                      </p:cBhvr>
                                      <p:tavLst>
                                        <p:tav tm="0">
                                          <p:val>
                                            <p:strVal val="#ppt_y+.1"/>
                                          </p:val>
                                        </p:tav>
                                        <p:tav tm="100000">
                                          <p:val>
                                            <p:strVal val="#ppt_y"/>
                                          </p:val>
                                        </p:tav>
                                      </p:tavLst>
                                    </p:anim>
                                  </p:childTnLst>
                                </p:cTn>
                              </p:par>
                            </p:childTnLst>
                          </p:cTn>
                        </p:par>
                        <p:par>
                          <p:cTn id="148" fill="hold" nodeType="afterGroup">
                            <p:stCondLst>
                              <p:cond delay="8500"/>
                            </p:stCondLst>
                            <p:childTnLst>
                              <p:par>
                                <p:cTn id="149" presetID="22" presetClass="entr" presetSubtype="1" fill="hold" nodeType="afterEffect">
                                  <p:stCondLst>
                                    <p:cond delay="0"/>
                                  </p:stCondLst>
                                  <p:childTnLst>
                                    <p:set>
                                      <p:cBhvr>
                                        <p:cTn id="150" dur="1" fill="hold">
                                          <p:stCondLst>
                                            <p:cond delay="0"/>
                                          </p:stCondLst>
                                        </p:cTn>
                                        <p:tgtEl>
                                          <p:spTgt spid="27"/>
                                        </p:tgtEl>
                                        <p:attrNameLst>
                                          <p:attrName>style.visibility</p:attrName>
                                        </p:attrNameLst>
                                      </p:cBhvr>
                                      <p:to>
                                        <p:strVal val="visible"/>
                                      </p:to>
                                    </p:set>
                                    <p:animEffect transition="in" filter="wipe(up)">
                                      <p:cBhvr>
                                        <p:cTn id="151" dur="500"/>
                                        <p:tgtEl>
                                          <p:spTgt spid="27"/>
                                        </p:tgtEl>
                                      </p:cBhvr>
                                    </p:animEffect>
                                  </p:childTnLst>
                                </p:cTn>
                              </p:par>
                            </p:childTnLst>
                          </p:cTn>
                        </p:par>
                        <p:par>
                          <p:cTn id="152" fill="hold" nodeType="afterGroup">
                            <p:stCondLst>
                              <p:cond delay="9000"/>
                            </p:stCondLst>
                            <p:childTnLst>
                              <p:par>
                                <p:cTn id="153" presetID="42" presetClass="entr" presetSubtype="0" fill="hold" nodeType="afterEffect">
                                  <p:stCondLst>
                                    <p:cond delay="0"/>
                                  </p:stCondLst>
                                  <p:childTnLst>
                                    <p:set>
                                      <p:cBhvr>
                                        <p:cTn id="154" dur="1" fill="hold">
                                          <p:stCondLst>
                                            <p:cond delay="0"/>
                                          </p:stCondLst>
                                        </p:cTn>
                                        <p:tgtEl>
                                          <p:spTgt spid="126"/>
                                        </p:tgtEl>
                                        <p:attrNameLst>
                                          <p:attrName>style.visibility</p:attrName>
                                        </p:attrNameLst>
                                      </p:cBhvr>
                                      <p:to>
                                        <p:strVal val="visible"/>
                                      </p:to>
                                    </p:set>
                                    <p:animEffect transition="in" filter="fade">
                                      <p:cBhvr>
                                        <p:cTn id="155" dur="400"/>
                                        <p:tgtEl>
                                          <p:spTgt spid="126"/>
                                        </p:tgtEl>
                                      </p:cBhvr>
                                    </p:animEffect>
                                    <p:anim calcmode="lin" valueType="num">
                                      <p:cBhvr>
                                        <p:cTn id="156" dur="400" fill="hold"/>
                                        <p:tgtEl>
                                          <p:spTgt spid="126"/>
                                        </p:tgtEl>
                                        <p:attrNameLst>
                                          <p:attrName>ppt_x</p:attrName>
                                        </p:attrNameLst>
                                      </p:cBhvr>
                                      <p:tavLst>
                                        <p:tav tm="0">
                                          <p:val>
                                            <p:strVal val="#ppt_x"/>
                                          </p:val>
                                        </p:tav>
                                        <p:tav tm="100000">
                                          <p:val>
                                            <p:strVal val="#ppt_x"/>
                                          </p:val>
                                        </p:tav>
                                      </p:tavLst>
                                    </p:anim>
                                    <p:anim calcmode="lin" valueType="num">
                                      <p:cBhvr>
                                        <p:cTn id="157" dur="400" fill="hold"/>
                                        <p:tgtEl>
                                          <p:spTgt spid="126"/>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00"/>
                                  </p:stCondLst>
                                  <p:childTnLst>
                                    <p:set>
                                      <p:cBhvr>
                                        <p:cTn id="159" dur="1" fill="hold">
                                          <p:stCondLst>
                                            <p:cond delay="0"/>
                                          </p:stCondLst>
                                        </p:cTn>
                                        <p:tgtEl>
                                          <p:spTgt spid="129"/>
                                        </p:tgtEl>
                                        <p:attrNameLst>
                                          <p:attrName>style.visibility</p:attrName>
                                        </p:attrNameLst>
                                      </p:cBhvr>
                                      <p:to>
                                        <p:strVal val="visible"/>
                                      </p:to>
                                    </p:set>
                                    <p:animEffect transition="in" filter="fade">
                                      <p:cBhvr>
                                        <p:cTn id="160" dur="400"/>
                                        <p:tgtEl>
                                          <p:spTgt spid="129"/>
                                        </p:tgtEl>
                                      </p:cBhvr>
                                    </p:animEffect>
                                    <p:anim calcmode="lin" valueType="num">
                                      <p:cBhvr>
                                        <p:cTn id="161" dur="400" fill="hold"/>
                                        <p:tgtEl>
                                          <p:spTgt spid="129"/>
                                        </p:tgtEl>
                                        <p:attrNameLst>
                                          <p:attrName>ppt_x</p:attrName>
                                        </p:attrNameLst>
                                      </p:cBhvr>
                                      <p:tavLst>
                                        <p:tav tm="0">
                                          <p:val>
                                            <p:strVal val="#ppt_x"/>
                                          </p:val>
                                        </p:tav>
                                        <p:tav tm="100000">
                                          <p:val>
                                            <p:strVal val="#ppt_x"/>
                                          </p:val>
                                        </p:tav>
                                      </p:tavLst>
                                    </p:anim>
                                    <p:anim calcmode="lin" valueType="num">
                                      <p:cBhvr>
                                        <p:cTn id="162" dur="400" fill="hold"/>
                                        <p:tgtEl>
                                          <p:spTgt spid="129"/>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200"/>
                                  </p:stCondLst>
                                  <p:childTnLst>
                                    <p:set>
                                      <p:cBhvr>
                                        <p:cTn id="164" dur="1" fill="hold">
                                          <p:stCondLst>
                                            <p:cond delay="0"/>
                                          </p:stCondLst>
                                        </p:cTn>
                                        <p:tgtEl>
                                          <p:spTgt spid="132"/>
                                        </p:tgtEl>
                                        <p:attrNameLst>
                                          <p:attrName>style.visibility</p:attrName>
                                        </p:attrNameLst>
                                      </p:cBhvr>
                                      <p:to>
                                        <p:strVal val="visible"/>
                                      </p:to>
                                    </p:set>
                                    <p:animEffect transition="in" filter="fade">
                                      <p:cBhvr>
                                        <p:cTn id="165" dur="400"/>
                                        <p:tgtEl>
                                          <p:spTgt spid="132"/>
                                        </p:tgtEl>
                                      </p:cBhvr>
                                    </p:animEffect>
                                    <p:anim calcmode="lin" valueType="num">
                                      <p:cBhvr>
                                        <p:cTn id="166" dur="400" fill="hold"/>
                                        <p:tgtEl>
                                          <p:spTgt spid="132"/>
                                        </p:tgtEl>
                                        <p:attrNameLst>
                                          <p:attrName>ppt_x</p:attrName>
                                        </p:attrNameLst>
                                      </p:cBhvr>
                                      <p:tavLst>
                                        <p:tav tm="0">
                                          <p:val>
                                            <p:strVal val="#ppt_x"/>
                                          </p:val>
                                        </p:tav>
                                        <p:tav tm="100000">
                                          <p:val>
                                            <p:strVal val="#ppt_x"/>
                                          </p:val>
                                        </p:tav>
                                      </p:tavLst>
                                    </p:anim>
                                    <p:anim calcmode="lin" valueType="num">
                                      <p:cBhvr>
                                        <p:cTn id="167" dur="400" fill="hold"/>
                                        <p:tgtEl>
                                          <p:spTgt spid="132"/>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300"/>
                                  </p:stCondLst>
                                  <p:childTnLst>
                                    <p:set>
                                      <p:cBhvr>
                                        <p:cTn id="169" dur="1" fill="hold">
                                          <p:stCondLst>
                                            <p:cond delay="0"/>
                                          </p:stCondLst>
                                        </p:cTn>
                                        <p:tgtEl>
                                          <p:spTgt spid="135"/>
                                        </p:tgtEl>
                                        <p:attrNameLst>
                                          <p:attrName>style.visibility</p:attrName>
                                        </p:attrNameLst>
                                      </p:cBhvr>
                                      <p:to>
                                        <p:strVal val="visible"/>
                                      </p:to>
                                    </p:set>
                                    <p:animEffect transition="in" filter="fade">
                                      <p:cBhvr>
                                        <p:cTn id="170" dur="400"/>
                                        <p:tgtEl>
                                          <p:spTgt spid="135"/>
                                        </p:tgtEl>
                                      </p:cBhvr>
                                    </p:animEffect>
                                    <p:anim calcmode="lin" valueType="num">
                                      <p:cBhvr>
                                        <p:cTn id="171" dur="400" fill="hold"/>
                                        <p:tgtEl>
                                          <p:spTgt spid="135"/>
                                        </p:tgtEl>
                                        <p:attrNameLst>
                                          <p:attrName>ppt_x</p:attrName>
                                        </p:attrNameLst>
                                      </p:cBhvr>
                                      <p:tavLst>
                                        <p:tav tm="0">
                                          <p:val>
                                            <p:strVal val="#ppt_x"/>
                                          </p:val>
                                        </p:tav>
                                        <p:tav tm="100000">
                                          <p:val>
                                            <p:strVal val="#ppt_x"/>
                                          </p:val>
                                        </p:tav>
                                      </p:tavLst>
                                    </p:anim>
                                    <p:anim calcmode="lin" valueType="num">
                                      <p:cBhvr>
                                        <p:cTn id="172" dur="400" fill="hold"/>
                                        <p:tgtEl>
                                          <p:spTgt spid="135"/>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400"/>
                                  </p:stCondLst>
                                  <p:childTnLst>
                                    <p:set>
                                      <p:cBhvr>
                                        <p:cTn id="174" dur="1" fill="hold">
                                          <p:stCondLst>
                                            <p:cond delay="0"/>
                                          </p:stCondLst>
                                        </p:cTn>
                                        <p:tgtEl>
                                          <p:spTgt spid="138"/>
                                        </p:tgtEl>
                                        <p:attrNameLst>
                                          <p:attrName>style.visibility</p:attrName>
                                        </p:attrNameLst>
                                      </p:cBhvr>
                                      <p:to>
                                        <p:strVal val="visible"/>
                                      </p:to>
                                    </p:set>
                                    <p:animEffect transition="in" filter="fade">
                                      <p:cBhvr>
                                        <p:cTn id="175" dur="400"/>
                                        <p:tgtEl>
                                          <p:spTgt spid="138"/>
                                        </p:tgtEl>
                                      </p:cBhvr>
                                    </p:animEffect>
                                    <p:anim calcmode="lin" valueType="num">
                                      <p:cBhvr>
                                        <p:cTn id="176" dur="400" fill="hold"/>
                                        <p:tgtEl>
                                          <p:spTgt spid="138"/>
                                        </p:tgtEl>
                                        <p:attrNameLst>
                                          <p:attrName>ppt_x</p:attrName>
                                        </p:attrNameLst>
                                      </p:cBhvr>
                                      <p:tavLst>
                                        <p:tav tm="0">
                                          <p:val>
                                            <p:strVal val="#ppt_x"/>
                                          </p:val>
                                        </p:tav>
                                        <p:tav tm="100000">
                                          <p:val>
                                            <p:strVal val="#ppt_x"/>
                                          </p:val>
                                        </p:tav>
                                      </p:tavLst>
                                    </p:anim>
                                    <p:anim calcmode="lin" valueType="num">
                                      <p:cBhvr>
                                        <p:cTn id="177" dur="400" fill="hold"/>
                                        <p:tgtEl>
                                          <p:spTgt spid="138"/>
                                        </p:tgtEl>
                                        <p:attrNameLst>
                                          <p:attrName>ppt_y</p:attrName>
                                        </p:attrNameLst>
                                      </p:cBhvr>
                                      <p:tavLst>
                                        <p:tav tm="0">
                                          <p:val>
                                            <p:strVal val="#ppt_y+.1"/>
                                          </p:val>
                                        </p:tav>
                                        <p:tav tm="100000">
                                          <p:val>
                                            <p:strVal val="#ppt_y"/>
                                          </p:val>
                                        </p:tav>
                                      </p:tavLst>
                                    </p:anim>
                                  </p:childTnLst>
                                </p:cTn>
                              </p:par>
                            </p:childTnLst>
                          </p:cTn>
                        </p:par>
                        <p:par>
                          <p:cTn id="178" fill="hold" nodeType="afterGroup">
                            <p:stCondLst>
                              <p:cond delay="9800"/>
                            </p:stCondLst>
                            <p:childTnLst>
                              <p:par>
                                <p:cTn id="179" presetID="22" presetClass="entr" presetSubtype="1" fill="hold" nodeType="afterEffect">
                                  <p:stCondLst>
                                    <p:cond delay="0"/>
                                  </p:stCondLst>
                                  <p:childTnLst>
                                    <p:set>
                                      <p:cBhvr>
                                        <p:cTn id="180" dur="1" fill="hold">
                                          <p:stCondLst>
                                            <p:cond delay="0"/>
                                          </p:stCondLst>
                                        </p:cTn>
                                        <p:tgtEl>
                                          <p:spTgt spid="34"/>
                                        </p:tgtEl>
                                        <p:attrNameLst>
                                          <p:attrName>style.visibility</p:attrName>
                                        </p:attrNameLst>
                                      </p:cBhvr>
                                      <p:to>
                                        <p:strVal val="visible"/>
                                      </p:to>
                                    </p:set>
                                    <p:animEffect transition="in" filter="wipe(up)">
                                      <p:cBhvr>
                                        <p:cTn id="181" dur="500"/>
                                        <p:tgtEl>
                                          <p:spTgt spid="34"/>
                                        </p:tgtEl>
                                      </p:cBhvr>
                                    </p:animEffect>
                                  </p:childTnLst>
                                </p:cTn>
                              </p:par>
                            </p:childTnLst>
                          </p:cTn>
                        </p:par>
                        <p:par>
                          <p:cTn id="182" fill="hold" nodeType="afterGroup">
                            <p:stCondLst>
                              <p:cond delay="10300"/>
                            </p:stCondLst>
                            <p:childTnLst>
                              <p:par>
                                <p:cTn id="183" presetID="42" presetClass="entr" presetSubtype="0" fill="hold" nodeType="afterEffect">
                                  <p:stCondLst>
                                    <p:cond delay="0"/>
                                  </p:stCondLst>
                                  <p:childTnLst>
                                    <p:set>
                                      <p:cBhvr>
                                        <p:cTn id="184" dur="1" fill="hold">
                                          <p:stCondLst>
                                            <p:cond delay="0"/>
                                          </p:stCondLst>
                                        </p:cTn>
                                        <p:tgtEl>
                                          <p:spTgt spid="141"/>
                                        </p:tgtEl>
                                        <p:attrNameLst>
                                          <p:attrName>style.visibility</p:attrName>
                                        </p:attrNameLst>
                                      </p:cBhvr>
                                      <p:to>
                                        <p:strVal val="visible"/>
                                      </p:to>
                                    </p:set>
                                    <p:animEffect transition="in" filter="fade">
                                      <p:cBhvr>
                                        <p:cTn id="185" dur="400"/>
                                        <p:tgtEl>
                                          <p:spTgt spid="141"/>
                                        </p:tgtEl>
                                      </p:cBhvr>
                                    </p:animEffect>
                                    <p:anim calcmode="lin" valueType="num">
                                      <p:cBhvr>
                                        <p:cTn id="186" dur="400" fill="hold"/>
                                        <p:tgtEl>
                                          <p:spTgt spid="141"/>
                                        </p:tgtEl>
                                        <p:attrNameLst>
                                          <p:attrName>ppt_x</p:attrName>
                                        </p:attrNameLst>
                                      </p:cBhvr>
                                      <p:tavLst>
                                        <p:tav tm="0">
                                          <p:val>
                                            <p:strVal val="#ppt_x"/>
                                          </p:val>
                                        </p:tav>
                                        <p:tav tm="100000">
                                          <p:val>
                                            <p:strVal val="#ppt_x"/>
                                          </p:val>
                                        </p:tav>
                                      </p:tavLst>
                                    </p:anim>
                                    <p:anim calcmode="lin" valueType="num">
                                      <p:cBhvr>
                                        <p:cTn id="187" dur="400" fill="hold"/>
                                        <p:tgtEl>
                                          <p:spTgt spid="141"/>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100"/>
                                  </p:stCondLst>
                                  <p:childTnLst>
                                    <p:set>
                                      <p:cBhvr>
                                        <p:cTn id="189" dur="1" fill="hold">
                                          <p:stCondLst>
                                            <p:cond delay="0"/>
                                          </p:stCondLst>
                                        </p:cTn>
                                        <p:tgtEl>
                                          <p:spTgt spid="144"/>
                                        </p:tgtEl>
                                        <p:attrNameLst>
                                          <p:attrName>style.visibility</p:attrName>
                                        </p:attrNameLst>
                                      </p:cBhvr>
                                      <p:to>
                                        <p:strVal val="visible"/>
                                      </p:to>
                                    </p:set>
                                    <p:animEffect transition="in" filter="fade">
                                      <p:cBhvr>
                                        <p:cTn id="190" dur="400"/>
                                        <p:tgtEl>
                                          <p:spTgt spid="144"/>
                                        </p:tgtEl>
                                      </p:cBhvr>
                                    </p:animEffect>
                                    <p:anim calcmode="lin" valueType="num">
                                      <p:cBhvr>
                                        <p:cTn id="191" dur="400" fill="hold"/>
                                        <p:tgtEl>
                                          <p:spTgt spid="144"/>
                                        </p:tgtEl>
                                        <p:attrNameLst>
                                          <p:attrName>ppt_x</p:attrName>
                                        </p:attrNameLst>
                                      </p:cBhvr>
                                      <p:tavLst>
                                        <p:tav tm="0">
                                          <p:val>
                                            <p:strVal val="#ppt_x"/>
                                          </p:val>
                                        </p:tav>
                                        <p:tav tm="100000">
                                          <p:val>
                                            <p:strVal val="#ppt_x"/>
                                          </p:val>
                                        </p:tav>
                                      </p:tavLst>
                                    </p:anim>
                                    <p:anim calcmode="lin" valueType="num">
                                      <p:cBhvr>
                                        <p:cTn id="192" dur="400" fill="hold"/>
                                        <p:tgtEl>
                                          <p:spTgt spid="144"/>
                                        </p:tgtEl>
                                        <p:attrNameLst>
                                          <p:attrName>ppt_y</p:attrName>
                                        </p:attrNameLst>
                                      </p:cBhvr>
                                      <p:tavLst>
                                        <p:tav tm="0">
                                          <p:val>
                                            <p:strVal val="#ppt_y+.1"/>
                                          </p:val>
                                        </p:tav>
                                        <p:tav tm="100000">
                                          <p:val>
                                            <p:strVal val="#ppt_y"/>
                                          </p:val>
                                        </p:tav>
                                      </p:tavLst>
                                    </p:anim>
                                  </p:childTnLst>
                                </p:cTn>
                              </p:par>
                              <p:par>
                                <p:cTn id="193" presetID="42" presetClass="entr" presetSubtype="0" fill="hold" nodeType="withEffect">
                                  <p:stCondLst>
                                    <p:cond delay="200"/>
                                  </p:stCondLst>
                                  <p:childTnLst>
                                    <p:set>
                                      <p:cBhvr>
                                        <p:cTn id="194" dur="1" fill="hold">
                                          <p:stCondLst>
                                            <p:cond delay="0"/>
                                          </p:stCondLst>
                                        </p:cTn>
                                        <p:tgtEl>
                                          <p:spTgt spid="147"/>
                                        </p:tgtEl>
                                        <p:attrNameLst>
                                          <p:attrName>style.visibility</p:attrName>
                                        </p:attrNameLst>
                                      </p:cBhvr>
                                      <p:to>
                                        <p:strVal val="visible"/>
                                      </p:to>
                                    </p:set>
                                    <p:animEffect transition="in" filter="fade">
                                      <p:cBhvr>
                                        <p:cTn id="195" dur="400"/>
                                        <p:tgtEl>
                                          <p:spTgt spid="147"/>
                                        </p:tgtEl>
                                      </p:cBhvr>
                                    </p:animEffect>
                                    <p:anim calcmode="lin" valueType="num">
                                      <p:cBhvr>
                                        <p:cTn id="196" dur="400" fill="hold"/>
                                        <p:tgtEl>
                                          <p:spTgt spid="147"/>
                                        </p:tgtEl>
                                        <p:attrNameLst>
                                          <p:attrName>ppt_x</p:attrName>
                                        </p:attrNameLst>
                                      </p:cBhvr>
                                      <p:tavLst>
                                        <p:tav tm="0">
                                          <p:val>
                                            <p:strVal val="#ppt_x"/>
                                          </p:val>
                                        </p:tav>
                                        <p:tav tm="100000">
                                          <p:val>
                                            <p:strVal val="#ppt_x"/>
                                          </p:val>
                                        </p:tav>
                                      </p:tavLst>
                                    </p:anim>
                                    <p:anim calcmode="lin" valueType="num">
                                      <p:cBhvr>
                                        <p:cTn id="197" dur="4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4" grpId="0"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校园招聘宣讲会青春梦想团队工作动态PPT"/>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79">
      <a:dk1>
        <a:sysClr val="windowText" lastClr="000000"/>
      </a:dk1>
      <a:lt1>
        <a:sysClr val="window" lastClr="FFFFFF"/>
      </a:lt1>
      <a:dk2>
        <a:srgbClr val="444769"/>
      </a:dk2>
      <a:lt2>
        <a:srgbClr val="B4DCFA"/>
      </a:lt2>
      <a:accent1>
        <a:srgbClr val="02A988"/>
      </a:accent1>
      <a:accent2>
        <a:srgbClr val="EF233C"/>
      </a:accent2>
      <a:accent3>
        <a:srgbClr val="444769"/>
      </a:accent3>
      <a:accent4>
        <a:srgbClr val="02A988"/>
      </a:accent4>
      <a:accent5>
        <a:srgbClr val="EF233C"/>
      </a:accent5>
      <a:accent6>
        <a:srgbClr val="444769"/>
      </a:accent6>
      <a:hlink>
        <a:srgbClr val="56C7AA"/>
      </a:hlink>
      <a:folHlink>
        <a:srgbClr val="59A8D1"/>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自定义设计方案">
  <a:themeElements>
    <a:clrScheme name="自定义 110">
      <a:dk1>
        <a:sysClr val="windowText" lastClr="000000"/>
      </a:dk1>
      <a:lt1>
        <a:sysClr val="window" lastClr="FFFFFF"/>
      </a:lt1>
      <a:dk2>
        <a:srgbClr val="44546A"/>
      </a:dk2>
      <a:lt2>
        <a:srgbClr val="E7E6E6"/>
      </a:lt2>
      <a:accent1>
        <a:srgbClr val="595959"/>
      </a:accent1>
      <a:accent2>
        <a:srgbClr val="FFC304"/>
      </a:accent2>
      <a:accent3>
        <a:srgbClr val="595959"/>
      </a:accent3>
      <a:accent4>
        <a:srgbClr val="FFC304"/>
      </a:accent4>
      <a:accent5>
        <a:srgbClr val="595959"/>
      </a:accent5>
      <a:accent6>
        <a:srgbClr val="FFC304"/>
      </a:accent6>
      <a:hlink>
        <a:srgbClr val="595959"/>
      </a:hlink>
      <a:folHlink>
        <a:srgbClr val="FFC3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426</Paragraphs>
  <Slides>38</Slides>
  <Notes>38</Notes>
  <TotalTime>0</TotalTime>
  <HiddenSlides>0</HiddenSlides>
  <MMClips>1</MMClips>
  <ScaleCrop>0</ScaleCrop>
  <HeadingPairs>
    <vt:vector baseType="variant" size="6">
      <vt:variant>
        <vt:lpstr>Fonts used</vt:lpstr>
      </vt:variant>
      <vt:variant>
        <vt:i4>22</vt:i4>
      </vt:variant>
      <vt:variant>
        <vt:lpstr>Theme</vt:lpstr>
      </vt:variant>
      <vt:variant>
        <vt:i4>1</vt:i4>
      </vt:variant>
      <vt:variant>
        <vt:lpstr>Slide Titles</vt:lpstr>
      </vt:variant>
      <vt:variant>
        <vt:i4>38</vt:i4>
      </vt:variant>
    </vt:vector>
  </HeadingPairs>
  <TitlesOfParts>
    <vt:vector baseType="lpstr" size="61">
      <vt:lpstr>Arial</vt:lpstr>
      <vt:lpstr>Arial Black</vt:lpstr>
      <vt:lpstr>微软雅黑</vt:lpstr>
      <vt:lpstr>Calibri Light</vt:lpstr>
      <vt:lpstr>Calibri</vt:lpstr>
      <vt:lpstr>Franklin Gothic Book</vt:lpstr>
      <vt:lpstr>Cambria Math</vt:lpstr>
      <vt:lpstr>Franklin Gothic Medium</vt:lpstr>
      <vt:lpstr>Impact</vt:lpstr>
      <vt:lpstr>宋体</vt:lpstr>
      <vt:lpstr>方正兰亭细黑_GBK_M</vt:lpstr>
      <vt:lpstr>Impact MT Std</vt:lpstr>
      <vt:lpstr>DIN-BoldItalic</vt:lpstr>
      <vt:lpstr>Open Sans</vt:lpstr>
      <vt:lpstr>造字工房悦圆演示版常规体</vt:lpstr>
      <vt:lpstr>UKIJ Qolyazma</vt:lpstr>
      <vt:lpstr>华文黑体</vt:lpstr>
      <vt:lpstr>Agency FB</vt:lpstr>
      <vt:lpstr>Arial Rounded MT Bold</vt:lpstr>
      <vt:lpstr>Times New Roman</vt:lpstr>
      <vt:lpstr>Meiryo</vt:lpstr>
      <vt:lpstr>Wingdings</vt:lpstr>
      <vt:lpstr>Office 主题</vt:lpstr>
      <vt:lpstr>PowerPoint Presentation</vt:lpstr>
      <vt:lpstr>PowerPoint Presentation</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24</cp:revision>
  <dcterms:created xsi:type="dcterms:W3CDTF">2015-05-05T08:02:00Z</dcterms:created>
  <dcterms:modified xsi:type="dcterms:W3CDTF">2023-05-08T04:39:52Z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