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8" r:id="rId4"/>
    <p:sldId id="256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84" r:id="rId27"/>
    <p:sldId id="298" r:id="rId28"/>
    <p:sldId id="318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2"/>
      </p:cViewPr>
      <p:guideLst>
        <p:guide orient="horz" pos="2160"/>
        <p:guide pos="370"/>
        <p:guide pos="3863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6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E4E2-6F7D-4BF1-9915-2F1C8415DD2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1F7D-E9DC-48F9-AC13-6FACA659D33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255A-C86C-4A98-84FB-6BDBC743D17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E09F-64C5-4714-AF50-13590BDE44D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1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55292"/>
          <a:stretch>
            <a:fillRect/>
          </a:stretch>
        </p:blipFill>
        <p:spPr>
          <a:xfrm>
            <a:off x="3690257" y="0"/>
            <a:ext cx="4811486" cy="32686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57008" y="339634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喜迎</a:t>
            </a:r>
            <a:r>
              <a:rPr lang="zh-CN" altLang="en-US" sz="3600" smtClean="0"/>
              <a:t>国庆歌唱祖国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786714" y="4114137"/>
            <a:ext cx="4773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汇报人：</a:t>
            </a:r>
            <a:r>
              <a:rPr lang="en-US" altLang="zh-CN" smtClean="0"/>
              <a:t>PPT</a:t>
            </a:r>
            <a:r>
              <a:rPr lang="zh-CN" altLang="en-US" smtClean="0"/>
              <a:t>汇   汇报时间：</a:t>
            </a:r>
            <a:r>
              <a:rPr lang="en-US" altLang="zh-CN" smtClean="0"/>
              <a:t>20XX</a:t>
            </a:r>
            <a:r>
              <a:rPr lang="zh-CN" altLang="en-US" smtClean="0"/>
              <a:t>年</a:t>
            </a:r>
            <a:r>
              <a:rPr lang="en-US" altLang="zh-CN" smtClean="0"/>
              <a:t>X</a:t>
            </a:r>
            <a:r>
              <a:rPr lang="zh-CN" altLang="en-US" smtClean="0"/>
              <a:t>月</a:t>
            </a:r>
            <a:r>
              <a:rPr lang="en-US" altLang="zh-CN" smtClean="0"/>
              <a:t>XX</a:t>
            </a:r>
            <a:r>
              <a:rPr lang="zh-CN" altLang="en-US" smtClean="0"/>
              <a:t>日</a:t>
            </a:r>
            <a:endParaRPr lang="zh-CN" altLang="en-US"/>
          </a:p>
        </p:txBody>
      </p:sp>
      <p:pic>
        <p:nvPicPr>
          <p:cNvPr id="6" name="中国人民解放军军乐团 - 歌唱祖国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1821" y="215969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1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1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圆角矩形 9"/>
          <p:cNvSpPr/>
          <p:nvPr/>
        </p:nvSpPr>
        <p:spPr>
          <a:xfrm>
            <a:off x="1420892" y="2162794"/>
            <a:ext cx="2856676" cy="555171"/>
          </a:xfrm>
          <a:prstGeom prst="roundRect">
            <a:avLst>
              <a:gd name="adj" fmla="val 50000"/>
            </a:avLst>
          </a:prstGeom>
          <a:solidFill>
            <a:srgbClr val="FE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2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8" name="椭圆 7"/>
          <p:cNvSpPr/>
          <p:nvPr/>
        </p:nvSpPr>
        <p:spPr>
          <a:xfrm>
            <a:off x="1182569" y="2124694"/>
            <a:ext cx="631372" cy="631372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632373" y="2162794"/>
            <a:ext cx="2856676" cy="555171"/>
          </a:xfrm>
          <a:prstGeom prst="roundRect">
            <a:avLst>
              <a:gd name="adj" fmla="val 50000"/>
            </a:avLst>
          </a:prstGeom>
          <a:solidFill>
            <a:srgbClr val="FE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096000" y="2162794"/>
            <a:ext cx="2856676" cy="555171"/>
          </a:xfrm>
          <a:prstGeom prst="roundRect">
            <a:avLst>
              <a:gd name="adj" fmla="val 50000"/>
            </a:avLst>
          </a:prstGeom>
          <a:solidFill>
            <a:srgbClr val="FE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8307481" y="2162794"/>
            <a:ext cx="2856676" cy="555171"/>
          </a:xfrm>
          <a:prstGeom prst="roundRect">
            <a:avLst>
              <a:gd name="adj" fmla="val 50000"/>
            </a:avLst>
          </a:prstGeom>
          <a:solidFill>
            <a:srgbClr val="FE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2" idx="1"/>
          </p:cNvCxnSpPr>
          <p:nvPr/>
        </p:nvCxnSpPr>
        <p:spPr>
          <a:xfrm flipH="1" flipV="1">
            <a:off x="3632373" y="1894264"/>
            <a:ext cx="0" cy="546116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207830" y="1084134"/>
            <a:ext cx="849086" cy="849086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6051919" y="1894264"/>
            <a:ext cx="0" cy="546116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5627376" y="1084134"/>
            <a:ext cx="849086" cy="849086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8265676" y="1894264"/>
            <a:ext cx="0" cy="546116"/>
          </a:xfrm>
          <a:prstGeom prst="line">
            <a:avLst/>
          </a:prstGeom>
          <a:ln w="3810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841133" y="1084134"/>
            <a:ext cx="849086" cy="849086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56288" y="28409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23" name="文本框 22"/>
          <p:cNvSpPr txBox="1"/>
          <p:nvPr/>
        </p:nvSpPr>
        <p:spPr>
          <a:xfrm>
            <a:off x="1702516" y="3415011"/>
            <a:ext cx="192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85522" y="28409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4031750" y="3415011"/>
            <a:ext cx="192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614756" y="28409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27" name="文本框 26"/>
          <p:cNvSpPr txBox="1"/>
          <p:nvPr/>
        </p:nvSpPr>
        <p:spPr>
          <a:xfrm>
            <a:off x="6360984" y="3415011"/>
            <a:ext cx="192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943991" y="28409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29" name="文本框 28"/>
          <p:cNvSpPr txBox="1"/>
          <p:nvPr/>
        </p:nvSpPr>
        <p:spPr>
          <a:xfrm>
            <a:off x="8690219" y="3415011"/>
            <a:ext cx="192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544227" y="2124694"/>
            <a:ext cx="631372" cy="631372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328314" y="12218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</a:rPr>
              <a:t>国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48314" y="12218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庆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68158" y="12218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节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18841" y="937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934719" y="21746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</a:rPr>
              <a:t>普天同庆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036711" y="21746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</a:rPr>
              <a:t>普天同庆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89049" y="21746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</a:rPr>
              <a:t>普天同庆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25795" y="21746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</a:rPr>
              <a:t>普天同庆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  <p:bldP spid="12" grpId="0" animBg="1"/>
      <p:bldP spid="13" grpId="0" animBg="1"/>
      <p:bldP spid="14" grpId="0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2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1388861" y="1259278"/>
            <a:ext cx="968828" cy="1197429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64173" y="1259278"/>
            <a:ext cx="8156227" cy="119743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388861" y="3069771"/>
            <a:ext cx="718457" cy="718457"/>
          </a:xfrm>
          <a:prstGeom prst="round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388861" y="4085754"/>
            <a:ext cx="718457" cy="718457"/>
          </a:xfrm>
          <a:prstGeom prst="roundRect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33057" y="3069771"/>
            <a:ext cx="7587343" cy="718457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3057" y="4085753"/>
            <a:ext cx="7587343" cy="718457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燕尾形 14"/>
          <p:cNvSpPr/>
          <p:nvPr/>
        </p:nvSpPr>
        <p:spPr>
          <a:xfrm>
            <a:off x="2288675" y="3069771"/>
            <a:ext cx="306484" cy="718458"/>
          </a:xfrm>
          <a:prstGeom prst="chevron">
            <a:avLst>
              <a:gd name="adj" fmla="val 75581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93489" y="3069771"/>
            <a:ext cx="306484" cy="718458"/>
          </a:xfrm>
          <a:prstGeom prst="chevron">
            <a:avLst>
              <a:gd name="adj" fmla="val 75581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2698303" y="3069771"/>
            <a:ext cx="306484" cy="718458"/>
          </a:xfrm>
          <a:prstGeom prst="chevron">
            <a:avLst>
              <a:gd name="adj" fmla="val 75581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2288675" y="4085752"/>
            <a:ext cx="306484" cy="718458"/>
          </a:xfrm>
          <a:prstGeom prst="chevron">
            <a:avLst>
              <a:gd name="adj" fmla="val 75581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2493489" y="4085752"/>
            <a:ext cx="306484" cy="718458"/>
          </a:xfrm>
          <a:prstGeom prst="chevron">
            <a:avLst>
              <a:gd name="adj" fmla="val 75581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2698303" y="4085752"/>
            <a:ext cx="306484" cy="718458"/>
          </a:xfrm>
          <a:prstGeom prst="chevron">
            <a:avLst>
              <a:gd name="adj" fmla="val 75581"/>
            </a:avLst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94351" y="1578396"/>
            <a:ext cx="769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570055" y="3228945"/>
            <a:ext cx="723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点击此处更换</a:t>
            </a:r>
            <a:r>
              <a:rPr lang="zh-CN" altLang="en-US" sz="2000" smtClean="0">
                <a:solidFill>
                  <a:schemeClr val="bg1"/>
                </a:solidFill>
              </a:rPr>
              <a:t>文本点击</a:t>
            </a:r>
            <a:r>
              <a:rPr lang="zh-CN" altLang="en-US" sz="2000">
                <a:solidFill>
                  <a:schemeClr val="bg1"/>
                </a:solidFill>
              </a:rPr>
              <a:t>此处更换</a:t>
            </a:r>
            <a:r>
              <a:rPr lang="zh-CN" altLang="en-US" sz="2000" smtClean="0">
                <a:solidFill>
                  <a:schemeClr val="bg1"/>
                </a:solidFill>
              </a:rPr>
              <a:t>文本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70055" y="4238596"/>
            <a:ext cx="723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点击此处更换</a:t>
            </a:r>
            <a:r>
              <a:rPr lang="zh-CN" altLang="en-US" sz="2000" smtClean="0">
                <a:solidFill>
                  <a:schemeClr val="bg1"/>
                </a:solidFill>
              </a:rPr>
              <a:t>文本点击</a:t>
            </a:r>
            <a:r>
              <a:rPr lang="zh-CN" altLang="en-US" sz="2000">
                <a:solidFill>
                  <a:schemeClr val="bg1"/>
                </a:solidFill>
              </a:rPr>
              <a:t>此处更换</a:t>
            </a:r>
            <a:r>
              <a:rPr lang="zh-CN" altLang="en-US" sz="2000" smtClean="0">
                <a:solidFill>
                  <a:schemeClr val="bg1"/>
                </a:solidFill>
              </a:rPr>
              <a:t>文本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72999" y="1277764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国</a:t>
            </a:r>
            <a:endParaRPr lang="en-US" altLang="zh-CN" sz="2400" smtClean="0"/>
          </a:p>
          <a:p>
            <a:r>
              <a:rPr lang="zh-CN" altLang="en-US" sz="2400" smtClean="0"/>
              <a:t>庆</a:t>
            </a:r>
            <a:endParaRPr lang="en-US" altLang="zh-CN" sz="2400" smtClean="0"/>
          </a:p>
          <a:p>
            <a:r>
              <a:rPr lang="zh-CN" altLang="en-US" sz="2400" smtClean="0"/>
              <a:t>节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1844407" y="1277764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国</a:t>
            </a:r>
            <a:endParaRPr lang="en-US" altLang="zh-CN" sz="2400" smtClean="0"/>
          </a:p>
          <a:p>
            <a:r>
              <a:rPr lang="zh-CN" altLang="en-US" sz="2400" smtClean="0"/>
              <a:t>庆</a:t>
            </a:r>
            <a:endParaRPr lang="en-US" altLang="zh-CN" sz="2400" smtClean="0"/>
          </a:p>
          <a:p>
            <a:r>
              <a:rPr lang="zh-CN" altLang="en-US" sz="2400" smtClean="0"/>
              <a:t>节</a:t>
            </a:r>
            <a:endParaRPr lang="zh-CN" altLang="en-US" sz="2400"/>
          </a:p>
        </p:txBody>
      </p:sp>
      <p:sp>
        <p:nvSpPr>
          <p:cNvPr id="26" name="文本框 25"/>
          <p:cNvSpPr txBox="1"/>
          <p:nvPr/>
        </p:nvSpPr>
        <p:spPr>
          <a:xfrm>
            <a:off x="1460986" y="3125725"/>
            <a:ext cx="63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chemeClr val="bg1"/>
                </a:solidFill>
              </a:rPr>
              <a:t>国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60986" y="4158595"/>
            <a:ext cx="633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庆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2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五边形 1"/>
          <p:cNvSpPr/>
          <p:nvPr/>
        </p:nvSpPr>
        <p:spPr>
          <a:xfrm>
            <a:off x="2254795" y="2814664"/>
            <a:ext cx="1839685" cy="685800"/>
          </a:xfrm>
          <a:prstGeom prst="homePlat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07769" y="2880753"/>
            <a:ext cx="1426029" cy="55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3826600" y="3091909"/>
            <a:ext cx="175078" cy="13130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4215949" y="2814664"/>
            <a:ext cx="1839685" cy="685800"/>
          </a:xfrm>
          <a:prstGeom prst="homePlat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68923" y="2880753"/>
            <a:ext cx="1426029" cy="55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787754" y="3091909"/>
            <a:ext cx="175078" cy="13130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6177103" y="2814664"/>
            <a:ext cx="1839685" cy="685800"/>
          </a:xfrm>
          <a:prstGeom prst="homePlat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30077" y="2880753"/>
            <a:ext cx="1426029" cy="55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7748908" y="3091909"/>
            <a:ext cx="175078" cy="13130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15"/>
          <p:cNvSpPr/>
          <p:nvPr/>
        </p:nvSpPr>
        <p:spPr>
          <a:xfrm>
            <a:off x="8116486" y="2814664"/>
            <a:ext cx="1839685" cy="685800"/>
          </a:xfrm>
          <a:prstGeom prst="homePlat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169460" y="2880753"/>
            <a:ext cx="1426029" cy="55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9688291" y="3091909"/>
            <a:ext cx="175078" cy="13130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530375" y="1212772"/>
            <a:ext cx="9170282" cy="1500645"/>
            <a:chOff x="1388861" y="1349829"/>
            <a:chExt cx="9170282" cy="1500645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388861" y="1349829"/>
              <a:ext cx="9170282" cy="0"/>
            </a:xfrm>
            <a:prstGeom prst="line">
              <a:avLst/>
            </a:prstGeom>
            <a:ln w="19050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1388861" y="1349829"/>
              <a:ext cx="0" cy="1500645"/>
            </a:xfrm>
            <a:prstGeom prst="line">
              <a:avLst/>
            </a:prstGeom>
            <a:ln w="19050">
              <a:solidFill>
                <a:srgbClr val="FE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0559143" y="1349829"/>
              <a:ext cx="0" cy="1500645"/>
            </a:xfrm>
            <a:prstGeom prst="line">
              <a:avLst/>
            </a:prstGeom>
            <a:ln w="19050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flipH="1" flipV="1">
            <a:off x="1530375" y="3660225"/>
            <a:ext cx="9170282" cy="1500645"/>
            <a:chOff x="1388861" y="1349829"/>
            <a:chExt cx="9170282" cy="1500645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388861" y="1349829"/>
              <a:ext cx="9170282" cy="0"/>
            </a:xfrm>
            <a:prstGeom prst="line">
              <a:avLst/>
            </a:prstGeom>
            <a:ln w="19050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1388861" y="1349829"/>
              <a:ext cx="0" cy="1500645"/>
            </a:xfrm>
            <a:prstGeom prst="line">
              <a:avLst/>
            </a:prstGeom>
            <a:ln w="19050">
              <a:solidFill>
                <a:srgbClr val="FE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559143" y="1349829"/>
              <a:ext cx="0" cy="1500645"/>
            </a:xfrm>
            <a:prstGeom prst="line">
              <a:avLst/>
            </a:prstGeom>
            <a:ln w="19050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1946288" y="1710234"/>
            <a:ext cx="833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946288" y="3872516"/>
            <a:ext cx="833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312722" y="29267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37" name="文本框 36"/>
          <p:cNvSpPr txBox="1"/>
          <p:nvPr/>
        </p:nvSpPr>
        <p:spPr>
          <a:xfrm>
            <a:off x="4277634" y="29267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38" name="文本框 37"/>
          <p:cNvSpPr txBox="1"/>
          <p:nvPr/>
        </p:nvSpPr>
        <p:spPr>
          <a:xfrm>
            <a:off x="6272402" y="29267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  <p:sp>
        <p:nvSpPr>
          <p:cNvPr id="39" name="文本框 38"/>
          <p:cNvSpPr txBox="1"/>
          <p:nvPr/>
        </p:nvSpPr>
        <p:spPr>
          <a:xfrm>
            <a:off x="8179717" y="29267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更换文本</a:t>
            </a:r>
            <a:endParaRPr lang="zh-CN" altLang="en-US" sz="24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7008" y="27142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点击此处更换</a:t>
            </a:r>
            <a:r>
              <a:rPr lang="zh-CN" altLang="en-US" sz="3600" smtClean="0"/>
              <a:t>文本</a:t>
            </a:r>
            <a:endParaRPr lang="zh-CN" altLang="en-US" sz="3600"/>
          </a:p>
        </p:txBody>
      </p:sp>
      <p:sp>
        <p:nvSpPr>
          <p:cNvPr id="3" name="圆角矩形 2"/>
          <p:cNvSpPr/>
          <p:nvPr/>
        </p:nvSpPr>
        <p:spPr>
          <a:xfrm>
            <a:off x="5728138" y="1767405"/>
            <a:ext cx="735724" cy="735724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032938" y="207220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双括号 5"/>
          <p:cNvSpPr/>
          <p:nvPr/>
        </p:nvSpPr>
        <p:spPr>
          <a:xfrm>
            <a:off x="4045819" y="2769429"/>
            <a:ext cx="4100362" cy="562248"/>
          </a:xfrm>
          <a:prstGeom prst="bracketPair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4417" y="3467500"/>
            <a:ext cx="608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36138" y="228556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829738" y="185884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7" y="1355779"/>
            <a:ext cx="4731896" cy="3145971"/>
          </a:xfrm>
          <a:prstGeom prst="rect">
            <a:avLst/>
          </a:prstGeom>
        </p:spPr>
      </p:pic>
      <p:sp>
        <p:nvSpPr>
          <p:cNvPr id="8" name="菱形 7"/>
          <p:cNvSpPr/>
          <p:nvPr/>
        </p:nvSpPr>
        <p:spPr>
          <a:xfrm>
            <a:off x="988117" y="3654734"/>
            <a:ext cx="4731896" cy="1648181"/>
          </a:xfrm>
          <a:prstGeom prst="diamond">
            <a:avLst/>
          </a:prstGeom>
          <a:solidFill>
            <a:srgbClr val="FE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73770" y="430216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点击此处更换</a:t>
            </a:r>
            <a:r>
              <a:rPr lang="zh-CN" altLang="en-US" sz="2000" b="1" smtClean="0">
                <a:solidFill>
                  <a:schemeClr val="bg1"/>
                </a:solidFill>
              </a:rPr>
              <a:t>文本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0" name="流程图: 存储数据 9"/>
          <p:cNvSpPr/>
          <p:nvPr/>
        </p:nvSpPr>
        <p:spPr>
          <a:xfrm rot="5400000">
            <a:off x="8420101" y="-141347"/>
            <a:ext cx="620485" cy="2634342"/>
          </a:xfrm>
          <a:prstGeom prst="flowChartOnlineStorag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14680" y="92645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泪滴形 11"/>
          <p:cNvSpPr/>
          <p:nvPr/>
        </p:nvSpPr>
        <p:spPr>
          <a:xfrm rot="18875144">
            <a:off x="7000995" y="1882877"/>
            <a:ext cx="788994" cy="788994"/>
          </a:xfrm>
          <a:prstGeom prst="teardrop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64574" y="17920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7864574" y="2111428"/>
            <a:ext cx="291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15" name="泪滴形 14"/>
          <p:cNvSpPr/>
          <p:nvPr/>
        </p:nvSpPr>
        <p:spPr>
          <a:xfrm rot="2724856" flipV="1">
            <a:off x="7000996" y="2915210"/>
            <a:ext cx="788994" cy="788994"/>
          </a:xfrm>
          <a:prstGeom prst="teardrop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864575" y="293814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7864575" y="3257537"/>
            <a:ext cx="291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18" name="泪滴形 17"/>
          <p:cNvSpPr/>
          <p:nvPr/>
        </p:nvSpPr>
        <p:spPr>
          <a:xfrm rot="18875144">
            <a:off x="7000997" y="4190681"/>
            <a:ext cx="788994" cy="788994"/>
          </a:xfrm>
          <a:prstGeom prst="teardrop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864576" y="409984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7864576" y="4419232"/>
            <a:ext cx="291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2235810" y="398064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点击此处更换</a:t>
            </a:r>
            <a:r>
              <a:rPr lang="zh-CN" altLang="en-US" sz="2000" b="1" smtClean="0">
                <a:solidFill>
                  <a:schemeClr val="bg1"/>
                </a:solidFill>
              </a:rPr>
              <a:t>文本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35810" y="463534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点击此处更换</a:t>
            </a:r>
            <a:r>
              <a:rPr lang="zh-CN" altLang="en-US" sz="2000" b="1" smtClean="0">
                <a:solidFill>
                  <a:schemeClr val="bg1"/>
                </a:solidFill>
              </a:rPr>
              <a:t>文本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80388" y="198498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</a:rPr>
              <a:t>01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80388" y="304015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</a:rPr>
              <a:t>02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80388" y="4299898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</a:rPr>
              <a:t>03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grpSp>
        <p:nvGrpSpPr>
          <p:cNvPr id="36" name="组合 35"/>
          <p:cNvGrpSpPr/>
          <p:nvPr/>
        </p:nvGrpSpPr>
        <p:grpSpPr>
          <a:xfrm>
            <a:off x="990600" y="1716483"/>
            <a:ext cx="3750415" cy="751114"/>
            <a:chOff x="990600" y="1716483"/>
            <a:chExt cx="3750415" cy="751114"/>
          </a:xfrm>
        </p:grpSpPr>
        <p:sp>
          <p:nvSpPr>
            <p:cNvPr id="2" name="圆角矩形 1"/>
            <p:cNvSpPr/>
            <p:nvPr/>
          </p:nvSpPr>
          <p:spPr>
            <a:xfrm>
              <a:off x="990600" y="1716483"/>
              <a:ext cx="2231572" cy="751114"/>
            </a:xfrm>
            <a:prstGeom prst="roundRect">
              <a:avLst>
                <a:gd name="adj" fmla="val 22464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梯形 7"/>
            <p:cNvSpPr/>
            <p:nvPr/>
          </p:nvSpPr>
          <p:spPr>
            <a:xfrm rot="5400000">
              <a:off x="2901042" y="1917868"/>
              <a:ext cx="751114" cy="34834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五边形 8"/>
            <p:cNvSpPr/>
            <p:nvPr/>
          </p:nvSpPr>
          <p:spPr>
            <a:xfrm>
              <a:off x="3412958" y="1797269"/>
              <a:ext cx="1328057" cy="576943"/>
            </a:xfrm>
            <a:prstGeom prst="homePlat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0600" y="2761342"/>
            <a:ext cx="3750415" cy="751114"/>
            <a:chOff x="990600" y="2761342"/>
            <a:chExt cx="3750415" cy="751114"/>
          </a:xfrm>
        </p:grpSpPr>
        <p:sp>
          <p:nvSpPr>
            <p:cNvPr id="10" name="圆角矩形 9"/>
            <p:cNvSpPr/>
            <p:nvPr/>
          </p:nvSpPr>
          <p:spPr>
            <a:xfrm>
              <a:off x="990600" y="2761342"/>
              <a:ext cx="2231572" cy="751114"/>
            </a:xfrm>
            <a:prstGeom prst="roundRect">
              <a:avLst>
                <a:gd name="adj" fmla="val 22464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梯形 10"/>
            <p:cNvSpPr/>
            <p:nvPr/>
          </p:nvSpPr>
          <p:spPr>
            <a:xfrm rot="5400000">
              <a:off x="2901042" y="2962727"/>
              <a:ext cx="751114" cy="34834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五边形 11"/>
            <p:cNvSpPr/>
            <p:nvPr/>
          </p:nvSpPr>
          <p:spPr>
            <a:xfrm>
              <a:off x="3412958" y="2842128"/>
              <a:ext cx="1328057" cy="576943"/>
            </a:xfrm>
            <a:prstGeom prst="homePlat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90600" y="3812351"/>
            <a:ext cx="3750415" cy="751114"/>
            <a:chOff x="990600" y="3812351"/>
            <a:chExt cx="3750415" cy="751114"/>
          </a:xfrm>
        </p:grpSpPr>
        <p:sp>
          <p:nvSpPr>
            <p:cNvPr id="13" name="圆角矩形 12"/>
            <p:cNvSpPr/>
            <p:nvPr/>
          </p:nvSpPr>
          <p:spPr>
            <a:xfrm>
              <a:off x="990600" y="3812351"/>
              <a:ext cx="2231572" cy="751114"/>
            </a:xfrm>
            <a:prstGeom prst="roundRect">
              <a:avLst>
                <a:gd name="adj" fmla="val 22464"/>
              </a:avLst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梯形 13"/>
            <p:cNvSpPr/>
            <p:nvPr/>
          </p:nvSpPr>
          <p:spPr>
            <a:xfrm rot="5400000">
              <a:off x="2901042" y="4013736"/>
              <a:ext cx="751114" cy="348344"/>
            </a:xfrm>
            <a:prstGeom prst="trapezoid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五边形 14"/>
            <p:cNvSpPr/>
            <p:nvPr/>
          </p:nvSpPr>
          <p:spPr>
            <a:xfrm>
              <a:off x="3412958" y="3893137"/>
              <a:ext cx="1328057" cy="576943"/>
            </a:xfrm>
            <a:prstGeom prst="homePlat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741015" y="159721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点击此处更换</a:t>
            </a:r>
            <a:r>
              <a:rPr lang="zh-CN" altLang="en-US" sz="2000" smtClean="0"/>
              <a:t>文本</a:t>
            </a:r>
            <a:endParaRPr lang="zh-CN" altLang="en-US" sz="2000"/>
          </a:p>
        </p:txBody>
      </p:sp>
      <p:sp>
        <p:nvSpPr>
          <p:cNvPr id="22" name="文本框 21"/>
          <p:cNvSpPr txBox="1"/>
          <p:nvPr/>
        </p:nvSpPr>
        <p:spPr>
          <a:xfrm>
            <a:off x="4741015" y="1927936"/>
            <a:ext cx="65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741015" y="264207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点击此处更换</a:t>
            </a:r>
            <a:r>
              <a:rPr lang="zh-CN" altLang="en-US" sz="2000" smtClean="0"/>
              <a:t>文本</a:t>
            </a:r>
            <a:endParaRPr lang="zh-CN" altLang="en-US" sz="2000"/>
          </a:p>
        </p:txBody>
      </p:sp>
      <p:sp>
        <p:nvSpPr>
          <p:cNvPr id="24" name="文本框 23"/>
          <p:cNvSpPr txBox="1"/>
          <p:nvPr/>
        </p:nvSpPr>
        <p:spPr>
          <a:xfrm>
            <a:off x="4741015" y="2972795"/>
            <a:ext cx="65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741015" y="37173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点击此处更换</a:t>
            </a:r>
            <a:r>
              <a:rPr lang="zh-CN" altLang="en-US" sz="2000" smtClean="0"/>
              <a:t>文本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4741015" y="4048045"/>
            <a:ext cx="657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07051" y="19010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07051" y="29491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07051" y="40018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31073" y="1838550"/>
            <a:ext cx="513080" cy="51308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3773498" y="1849019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/>
              <a:t>1</a:t>
            </a:r>
            <a:endParaRPr lang="zh-CN" altLang="en-US" sz="2800" b="1"/>
          </a:p>
        </p:txBody>
      </p:sp>
      <p:sp>
        <p:nvSpPr>
          <p:cNvPr id="32" name="椭圆 31"/>
          <p:cNvSpPr/>
          <p:nvPr/>
        </p:nvSpPr>
        <p:spPr>
          <a:xfrm>
            <a:off x="3731073" y="2884212"/>
            <a:ext cx="513080" cy="51308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773498" y="2894681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2</a:t>
            </a:r>
            <a:endParaRPr lang="zh-CN" altLang="en-US" sz="2800" b="1"/>
          </a:p>
        </p:txBody>
      </p:sp>
      <p:sp>
        <p:nvSpPr>
          <p:cNvPr id="34" name="椭圆 33"/>
          <p:cNvSpPr/>
          <p:nvPr/>
        </p:nvSpPr>
        <p:spPr>
          <a:xfrm>
            <a:off x="3731073" y="3928029"/>
            <a:ext cx="513080" cy="51308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773498" y="3938498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3</a:t>
            </a:r>
            <a:endParaRPr lang="zh-CN" altLang="en-US" sz="2800" b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3235440" y="1173478"/>
            <a:ext cx="7317453" cy="180702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1428414" y="1182521"/>
            <a:ext cx="2307770" cy="1807028"/>
            <a:chOff x="857146" y="1182521"/>
            <a:chExt cx="2307770" cy="1807028"/>
          </a:xfrm>
        </p:grpSpPr>
        <p:sp>
          <p:nvSpPr>
            <p:cNvPr id="2" name="矩形 1"/>
            <p:cNvSpPr/>
            <p:nvPr/>
          </p:nvSpPr>
          <p:spPr>
            <a:xfrm>
              <a:off x="857146" y="1182521"/>
              <a:ext cx="1807028" cy="180702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2624114" y="1835664"/>
              <a:ext cx="580862" cy="500743"/>
            </a:xfrm>
            <a:prstGeom prst="triangl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00252" y="331942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cxnSp>
        <p:nvCxnSpPr>
          <p:cNvPr id="12" name="直接连接符 11"/>
          <p:cNvCxnSpPr/>
          <p:nvPr/>
        </p:nvCxnSpPr>
        <p:spPr>
          <a:xfrm>
            <a:off x="1282262" y="3850154"/>
            <a:ext cx="9472824" cy="0"/>
          </a:xfrm>
          <a:prstGeom prst="line">
            <a:avLst/>
          </a:prstGeom>
          <a:ln w="28575">
            <a:solidFill>
              <a:srgbClr val="FE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36185" y="1624370"/>
            <a:ext cx="657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88861" y="3969827"/>
            <a:ext cx="902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r>
              <a:rPr lang="en-US" altLang="zh-CN" smtClean="0"/>
              <a:t>v</a:t>
            </a:r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624041" y="1550999"/>
            <a:ext cx="1415772" cy="1194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点击此处更换</a:t>
            </a:r>
            <a:r>
              <a:rPr lang="zh-CN" altLang="en-US" sz="2000" smtClean="0">
                <a:solidFill>
                  <a:schemeClr val="bg1"/>
                </a:solidFill>
              </a:rPr>
              <a:t>文本</a:t>
            </a:r>
            <a:endParaRPr lang="en-US" altLang="zh-CN" sz="2000" smtClean="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点击此处更换</a:t>
            </a:r>
            <a:r>
              <a:rPr lang="zh-CN" altLang="en-US" sz="2000" smtClean="0">
                <a:solidFill>
                  <a:schemeClr val="bg1"/>
                </a:solidFill>
              </a:rPr>
              <a:t>文本</a:t>
            </a:r>
            <a:endParaRPr lang="zh-C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32" y="1248474"/>
            <a:ext cx="3780238" cy="20876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9" y="3544007"/>
            <a:ext cx="3788008" cy="208765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00799" y="1248473"/>
            <a:ext cx="3788008" cy="2087652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99217" y="3544006"/>
            <a:ext cx="3788008" cy="2087652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99217" y="1248472"/>
            <a:ext cx="2624840" cy="2069475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97635" y="3562183"/>
            <a:ext cx="2624840" cy="2069475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88117" y="144851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点击此处更换</a:t>
            </a:r>
            <a:r>
              <a:rPr lang="zh-CN" altLang="en-US" sz="2400" smtClean="0">
                <a:solidFill>
                  <a:schemeClr val="bg1"/>
                </a:solidFill>
              </a:rPr>
              <a:t>文本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9326" y="1923189"/>
            <a:ext cx="3407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8745" y="373232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点击此处更换</a:t>
            </a:r>
            <a:r>
              <a:rPr lang="zh-CN" altLang="en-US" sz="2400" smtClean="0">
                <a:solidFill>
                  <a:schemeClr val="bg1"/>
                </a:solidFill>
              </a:rPr>
              <a:t>文本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33361" y="4207000"/>
            <a:ext cx="3407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35403" y="1579000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国庆节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63181" y="1579000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国庆节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01845" y="1579000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国庆节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13052" y="3843229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国庆节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40830" y="3843229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国庆节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379494" y="3843229"/>
            <a:ext cx="738664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</a:rPr>
              <a:t>国庆节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7008" y="27142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点击此处更换</a:t>
            </a:r>
            <a:r>
              <a:rPr lang="zh-CN" altLang="en-US" sz="3600" smtClean="0"/>
              <a:t>文本</a:t>
            </a:r>
            <a:endParaRPr lang="zh-CN" altLang="en-US" sz="3600"/>
          </a:p>
        </p:txBody>
      </p:sp>
      <p:sp>
        <p:nvSpPr>
          <p:cNvPr id="3" name="圆角矩形 2"/>
          <p:cNvSpPr/>
          <p:nvPr/>
        </p:nvSpPr>
        <p:spPr>
          <a:xfrm>
            <a:off x="5728138" y="1767405"/>
            <a:ext cx="735724" cy="735724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89034" y="194012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双括号 5"/>
          <p:cNvSpPr/>
          <p:nvPr/>
        </p:nvSpPr>
        <p:spPr>
          <a:xfrm>
            <a:off x="4045819" y="2769429"/>
            <a:ext cx="4100362" cy="562248"/>
          </a:xfrm>
          <a:prstGeom prst="bracketPair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4417" y="3467500"/>
            <a:ext cx="608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179820" y="194012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889034" y="2202072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79820" y="2202072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4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流程图: 过程 1"/>
          <p:cNvSpPr/>
          <p:nvPr/>
        </p:nvSpPr>
        <p:spPr>
          <a:xfrm>
            <a:off x="993274" y="1329611"/>
            <a:ext cx="3524297" cy="674915"/>
          </a:xfrm>
          <a:prstGeom prst="flowChartProcess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993273" y="2324765"/>
            <a:ext cx="4471355" cy="674915"/>
          </a:xfrm>
          <a:prstGeom prst="flowChartProcess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/>
          <p:cNvSpPr/>
          <p:nvPr/>
        </p:nvSpPr>
        <p:spPr>
          <a:xfrm>
            <a:off x="993273" y="3319919"/>
            <a:ext cx="6147756" cy="674915"/>
          </a:xfrm>
          <a:prstGeom prst="flowChartProcess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993273" y="4315073"/>
            <a:ext cx="10066613" cy="674915"/>
          </a:xfrm>
          <a:prstGeom prst="flowChartProcess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17571" y="1374680"/>
            <a:ext cx="422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5475514" y="2372910"/>
            <a:ext cx="4223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7141029" y="3364988"/>
            <a:ext cx="421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517571" y="4357066"/>
            <a:ext cx="421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>
                <a:solidFill>
                  <a:schemeClr val="bg1"/>
                </a:solidFill>
              </a:rPr>
              <a:t>点击此处更换</a:t>
            </a:r>
            <a:r>
              <a:rPr lang="zh-CN" altLang="en-US" sz="1600" smtClean="0">
                <a:solidFill>
                  <a:schemeClr val="bg1"/>
                </a:solidFill>
              </a:rPr>
              <a:t>文本点击</a:t>
            </a:r>
            <a:r>
              <a:rPr lang="zh-CN" altLang="en-US" sz="1600">
                <a:solidFill>
                  <a:schemeClr val="bg1"/>
                </a:solidFill>
              </a:rPr>
              <a:t>此处更换</a:t>
            </a:r>
            <a:r>
              <a:rPr lang="zh-CN" altLang="en-US" sz="1600" smtClean="0">
                <a:solidFill>
                  <a:schemeClr val="bg1"/>
                </a:solidFill>
              </a:rPr>
              <a:t>文本点击</a:t>
            </a:r>
            <a:r>
              <a:rPr lang="zh-CN" altLang="en-US" sz="1600">
                <a:solidFill>
                  <a:schemeClr val="bg1"/>
                </a:solidFill>
              </a:rPr>
              <a:t>此处更换</a:t>
            </a:r>
            <a:r>
              <a:rPr lang="zh-CN" altLang="en-US" sz="1600" smtClean="0">
                <a:solidFill>
                  <a:schemeClr val="bg1"/>
                </a:solidFill>
              </a:rPr>
              <a:t>文本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36483" y="137468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国庆节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64024" y="237059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国庆节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7601" y="33649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国庆节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29498" y="435706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国庆节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243905" y="1452887"/>
            <a:ext cx="439245" cy="439245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243905" y="2442599"/>
            <a:ext cx="439245" cy="439245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243905" y="3437751"/>
            <a:ext cx="439245" cy="439245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243905" y="4429830"/>
            <a:ext cx="439245" cy="439245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54014" y="240364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smtClean="0">
                <a:solidFill>
                  <a:srgbClr val="FE0000"/>
                </a:solidFill>
              </a:rPr>
              <a:t>目录</a:t>
            </a:r>
            <a:endParaRPr lang="zh-CN" altLang="en-US" sz="4800" b="1">
              <a:solidFill>
                <a:srgbClr val="FE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9576" y="3090446"/>
            <a:ext cx="128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smtClean="0">
                <a:solidFill>
                  <a:srgbClr val="FE0000"/>
                </a:solidFill>
              </a:rPr>
              <a:t>CONTENTS</a:t>
            </a:r>
            <a:endParaRPr lang="zh-CN" altLang="en-US" sz="1600">
              <a:solidFill>
                <a:srgbClr val="FE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5343" y="140062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点击此处更换</a:t>
            </a:r>
            <a:r>
              <a:rPr lang="zh-CN" altLang="en-US" sz="3200" smtClean="0"/>
              <a:t>文本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5595343" y="224553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点击此处更换</a:t>
            </a:r>
            <a:r>
              <a:rPr lang="zh-CN" altLang="en-US" sz="3200" smtClean="0"/>
              <a:t>文本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5595343" y="309044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点击此处更换</a:t>
            </a:r>
            <a:r>
              <a:rPr lang="zh-CN" altLang="en-US" sz="3200" smtClean="0"/>
              <a:t>文本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5595343" y="3935355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点击此处更换</a:t>
            </a:r>
            <a:r>
              <a:rPr lang="zh-CN" altLang="en-US" sz="3200" smtClean="0"/>
              <a:t>文本</a:t>
            </a:r>
            <a:endParaRPr lang="zh-CN" altLang="en-US" sz="3200"/>
          </a:p>
        </p:txBody>
      </p:sp>
      <p:sp>
        <p:nvSpPr>
          <p:cNvPr id="9" name="椭圆 8"/>
          <p:cNvSpPr/>
          <p:nvPr/>
        </p:nvSpPr>
        <p:spPr>
          <a:xfrm>
            <a:off x="5192110" y="1556380"/>
            <a:ext cx="273270" cy="273270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192110" y="4091107"/>
            <a:ext cx="273270" cy="273270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192110" y="3246198"/>
            <a:ext cx="273270" cy="273270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92110" y="2401289"/>
            <a:ext cx="273270" cy="273270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950327" y="2744974"/>
            <a:ext cx="420414" cy="420414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9" idx="2"/>
            <a:endCxn id="13" idx="6"/>
          </p:cNvCxnSpPr>
          <p:nvPr/>
        </p:nvCxnSpPr>
        <p:spPr>
          <a:xfrm flipH="1">
            <a:off x="4370741" y="1693015"/>
            <a:ext cx="821369" cy="1262166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2" idx="2"/>
            <a:endCxn id="13" idx="6"/>
          </p:cNvCxnSpPr>
          <p:nvPr/>
        </p:nvCxnSpPr>
        <p:spPr>
          <a:xfrm flipH="1">
            <a:off x="4370741" y="2537924"/>
            <a:ext cx="821369" cy="417257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1" idx="2"/>
            <a:endCxn id="13" idx="6"/>
          </p:cNvCxnSpPr>
          <p:nvPr/>
        </p:nvCxnSpPr>
        <p:spPr>
          <a:xfrm flipH="1" flipV="1">
            <a:off x="4370741" y="2955181"/>
            <a:ext cx="821369" cy="427652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2"/>
            <a:endCxn id="13" idx="6"/>
          </p:cNvCxnSpPr>
          <p:nvPr/>
        </p:nvCxnSpPr>
        <p:spPr>
          <a:xfrm flipH="1" flipV="1">
            <a:off x="4370741" y="2955181"/>
            <a:ext cx="821369" cy="1272561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480444" y="2282058"/>
            <a:ext cx="1606520" cy="1267363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21347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4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六边形 1"/>
          <p:cNvSpPr/>
          <p:nvPr/>
        </p:nvSpPr>
        <p:spPr>
          <a:xfrm>
            <a:off x="2727234" y="1958328"/>
            <a:ext cx="1439526" cy="1240970"/>
          </a:xfrm>
          <a:prstGeom prst="hexagon">
            <a:avLst/>
          </a:prstGeom>
          <a:solidFill>
            <a:srgbClr val="FE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3005037" y="3735262"/>
            <a:ext cx="883920" cy="762000"/>
          </a:xfrm>
          <a:prstGeom prst="hexagon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4050673" y="3477580"/>
            <a:ext cx="883920" cy="762000"/>
          </a:xfrm>
          <a:prstGeom prst="hexagon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>
            <a:off x="1959401" y="3477580"/>
            <a:ext cx="883920" cy="762000"/>
          </a:xfrm>
          <a:prstGeom prst="hexagon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46997" y="3199297"/>
            <a:ext cx="0" cy="417481"/>
          </a:xfrm>
          <a:prstGeom prst="straightConnector1">
            <a:avLst/>
          </a:prstGeom>
          <a:ln w="5715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2760806" y="3145347"/>
            <a:ext cx="287169" cy="417481"/>
          </a:xfrm>
          <a:prstGeom prst="straightConnector1">
            <a:avLst/>
          </a:prstGeom>
          <a:ln w="5715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826231" y="3145347"/>
            <a:ext cx="287169" cy="417481"/>
          </a:xfrm>
          <a:prstGeom prst="straightConnector1">
            <a:avLst/>
          </a:prstGeom>
          <a:ln w="5715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六边形 15"/>
          <p:cNvSpPr/>
          <p:nvPr/>
        </p:nvSpPr>
        <p:spPr>
          <a:xfrm>
            <a:off x="4891656" y="2696124"/>
            <a:ext cx="883920" cy="762000"/>
          </a:xfrm>
          <a:prstGeom prst="hexagon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1098630" y="2696124"/>
            <a:ext cx="883920" cy="762000"/>
          </a:xfrm>
          <a:prstGeom prst="hexagon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endCxn id="17" idx="0"/>
          </p:cNvCxnSpPr>
          <p:nvPr/>
        </p:nvCxnSpPr>
        <p:spPr>
          <a:xfrm flipH="1">
            <a:off x="1982550" y="2881169"/>
            <a:ext cx="921840" cy="195955"/>
          </a:xfrm>
          <a:prstGeom prst="straightConnector1">
            <a:avLst/>
          </a:prstGeom>
          <a:ln w="5715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6" idx="3"/>
          </p:cNvCxnSpPr>
          <p:nvPr/>
        </p:nvCxnSpPr>
        <p:spPr>
          <a:xfrm>
            <a:off x="4009418" y="2881169"/>
            <a:ext cx="882238" cy="195955"/>
          </a:xfrm>
          <a:prstGeom prst="straightConnector1">
            <a:avLst/>
          </a:prstGeom>
          <a:ln w="5715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252193" y="27942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/>
              <a:t>国</a:t>
            </a:r>
            <a:endParaRPr lang="zh-CN" altLang="en-US" sz="3200"/>
          </a:p>
        </p:txBody>
      </p:sp>
      <p:sp>
        <p:nvSpPr>
          <p:cNvPr id="26" name="文本框 25"/>
          <p:cNvSpPr txBox="1"/>
          <p:nvPr/>
        </p:nvSpPr>
        <p:spPr>
          <a:xfrm>
            <a:off x="2101966" y="35569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庆</a:t>
            </a:r>
            <a:endParaRPr lang="zh-CN" altLang="en-US" sz="3200"/>
          </a:p>
        </p:txBody>
      </p:sp>
      <p:sp>
        <p:nvSpPr>
          <p:cNvPr id="27" name="文本框 26"/>
          <p:cNvSpPr txBox="1"/>
          <p:nvPr/>
        </p:nvSpPr>
        <p:spPr>
          <a:xfrm>
            <a:off x="3152683" y="382387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节</a:t>
            </a:r>
            <a:endParaRPr lang="zh-CN" altLang="en-US" sz="3200"/>
          </a:p>
        </p:txBody>
      </p:sp>
      <p:sp>
        <p:nvSpPr>
          <p:cNvPr id="28" name="文本框 27"/>
          <p:cNvSpPr txBox="1"/>
          <p:nvPr/>
        </p:nvSpPr>
        <p:spPr>
          <a:xfrm>
            <a:off x="4206000" y="356619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快</a:t>
            </a:r>
            <a:endParaRPr lang="zh-CN" altLang="en-US" sz="3200"/>
          </a:p>
        </p:txBody>
      </p:sp>
      <p:sp>
        <p:nvSpPr>
          <p:cNvPr id="29" name="文本框 28"/>
          <p:cNvSpPr txBox="1"/>
          <p:nvPr/>
        </p:nvSpPr>
        <p:spPr>
          <a:xfrm>
            <a:off x="5036098" y="27942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/>
              <a:t>乐</a:t>
            </a:r>
            <a:endParaRPr lang="zh-CN" altLang="en-US" sz="3200"/>
          </a:p>
        </p:txBody>
      </p:sp>
      <p:sp>
        <p:nvSpPr>
          <p:cNvPr id="30" name="文本框 29"/>
          <p:cNvSpPr txBox="1"/>
          <p:nvPr/>
        </p:nvSpPr>
        <p:spPr>
          <a:xfrm>
            <a:off x="2901422" y="222867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</a:rPr>
              <a:t>庆祝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97486" y="164229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点击此处更换</a:t>
            </a:r>
            <a:r>
              <a:rPr lang="zh-CN" altLang="en-US" sz="2800" smtClean="0"/>
              <a:t>文本</a:t>
            </a:r>
            <a:endParaRPr lang="zh-CN" altLang="en-US" sz="2800"/>
          </a:p>
        </p:txBody>
      </p:sp>
      <p:sp>
        <p:nvSpPr>
          <p:cNvPr id="32" name="文本框 31"/>
          <p:cNvSpPr txBox="1"/>
          <p:nvPr/>
        </p:nvSpPr>
        <p:spPr>
          <a:xfrm>
            <a:off x="6490772" y="2413337"/>
            <a:ext cx="459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33" name="菱形 32"/>
          <p:cNvSpPr/>
          <p:nvPr/>
        </p:nvSpPr>
        <p:spPr>
          <a:xfrm>
            <a:off x="6792686" y="1790160"/>
            <a:ext cx="227494" cy="227494"/>
          </a:xfrm>
          <a:prstGeom prst="diamond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菱形 33"/>
          <p:cNvSpPr/>
          <p:nvPr/>
        </p:nvSpPr>
        <p:spPr>
          <a:xfrm>
            <a:off x="10232039" y="1790160"/>
            <a:ext cx="227494" cy="227494"/>
          </a:xfrm>
          <a:prstGeom prst="diamond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4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圆角矩形 1"/>
          <p:cNvSpPr/>
          <p:nvPr/>
        </p:nvSpPr>
        <p:spPr>
          <a:xfrm>
            <a:off x="1471364" y="1425634"/>
            <a:ext cx="3142725" cy="729343"/>
          </a:xfrm>
          <a:prstGeom prst="round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614090" y="1425634"/>
            <a:ext cx="707572" cy="729343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71364" y="2350356"/>
            <a:ext cx="3142725" cy="729343"/>
          </a:xfrm>
          <a:prstGeom prst="round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614090" y="2350356"/>
            <a:ext cx="707572" cy="729343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471364" y="3275078"/>
            <a:ext cx="3142725" cy="729343"/>
          </a:xfrm>
          <a:prstGeom prst="round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614090" y="3275078"/>
            <a:ext cx="707572" cy="729343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471364" y="4229807"/>
            <a:ext cx="3142725" cy="729343"/>
          </a:xfrm>
          <a:prstGeom prst="round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614090" y="4229807"/>
            <a:ext cx="707572" cy="729343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80314" y="1467139"/>
            <a:ext cx="552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780314" y="2391861"/>
            <a:ext cx="552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80314" y="3316583"/>
            <a:ext cx="552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780314" y="4271312"/>
            <a:ext cx="552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70358" y="149332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普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70358" y="24285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</a:rPr>
              <a:t>天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70358" y="334736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</a:rPr>
              <a:t>同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70358" y="429678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solidFill>
                  <a:schemeClr val="bg1"/>
                </a:solidFill>
              </a:rPr>
              <a:t>庆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07138" y="1601043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507138" y="2541075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507138" y="3465733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507138" y="4420526"/>
            <a:ext cx="31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4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grpSp>
        <p:nvGrpSpPr>
          <p:cNvPr id="32" name="组合 31"/>
          <p:cNvGrpSpPr/>
          <p:nvPr/>
        </p:nvGrpSpPr>
        <p:grpSpPr>
          <a:xfrm>
            <a:off x="988117" y="1279509"/>
            <a:ext cx="4691738" cy="3763825"/>
            <a:chOff x="988117" y="1279509"/>
            <a:chExt cx="4691738" cy="3763825"/>
          </a:xfrm>
          <a:blipFill>
            <a:blip r:embed="rId3"/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988117" y="1279509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35173" y="1279509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882229" y="1279509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829285" y="1279509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776341" y="1279509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88117" y="2232946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35173" y="2232946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2229" y="2232946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29285" y="2232946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776341" y="2232946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88117" y="3186383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935173" y="3186383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82229" y="3186383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29285" y="3186383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776341" y="3186383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88117" y="4139820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35173" y="4139820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882229" y="4139820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829285" y="4139820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776341" y="4139820"/>
              <a:ext cx="903514" cy="903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 flipH="1">
            <a:off x="7630886" y="1304470"/>
            <a:ext cx="0" cy="3763825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364853" y="1652630"/>
            <a:ext cx="1015663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en-US" altLang="zh-CN" smtClean="0"/>
          </a:p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en-US" altLang="zh-CN" smtClean="0"/>
          </a:p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9262940" y="1304470"/>
            <a:ext cx="0" cy="3763825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7996907" y="1652630"/>
            <a:ext cx="1015663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en-US" altLang="zh-CN" smtClean="0"/>
          </a:p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en-US" altLang="zh-CN" smtClean="0"/>
          </a:p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10894994" y="1304470"/>
            <a:ext cx="0" cy="3763825"/>
          </a:xfrm>
          <a:prstGeom prst="line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9628961" y="1652630"/>
            <a:ext cx="1015663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en-US" altLang="zh-CN" smtClean="0"/>
          </a:p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en-US" altLang="zh-CN" smtClean="0"/>
          </a:p>
          <a:p>
            <a:r>
              <a:rPr lang="zh-CN" altLang="en-US"/>
              <a:t>点击此处更换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42" name="菱形 41"/>
          <p:cNvSpPr/>
          <p:nvPr/>
        </p:nvSpPr>
        <p:spPr>
          <a:xfrm>
            <a:off x="7317176" y="2796594"/>
            <a:ext cx="679732" cy="679732"/>
          </a:xfrm>
          <a:prstGeom prst="diamond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菱形 42"/>
          <p:cNvSpPr/>
          <p:nvPr/>
        </p:nvSpPr>
        <p:spPr>
          <a:xfrm>
            <a:off x="8949231" y="2796594"/>
            <a:ext cx="679732" cy="679732"/>
          </a:xfrm>
          <a:prstGeom prst="diamond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菱形 43"/>
          <p:cNvSpPr/>
          <p:nvPr/>
        </p:nvSpPr>
        <p:spPr>
          <a:xfrm>
            <a:off x="10555128" y="2796594"/>
            <a:ext cx="679732" cy="679732"/>
          </a:xfrm>
          <a:prstGeom prst="diamond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417666" y="29027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国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31556" y="28922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</a:rPr>
              <a:t>庆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659282" y="29027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</a:rPr>
              <a:t>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169214" y="293913"/>
            <a:ext cx="923330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smtClean="0">
                <a:solidFill>
                  <a:schemeClr val="bg1"/>
                </a:solidFill>
              </a:rPr>
              <a:t>伟大中国母亲</a:t>
            </a:r>
            <a:endParaRPr lang="zh-CN" altLang="en-US" sz="48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80498" y="914398"/>
            <a:ext cx="923330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smtClean="0">
                <a:solidFill>
                  <a:schemeClr val="bg1"/>
                </a:solidFill>
              </a:rPr>
              <a:t>祝您生日快乐</a:t>
            </a:r>
            <a:endParaRPr lang="zh-CN" alt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55292"/>
          <a:stretch>
            <a:fillRect/>
          </a:stretch>
        </p:blipFill>
        <p:spPr>
          <a:xfrm>
            <a:off x="3690257" y="0"/>
            <a:ext cx="4811486" cy="32686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57008" y="339634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mtClean="0"/>
              <a:t>演示完毕感谢观看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786714" y="4114137"/>
            <a:ext cx="47732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汇报人：</a:t>
            </a:r>
            <a:r>
              <a:rPr lang="en-US" altLang="zh-CN" smtClean="0"/>
              <a:t>PPT</a:t>
            </a:r>
            <a:r>
              <a:rPr lang="zh-CN" altLang="en-US" smtClean="0"/>
              <a:t>汇   汇报时间：</a:t>
            </a:r>
            <a:r>
              <a:rPr lang="en-US" altLang="zh-CN" smtClean="0"/>
              <a:t>20XX</a:t>
            </a:r>
            <a:r>
              <a:rPr lang="zh-CN" altLang="en-US" smtClean="0"/>
              <a:t>年</a:t>
            </a:r>
            <a:r>
              <a:rPr lang="en-US" altLang="zh-CN" smtClean="0"/>
              <a:t>X</a:t>
            </a:r>
            <a:r>
              <a:rPr lang="zh-CN" altLang="en-US" smtClean="0"/>
              <a:t>月</a:t>
            </a:r>
            <a:r>
              <a:rPr lang="en-US" altLang="zh-CN" smtClean="0"/>
              <a:t>XX</a:t>
            </a:r>
            <a:r>
              <a:rPr lang="zh-CN" altLang="en-US" smtClean="0"/>
              <a:t>日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7008" y="27142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点击此处更换</a:t>
            </a:r>
            <a:r>
              <a:rPr lang="zh-CN" altLang="en-US" sz="3600" smtClean="0"/>
              <a:t>文本</a:t>
            </a:r>
            <a:endParaRPr lang="zh-CN" altLang="en-US" sz="3600"/>
          </a:p>
        </p:txBody>
      </p:sp>
      <p:sp>
        <p:nvSpPr>
          <p:cNvPr id="3" name="圆角矩形 2"/>
          <p:cNvSpPr/>
          <p:nvPr/>
        </p:nvSpPr>
        <p:spPr>
          <a:xfrm>
            <a:off x="5728138" y="1767405"/>
            <a:ext cx="735724" cy="735724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032938" y="207220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双括号 5"/>
          <p:cNvSpPr/>
          <p:nvPr/>
        </p:nvSpPr>
        <p:spPr>
          <a:xfrm>
            <a:off x="4045819" y="2769429"/>
            <a:ext cx="4100362" cy="562248"/>
          </a:xfrm>
          <a:prstGeom prst="bracketPair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4417" y="3467500"/>
            <a:ext cx="608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2" name="弦形 1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2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1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5" y="1312235"/>
            <a:ext cx="4864043" cy="32414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20775" y="1312235"/>
            <a:ext cx="888809" cy="3241428"/>
          </a:xfrm>
          <a:prstGeom prst="rect">
            <a:avLst/>
          </a:prstGeom>
          <a:solidFill>
            <a:srgbClr val="FE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511835" y="1084134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95731" y="1432971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点击此处更换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en-US" altLang="zh-CN" smtClean="0">
              <a:solidFill>
                <a:schemeClr val="bg1"/>
              </a:solidFill>
            </a:endParaRPr>
          </a:p>
          <a:p>
            <a:r>
              <a:rPr lang="zh-CN" altLang="en-US" smtClean="0">
                <a:solidFill>
                  <a:schemeClr val="bg1"/>
                </a:solidFill>
              </a:rPr>
              <a:t>点击</a:t>
            </a:r>
            <a:r>
              <a:rPr lang="zh-CN" altLang="en-US">
                <a:solidFill>
                  <a:schemeClr val="bg1"/>
                </a:solidFill>
              </a:rPr>
              <a:t>此处更换</a:t>
            </a:r>
            <a:r>
              <a:rPr lang="zh-CN" altLang="en-US" smtClean="0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3299" y="1230991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smtClean="0">
                <a:solidFill>
                  <a:srgbClr val="FE0000"/>
                </a:solidFill>
              </a:rPr>
              <a:t>点击更换文本</a:t>
            </a:r>
            <a:endParaRPr lang="zh-CN" altLang="en-US" sz="2000">
              <a:solidFill>
                <a:srgbClr val="FE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3299" y="1605482"/>
            <a:ext cx="53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511835" y="2261321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283299" y="2408178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smtClean="0">
                <a:solidFill>
                  <a:srgbClr val="FE0000"/>
                </a:solidFill>
              </a:rPr>
              <a:t>点击更换文本</a:t>
            </a:r>
            <a:endParaRPr lang="zh-CN" altLang="en-US" sz="2000">
              <a:solidFill>
                <a:srgbClr val="FE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83299" y="2782669"/>
            <a:ext cx="53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511835" y="3509972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283299" y="3611878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smtClean="0">
                <a:solidFill>
                  <a:srgbClr val="FE0000"/>
                </a:solidFill>
              </a:rPr>
              <a:t>点击更换文本</a:t>
            </a:r>
            <a:endParaRPr lang="zh-CN" altLang="en-US" sz="2000">
              <a:solidFill>
                <a:srgbClr val="FE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83299" y="3986369"/>
            <a:ext cx="53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587374" y="3353607"/>
            <a:ext cx="11016343" cy="45719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1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椭圆 1"/>
          <p:cNvSpPr/>
          <p:nvPr/>
        </p:nvSpPr>
        <p:spPr>
          <a:xfrm>
            <a:off x="1704547" y="2843455"/>
            <a:ext cx="1524000" cy="1020304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117547" y="2843455"/>
            <a:ext cx="1524000" cy="1020304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30547" y="2843455"/>
            <a:ext cx="1524000" cy="1020304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943547" y="2843455"/>
            <a:ext cx="1524000" cy="1020304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箭头 11"/>
          <p:cNvSpPr/>
          <p:nvPr/>
        </p:nvSpPr>
        <p:spPr>
          <a:xfrm>
            <a:off x="2393094" y="1496063"/>
            <a:ext cx="152400" cy="1372053"/>
          </a:xfrm>
          <a:prstGeom prst="upArrow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箭头 12"/>
          <p:cNvSpPr/>
          <p:nvPr/>
        </p:nvSpPr>
        <p:spPr>
          <a:xfrm>
            <a:off x="7219094" y="1496063"/>
            <a:ext cx="152400" cy="1372053"/>
          </a:xfrm>
          <a:prstGeom prst="upArrow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 flipV="1">
            <a:off x="4806094" y="3863759"/>
            <a:ext cx="152400" cy="1372053"/>
          </a:xfrm>
          <a:prstGeom prst="upArrow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 flipV="1">
            <a:off x="9629347" y="3863759"/>
            <a:ext cx="152400" cy="1372053"/>
          </a:xfrm>
          <a:prstGeom prst="upArrow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03159" y="149606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2575658" y="1864149"/>
            <a:ext cx="282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en-US" altLang="zh-CN" sz="1600" smtClean="0"/>
          </a:p>
          <a:p>
            <a:r>
              <a:rPr lang="zh-CN" altLang="en-US" sz="1600"/>
              <a:t>点击此处更换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7430179" y="149606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19" name="文本框 18"/>
          <p:cNvSpPr txBox="1"/>
          <p:nvPr/>
        </p:nvSpPr>
        <p:spPr>
          <a:xfrm>
            <a:off x="7402678" y="1864149"/>
            <a:ext cx="282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en-US" altLang="zh-CN" sz="1600" smtClean="0"/>
          </a:p>
          <a:p>
            <a:r>
              <a:rPr lang="zh-CN" altLang="en-US" sz="1600"/>
              <a:t>点击此处更换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3036533" y="40049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21" name="文本框 20"/>
          <p:cNvSpPr txBox="1"/>
          <p:nvPr/>
        </p:nvSpPr>
        <p:spPr>
          <a:xfrm>
            <a:off x="1956989" y="4373064"/>
            <a:ext cx="282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en-US" altLang="zh-CN" sz="1600" smtClean="0"/>
          </a:p>
          <a:p>
            <a:r>
              <a:rPr lang="zh-CN" altLang="en-US" sz="1600"/>
              <a:t>点击此处更换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7863553" y="400497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23" name="文本框 22"/>
          <p:cNvSpPr txBox="1"/>
          <p:nvPr/>
        </p:nvSpPr>
        <p:spPr>
          <a:xfrm>
            <a:off x="6784009" y="4373064"/>
            <a:ext cx="2823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点击此处更换</a:t>
            </a:r>
            <a:r>
              <a:rPr lang="zh-CN" altLang="en-US" sz="1600" smtClean="0"/>
              <a:t>文本点击</a:t>
            </a:r>
            <a:r>
              <a:rPr lang="zh-CN" altLang="en-US" sz="1600"/>
              <a:t>此处更换</a:t>
            </a:r>
            <a:r>
              <a:rPr lang="zh-CN" altLang="en-US" sz="1600" smtClean="0"/>
              <a:t>文本</a:t>
            </a:r>
            <a:endParaRPr lang="en-US" altLang="zh-CN" sz="1600" smtClean="0"/>
          </a:p>
          <a:p>
            <a:r>
              <a:rPr lang="zh-CN" altLang="en-US" sz="1600"/>
              <a:t>点击此处更换</a:t>
            </a:r>
            <a:r>
              <a:rPr lang="zh-CN" altLang="en-US" sz="1600" smtClean="0"/>
              <a:t>文本</a:t>
            </a:r>
            <a:endParaRPr lang="zh-CN" altLang="en-US" sz="1600"/>
          </a:p>
        </p:txBody>
      </p:sp>
      <p:sp>
        <p:nvSpPr>
          <p:cNvPr id="24" name="文本框 23"/>
          <p:cNvSpPr txBox="1"/>
          <p:nvPr/>
        </p:nvSpPr>
        <p:spPr>
          <a:xfrm>
            <a:off x="2117733" y="29858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mtClean="0">
                <a:solidFill>
                  <a:schemeClr val="bg1"/>
                </a:solidFill>
              </a:rPr>
              <a:t>普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30733" y="29858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天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43733" y="29858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同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56733" y="29858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庆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1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grpSp>
        <p:nvGrpSpPr>
          <p:cNvPr id="64" name="组合 63"/>
          <p:cNvGrpSpPr/>
          <p:nvPr/>
        </p:nvGrpSpPr>
        <p:grpSpPr>
          <a:xfrm>
            <a:off x="955050" y="1936854"/>
            <a:ext cx="10317122" cy="1904122"/>
            <a:chOff x="955050" y="1936854"/>
            <a:chExt cx="10317122" cy="1904122"/>
          </a:xfrm>
        </p:grpSpPr>
        <p:sp>
          <p:nvSpPr>
            <p:cNvPr id="39" name="矩形 38"/>
            <p:cNvSpPr/>
            <p:nvPr/>
          </p:nvSpPr>
          <p:spPr>
            <a:xfrm>
              <a:off x="4523453" y="2518801"/>
              <a:ext cx="173294" cy="74022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7495253" y="2518801"/>
              <a:ext cx="173294" cy="74022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955050" y="1936854"/>
              <a:ext cx="10317122" cy="1904122"/>
              <a:chOff x="955050" y="1936854"/>
              <a:chExt cx="10317122" cy="1904122"/>
            </a:xfrm>
          </p:grpSpPr>
          <p:sp>
            <p:nvSpPr>
              <p:cNvPr id="38" name="空心弧 37"/>
              <p:cNvSpPr/>
              <p:nvPr/>
            </p:nvSpPr>
            <p:spPr>
              <a:xfrm>
                <a:off x="4523453" y="1936854"/>
                <a:ext cx="1163894" cy="1163894"/>
              </a:xfrm>
              <a:prstGeom prst="blockArc">
                <a:avLst>
                  <a:gd name="adj1" fmla="val 10800000"/>
                  <a:gd name="adj2" fmla="val 59822"/>
                  <a:gd name="adj3" fmla="val 14592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V="1">
                <a:off x="3532853" y="2677082"/>
                <a:ext cx="1163894" cy="1163894"/>
              </a:xfrm>
              <a:prstGeom prst="blockArc">
                <a:avLst>
                  <a:gd name="adj1" fmla="val 10800000"/>
                  <a:gd name="adj2" fmla="val 59822"/>
                  <a:gd name="adj3" fmla="val 14592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H="1" flipV="1">
                <a:off x="5514053" y="1936854"/>
                <a:ext cx="1163894" cy="1163894"/>
              </a:xfrm>
              <a:prstGeom prst="blockArc">
                <a:avLst>
                  <a:gd name="adj1" fmla="val 10800000"/>
                  <a:gd name="adj2" fmla="val 59822"/>
                  <a:gd name="adj3" fmla="val 14592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空心弧 41"/>
              <p:cNvSpPr/>
              <p:nvPr/>
            </p:nvSpPr>
            <p:spPr>
              <a:xfrm>
                <a:off x="6504653" y="1936854"/>
                <a:ext cx="1163894" cy="1163894"/>
              </a:xfrm>
              <a:prstGeom prst="blockArc">
                <a:avLst>
                  <a:gd name="adj1" fmla="val 10800000"/>
                  <a:gd name="adj2" fmla="val 59822"/>
                  <a:gd name="adj3" fmla="val 14592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空心弧 43"/>
              <p:cNvSpPr/>
              <p:nvPr/>
            </p:nvSpPr>
            <p:spPr>
              <a:xfrm flipV="1">
                <a:off x="7495253" y="2677082"/>
                <a:ext cx="1163894" cy="1163894"/>
              </a:xfrm>
              <a:prstGeom prst="blockArc">
                <a:avLst>
                  <a:gd name="adj1" fmla="val 10800000"/>
                  <a:gd name="adj2" fmla="val 59822"/>
                  <a:gd name="adj3" fmla="val 14592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空心弧 44"/>
              <p:cNvSpPr/>
              <p:nvPr/>
            </p:nvSpPr>
            <p:spPr>
              <a:xfrm>
                <a:off x="3023789" y="2921572"/>
                <a:ext cx="674914" cy="674914"/>
              </a:xfrm>
              <a:prstGeom prst="blockArc">
                <a:avLst>
                  <a:gd name="adj1" fmla="val 15632261"/>
                  <a:gd name="adj2" fmla="val 0"/>
                  <a:gd name="adj3" fmla="val 25000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955050" y="2917923"/>
                <a:ext cx="2406196" cy="172458"/>
              </a:xfrm>
              <a:prstGeom prst="rect">
                <a:avLst/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空心弧 46"/>
              <p:cNvSpPr/>
              <p:nvPr/>
            </p:nvSpPr>
            <p:spPr>
              <a:xfrm flipH="1">
                <a:off x="8485853" y="2921572"/>
                <a:ext cx="674914" cy="674914"/>
              </a:xfrm>
              <a:prstGeom prst="blockArc">
                <a:avLst>
                  <a:gd name="adj1" fmla="val 15632261"/>
                  <a:gd name="adj2" fmla="val 0"/>
                  <a:gd name="adj3" fmla="val 25000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865976" y="2917923"/>
                <a:ext cx="2406196" cy="172458"/>
              </a:xfrm>
              <a:prstGeom prst="rect">
                <a:avLst/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9" name="椭圆 48"/>
          <p:cNvSpPr/>
          <p:nvPr/>
        </p:nvSpPr>
        <p:spPr>
          <a:xfrm>
            <a:off x="4855832" y="1778573"/>
            <a:ext cx="499136" cy="499136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837032" y="1778573"/>
            <a:ext cx="499136" cy="499136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827632" y="3536176"/>
            <a:ext cx="499136" cy="499136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3870310" y="3536176"/>
            <a:ext cx="499136" cy="499136"/>
          </a:xfrm>
          <a:prstGeom prst="ellipse">
            <a:avLst/>
          </a:prstGeom>
          <a:solidFill>
            <a:srgbClr val="FE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2775441" y="13666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56" name="文本框 55"/>
          <p:cNvSpPr txBox="1"/>
          <p:nvPr/>
        </p:nvSpPr>
        <p:spPr>
          <a:xfrm>
            <a:off x="1316767" y="1704879"/>
            <a:ext cx="318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827137" y="13666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58" name="文本框 57"/>
          <p:cNvSpPr txBox="1"/>
          <p:nvPr/>
        </p:nvSpPr>
        <p:spPr>
          <a:xfrm>
            <a:off x="7827632" y="1704879"/>
            <a:ext cx="318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1952962" y="37328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60" name="文本框 59"/>
          <p:cNvSpPr txBox="1"/>
          <p:nvPr/>
        </p:nvSpPr>
        <p:spPr>
          <a:xfrm>
            <a:off x="1953457" y="4071024"/>
            <a:ext cx="318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903399" y="37328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/>
              <a:t>点击更换文本</a:t>
            </a:r>
            <a:endParaRPr lang="zh-CN" altLang="en-US" sz="2000"/>
          </a:p>
        </p:txBody>
      </p:sp>
      <p:sp>
        <p:nvSpPr>
          <p:cNvPr id="62" name="文本框 61"/>
          <p:cNvSpPr txBox="1"/>
          <p:nvPr/>
        </p:nvSpPr>
        <p:spPr>
          <a:xfrm>
            <a:off x="5903894" y="4071024"/>
            <a:ext cx="318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1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17" name="任意多边形 16"/>
          <p:cNvSpPr/>
          <p:nvPr/>
        </p:nvSpPr>
        <p:spPr>
          <a:xfrm>
            <a:off x="1046821" y="1281827"/>
            <a:ext cx="2074855" cy="1235759"/>
          </a:xfrm>
          <a:custGeom>
            <a:gdLst>
              <a:gd name="connsiteX0" fmla="*/ 2400300 w 2601685"/>
              <a:gd name="connsiteY0" fmla="*/ 0 h 1586585"/>
              <a:gd name="connsiteX1" fmla="*/ 2601685 w 2601685"/>
              <a:gd name="connsiteY1" fmla="*/ 201386 h 1586585"/>
              <a:gd name="connsiteX2" fmla="*/ 2400300 w 2601685"/>
              <a:gd name="connsiteY2" fmla="*/ 402771 h 1586585"/>
              <a:gd name="connsiteX3" fmla="*/ 2400300 w 2601685"/>
              <a:gd name="connsiteY3" fmla="*/ 302078 h 1586585"/>
              <a:gd name="connsiteX4" fmla="*/ 548169 w 2601685"/>
              <a:gd name="connsiteY4" fmla="*/ 302078 h 1586585"/>
              <a:gd name="connsiteX5" fmla="*/ 481443 w 2601685"/>
              <a:gd name="connsiteY5" fmla="*/ 307796 h 1586585"/>
              <a:gd name="connsiteX6" fmla="*/ 303636 w 2601685"/>
              <a:gd name="connsiteY6" fmla="*/ 402710 h 1586585"/>
              <a:gd name="connsiteX7" fmla="*/ 211586 w 2601685"/>
              <a:gd name="connsiteY7" fmla="*/ 582016 h 1586585"/>
              <a:gd name="connsiteX8" fmla="*/ 207586 w 2601685"/>
              <a:gd name="connsiteY8" fmla="*/ 639528 h 1586585"/>
              <a:gd name="connsiteX9" fmla="*/ 209654 w 2601685"/>
              <a:gd name="connsiteY9" fmla="*/ 639528 h 1586585"/>
              <a:gd name="connsiteX10" fmla="*/ 209654 w 2601685"/>
              <a:gd name="connsiteY10" fmla="*/ 1043356 h 1586585"/>
              <a:gd name="connsiteX11" fmla="*/ 207659 w 2601685"/>
              <a:gd name="connsiteY11" fmla="*/ 1043356 h 1586585"/>
              <a:gd name="connsiteX12" fmla="*/ 211586 w 2601685"/>
              <a:gd name="connsiteY12" fmla="*/ 1099812 h 1586585"/>
              <a:gd name="connsiteX13" fmla="*/ 303636 w 2601685"/>
              <a:gd name="connsiteY13" fmla="*/ 1279118 h 1586585"/>
              <a:gd name="connsiteX14" fmla="*/ 481443 w 2601685"/>
              <a:gd name="connsiteY14" fmla="*/ 1374032 h 1586585"/>
              <a:gd name="connsiteX15" fmla="*/ 544285 w 2601685"/>
              <a:gd name="connsiteY15" fmla="*/ 1379417 h 1586585"/>
              <a:gd name="connsiteX16" fmla="*/ 544285 w 2601685"/>
              <a:gd name="connsiteY16" fmla="*/ 1377032 h 1586585"/>
              <a:gd name="connsiteX17" fmla="*/ 1298125 w 2601685"/>
              <a:gd name="connsiteY17" fmla="*/ 1377032 h 1586585"/>
              <a:gd name="connsiteX18" fmla="*/ 1162440 w 2601685"/>
              <a:gd name="connsiteY18" fmla="*/ 1585528 h 1586585"/>
              <a:gd name="connsiteX19" fmla="*/ 1407082 w 2601685"/>
              <a:gd name="connsiteY19" fmla="*/ 1585528 h 1586585"/>
              <a:gd name="connsiteX20" fmla="*/ 1407082 w 2601685"/>
              <a:gd name="connsiteY20" fmla="*/ 1586585 h 1586585"/>
              <a:gd name="connsiteX21" fmla="*/ 544285 w 2601685"/>
              <a:gd name="connsiteY21" fmla="*/ 1586585 h 1586585"/>
              <a:gd name="connsiteX22" fmla="*/ 544285 w 2601685"/>
              <a:gd name="connsiteY22" fmla="*/ 1585758 h 1586585"/>
              <a:gd name="connsiteX23" fmla="*/ 442978 w 2601685"/>
              <a:gd name="connsiteY23" fmla="*/ 1577077 h 1586585"/>
              <a:gd name="connsiteX24" fmla="*/ 156341 w 2601685"/>
              <a:gd name="connsiteY24" fmla="*/ 1424068 h 1586585"/>
              <a:gd name="connsiteX25" fmla="*/ 7950 w 2601685"/>
              <a:gd name="connsiteY25" fmla="*/ 1135013 h 1586585"/>
              <a:gd name="connsiteX26" fmla="*/ 1575 w 2601685"/>
              <a:gd name="connsiteY26" fmla="*/ 1043356 h 1586585"/>
              <a:gd name="connsiteX27" fmla="*/ 0 w 2601685"/>
              <a:gd name="connsiteY27" fmla="*/ 1043356 h 1586585"/>
              <a:gd name="connsiteX28" fmla="*/ 0 w 2601685"/>
              <a:gd name="connsiteY28" fmla="*/ 639528 h 1586585"/>
              <a:gd name="connsiteX29" fmla="*/ 1501 w 2601685"/>
              <a:gd name="connsiteY29" fmla="*/ 639528 h 1586585"/>
              <a:gd name="connsiteX30" fmla="*/ 7950 w 2601685"/>
              <a:gd name="connsiteY30" fmla="*/ 546815 h 1586585"/>
              <a:gd name="connsiteX31" fmla="*/ 156341 w 2601685"/>
              <a:gd name="connsiteY31" fmla="*/ 257760 h 1586585"/>
              <a:gd name="connsiteX32" fmla="*/ 553104 w 2601685"/>
              <a:gd name="connsiteY32" fmla="*/ 95314 h 1586585"/>
              <a:gd name="connsiteX33" fmla="*/ 553017 w 2601685"/>
              <a:gd name="connsiteY33" fmla="*/ 100693 h 1586585"/>
              <a:gd name="connsiteX34" fmla="*/ 2400300 w 2601685"/>
              <a:gd name="connsiteY34" fmla="*/ 100693 h 1586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01685" h="1586585">
                <a:moveTo>
                  <a:pt x="2400300" y="0"/>
                </a:moveTo>
                <a:lnTo>
                  <a:pt x="2601685" y="201386"/>
                </a:lnTo>
                <a:lnTo>
                  <a:pt x="2400300" y="402771"/>
                </a:lnTo>
                <a:lnTo>
                  <a:pt x="2400300" y="302078"/>
                </a:lnTo>
                <a:lnTo>
                  <a:pt x="548169" y="302078"/>
                </a:lnTo>
                <a:lnTo>
                  <a:pt x="481443" y="307796"/>
                </a:lnTo>
                <a:cubicBezTo>
                  <a:pt x="414419" y="320493"/>
                  <a:pt x="352235" y="353325"/>
                  <a:pt x="303636" y="402710"/>
                </a:cubicBezTo>
                <a:cubicBezTo>
                  <a:pt x="255037" y="452094"/>
                  <a:pt x="223207" y="514797"/>
                  <a:pt x="211586" y="582016"/>
                </a:cubicBezTo>
                <a:lnTo>
                  <a:pt x="207586" y="639528"/>
                </a:lnTo>
                <a:lnTo>
                  <a:pt x="209654" y="639528"/>
                </a:lnTo>
                <a:lnTo>
                  <a:pt x="209654" y="1043356"/>
                </a:lnTo>
                <a:lnTo>
                  <a:pt x="207659" y="1043356"/>
                </a:lnTo>
                <a:lnTo>
                  <a:pt x="211586" y="1099812"/>
                </a:lnTo>
                <a:cubicBezTo>
                  <a:pt x="223207" y="1167031"/>
                  <a:pt x="255037" y="1229733"/>
                  <a:pt x="303636" y="1279118"/>
                </a:cubicBezTo>
                <a:cubicBezTo>
                  <a:pt x="352235" y="1328503"/>
                  <a:pt x="414419" y="1361335"/>
                  <a:pt x="481443" y="1374032"/>
                </a:cubicBezTo>
                <a:lnTo>
                  <a:pt x="544285" y="1379417"/>
                </a:lnTo>
                <a:lnTo>
                  <a:pt x="544285" y="1377032"/>
                </a:lnTo>
                <a:lnTo>
                  <a:pt x="1298125" y="1377032"/>
                </a:lnTo>
                <a:lnTo>
                  <a:pt x="1162440" y="1585528"/>
                </a:lnTo>
                <a:lnTo>
                  <a:pt x="1407082" y="1585528"/>
                </a:lnTo>
                <a:lnTo>
                  <a:pt x="1407082" y="1586585"/>
                </a:lnTo>
                <a:lnTo>
                  <a:pt x="544285" y="1586585"/>
                </a:lnTo>
                <a:lnTo>
                  <a:pt x="544285" y="1585758"/>
                </a:lnTo>
                <a:lnTo>
                  <a:pt x="442978" y="1577077"/>
                </a:lnTo>
                <a:cubicBezTo>
                  <a:pt x="334931" y="1556608"/>
                  <a:pt x="234686" y="1503681"/>
                  <a:pt x="156341" y="1424068"/>
                </a:cubicBezTo>
                <a:cubicBezTo>
                  <a:pt x="77996" y="1344455"/>
                  <a:pt x="26684" y="1243374"/>
                  <a:pt x="7950" y="1135013"/>
                </a:cubicBezTo>
                <a:lnTo>
                  <a:pt x="1575" y="1043356"/>
                </a:lnTo>
                <a:lnTo>
                  <a:pt x="0" y="1043356"/>
                </a:lnTo>
                <a:lnTo>
                  <a:pt x="0" y="639528"/>
                </a:lnTo>
                <a:lnTo>
                  <a:pt x="1501" y="639528"/>
                </a:lnTo>
                <a:lnTo>
                  <a:pt x="7950" y="546815"/>
                </a:lnTo>
                <a:cubicBezTo>
                  <a:pt x="26684" y="438453"/>
                  <a:pt x="77996" y="337372"/>
                  <a:pt x="156341" y="257760"/>
                </a:cubicBezTo>
                <a:cubicBezTo>
                  <a:pt x="260801" y="151610"/>
                  <a:pt x="404195" y="92901"/>
                  <a:pt x="553104" y="95314"/>
                </a:cubicBezTo>
                <a:lnTo>
                  <a:pt x="553017" y="100693"/>
                </a:lnTo>
                <a:lnTo>
                  <a:pt x="2400300" y="100693"/>
                </a:lnTo>
                <a:close/>
              </a:path>
            </a:pathLst>
          </a:cu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2367736" y="2811120"/>
            <a:ext cx="2074855" cy="1235759"/>
          </a:xfrm>
          <a:custGeom>
            <a:gdLst>
              <a:gd name="connsiteX0" fmla="*/ 2400300 w 2601685"/>
              <a:gd name="connsiteY0" fmla="*/ 0 h 1586585"/>
              <a:gd name="connsiteX1" fmla="*/ 2601685 w 2601685"/>
              <a:gd name="connsiteY1" fmla="*/ 201386 h 1586585"/>
              <a:gd name="connsiteX2" fmla="*/ 2400300 w 2601685"/>
              <a:gd name="connsiteY2" fmla="*/ 402771 h 1586585"/>
              <a:gd name="connsiteX3" fmla="*/ 2400300 w 2601685"/>
              <a:gd name="connsiteY3" fmla="*/ 302078 h 1586585"/>
              <a:gd name="connsiteX4" fmla="*/ 548169 w 2601685"/>
              <a:gd name="connsiteY4" fmla="*/ 302078 h 1586585"/>
              <a:gd name="connsiteX5" fmla="*/ 481443 w 2601685"/>
              <a:gd name="connsiteY5" fmla="*/ 307796 h 1586585"/>
              <a:gd name="connsiteX6" fmla="*/ 303636 w 2601685"/>
              <a:gd name="connsiteY6" fmla="*/ 402710 h 1586585"/>
              <a:gd name="connsiteX7" fmla="*/ 211586 w 2601685"/>
              <a:gd name="connsiteY7" fmla="*/ 582016 h 1586585"/>
              <a:gd name="connsiteX8" fmla="*/ 207586 w 2601685"/>
              <a:gd name="connsiteY8" fmla="*/ 639528 h 1586585"/>
              <a:gd name="connsiteX9" fmla="*/ 209654 w 2601685"/>
              <a:gd name="connsiteY9" fmla="*/ 639528 h 1586585"/>
              <a:gd name="connsiteX10" fmla="*/ 209654 w 2601685"/>
              <a:gd name="connsiteY10" fmla="*/ 1043356 h 1586585"/>
              <a:gd name="connsiteX11" fmla="*/ 207659 w 2601685"/>
              <a:gd name="connsiteY11" fmla="*/ 1043356 h 1586585"/>
              <a:gd name="connsiteX12" fmla="*/ 211586 w 2601685"/>
              <a:gd name="connsiteY12" fmla="*/ 1099812 h 1586585"/>
              <a:gd name="connsiteX13" fmla="*/ 303636 w 2601685"/>
              <a:gd name="connsiteY13" fmla="*/ 1279118 h 1586585"/>
              <a:gd name="connsiteX14" fmla="*/ 481443 w 2601685"/>
              <a:gd name="connsiteY14" fmla="*/ 1374032 h 1586585"/>
              <a:gd name="connsiteX15" fmla="*/ 544285 w 2601685"/>
              <a:gd name="connsiteY15" fmla="*/ 1379417 h 1586585"/>
              <a:gd name="connsiteX16" fmla="*/ 544285 w 2601685"/>
              <a:gd name="connsiteY16" fmla="*/ 1377032 h 1586585"/>
              <a:gd name="connsiteX17" fmla="*/ 1298125 w 2601685"/>
              <a:gd name="connsiteY17" fmla="*/ 1377032 h 1586585"/>
              <a:gd name="connsiteX18" fmla="*/ 1162440 w 2601685"/>
              <a:gd name="connsiteY18" fmla="*/ 1585528 h 1586585"/>
              <a:gd name="connsiteX19" fmla="*/ 1407082 w 2601685"/>
              <a:gd name="connsiteY19" fmla="*/ 1585528 h 1586585"/>
              <a:gd name="connsiteX20" fmla="*/ 1407082 w 2601685"/>
              <a:gd name="connsiteY20" fmla="*/ 1586585 h 1586585"/>
              <a:gd name="connsiteX21" fmla="*/ 544285 w 2601685"/>
              <a:gd name="connsiteY21" fmla="*/ 1586585 h 1586585"/>
              <a:gd name="connsiteX22" fmla="*/ 544285 w 2601685"/>
              <a:gd name="connsiteY22" fmla="*/ 1585758 h 1586585"/>
              <a:gd name="connsiteX23" fmla="*/ 442978 w 2601685"/>
              <a:gd name="connsiteY23" fmla="*/ 1577077 h 1586585"/>
              <a:gd name="connsiteX24" fmla="*/ 156341 w 2601685"/>
              <a:gd name="connsiteY24" fmla="*/ 1424068 h 1586585"/>
              <a:gd name="connsiteX25" fmla="*/ 7950 w 2601685"/>
              <a:gd name="connsiteY25" fmla="*/ 1135013 h 1586585"/>
              <a:gd name="connsiteX26" fmla="*/ 1575 w 2601685"/>
              <a:gd name="connsiteY26" fmla="*/ 1043356 h 1586585"/>
              <a:gd name="connsiteX27" fmla="*/ 0 w 2601685"/>
              <a:gd name="connsiteY27" fmla="*/ 1043356 h 1586585"/>
              <a:gd name="connsiteX28" fmla="*/ 0 w 2601685"/>
              <a:gd name="connsiteY28" fmla="*/ 639528 h 1586585"/>
              <a:gd name="connsiteX29" fmla="*/ 1501 w 2601685"/>
              <a:gd name="connsiteY29" fmla="*/ 639528 h 1586585"/>
              <a:gd name="connsiteX30" fmla="*/ 7950 w 2601685"/>
              <a:gd name="connsiteY30" fmla="*/ 546815 h 1586585"/>
              <a:gd name="connsiteX31" fmla="*/ 156341 w 2601685"/>
              <a:gd name="connsiteY31" fmla="*/ 257760 h 1586585"/>
              <a:gd name="connsiteX32" fmla="*/ 553104 w 2601685"/>
              <a:gd name="connsiteY32" fmla="*/ 95314 h 1586585"/>
              <a:gd name="connsiteX33" fmla="*/ 553017 w 2601685"/>
              <a:gd name="connsiteY33" fmla="*/ 100693 h 1586585"/>
              <a:gd name="connsiteX34" fmla="*/ 2400300 w 2601685"/>
              <a:gd name="connsiteY34" fmla="*/ 100693 h 1586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01685" h="1586585">
                <a:moveTo>
                  <a:pt x="2400300" y="0"/>
                </a:moveTo>
                <a:lnTo>
                  <a:pt x="2601685" y="201386"/>
                </a:lnTo>
                <a:lnTo>
                  <a:pt x="2400300" y="402771"/>
                </a:lnTo>
                <a:lnTo>
                  <a:pt x="2400300" y="302078"/>
                </a:lnTo>
                <a:lnTo>
                  <a:pt x="548169" y="302078"/>
                </a:lnTo>
                <a:lnTo>
                  <a:pt x="481443" y="307796"/>
                </a:lnTo>
                <a:cubicBezTo>
                  <a:pt x="414419" y="320493"/>
                  <a:pt x="352235" y="353325"/>
                  <a:pt x="303636" y="402710"/>
                </a:cubicBezTo>
                <a:cubicBezTo>
                  <a:pt x="255037" y="452094"/>
                  <a:pt x="223207" y="514797"/>
                  <a:pt x="211586" y="582016"/>
                </a:cubicBezTo>
                <a:lnTo>
                  <a:pt x="207586" y="639528"/>
                </a:lnTo>
                <a:lnTo>
                  <a:pt x="209654" y="639528"/>
                </a:lnTo>
                <a:lnTo>
                  <a:pt x="209654" y="1043356"/>
                </a:lnTo>
                <a:lnTo>
                  <a:pt x="207659" y="1043356"/>
                </a:lnTo>
                <a:lnTo>
                  <a:pt x="211586" y="1099812"/>
                </a:lnTo>
                <a:cubicBezTo>
                  <a:pt x="223207" y="1167031"/>
                  <a:pt x="255037" y="1229733"/>
                  <a:pt x="303636" y="1279118"/>
                </a:cubicBezTo>
                <a:cubicBezTo>
                  <a:pt x="352235" y="1328503"/>
                  <a:pt x="414419" y="1361335"/>
                  <a:pt x="481443" y="1374032"/>
                </a:cubicBezTo>
                <a:lnTo>
                  <a:pt x="544285" y="1379417"/>
                </a:lnTo>
                <a:lnTo>
                  <a:pt x="544285" y="1377032"/>
                </a:lnTo>
                <a:lnTo>
                  <a:pt x="1298125" y="1377032"/>
                </a:lnTo>
                <a:lnTo>
                  <a:pt x="1162440" y="1585528"/>
                </a:lnTo>
                <a:lnTo>
                  <a:pt x="1407082" y="1585528"/>
                </a:lnTo>
                <a:lnTo>
                  <a:pt x="1407082" y="1586585"/>
                </a:lnTo>
                <a:lnTo>
                  <a:pt x="544285" y="1586585"/>
                </a:lnTo>
                <a:lnTo>
                  <a:pt x="544285" y="1585758"/>
                </a:lnTo>
                <a:lnTo>
                  <a:pt x="442978" y="1577077"/>
                </a:lnTo>
                <a:cubicBezTo>
                  <a:pt x="334931" y="1556608"/>
                  <a:pt x="234686" y="1503681"/>
                  <a:pt x="156341" y="1424068"/>
                </a:cubicBezTo>
                <a:cubicBezTo>
                  <a:pt x="77996" y="1344455"/>
                  <a:pt x="26684" y="1243374"/>
                  <a:pt x="7950" y="1135013"/>
                </a:cubicBezTo>
                <a:lnTo>
                  <a:pt x="1575" y="1043356"/>
                </a:lnTo>
                <a:lnTo>
                  <a:pt x="0" y="1043356"/>
                </a:lnTo>
                <a:lnTo>
                  <a:pt x="0" y="639528"/>
                </a:lnTo>
                <a:lnTo>
                  <a:pt x="1501" y="639528"/>
                </a:lnTo>
                <a:lnTo>
                  <a:pt x="7950" y="546815"/>
                </a:lnTo>
                <a:cubicBezTo>
                  <a:pt x="26684" y="438453"/>
                  <a:pt x="77996" y="337372"/>
                  <a:pt x="156341" y="257760"/>
                </a:cubicBezTo>
                <a:cubicBezTo>
                  <a:pt x="260801" y="151610"/>
                  <a:pt x="404195" y="92901"/>
                  <a:pt x="553104" y="95314"/>
                </a:cubicBezTo>
                <a:lnTo>
                  <a:pt x="553017" y="100693"/>
                </a:lnTo>
                <a:lnTo>
                  <a:pt x="2400300" y="100693"/>
                </a:lnTo>
                <a:close/>
              </a:path>
            </a:pathLst>
          </a:cu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121676" y="4340413"/>
            <a:ext cx="2074855" cy="1235759"/>
          </a:xfrm>
          <a:custGeom>
            <a:gdLst>
              <a:gd name="connsiteX0" fmla="*/ 2400300 w 2601685"/>
              <a:gd name="connsiteY0" fmla="*/ 0 h 1586585"/>
              <a:gd name="connsiteX1" fmla="*/ 2601685 w 2601685"/>
              <a:gd name="connsiteY1" fmla="*/ 201386 h 1586585"/>
              <a:gd name="connsiteX2" fmla="*/ 2400300 w 2601685"/>
              <a:gd name="connsiteY2" fmla="*/ 402771 h 1586585"/>
              <a:gd name="connsiteX3" fmla="*/ 2400300 w 2601685"/>
              <a:gd name="connsiteY3" fmla="*/ 302078 h 1586585"/>
              <a:gd name="connsiteX4" fmla="*/ 548169 w 2601685"/>
              <a:gd name="connsiteY4" fmla="*/ 302078 h 1586585"/>
              <a:gd name="connsiteX5" fmla="*/ 481443 w 2601685"/>
              <a:gd name="connsiteY5" fmla="*/ 307796 h 1586585"/>
              <a:gd name="connsiteX6" fmla="*/ 303636 w 2601685"/>
              <a:gd name="connsiteY6" fmla="*/ 402710 h 1586585"/>
              <a:gd name="connsiteX7" fmla="*/ 211586 w 2601685"/>
              <a:gd name="connsiteY7" fmla="*/ 582016 h 1586585"/>
              <a:gd name="connsiteX8" fmla="*/ 207586 w 2601685"/>
              <a:gd name="connsiteY8" fmla="*/ 639528 h 1586585"/>
              <a:gd name="connsiteX9" fmla="*/ 209654 w 2601685"/>
              <a:gd name="connsiteY9" fmla="*/ 639528 h 1586585"/>
              <a:gd name="connsiteX10" fmla="*/ 209654 w 2601685"/>
              <a:gd name="connsiteY10" fmla="*/ 1043356 h 1586585"/>
              <a:gd name="connsiteX11" fmla="*/ 207659 w 2601685"/>
              <a:gd name="connsiteY11" fmla="*/ 1043356 h 1586585"/>
              <a:gd name="connsiteX12" fmla="*/ 211586 w 2601685"/>
              <a:gd name="connsiteY12" fmla="*/ 1099812 h 1586585"/>
              <a:gd name="connsiteX13" fmla="*/ 303636 w 2601685"/>
              <a:gd name="connsiteY13" fmla="*/ 1279118 h 1586585"/>
              <a:gd name="connsiteX14" fmla="*/ 481443 w 2601685"/>
              <a:gd name="connsiteY14" fmla="*/ 1374032 h 1586585"/>
              <a:gd name="connsiteX15" fmla="*/ 544285 w 2601685"/>
              <a:gd name="connsiteY15" fmla="*/ 1379417 h 1586585"/>
              <a:gd name="connsiteX16" fmla="*/ 544285 w 2601685"/>
              <a:gd name="connsiteY16" fmla="*/ 1377032 h 1586585"/>
              <a:gd name="connsiteX17" fmla="*/ 1298125 w 2601685"/>
              <a:gd name="connsiteY17" fmla="*/ 1377032 h 1586585"/>
              <a:gd name="connsiteX18" fmla="*/ 1162440 w 2601685"/>
              <a:gd name="connsiteY18" fmla="*/ 1585528 h 1586585"/>
              <a:gd name="connsiteX19" fmla="*/ 1407082 w 2601685"/>
              <a:gd name="connsiteY19" fmla="*/ 1585528 h 1586585"/>
              <a:gd name="connsiteX20" fmla="*/ 1407082 w 2601685"/>
              <a:gd name="connsiteY20" fmla="*/ 1586585 h 1586585"/>
              <a:gd name="connsiteX21" fmla="*/ 544285 w 2601685"/>
              <a:gd name="connsiteY21" fmla="*/ 1586585 h 1586585"/>
              <a:gd name="connsiteX22" fmla="*/ 544285 w 2601685"/>
              <a:gd name="connsiteY22" fmla="*/ 1585758 h 1586585"/>
              <a:gd name="connsiteX23" fmla="*/ 442978 w 2601685"/>
              <a:gd name="connsiteY23" fmla="*/ 1577077 h 1586585"/>
              <a:gd name="connsiteX24" fmla="*/ 156341 w 2601685"/>
              <a:gd name="connsiteY24" fmla="*/ 1424068 h 1586585"/>
              <a:gd name="connsiteX25" fmla="*/ 7950 w 2601685"/>
              <a:gd name="connsiteY25" fmla="*/ 1135013 h 1586585"/>
              <a:gd name="connsiteX26" fmla="*/ 1575 w 2601685"/>
              <a:gd name="connsiteY26" fmla="*/ 1043356 h 1586585"/>
              <a:gd name="connsiteX27" fmla="*/ 0 w 2601685"/>
              <a:gd name="connsiteY27" fmla="*/ 1043356 h 1586585"/>
              <a:gd name="connsiteX28" fmla="*/ 0 w 2601685"/>
              <a:gd name="connsiteY28" fmla="*/ 639528 h 1586585"/>
              <a:gd name="connsiteX29" fmla="*/ 1501 w 2601685"/>
              <a:gd name="connsiteY29" fmla="*/ 639528 h 1586585"/>
              <a:gd name="connsiteX30" fmla="*/ 7950 w 2601685"/>
              <a:gd name="connsiteY30" fmla="*/ 546815 h 1586585"/>
              <a:gd name="connsiteX31" fmla="*/ 156341 w 2601685"/>
              <a:gd name="connsiteY31" fmla="*/ 257760 h 1586585"/>
              <a:gd name="connsiteX32" fmla="*/ 553104 w 2601685"/>
              <a:gd name="connsiteY32" fmla="*/ 95314 h 1586585"/>
              <a:gd name="connsiteX33" fmla="*/ 553017 w 2601685"/>
              <a:gd name="connsiteY33" fmla="*/ 100693 h 1586585"/>
              <a:gd name="connsiteX34" fmla="*/ 2400300 w 2601685"/>
              <a:gd name="connsiteY34" fmla="*/ 100693 h 1586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01685" h="1586585">
                <a:moveTo>
                  <a:pt x="2400300" y="0"/>
                </a:moveTo>
                <a:lnTo>
                  <a:pt x="2601685" y="201386"/>
                </a:lnTo>
                <a:lnTo>
                  <a:pt x="2400300" y="402771"/>
                </a:lnTo>
                <a:lnTo>
                  <a:pt x="2400300" y="302078"/>
                </a:lnTo>
                <a:lnTo>
                  <a:pt x="548169" y="302078"/>
                </a:lnTo>
                <a:lnTo>
                  <a:pt x="481443" y="307796"/>
                </a:lnTo>
                <a:cubicBezTo>
                  <a:pt x="414419" y="320493"/>
                  <a:pt x="352235" y="353325"/>
                  <a:pt x="303636" y="402710"/>
                </a:cubicBezTo>
                <a:cubicBezTo>
                  <a:pt x="255037" y="452094"/>
                  <a:pt x="223207" y="514797"/>
                  <a:pt x="211586" y="582016"/>
                </a:cubicBezTo>
                <a:lnTo>
                  <a:pt x="207586" y="639528"/>
                </a:lnTo>
                <a:lnTo>
                  <a:pt x="209654" y="639528"/>
                </a:lnTo>
                <a:lnTo>
                  <a:pt x="209654" y="1043356"/>
                </a:lnTo>
                <a:lnTo>
                  <a:pt x="207659" y="1043356"/>
                </a:lnTo>
                <a:lnTo>
                  <a:pt x="211586" y="1099812"/>
                </a:lnTo>
                <a:cubicBezTo>
                  <a:pt x="223207" y="1167031"/>
                  <a:pt x="255037" y="1229733"/>
                  <a:pt x="303636" y="1279118"/>
                </a:cubicBezTo>
                <a:cubicBezTo>
                  <a:pt x="352235" y="1328503"/>
                  <a:pt x="414419" y="1361335"/>
                  <a:pt x="481443" y="1374032"/>
                </a:cubicBezTo>
                <a:lnTo>
                  <a:pt x="544285" y="1379417"/>
                </a:lnTo>
                <a:lnTo>
                  <a:pt x="544285" y="1377032"/>
                </a:lnTo>
                <a:lnTo>
                  <a:pt x="1298125" y="1377032"/>
                </a:lnTo>
                <a:lnTo>
                  <a:pt x="1162440" y="1585528"/>
                </a:lnTo>
                <a:lnTo>
                  <a:pt x="1407082" y="1585528"/>
                </a:lnTo>
                <a:lnTo>
                  <a:pt x="1407082" y="1586585"/>
                </a:lnTo>
                <a:lnTo>
                  <a:pt x="544285" y="1586585"/>
                </a:lnTo>
                <a:lnTo>
                  <a:pt x="544285" y="1585758"/>
                </a:lnTo>
                <a:lnTo>
                  <a:pt x="442978" y="1577077"/>
                </a:lnTo>
                <a:cubicBezTo>
                  <a:pt x="334931" y="1556608"/>
                  <a:pt x="234686" y="1503681"/>
                  <a:pt x="156341" y="1424068"/>
                </a:cubicBezTo>
                <a:cubicBezTo>
                  <a:pt x="77996" y="1344455"/>
                  <a:pt x="26684" y="1243374"/>
                  <a:pt x="7950" y="1135013"/>
                </a:cubicBezTo>
                <a:lnTo>
                  <a:pt x="1575" y="1043356"/>
                </a:lnTo>
                <a:lnTo>
                  <a:pt x="0" y="1043356"/>
                </a:lnTo>
                <a:lnTo>
                  <a:pt x="0" y="639528"/>
                </a:lnTo>
                <a:lnTo>
                  <a:pt x="1501" y="639528"/>
                </a:lnTo>
                <a:lnTo>
                  <a:pt x="7950" y="546815"/>
                </a:lnTo>
                <a:cubicBezTo>
                  <a:pt x="26684" y="438453"/>
                  <a:pt x="77996" y="337372"/>
                  <a:pt x="156341" y="257760"/>
                </a:cubicBezTo>
                <a:cubicBezTo>
                  <a:pt x="260801" y="151610"/>
                  <a:pt x="404195" y="92901"/>
                  <a:pt x="553104" y="95314"/>
                </a:cubicBezTo>
                <a:lnTo>
                  <a:pt x="553017" y="100693"/>
                </a:lnTo>
                <a:lnTo>
                  <a:pt x="2400300" y="100693"/>
                </a:lnTo>
                <a:close/>
              </a:path>
            </a:pathLst>
          </a:cu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444607" y="1709207"/>
            <a:ext cx="4153420" cy="468086"/>
            <a:chOff x="1738521" y="1709207"/>
            <a:chExt cx="4153420" cy="468086"/>
          </a:xfrm>
        </p:grpSpPr>
        <p:sp>
          <p:nvSpPr>
            <p:cNvPr id="20" name="五边形 19"/>
            <p:cNvSpPr/>
            <p:nvPr/>
          </p:nvSpPr>
          <p:spPr>
            <a:xfrm>
              <a:off x="1738521" y="1709207"/>
              <a:ext cx="925653" cy="468086"/>
            </a:xfrm>
            <a:prstGeom prst="homePlat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>
              <a:stCxn id="20" idx="3"/>
            </p:cNvCxnSpPr>
            <p:nvPr/>
          </p:nvCxnSpPr>
          <p:spPr>
            <a:xfrm>
              <a:off x="2664174" y="1943250"/>
              <a:ext cx="3018169" cy="0"/>
            </a:xfrm>
            <a:prstGeom prst="line">
              <a:avLst/>
            </a:prstGeom>
            <a:ln w="28575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690704" y="1842631"/>
              <a:ext cx="201237" cy="201237"/>
            </a:xfrm>
            <a:prstGeom prst="ellips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23852" y="3231964"/>
            <a:ext cx="4153420" cy="468086"/>
            <a:chOff x="1738521" y="1709207"/>
            <a:chExt cx="4153420" cy="468086"/>
          </a:xfrm>
        </p:grpSpPr>
        <p:sp>
          <p:nvSpPr>
            <p:cNvPr id="26" name="五边形 25"/>
            <p:cNvSpPr/>
            <p:nvPr/>
          </p:nvSpPr>
          <p:spPr>
            <a:xfrm>
              <a:off x="1738521" y="1709207"/>
              <a:ext cx="925653" cy="468086"/>
            </a:xfrm>
            <a:prstGeom prst="homePlat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3"/>
            </p:cNvCxnSpPr>
            <p:nvPr/>
          </p:nvCxnSpPr>
          <p:spPr>
            <a:xfrm>
              <a:off x="2664174" y="1943250"/>
              <a:ext cx="3018169" cy="0"/>
            </a:xfrm>
            <a:prstGeom prst="line">
              <a:avLst/>
            </a:prstGeom>
            <a:ln w="28575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5690704" y="1842631"/>
              <a:ext cx="201237" cy="201237"/>
            </a:xfrm>
            <a:prstGeom prst="ellips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86804" y="4753814"/>
            <a:ext cx="4153420" cy="468086"/>
            <a:chOff x="1738521" y="1709207"/>
            <a:chExt cx="4153420" cy="468086"/>
          </a:xfrm>
        </p:grpSpPr>
        <p:sp>
          <p:nvSpPr>
            <p:cNvPr id="30" name="五边形 29"/>
            <p:cNvSpPr/>
            <p:nvPr/>
          </p:nvSpPr>
          <p:spPr>
            <a:xfrm>
              <a:off x="1738521" y="1709207"/>
              <a:ext cx="925653" cy="468086"/>
            </a:xfrm>
            <a:prstGeom prst="homePlat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30" idx="3"/>
            </p:cNvCxnSpPr>
            <p:nvPr/>
          </p:nvCxnSpPr>
          <p:spPr>
            <a:xfrm>
              <a:off x="2664174" y="1943250"/>
              <a:ext cx="3018169" cy="0"/>
            </a:xfrm>
            <a:prstGeom prst="line">
              <a:avLst/>
            </a:prstGeom>
            <a:ln w="28575">
              <a:solidFill>
                <a:srgbClr val="F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5690704" y="1842631"/>
              <a:ext cx="201237" cy="201237"/>
            </a:xfrm>
            <a:prstGeom prst="ellipse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680794" y="125534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点击更换文本</a:t>
            </a:r>
            <a:endParaRPr lang="zh-CN" altLang="en-US" sz="2400"/>
          </a:p>
        </p:txBody>
      </p:sp>
      <p:sp>
        <p:nvSpPr>
          <p:cNvPr id="34" name="文本框 33"/>
          <p:cNvSpPr txBox="1"/>
          <p:nvPr/>
        </p:nvSpPr>
        <p:spPr>
          <a:xfrm>
            <a:off x="5680794" y="1701875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696200" y="423897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点击更换文本</a:t>
            </a:r>
            <a:endParaRPr lang="zh-CN" altLang="en-US" sz="2400"/>
          </a:p>
        </p:txBody>
      </p:sp>
      <p:sp>
        <p:nvSpPr>
          <p:cNvPr id="38" name="文本框 37"/>
          <p:cNvSpPr txBox="1"/>
          <p:nvPr/>
        </p:nvSpPr>
        <p:spPr>
          <a:xfrm>
            <a:off x="7696200" y="4685500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906201" y="275796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/>
              <a:t>点击更换文本</a:t>
            </a:r>
            <a:endParaRPr lang="zh-CN" altLang="en-US" sz="2400"/>
          </a:p>
        </p:txBody>
      </p:sp>
      <p:sp>
        <p:nvSpPr>
          <p:cNvPr id="40" name="文本框 39"/>
          <p:cNvSpPr txBox="1"/>
          <p:nvPr/>
        </p:nvSpPr>
        <p:spPr>
          <a:xfrm>
            <a:off x="6906201" y="3204489"/>
            <a:ext cx="378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626528" y="168163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mtClean="0">
                <a:solidFill>
                  <a:schemeClr val="bg1"/>
                </a:solidFill>
              </a:rPr>
              <a:t>1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924346" y="322145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2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82014" y="472624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</a:rPr>
              <a:t>3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7008" y="2714221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点击此处更换</a:t>
            </a:r>
            <a:r>
              <a:rPr lang="zh-CN" altLang="en-US" sz="3600" smtClean="0"/>
              <a:t>文本</a:t>
            </a:r>
            <a:endParaRPr lang="zh-CN" altLang="en-US" sz="3600"/>
          </a:p>
        </p:txBody>
      </p:sp>
      <p:sp>
        <p:nvSpPr>
          <p:cNvPr id="3" name="圆角矩形 2"/>
          <p:cNvSpPr/>
          <p:nvPr/>
        </p:nvSpPr>
        <p:spPr>
          <a:xfrm>
            <a:off x="5728138" y="1767405"/>
            <a:ext cx="735724" cy="735724"/>
          </a:xfrm>
          <a:prstGeom prst="round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42438" y="1874085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双括号 5"/>
          <p:cNvSpPr/>
          <p:nvPr/>
        </p:nvSpPr>
        <p:spPr>
          <a:xfrm>
            <a:off x="4045819" y="2769429"/>
            <a:ext cx="4100362" cy="562248"/>
          </a:xfrm>
          <a:prstGeom prst="bracketPair">
            <a:avLst/>
          </a:prstGeom>
          <a:ln w="28575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54417" y="3467500"/>
            <a:ext cx="608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  <a:p>
            <a:pPr algn="just"/>
            <a:r>
              <a:rPr lang="zh-CN" altLang="en-US"/>
              <a:t>点击此处更换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24284" y="2269478"/>
            <a:ext cx="126124" cy="1261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40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1"/>
          <a:stretch>
            <a:fillRect/>
          </a:stretch>
        </p:blipFill>
        <p:spPr>
          <a:xfrm>
            <a:off x="0" y="3500464"/>
            <a:ext cx="12192000" cy="3357536"/>
          </a:xfrm>
          <a:prstGeom prst="rect">
            <a:avLst/>
          </a:prstGeom>
        </p:spPr>
      </p:pic>
      <p:sp>
        <p:nvSpPr>
          <p:cNvPr id="3" name="弦形 2"/>
          <p:cNvSpPr/>
          <p:nvPr/>
        </p:nvSpPr>
        <p:spPr>
          <a:xfrm rot="6135665">
            <a:off x="651233" y="346506"/>
            <a:ext cx="673769" cy="673769"/>
          </a:xfrm>
          <a:prstGeom prst="chord">
            <a:avLst>
              <a:gd name="adj1" fmla="val 2700000"/>
              <a:gd name="adj2" fmla="val 17451259"/>
            </a:avLst>
          </a:prstGeom>
          <a:noFill/>
          <a:ln w="190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>
            <a:off x="704749" y="865582"/>
            <a:ext cx="3241609" cy="0"/>
          </a:xfrm>
          <a:prstGeom prst="line">
            <a:avLst/>
          </a:prstGeom>
          <a:ln w="19050">
            <a:solidFill>
              <a:srgbClr val="F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5559" y="3525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2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1340735" y="38103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/>
              <a:t>点击此处更换</a:t>
            </a:r>
            <a:r>
              <a:rPr lang="zh-CN" altLang="en-US" sz="2400" smtClean="0"/>
              <a:t>文本</a:t>
            </a:r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7829695" y="937277"/>
            <a:ext cx="2035628" cy="4712409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74" y="1627147"/>
            <a:ext cx="4674075" cy="262916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965791" y="3674480"/>
            <a:ext cx="5719497" cy="690691"/>
            <a:chOff x="5965791" y="3674480"/>
            <a:chExt cx="5719497" cy="690691"/>
          </a:xfrm>
          <a:solidFill>
            <a:schemeClr val="bg1">
              <a:lumMod val="65000"/>
            </a:schemeClr>
          </a:solidFill>
        </p:grpSpPr>
        <p:sp>
          <p:nvSpPr>
            <p:cNvPr id="9" name="矩形 8"/>
            <p:cNvSpPr/>
            <p:nvPr/>
          </p:nvSpPr>
          <p:spPr>
            <a:xfrm>
              <a:off x="6305694" y="4256314"/>
              <a:ext cx="5083629" cy="1088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空心弧 9"/>
            <p:cNvSpPr/>
            <p:nvPr/>
          </p:nvSpPr>
          <p:spPr>
            <a:xfrm flipV="1">
              <a:off x="5965791" y="3674480"/>
              <a:ext cx="679805" cy="679805"/>
            </a:xfrm>
            <a:prstGeom prst="blockArc">
              <a:avLst>
                <a:gd name="adj1" fmla="val 13066624"/>
                <a:gd name="adj2" fmla="val 16295671"/>
                <a:gd name="adj3" fmla="val 14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flipH="1" flipV="1">
              <a:off x="11005483" y="3674480"/>
              <a:ext cx="679805" cy="679805"/>
            </a:xfrm>
            <a:prstGeom prst="blockArc">
              <a:avLst>
                <a:gd name="adj1" fmla="val 13066624"/>
                <a:gd name="adj2" fmla="val 16295671"/>
                <a:gd name="adj3" fmla="val 147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340735" y="1297182"/>
            <a:ext cx="2360408" cy="566057"/>
          </a:xfrm>
          <a:prstGeom prst="rect">
            <a:avLst/>
          </a:prstGeom>
          <a:solidFill>
            <a:srgbClr val="FE00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415011" y="13493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</a:rPr>
              <a:t>点击更换文本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73524" y="2259694"/>
            <a:ext cx="369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673524" y="3477580"/>
            <a:ext cx="369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文本点击</a:t>
            </a:r>
            <a:r>
              <a:rPr lang="zh-CN" altLang="en-US"/>
              <a:t>此处更换</a:t>
            </a:r>
            <a:r>
              <a:rPr lang="zh-CN" altLang="en-US" smtClean="0"/>
              <a:t>文本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340735" y="2210739"/>
            <a:ext cx="214336" cy="570592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40735" y="3368653"/>
            <a:ext cx="214336" cy="570592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227</Paragraphs>
  <Slides>26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微软雅黑</vt:lpstr>
      <vt:lpstr>等线 Light</vt:lpstr>
      <vt:lpstr>等线</vt:lpstr>
      <vt:lpstr>Wingdings</vt:lpstr>
      <vt:lpstr>Meiryo</vt:lpstr>
      <vt:lpstr>Calibri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27</cp:revision>
  <dcterms:created xsi:type="dcterms:W3CDTF">2017-09-26T04:27:00Z</dcterms:created>
  <dcterms:modified xsi:type="dcterms:W3CDTF">2023-05-08T06:46:21Z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