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5" r:id="rId2"/>
  </p:sldMasterIdLst>
  <p:notesMasterIdLst>
    <p:notesMasterId r:id="rId3"/>
  </p:notesMasterIdLst>
  <p:handoutMasterIdLst>
    <p:handoutMasterId r:id="rId4"/>
  </p:handoutMasterIdLst>
  <p:sldIdLst>
    <p:sldId id="439" r:id="rId5"/>
    <p:sldId id="437" r:id="rId6"/>
    <p:sldId id="440" r:id="rId7"/>
    <p:sldId id="432" r:id="rId8"/>
    <p:sldId id="409" r:id="rId9"/>
    <p:sldId id="431" r:id="rId10"/>
    <p:sldId id="427" r:id="rId11"/>
    <p:sldId id="441" r:id="rId12"/>
    <p:sldId id="433" r:id="rId13"/>
    <p:sldId id="423" r:id="rId14"/>
    <p:sldId id="434" r:id="rId15"/>
    <p:sldId id="422" r:id="rId16"/>
    <p:sldId id="421" r:id="rId17"/>
    <p:sldId id="442" r:id="rId18"/>
    <p:sldId id="429" r:id="rId19"/>
    <p:sldId id="435" r:id="rId20"/>
    <p:sldId id="424" r:id="rId21"/>
    <p:sldId id="430" r:id="rId22"/>
    <p:sldId id="443" r:id="rId23"/>
    <p:sldId id="408" r:id="rId24"/>
    <p:sldId id="425" r:id="rId25"/>
    <p:sldId id="428" r:id="rId26"/>
    <p:sldId id="426" r:id="rId27"/>
    <p:sldId id="444" r:id="rId28"/>
    <p:sldId id="463" r:id="rId29"/>
    <p:sldId id="490" r:id="rId30"/>
  </p:sldIdLst>
  <p:sldSz cx="9144000" cy="5143500" type="screen16x9"/>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5" autoAdjust="0"/>
    <p:restoredTop sz="94660" autoAdjust="0"/>
  </p:normalViewPr>
  <p:slideViewPr>
    <p:cSldViewPr>
      <p:cViewPr varScale="1">
        <p:scale>
          <a:sx n="139" d="100"/>
          <a:sy n="139" d="100"/>
        </p:scale>
        <p:origin x="1236" y="1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tags" Target="tags/tag6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26</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3000" p14:dur="700">
        <p:fade/>
      </p:transition>
    </mc:Choice>
    <mc:Fallback>
      <p:transition spd="med" advTm="3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3000" p14:dur="700">
        <p:fade/>
      </p:transition>
    </mc:Choice>
    <mc:Fallback>
      <p:transition spd="med" advTm="300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3000" p14:dur="700">
        <p:fade/>
      </p:transition>
    </mc:Choice>
    <mc:Fallback>
      <p:transition spd="med" advTm="3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Tm="3000" p14:dur="700">
        <p:fade/>
      </p:transition>
    </mc:Choice>
    <mc:Fallback>
      <p:transition spd="med" advTm="3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Tm="3000" p14:dur="700">
        <p:fade/>
      </p:transition>
    </mc:Choice>
    <mc:Fallback>
      <p:transition spd="med" advTm="3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slideLayout" Target="../slideLayouts/slideLayout15.xml" /><Relationship Id="rId11" Type="http://schemas.openxmlformats.org/officeDocument/2006/relationships/slideLayout" Target="../slideLayouts/slideLayout16.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7.xml" /><Relationship Id="rId3" Type="http://schemas.openxmlformats.org/officeDocument/2006/relationships/slideLayout" Target="../slideLayouts/slideLayout8.xml" /><Relationship Id="rId4" Type="http://schemas.openxmlformats.org/officeDocument/2006/relationships/slideLayout" Target="../slideLayouts/slideLayout9.xml" /><Relationship Id="rId5" Type="http://schemas.openxmlformats.org/officeDocument/2006/relationships/slideLayout" Target="../slideLayouts/slideLayout10.xml" /><Relationship Id="rId6" Type="http://schemas.openxmlformats.org/officeDocument/2006/relationships/slideLayout" Target="../slideLayouts/slideLayout11.xml" /><Relationship Id="rId7" Type="http://schemas.openxmlformats.org/officeDocument/2006/relationships/slideLayout" Target="../slideLayouts/slideLayout12.xml" /><Relationship Id="rId8" Type="http://schemas.openxmlformats.org/officeDocument/2006/relationships/slideLayout" Target="../slideLayouts/slideLayout13.xml" /><Relationship Id="rId9"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mc:Choice xmlns:p14="http://schemas.microsoft.com/office/powerpoint/2010/main" Requires="p14">
      <p:transition spd="med" advTm="3000" p14:dur="700">
        <p:fade/>
      </p:transition>
    </mc:Choice>
    <mc:Fallback>
      <p:transition spd="med" advTm="3000">
        <p:fade/>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7.xml" /><Relationship Id="rId3" Type="http://schemas.openxmlformats.org/officeDocument/2006/relationships/notesSlide" Target="../notesSlides/notesSlide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8.xml" /><Relationship Id="rId3"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9.xml" /><Relationship Id="rId3" Type="http://schemas.openxmlformats.org/officeDocument/2006/relationships/notesSlide" Target="../notesSlides/notesSlide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image" Target="../media/image14.jpeg" /><Relationship Id="rId11" Type="http://schemas.openxmlformats.org/officeDocument/2006/relationships/image" Target="../media/image15.jpeg" /><Relationship Id="rId2" Type="http://schemas.openxmlformats.org/officeDocument/2006/relationships/themeOverride" Target="../theme/themeOverride10.xml" /><Relationship Id="rId3" Type="http://schemas.openxmlformats.org/officeDocument/2006/relationships/notesSlide" Target="../notesSlides/notesSlide12.xml" /><Relationship Id="rId4" Type="http://schemas.openxmlformats.org/officeDocument/2006/relationships/image" Target="../media/image8.jpeg" /><Relationship Id="rId5" Type="http://schemas.openxmlformats.org/officeDocument/2006/relationships/image" Target="../media/image9.jpeg" /><Relationship Id="rId6" Type="http://schemas.openxmlformats.org/officeDocument/2006/relationships/image" Target="../media/image10.jpeg" /><Relationship Id="rId7" Type="http://schemas.openxmlformats.org/officeDocument/2006/relationships/image" Target="../media/image11.jpeg" /><Relationship Id="rId8" Type="http://schemas.openxmlformats.org/officeDocument/2006/relationships/image" Target="../media/image12.jpeg" /><Relationship Id="rId9" Type="http://schemas.openxmlformats.org/officeDocument/2006/relationships/image" Target="../media/image1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11.xml" /><Relationship Id="rId3" Type="http://schemas.openxmlformats.org/officeDocument/2006/relationships/notesSlide" Target="../notesSlides/notesSlide1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12.xml" /><Relationship Id="rId3" Type="http://schemas.openxmlformats.org/officeDocument/2006/relationships/notesSlide" Target="../notesSlides/notesSlide1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13.xml" /><Relationship Id="rId3" Type="http://schemas.openxmlformats.org/officeDocument/2006/relationships/notesSlide" Target="../notesSlides/notesSlide1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14.xml" /><Relationship Id="rId3" Type="http://schemas.openxmlformats.org/officeDocument/2006/relationships/notesSlide" Target="../notesSlides/notesSlide1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Override" Target="../theme/themeOverride1.xml" /><Relationship Id="rId3" Type="http://schemas.openxmlformats.org/officeDocument/2006/relationships/notesSlide" Target="../notesSlides/notesSlide1.xml" /><Relationship Id="rId4" Type="http://schemas.openxmlformats.org/officeDocument/2006/relationships/image" Target="../media/image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15.xml" /><Relationship Id="rId3" Type="http://schemas.openxmlformats.org/officeDocument/2006/relationships/notesSlide" Target="../notesSlides/notesSlide1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16.xml" /><Relationship Id="rId3" Type="http://schemas.openxmlformats.org/officeDocument/2006/relationships/notesSlide" Target="../notesSlides/notesSlide2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17.xml" /><Relationship Id="rId3" Type="http://schemas.openxmlformats.org/officeDocument/2006/relationships/notesSlide" Target="../notesSlides/notesSlide2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18.xml" /><Relationship Id="rId3" Type="http://schemas.openxmlformats.org/officeDocument/2006/relationships/notesSlide" Target="../notesSlides/notesSlide22.xml" /><Relationship Id="rId4" Type="http://schemas.openxmlformats.org/officeDocument/2006/relationships/image" Target="../media/image16.jpeg" /><Relationship Id="rId5" Type="http://schemas.openxmlformats.org/officeDocument/2006/relationships/image" Target="../media/image17.jpeg" /><Relationship Id="rId6" Type="http://schemas.openxmlformats.org/officeDocument/2006/relationships/image" Target="../media/image1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9.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image" Target="../media/image1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2.xml" /><Relationship Id="rId3" Type="http://schemas.openxmlformats.org/officeDocument/2006/relationships/notesSlide" Target="../notesSlides/notesSlide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3.xml" /><Relationship Id="rId3" Type="http://schemas.openxmlformats.org/officeDocument/2006/relationships/notesSlide" Target="../notesSlides/notesSlide4.xml" /><Relationship Id="rId4" Type="http://schemas.openxmlformats.org/officeDocument/2006/relationships/image" Target="../media/image3.jpeg" /><Relationship Id="rId5" Type="http://schemas.openxmlformats.org/officeDocument/2006/relationships/image" Target="../media/image4.jpeg" /><Relationship Id="rId6" Type="http://schemas.openxmlformats.org/officeDocument/2006/relationships/image" Target="../media/image5.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4.xml" /><Relationship Id="rId3"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5.xml" /><Relationship Id="rId3" Type="http://schemas.openxmlformats.org/officeDocument/2006/relationships/notesSlide" Target="../notesSlides/notesSlide6.xml" /><Relationship Id="rId4" Type="http://schemas.openxmlformats.org/officeDocument/2006/relationships/image" Target="../media/image6.jpeg" /><Relationship Id="rId5" Type="http://schemas.openxmlformats.org/officeDocument/2006/relationships/image" Target="../media/image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Override" Target="../theme/themeOverride6.xml" /><Relationship Id="rId3" Type="http://schemas.openxmlformats.org/officeDocument/2006/relationships/notesSlide" Target="../notesSlides/notesSlide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矩形 11"/>
          <p:cNvSpPr/>
          <p:nvPr/>
        </p:nvSpPr>
        <p:spPr>
          <a:xfrm>
            <a:off x="0" y="0"/>
            <a:ext cx="9144000" cy="5143500"/>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flipH="1">
            <a:off x="5292080" y="4198218"/>
            <a:ext cx="3851920" cy="94528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1183925">
            <a:off x="-236551" y="-593628"/>
            <a:ext cx="10345344" cy="4026721"/>
          </a:xfrm>
          <a:custGeom>
            <a:gdLst>
              <a:gd name="connsiteX0" fmla="*/ 0 w 10345344"/>
              <a:gd name="connsiteY0" fmla="*/ 2247968 h 4026721"/>
              <a:gd name="connsiteX1" fmla="*/ 6267270 w 10345344"/>
              <a:gd name="connsiteY1" fmla="*/ 0 h 4026721"/>
              <a:gd name="connsiteX2" fmla="*/ 8910028 w 10345344"/>
              <a:gd name="connsiteY2" fmla="*/ 0 h 4026721"/>
              <a:gd name="connsiteX3" fmla="*/ 10345344 w 10345344"/>
              <a:gd name="connsiteY3" fmla="*/ 4001620 h 4026721"/>
              <a:gd name="connsiteX4" fmla="*/ 10275362 w 10345344"/>
              <a:gd name="connsiteY4" fmla="*/ 4026721 h 4026721"/>
              <a:gd name="connsiteX5" fmla="*/ 638010 w 10345344"/>
              <a:gd name="connsiteY5" fmla="*/ 4026721 h 40267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5344" h="4026721">
                <a:moveTo>
                  <a:pt x="0" y="2247968"/>
                </a:moveTo>
                <a:lnTo>
                  <a:pt x="6267270" y="0"/>
                </a:lnTo>
                <a:lnTo>
                  <a:pt x="8910028" y="0"/>
                </a:lnTo>
                <a:lnTo>
                  <a:pt x="10345344" y="4001620"/>
                </a:lnTo>
                <a:lnTo>
                  <a:pt x="10275362" y="4026721"/>
                </a:lnTo>
                <a:lnTo>
                  <a:pt x="638010" y="4026721"/>
                </a:lnTo>
                <a:close/>
              </a:path>
            </a:pathLst>
          </a:cu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13"/>
          <p:cNvSpPr txBox="1"/>
          <p:nvPr/>
        </p:nvSpPr>
        <p:spPr>
          <a:xfrm>
            <a:off x="6228184" y="865735"/>
            <a:ext cx="2320290" cy="1106805"/>
          </a:xfrm>
          <a:prstGeom prst="rect">
            <a:avLst/>
          </a:prstGeom>
          <a:noFill/>
        </p:spPr>
        <p:txBody>
          <a:bodyPr wrap="none" rtlCol="0">
            <a:spAutoFit/>
          </a:bodyPr>
          <a:lstStyle/>
          <a:p>
            <a:r>
              <a:rPr lang="en-US" altLang="zh-CN" sz="6600" b="1">
                <a:solidFill>
                  <a:schemeClr val="bg1"/>
                </a:solidFill>
                <a:latin typeface="+mn-ea"/>
                <a:cs typeface="+mn-ea"/>
              </a:rPr>
              <a:t>202X</a:t>
            </a:r>
            <a:endParaRPr lang="zh-CN" altLang="en-US" sz="6600" b="1">
              <a:solidFill>
                <a:schemeClr val="bg1"/>
              </a:solidFill>
              <a:latin typeface="+mn-ea"/>
              <a:cs typeface="+mn-ea"/>
            </a:endParaRPr>
          </a:p>
        </p:txBody>
      </p:sp>
      <p:sp>
        <p:nvSpPr>
          <p:cNvPr id="17" name="矩形 16"/>
          <p:cNvSpPr/>
          <p:nvPr/>
        </p:nvSpPr>
        <p:spPr>
          <a:xfrm>
            <a:off x="3739611" y="1973731"/>
            <a:ext cx="6201344" cy="646331"/>
          </a:xfrm>
          <a:prstGeom prst="rect">
            <a:avLst/>
          </a:prstGeom>
        </p:spPr>
        <p:txBody>
          <a:bodyPr wrap="square">
            <a:spAutoFit/>
          </a:bodyPr>
          <a:lstStyle/>
          <a:p>
            <a:r>
              <a:rPr lang="zh-CN" altLang="en-US" sz="3600" b="1">
                <a:solidFill>
                  <a:schemeClr val="bg1"/>
                </a:solidFill>
                <a:latin typeface="Impact" panose="020b0806030902050204" pitchFamily="34" charset="0"/>
                <a:cs typeface="+mn-ea"/>
              </a:rPr>
              <a:t>高端商务现代建筑模板</a:t>
            </a:r>
            <a:endParaRPr lang="zh-CN" altLang="en-US" sz="3600" b="1">
              <a:solidFill>
                <a:schemeClr val="bg1"/>
              </a:solidFill>
              <a:latin typeface="Impact" panose="020b0806030902050204" pitchFamily="34" charset="0"/>
              <a:cs typeface="+mn-ea"/>
            </a:endParaRPr>
          </a:p>
        </p:txBody>
      </p:sp>
      <p:sp>
        <p:nvSpPr>
          <p:cNvPr id="20" name="TextBox 15"/>
          <p:cNvSpPr txBox="1"/>
          <p:nvPr/>
        </p:nvSpPr>
        <p:spPr>
          <a:xfrm>
            <a:off x="7641941" y="3366817"/>
            <a:ext cx="1240790" cy="275590"/>
          </a:xfrm>
          <a:prstGeom prst="rect">
            <a:avLst/>
          </a:prstGeom>
          <a:noFill/>
        </p:spPr>
        <p:txBody>
          <a:bodyPr wrap="none" rtlCol="0">
            <a:spAutoFit/>
          </a:bodyPr>
          <a:lstStyle/>
          <a:p>
            <a:r>
              <a:rPr lang="zh-CN" altLang="en-US" sz="1200" b="1">
                <a:solidFill>
                  <a:schemeClr val="bg1"/>
                </a:solidFill>
                <a:latin typeface="+mn-ea"/>
                <a:cs typeface="+mn-ea"/>
              </a:rPr>
              <a:t>汇报人：</a:t>
            </a:r>
            <a:r>
              <a:rPr lang="en-US" altLang="zh-CN" sz="1200" b="1">
                <a:solidFill>
                  <a:schemeClr val="bg1"/>
                </a:solidFill>
                <a:latin typeface="+mn-ea"/>
                <a:cs typeface="+mn-ea"/>
              </a:rPr>
              <a:t>PPT</a:t>
            </a:r>
            <a:r>
              <a:rPr lang="zh-CN" altLang="en-US" sz="1200" b="1">
                <a:solidFill>
                  <a:schemeClr val="bg1"/>
                </a:solidFill>
                <a:latin typeface="+mn-ea"/>
                <a:cs typeface="+mn-ea"/>
              </a:rPr>
              <a:t>汇</a:t>
            </a:r>
            <a:endParaRPr lang="zh-CN" altLang="en-US" sz="1200" b="1">
              <a:solidFill>
                <a:schemeClr val="bg1"/>
              </a:solidFill>
              <a:latin typeface="+mn-ea"/>
              <a:cs typeface="+mn-ea"/>
            </a:endParaRPr>
          </a:p>
        </p:txBody>
      </p:sp>
      <p:sp>
        <p:nvSpPr>
          <p:cNvPr id="21" name="TextBox 16"/>
          <p:cNvSpPr txBox="1"/>
          <p:nvPr/>
        </p:nvSpPr>
        <p:spPr>
          <a:xfrm>
            <a:off x="4027346" y="2796025"/>
            <a:ext cx="4401676" cy="472950"/>
          </a:xfrm>
          <a:prstGeom prst="rect">
            <a:avLst/>
          </a:prstGeom>
          <a:noFill/>
        </p:spPr>
        <p:txBody>
          <a:bodyPr wrap="square" rtlCol="0">
            <a:spAutoFit/>
          </a:bodyPr>
          <a:lstStyle/>
          <a:p>
            <a:pPr algn="r">
              <a:lnSpc>
                <a:spcPct val="130000"/>
              </a:lnSpc>
            </a:pPr>
            <a:r>
              <a:rPr lang="zh-CN" altLang="en-US" sz="1000">
                <a:solidFill>
                  <a:schemeClr val="bg1"/>
                </a:solidFill>
                <a:latin typeface="+mn-ea"/>
                <a:cs typeface="+mn-ea"/>
              </a:rPr>
              <a:t>在此处添加详细描述文本，尽量与标题文本语言风格相符，语言描述尽量简洁生动，尽可能概括出段落内容，尽量将每页幻灯片文字内容控制</a:t>
            </a:r>
            <a:endParaRPr lang="zh-CN" altLang="en-US" sz="1000">
              <a:solidFill>
                <a:schemeClr val="bg1"/>
              </a:solidFill>
              <a:latin typeface="+mn-ea"/>
              <a:cs typeface="+mn-ea"/>
            </a:endParaRPr>
          </a:p>
        </p:txBody>
      </p:sp>
      <p:pic>
        <p:nvPicPr>
          <p:cNvPr id="22" name="tears - 泪花">
            <a:hlinkClick action="ppaction://media"/>
          </p:cNvPr>
          <p:cNvPicPr>
            <a:picLocks noChangeAspect="1"/>
          </p:cNvPicPr>
          <p:nvPr>
            <a:audioFile r:link="rId4"/>
            <p:extLst>
              <p:ext uri="{DAA4B4D4-6D71-4841-9C94-3DE7FCFB9230}">
                <p14:media xmlns:p14="http://schemas.microsoft.com/office/powerpoint/2010/main" r:embed="rId5">
                  <p14:fade in="500.000000" out="500.000000"/>
                </p14:media>
              </p:ext>
            </p:extLst>
          </p:nvPr>
        </p:nvPicPr>
        <p:blipFill>
          <a:blip r:embed="rId3"/>
          <a:stretch>
            <a:fillRect/>
          </a:stretch>
        </p:blipFill>
        <p:spPr>
          <a:xfrm>
            <a:off x="-1472612" y="287821"/>
            <a:ext cx="1083399" cy="1083399"/>
          </a:xfrm>
          <a:prstGeom prst="rect">
            <a:avLst/>
          </a:prstGeom>
        </p:spPr>
      </p:pic>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par>
                          <p:cTn id="8" fill="hold" nodeType="afterGroup">
                            <p:stCondLst>
                              <p:cond delay="1"/>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nodeType="afterGroup">
                            <p:stCondLst>
                              <p:cond delay="501"/>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nodeType="afterGroup">
                            <p:stCondLst>
                              <p:cond delay="1001"/>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nodeType="afterGroup">
                            <p:stCondLst>
                              <p:cond delay="1501"/>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2"/>
                </p:tgtEl>
              </p:cMediaNode>
            </p:audio>
          </p:childTnLst>
        </p:cTn>
      </p:par>
    </p:tnLst>
    <p:bldLst>
      <p:bldP spid="10" grpId="0"/>
      <p:bldP spid="17" grpId="0"/>
      <p:bldP spid="20" grpId="0"/>
      <p:bldP spid="21"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8" name="组合 27"/>
          <p:cNvGrpSpPr/>
          <p:nvPr/>
        </p:nvGrpSpPr>
        <p:grpSpPr>
          <a:xfrm>
            <a:off x="857304" y="2971745"/>
            <a:ext cx="3235061" cy="1169220"/>
            <a:chOff x="857304" y="2971745"/>
            <a:chExt cx="3235061" cy="1169220"/>
          </a:xfrm>
        </p:grpSpPr>
        <p:sp>
          <p:nvSpPr>
            <p:cNvPr id="8" name="任意多边形: 形状 7"/>
            <p:cNvSpPr/>
            <p:nvPr/>
          </p:nvSpPr>
          <p:spPr>
            <a:xfrm>
              <a:off x="857304" y="3343109"/>
              <a:ext cx="1952295" cy="797856"/>
            </a:xfrm>
            <a:custGeom>
              <a:cxnLst>
                <a:cxn ang="0">
                  <a:pos x="wd2" y="hd2"/>
                </a:cxn>
                <a:cxn ang="5400000">
                  <a:pos x="wd2" y="hd2"/>
                </a:cxn>
                <a:cxn ang="10800000">
                  <a:pos x="wd2" y="hd2"/>
                </a:cxn>
                <a:cxn ang="16200000">
                  <a:pos x="wd2" y="hd2"/>
                </a:cxn>
              </a:cxnLst>
              <a:rect l="0" t="0" r="r" b="b"/>
              <a:pathLst>
                <a:path w="21600" h="21600" extrusionOk="0">
                  <a:moveTo>
                    <a:pt x="21600" y="0"/>
                  </a:moveTo>
                  <a:lnTo>
                    <a:pt x="8751" y="0"/>
                  </a:lnTo>
                  <a:lnTo>
                    <a:pt x="0" y="21600"/>
                  </a:lnTo>
                  <a:lnTo>
                    <a:pt x="14029" y="21600"/>
                  </a:lnTo>
                  <a:lnTo>
                    <a:pt x="21600" y="0"/>
                  </a:lnTo>
                  <a:close/>
                </a:path>
              </a:pathLst>
            </a:custGeom>
            <a:solidFill>
              <a:schemeClr val="accent3">
                <a:alpha val="93405"/>
              </a:schemeClr>
            </a:solidFill>
            <a:ln w="12700">
              <a:miter lim="400000"/>
            </a:ln>
          </p:spPr>
          <p:txBody>
            <a:bodyPr anchor="ctr"/>
            <a:lstStyle/>
            <a:p>
              <a:pPr algn="ctr"/>
              <a:endParaRPr>
                <a:cs typeface="+mn-ea"/>
                <a:sym typeface="+mn-lt"/>
              </a:endParaRPr>
            </a:p>
          </p:txBody>
        </p:sp>
        <p:sp>
          <p:nvSpPr>
            <p:cNvPr id="9" name="任意多边形: 形状 8"/>
            <p:cNvSpPr/>
            <p:nvPr/>
          </p:nvSpPr>
          <p:spPr>
            <a:xfrm>
              <a:off x="2130384" y="2971745"/>
              <a:ext cx="1961981" cy="1062130"/>
            </a:xfrm>
            <a:custGeom>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accent3"/>
            </a:solidFill>
            <a:ln w="12700">
              <a:miter lim="400000"/>
            </a:ln>
          </p:spPr>
          <p:txBody>
            <a:bodyPr anchor="ctr"/>
            <a:lstStyle/>
            <a:p>
              <a:pPr algn="ctr"/>
              <a:endParaRPr>
                <a:cs typeface="+mn-ea"/>
                <a:sym typeface="+mn-lt"/>
              </a:endParaRPr>
            </a:p>
          </p:txBody>
        </p:sp>
        <p:sp>
          <p:nvSpPr>
            <p:cNvPr id="10" name="矩形 9"/>
            <p:cNvSpPr/>
            <p:nvPr/>
          </p:nvSpPr>
          <p:spPr>
            <a:xfrm>
              <a:off x="2969717" y="3371787"/>
              <a:ext cx="364605" cy="263859"/>
            </a:xfrm>
            <a:prstGeom prst="rect">
              <a:avLst/>
            </a:prstGeom>
            <a:ln w="12700">
              <a:miter lim="400000"/>
            </a:ln>
          </p:spPr>
          <p:txBody>
            <a:bodyPr lIns="25400" tIns="25400" rIns="25400" bIns="25400" anchor="ctr">
              <a:normAutofit fontScale="47500" lnSpcReduction="20000"/>
            </a:bodyPr>
            <a:lstStyle/>
            <a:p>
              <a:pPr algn="ctr"/>
              <a:r>
                <a:rPr lang="en-US" altLang="zh-CN" sz="3200">
                  <a:solidFill>
                    <a:schemeClr val="bg1"/>
                  </a:solidFill>
                  <a:cs typeface="+mn-ea"/>
                  <a:sym typeface="+mn-lt"/>
                </a:rPr>
                <a:t>1</a:t>
              </a:r>
              <a:endParaRPr lang="en-US" altLang="zh-CN" sz="3200">
                <a:solidFill>
                  <a:schemeClr val="bg1"/>
                </a:solidFill>
                <a:cs typeface="+mn-ea"/>
                <a:sym typeface="+mn-lt"/>
              </a:endParaRPr>
            </a:p>
          </p:txBody>
        </p:sp>
        <p:sp>
          <p:nvSpPr>
            <p:cNvPr id="14" name="椭圆 13"/>
            <p:cNvSpPr/>
            <p:nvPr/>
          </p:nvSpPr>
          <p:spPr>
            <a:xfrm flipH="1">
              <a:off x="1545689" y="3442844"/>
              <a:ext cx="598387" cy="598387"/>
            </a:xfrm>
            <a:prstGeom prst="ellipse">
              <a:avLst/>
            </a:prstGeom>
            <a:solidFill>
              <a:srgbClr val="FFFFFF"/>
            </a:solidFill>
            <a:ln w="12700">
              <a:miter lim="400000"/>
            </a:ln>
          </p:spPr>
          <p:txBody>
            <a:bodyPr anchor="ctr"/>
            <a:lstStyle/>
            <a:p>
              <a:pPr algn="ctr"/>
              <a:endParaRPr>
                <a:cs typeface="+mn-ea"/>
                <a:sym typeface="+mn-lt"/>
              </a:endParaRPr>
            </a:p>
          </p:txBody>
        </p:sp>
        <p:sp>
          <p:nvSpPr>
            <p:cNvPr id="15" name="任意多边形: 形状 14"/>
            <p:cNvSpPr/>
            <p:nvPr/>
          </p:nvSpPr>
          <p:spPr>
            <a:xfrm>
              <a:off x="1737931" y="3665516"/>
              <a:ext cx="195450" cy="171495"/>
            </a:xfrm>
            <a:custGeom>
              <a:cxnLst>
                <a:cxn ang="0">
                  <a:pos x="wd2" y="hd2"/>
                </a:cxn>
                <a:cxn ang="5400000">
                  <a:pos x="wd2" y="hd2"/>
                </a:cxn>
                <a:cxn ang="10800000">
                  <a:pos x="wd2" y="hd2"/>
                </a:cxn>
                <a:cxn ang="16200000">
                  <a:pos x="wd2" y="hd2"/>
                </a:cxn>
              </a:cxnLst>
              <a:rect l="0" t="0" r="r" b="b"/>
              <a:pathLst>
                <a:path w="21600" h="21600" extrusionOk="0">
                  <a:moveTo>
                    <a:pt x="10800" y="20706"/>
                  </a:moveTo>
                  <a:cubicBezTo>
                    <a:pt x="9461" y="19774"/>
                    <a:pt x="675" y="13396"/>
                    <a:pt x="675" y="6539"/>
                  </a:cubicBezTo>
                  <a:cubicBezTo>
                    <a:pt x="675" y="3703"/>
                    <a:pt x="2442" y="769"/>
                    <a:pt x="5400" y="769"/>
                  </a:cubicBezTo>
                  <a:cubicBezTo>
                    <a:pt x="7835" y="769"/>
                    <a:pt x="10462" y="2681"/>
                    <a:pt x="10462" y="5770"/>
                  </a:cubicBezTo>
                  <a:lnTo>
                    <a:pt x="11138" y="5770"/>
                  </a:lnTo>
                  <a:cubicBezTo>
                    <a:pt x="11138" y="2681"/>
                    <a:pt x="13765" y="769"/>
                    <a:pt x="16200" y="769"/>
                  </a:cubicBezTo>
                  <a:cubicBezTo>
                    <a:pt x="19158" y="769"/>
                    <a:pt x="20925" y="3703"/>
                    <a:pt x="20925" y="6539"/>
                  </a:cubicBezTo>
                  <a:cubicBezTo>
                    <a:pt x="20925" y="13393"/>
                    <a:pt x="12139" y="19774"/>
                    <a:pt x="10800" y="20706"/>
                  </a:cubicBezTo>
                  <a:close/>
                  <a:moveTo>
                    <a:pt x="16200" y="0"/>
                  </a:moveTo>
                  <a:cubicBezTo>
                    <a:pt x="13717" y="0"/>
                    <a:pt x="11597" y="1595"/>
                    <a:pt x="10800" y="3819"/>
                  </a:cubicBezTo>
                  <a:cubicBezTo>
                    <a:pt x="10003" y="1595"/>
                    <a:pt x="7883" y="0"/>
                    <a:pt x="5400" y="0"/>
                  </a:cubicBezTo>
                  <a:cubicBezTo>
                    <a:pt x="2020" y="0"/>
                    <a:pt x="0" y="3325"/>
                    <a:pt x="0" y="6539"/>
                  </a:cubicBezTo>
                  <a:cubicBezTo>
                    <a:pt x="0" y="9843"/>
                    <a:pt x="1798" y="13368"/>
                    <a:pt x="5343" y="17017"/>
                  </a:cubicBezTo>
                  <a:cubicBezTo>
                    <a:pt x="7954" y="19705"/>
                    <a:pt x="10604" y="21470"/>
                    <a:pt x="10631" y="21488"/>
                  </a:cubicBezTo>
                  <a:lnTo>
                    <a:pt x="10800" y="21600"/>
                  </a:lnTo>
                  <a:lnTo>
                    <a:pt x="10969" y="21488"/>
                  </a:lnTo>
                  <a:cubicBezTo>
                    <a:pt x="10996" y="21470"/>
                    <a:pt x="13646" y="19705"/>
                    <a:pt x="16257" y="17017"/>
                  </a:cubicBezTo>
                  <a:cubicBezTo>
                    <a:pt x="19802" y="13368"/>
                    <a:pt x="21600" y="9843"/>
                    <a:pt x="21600" y="6539"/>
                  </a:cubicBezTo>
                  <a:cubicBezTo>
                    <a:pt x="21600" y="3325"/>
                    <a:pt x="19580" y="0"/>
                    <a:pt x="16200" y="0"/>
                  </a:cubicBezTo>
                  <a:close/>
                </a:path>
              </a:pathLst>
            </a:custGeom>
            <a:solidFill>
              <a:srgbClr val="282828"/>
            </a:solidFill>
            <a:ln w="12700">
              <a:miter lim="400000"/>
            </a:ln>
          </p:spPr>
          <p:txBody>
            <a:bodyPr anchor="ctr"/>
            <a:lstStyle/>
            <a:p>
              <a:pPr algn="ctr"/>
              <a:endParaRPr>
                <a:cs typeface="+mn-ea"/>
                <a:sym typeface="+mn-lt"/>
              </a:endParaRPr>
            </a:p>
          </p:txBody>
        </p:sp>
      </p:grpSp>
      <p:grpSp>
        <p:nvGrpSpPr>
          <p:cNvPr id="27" name="组合 26"/>
          <p:cNvGrpSpPr/>
          <p:nvPr/>
        </p:nvGrpSpPr>
        <p:grpSpPr>
          <a:xfrm>
            <a:off x="1644525" y="2176148"/>
            <a:ext cx="3250034" cy="1169220"/>
            <a:chOff x="1644525" y="2176148"/>
            <a:chExt cx="3250034" cy="1169220"/>
          </a:xfrm>
        </p:grpSpPr>
        <p:sp>
          <p:nvSpPr>
            <p:cNvPr id="6" name="任意多边形: 形状 5"/>
            <p:cNvSpPr/>
            <p:nvPr/>
          </p:nvSpPr>
          <p:spPr>
            <a:xfrm>
              <a:off x="1644525" y="2547512"/>
              <a:ext cx="1950052" cy="797856"/>
            </a:xfrm>
            <a:custGeom>
              <a:cxnLst>
                <a:cxn ang="0">
                  <a:pos x="wd2" y="hd2"/>
                </a:cxn>
                <a:cxn ang="5400000">
                  <a:pos x="wd2" y="hd2"/>
                </a:cxn>
                <a:cxn ang="10800000">
                  <a:pos x="wd2" y="hd2"/>
                </a:cxn>
                <a:cxn ang="16200000">
                  <a:pos x="wd2" y="hd2"/>
                </a:cxn>
              </a:cxnLst>
              <a:rect l="0" t="0" r="r" b="b"/>
              <a:pathLst>
                <a:path w="21600" h="21600" extrusionOk="0">
                  <a:moveTo>
                    <a:pt x="21600" y="0"/>
                  </a:moveTo>
                  <a:lnTo>
                    <a:pt x="8762" y="0"/>
                  </a:lnTo>
                  <a:lnTo>
                    <a:pt x="0" y="21600"/>
                  </a:lnTo>
                  <a:lnTo>
                    <a:pt x="12689" y="21600"/>
                  </a:lnTo>
                  <a:lnTo>
                    <a:pt x="21600" y="0"/>
                  </a:lnTo>
                  <a:close/>
                </a:path>
              </a:pathLst>
            </a:custGeom>
            <a:solidFill>
              <a:schemeClr val="accent2">
                <a:alpha val="93405"/>
              </a:schemeClr>
            </a:solidFill>
            <a:ln w="12700">
              <a:miter lim="400000"/>
            </a:ln>
          </p:spPr>
          <p:txBody>
            <a:bodyPr anchor="ctr"/>
            <a:lstStyle/>
            <a:p>
              <a:pPr algn="ctr"/>
              <a:endParaRPr>
                <a:cs typeface="+mn-ea"/>
                <a:sym typeface="+mn-lt"/>
              </a:endParaRPr>
            </a:p>
          </p:txBody>
        </p:sp>
        <p:sp>
          <p:nvSpPr>
            <p:cNvPr id="7" name="任意多边形: 形状 6"/>
            <p:cNvSpPr/>
            <p:nvPr/>
          </p:nvSpPr>
          <p:spPr>
            <a:xfrm>
              <a:off x="2932578" y="2176148"/>
              <a:ext cx="1961981" cy="1062130"/>
            </a:xfrm>
            <a:custGeom>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accent2"/>
            </a:solidFill>
            <a:ln w="12700">
              <a:miter lim="400000"/>
            </a:ln>
          </p:spPr>
          <p:txBody>
            <a:bodyPr anchor="ctr"/>
            <a:lstStyle/>
            <a:p>
              <a:pPr algn="ctr"/>
              <a:endParaRPr>
                <a:cs typeface="+mn-ea"/>
                <a:sym typeface="+mn-lt"/>
              </a:endParaRPr>
            </a:p>
          </p:txBody>
        </p:sp>
        <p:sp>
          <p:nvSpPr>
            <p:cNvPr id="11" name="矩形 10"/>
            <p:cNvSpPr/>
            <p:nvPr/>
          </p:nvSpPr>
          <p:spPr>
            <a:xfrm>
              <a:off x="3870574" y="2586687"/>
              <a:ext cx="364605" cy="263859"/>
            </a:xfrm>
            <a:prstGeom prst="rect">
              <a:avLst/>
            </a:prstGeom>
            <a:ln w="12700">
              <a:miter lim="400000"/>
            </a:ln>
          </p:spPr>
          <p:txBody>
            <a:bodyPr lIns="25400" tIns="25400" rIns="25400" bIns="25400" anchor="ctr">
              <a:normAutofit fontScale="47500" lnSpcReduction="20000"/>
            </a:bodyPr>
            <a:lstStyle/>
            <a:p>
              <a:pPr algn="ctr"/>
              <a:r>
                <a:rPr lang="en-US" altLang="zh-CN" sz="3200">
                  <a:solidFill>
                    <a:schemeClr val="bg1"/>
                  </a:solidFill>
                  <a:cs typeface="+mn-ea"/>
                  <a:sym typeface="+mn-lt"/>
                </a:rPr>
                <a:t>2</a:t>
              </a:r>
              <a:endParaRPr lang="en-US" altLang="zh-CN" sz="3200">
                <a:solidFill>
                  <a:schemeClr val="bg1"/>
                </a:solidFill>
                <a:cs typeface="+mn-ea"/>
                <a:sym typeface="+mn-lt"/>
              </a:endParaRPr>
            </a:p>
          </p:txBody>
        </p:sp>
        <p:sp>
          <p:nvSpPr>
            <p:cNvPr id="16" name="椭圆 15"/>
            <p:cNvSpPr/>
            <p:nvPr/>
          </p:nvSpPr>
          <p:spPr>
            <a:xfrm flipH="1">
              <a:off x="2322519" y="2649409"/>
              <a:ext cx="594064" cy="594063"/>
            </a:xfrm>
            <a:prstGeom prst="ellipse">
              <a:avLst/>
            </a:prstGeom>
            <a:solidFill>
              <a:srgbClr val="FFFFFF"/>
            </a:solidFill>
            <a:ln w="12700">
              <a:miter lim="400000"/>
            </a:ln>
          </p:spPr>
          <p:txBody>
            <a:bodyPr anchor="ctr"/>
            <a:lstStyle/>
            <a:p>
              <a:pPr algn="ctr"/>
              <a:endParaRPr>
                <a:cs typeface="+mn-ea"/>
                <a:sym typeface="+mn-lt"/>
              </a:endParaRPr>
            </a:p>
          </p:txBody>
        </p:sp>
        <p:sp>
          <p:nvSpPr>
            <p:cNvPr id="17" name="任意多边形: 形状 16"/>
            <p:cNvSpPr/>
            <p:nvPr/>
          </p:nvSpPr>
          <p:spPr>
            <a:xfrm>
              <a:off x="2508371" y="2835260"/>
              <a:ext cx="222360" cy="222360"/>
            </a:xfrm>
            <a:custGeom>
              <a:cxnLst>
                <a:cxn ang="0">
                  <a:pos x="wd2" y="hd2"/>
                </a:cxn>
                <a:cxn ang="5400000">
                  <a:pos x="wd2" y="hd2"/>
                </a:cxn>
                <a:cxn ang="10800000">
                  <a:pos x="wd2" y="hd2"/>
                </a:cxn>
                <a:cxn ang="16200000">
                  <a:pos x="wd2" y="hd2"/>
                </a:cxn>
              </a:cxnLst>
              <a:rect l="0" t="0" r="r" b="b"/>
              <a:pathLst>
                <a:path w="21600" h="21600" extrusionOk="0">
                  <a:moveTo>
                    <a:pt x="10800" y="0"/>
                  </a:moveTo>
                  <a:cubicBezTo>
                    <a:pt x="7915" y="0"/>
                    <a:pt x="5204" y="1124"/>
                    <a:pt x="3164" y="3164"/>
                  </a:cubicBezTo>
                  <a:cubicBezTo>
                    <a:pt x="1124" y="5203"/>
                    <a:pt x="0" y="7915"/>
                    <a:pt x="0" y="10800"/>
                  </a:cubicBezTo>
                  <a:cubicBezTo>
                    <a:pt x="0" y="13685"/>
                    <a:pt x="1124" y="16396"/>
                    <a:pt x="3164" y="18436"/>
                  </a:cubicBezTo>
                  <a:cubicBezTo>
                    <a:pt x="5204" y="20476"/>
                    <a:pt x="7915" y="21600"/>
                    <a:pt x="10800" y="21600"/>
                  </a:cubicBezTo>
                  <a:cubicBezTo>
                    <a:pt x="13685" y="21600"/>
                    <a:pt x="16396" y="20476"/>
                    <a:pt x="18436" y="18436"/>
                  </a:cubicBezTo>
                  <a:cubicBezTo>
                    <a:pt x="20476" y="16397"/>
                    <a:pt x="21600" y="13685"/>
                    <a:pt x="21600" y="10800"/>
                  </a:cubicBezTo>
                  <a:cubicBezTo>
                    <a:pt x="21600" y="7915"/>
                    <a:pt x="20476" y="5204"/>
                    <a:pt x="18436" y="3164"/>
                  </a:cubicBezTo>
                  <a:cubicBezTo>
                    <a:pt x="16396" y="1124"/>
                    <a:pt x="13685" y="0"/>
                    <a:pt x="10800" y="0"/>
                  </a:cubicBezTo>
                  <a:close/>
                  <a:moveTo>
                    <a:pt x="10800" y="675"/>
                  </a:moveTo>
                  <a:cubicBezTo>
                    <a:pt x="13505" y="675"/>
                    <a:pt x="16049" y="1726"/>
                    <a:pt x="17961" y="3639"/>
                  </a:cubicBezTo>
                  <a:cubicBezTo>
                    <a:pt x="19874" y="5551"/>
                    <a:pt x="20925" y="8096"/>
                    <a:pt x="20925" y="10800"/>
                  </a:cubicBezTo>
                  <a:cubicBezTo>
                    <a:pt x="20925" y="13505"/>
                    <a:pt x="19874" y="16049"/>
                    <a:pt x="17961" y="17961"/>
                  </a:cubicBezTo>
                  <a:cubicBezTo>
                    <a:pt x="16049" y="19874"/>
                    <a:pt x="13505" y="20925"/>
                    <a:pt x="10800" y="20925"/>
                  </a:cubicBezTo>
                  <a:cubicBezTo>
                    <a:pt x="8096" y="20925"/>
                    <a:pt x="5551" y="19874"/>
                    <a:pt x="3639" y="17961"/>
                  </a:cubicBezTo>
                  <a:cubicBezTo>
                    <a:pt x="1726" y="16049"/>
                    <a:pt x="675" y="13505"/>
                    <a:pt x="675" y="10800"/>
                  </a:cubicBezTo>
                  <a:cubicBezTo>
                    <a:pt x="675" y="8096"/>
                    <a:pt x="1726" y="5551"/>
                    <a:pt x="3639" y="3639"/>
                  </a:cubicBezTo>
                  <a:cubicBezTo>
                    <a:pt x="5551" y="1726"/>
                    <a:pt x="8095" y="675"/>
                    <a:pt x="10800" y="675"/>
                  </a:cubicBezTo>
                  <a:close/>
                  <a:moveTo>
                    <a:pt x="10462" y="1350"/>
                  </a:moveTo>
                  <a:cubicBezTo>
                    <a:pt x="10462" y="1350"/>
                    <a:pt x="10462" y="2700"/>
                    <a:pt x="10462" y="2700"/>
                  </a:cubicBezTo>
                  <a:lnTo>
                    <a:pt x="11138" y="2700"/>
                  </a:lnTo>
                  <a:lnTo>
                    <a:pt x="11138" y="1350"/>
                  </a:lnTo>
                  <a:lnTo>
                    <a:pt x="10462" y="1350"/>
                  </a:lnTo>
                  <a:close/>
                  <a:moveTo>
                    <a:pt x="10462" y="4050"/>
                  </a:moveTo>
                  <a:lnTo>
                    <a:pt x="10462" y="10937"/>
                  </a:lnTo>
                  <a:lnTo>
                    <a:pt x="13595" y="14080"/>
                  </a:lnTo>
                  <a:lnTo>
                    <a:pt x="14080" y="13595"/>
                  </a:lnTo>
                  <a:lnTo>
                    <a:pt x="11138" y="10663"/>
                  </a:lnTo>
                  <a:cubicBezTo>
                    <a:pt x="11138" y="10663"/>
                    <a:pt x="11138" y="4050"/>
                    <a:pt x="11138" y="4050"/>
                  </a:cubicBezTo>
                  <a:lnTo>
                    <a:pt x="10462" y="4050"/>
                  </a:lnTo>
                  <a:close/>
                  <a:moveTo>
                    <a:pt x="1350" y="10462"/>
                  </a:moveTo>
                  <a:cubicBezTo>
                    <a:pt x="1350" y="10462"/>
                    <a:pt x="1350" y="11138"/>
                    <a:pt x="1350" y="11138"/>
                  </a:cubicBezTo>
                  <a:lnTo>
                    <a:pt x="2700" y="11138"/>
                  </a:lnTo>
                  <a:lnTo>
                    <a:pt x="2700" y="10462"/>
                  </a:lnTo>
                  <a:lnTo>
                    <a:pt x="1350" y="10462"/>
                  </a:lnTo>
                  <a:close/>
                  <a:moveTo>
                    <a:pt x="18900" y="10462"/>
                  </a:moveTo>
                  <a:cubicBezTo>
                    <a:pt x="18900" y="10462"/>
                    <a:pt x="18900" y="11138"/>
                    <a:pt x="18900" y="11138"/>
                  </a:cubicBezTo>
                  <a:lnTo>
                    <a:pt x="20250" y="11138"/>
                  </a:lnTo>
                  <a:lnTo>
                    <a:pt x="20250" y="10462"/>
                  </a:lnTo>
                  <a:lnTo>
                    <a:pt x="18900" y="10462"/>
                  </a:lnTo>
                  <a:close/>
                  <a:moveTo>
                    <a:pt x="10462" y="18900"/>
                  </a:moveTo>
                  <a:cubicBezTo>
                    <a:pt x="10462" y="18900"/>
                    <a:pt x="10462" y="20250"/>
                    <a:pt x="10462" y="20250"/>
                  </a:cubicBezTo>
                  <a:lnTo>
                    <a:pt x="11138" y="20250"/>
                  </a:lnTo>
                  <a:lnTo>
                    <a:pt x="11138" y="18900"/>
                  </a:lnTo>
                  <a:lnTo>
                    <a:pt x="10462" y="18900"/>
                  </a:lnTo>
                  <a:close/>
                </a:path>
              </a:pathLst>
            </a:custGeom>
            <a:solidFill>
              <a:srgbClr val="282828"/>
            </a:solidFill>
            <a:ln w="12700">
              <a:miter lim="400000"/>
            </a:ln>
          </p:spPr>
          <p:txBody>
            <a:bodyPr anchor="ctr"/>
            <a:lstStyle/>
            <a:p>
              <a:pPr algn="ctr"/>
              <a:endParaRPr>
                <a:cs typeface="+mn-ea"/>
                <a:sym typeface="+mn-lt"/>
              </a:endParaRPr>
            </a:p>
          </p:txBody>
        </p:sp>
      </p:grpSp>
      <p:grpSp>
        <p:nvGrpSpPr>
          <p:cNvPr id="26" name="组合 25"/>
          <p:cNvGrpSpPr/>
          <p:nvPr/>
        </p:nvGrpSpPr>
        <p:grpSpPr>
          <a:xfrm>
            <a:off x="2426097" y="1383619"/>
            <a:ext cx="3267588" cy="1169220"/>
            <a:chOff x="2426097" y="1383619"/>
            <a:chExt cx="3267588" cy="1169220"/>
          </a:xfrm>
        </p:grpSpPr>
        <p:sp>
          <p:nvSpPr>
            <p:cNvPr id="4" name="任意多边形: 形状 3"/>
            <p:cNvSpPr/>
            <p:nvPr/>
          </p:nvSpPr>
          <p:spPr>
            <a:xfrm>
              <a:off x="2426097" y="1754983"/>
              <a:ext cx="1950391" cy="797856"/>
            </a:xfrm>
            <a:custGeom>
              <a:cxnLst>
                <a:cxn ang="0">
                  <a:pos x="wd2" y="hd2"/>
                </a:cxn>
                <a:cxn ang="5400000">
                  <a:pos x="wd2" y="hd2"/>
                </a:cxn>
                <a:cxn ang="10800000">
                  <a:pos x="wd2" y="hd2"/>
                </a:cxn>
                <a:cxn ang="16200000">
                  <a:pos x="wd2" y="hd2"/>
                </a:cxn>
              </a:cxnLst>
              <a:rect l="0" t="0" r="r" b="b"/>
              <a:pathLst>
                <a:path w="21600" h="21600" extrusionOk="0">
                  <a:moveTo>
                    <a:pt x="21600" y="0"/>
                  </a:moveTo>
                  <a:lnTo>
                    <a:pt x="8760" y="0"/>
                  </a:lnTo>
                  <a:lnTo>
                    <a:pt x="0" y="21600"/>
                  </a:lnTo>
                  <a:lnTo>
                    <a:pt x="13172" y="21600"/>
                  </a:lnTo>
                  <a:cubicBezTo>
                    <a:pt x="14174" y="18627"/>
                    <a:pt x="15207" y="15731"/>
                    <a:pt x="16266" y="12900"/>
                  </a:cubicBezTo>
                  <a:cubicBezTo>
                    <a:pt x="17950" y="8401"/>
                    <a:pt x="19728" y="4093"/>
                    <a:pt x="21600" y="0"/>
                  </a:cubicBezTo>
                  <a:close/>
                </a:path>
              </a:pathLst>
            </a:custGeom>
            <a:solidFill>
              <a:schemeClr val="accent1">
                <a:alpha val="93405"/>
              </a:schemeClr>
            </a:solidFill>
            <a:ln w="12700">
              <a:miter lim="400000"/>
            </a:ln>
          </p:spPr>
          <p:txBody>
            <a:bodyPr anchor="ctr"/>
            <a:lstStyle/>
            <a:p>
              <a:pPr algn="ctr"/>
              <a:endParaRPr>
                <a:cs typeface="+mn-ea"/>
                <a:sym typeface="+mn-lt"/>
              </a:endParaRPr>
            </a:p>
          </p:txBody>
        </p:sp>
        <p:sp>
          <p:nvSpPr>
            <p:cNvPr id="5" name="任意多边形: 形状 4"/>
            <p:cNvSpPr/>
            <p:nvPr/>
          </p:nvSpPr>
          <p:spPr>
            <a:xfrm>
              <a:off x="3731704" y="1383619"/>
              <a:ext cx="1961981" cy="1062130"/>
            </a:xfrm>
            <a:custGeom>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accent1"/>
            </a:solidFill>
            <a:ln w="12700">
              <a:miter lim="400000"/>
            </a:ln>
          </p:spPr>
          <p:txBody>
            <a:bodyPr anchor="ctr"/>
            <a:lstStyle/>
            <a:p>
              <a:pPr algn="ctr"/>
              <a:endParaRPr>
                <a:cs typeface="+mn-ea"/>
                <a:sym typeface="+mn-lt"/>
              </a:endParaRPr>
            </a:p>
          </p:txBody>
        </p:sp>
        <p:sp>
          <p:nvSpPr>
            <p:cNvPr id="12" name="矩形 11"/>
            <p:cNvSpPr/>
            <p:nvPr/>
          </p:nvSpPr>
          <p:spPr>
            <a:xfrm>
              <a:off x="4712912" y="1777131"/>
              <a:ext cx="364605" cy="263859"/>
            </a:xfrm>
            <a:prstGeom prst="rect">
              <a:avLst/>
            </a:prstGeom>
            <a:ln w="12700">
              <a:miter lim="400000"/>
            </a:ln>
          </p:spPr>
          <p:txBody>
            <a:bodyPr lIns="25400" tIns="25400" rIns="25400" bIns="25400" anchor="ctr">
              <a:normAutofit fontScale="47500" lnSpcReduction="20000"/>
            </a:bodyPr>
            <a:lstStyle/>
            <a:p>
              <a:pPr algn="ctr"/>
              <a:r>
                <a:rPr lang="en-US" altLang="zh-CN" sz="3200">
                  <a:solidFill>
                    <a:schemeClr val="bg1"/>
                  </a:solidFill>
                  <a:cs typeface="+mn-ea"/>
                  <a:sym typeface="+mn-lt"/>
                </a:rPr>
                <a:t>3</a:t>
              </a:r>
              <a:endParaRPr lang="en-US" altLang="zh-CN" sz="3200">
                <a:solidFill>
                  <a:schemeClr val="bg1"/>
                </a:solidFill>
                <a:cs typeface="+mn-ea"/>
                <a:sym typeface="+mn-lt"/>
              </a:endParaRPr>
            </a:p>
          </p:txBody>
        </p:sp>
        <p:sp>
          <p:nvSpPr>
            <p:cNvPr id="13" name="椭圆 12"/>
            <p:cNvSpPr/>
            <p:nvPr/>
          </p:nvSpPr>
          <p:spPr>
            <a:xfrm flipH="1">
              <a:off x="3070638" y="1823729"/>
              <a:ext cx="598387" cy="598387"/>
            </a:xfrm>
            <a:prstGeom prst="ellipse">
              <a:avLst/>
            </a:prstGeom>
            <a:solidFill>
              <a:srgbClr val="FFFFFF"/>
            </a:solidFill>
            <a:ln w="12700">
              <a:miter lim="400000"/>
            </a:ln>
          </p:spPr>
          <p:txBody>
            <a:bodyPr anchor="ctr"/>
            <a:lstStyle/>
            <a:p>
              <a:pPr algn="ctr"/>
              <a:endParaRPr>
                <a:cs typeface="+mn-ea"/>
                <a:sym typeface="+mn-lt"/>
              </a:endParaRPr>
            </a:p>
          </p:txBody>
        </p:sp>
        <p:sp>
          <p:nvSpPr>
            <p:cNvPr id="18" name="任意多边形: 形状 17"/>
            <p:cNvSpPr/>
            <p:nvPr/>
          </p:nvSpPr>
          <p:spPr>
            <a:xfrm>
              <a:off x="3258651" y="2056908"/>
              <a:ext cx="222360" cy="132027"/>
            </a:xfrm>
            <a:custGeom>
              <a:cxnLst>
                <a:cxn ang="0">
                  <a:pos x="wd2" y="hd2"/>
                </a:cxn>
                <a:cxn ang="5400000">
                  <a:pos x="wd2" y="hd2"/>
                </a:cxn>
                <a:cxn ang="10800000">
                  <a:pos x="wd2" y="hd2"/>
                </a:cxn>
                <a:cxn ang="16200000">
                  <a:pos x="wd2" y="hd2"/>
                </a:cxn>
              </a:cxnLst>
              <a:rect l="0" t="0" r="r" b="b"/>
              <a:pathLst>
                <a:path w="21600" h="21600" extrusionOk="0">
                  <a:moveTo>
                    <a:pt x="18563" y="20463"/>
                  </a:moveTo>
                  <a:lnTo>
                    <a:pt x="3712" y="20463"/>
                  </a:lnTo>
                  <a:cubicBezTo>
                    <a:pt x="2009" y="20463"/>
                    <a:pt x="675" y="18216"/>
                    <a:pt x="675" y="15347"/>
                  </a:cubicBezTo>
                  <a:cubicBezTo>
                    <a:pt x="675" y="12526"/>
                    <a:pt x="2088" y="10232"/>
                    <a:pt x="3825" y="10232"/>
                  </a:cubicBezTo>
                  <a:lnTo>
                    <a:pt x="4666" y="10232"/>
                  </a:lnTo>
                  <a:lnTo>
                    <a:pt x="4719" y="9771"/>
                  </a:lnTo>
                  <a:cubicBezTo>
                    <a:pt x="5287" y="4849"/>
                    <a:pt x="8201" y="1137"/>
                    <a:pt x="11497" y="1137"/>
                  </a:cubicBezTo>
                  <a:cubicBezTo>
                    <a:pt x="15207" y="1137"/>
                    <a:pt x="18225" y="5981"/>
                    <a:pt x="18225" y="11937"/>
                  </a:cubicBezTo>
                  <a:lnTo>
                    <a:pt x="18225" y="12505"/>
                  </a:lnTo>
                  <a:lnTo>
                    <a:pt x="18563" y="12505"/>
                  </a:lnTo>
                  <a:cubicBezTo>
                    <a:pt x="19887" y="12505"/>
                    <a:pt x="20925" y="14253"/>
                    <a:pt x="20925" y="16484"/>
                  </a:cubicBezTo>
                  <a:cubicBezTo>
                    <a:pt x="20925" y="18715"/>
                    <a:pt x="19887" y="20463"/>
                    <a:pt x="18563" y="20463"/>
                  </a:cubicBezTo>
                  <a:close/>
                  <a:moveTo>
                    <a:pt x="18893" y="11397"/>
                  </a:moveTo>
                  <a:cubicBezTo>
                    <a:pt x="18717" y="5064"/>
                    <a:pt x="15467" y="0"/>
                    <a:pt x="11497" y="0"/>
                  </a:cubicBezTo>
                  <a:cubicBezTo>
                    <a:pt x="7986" y="0"/>
                    <a:pt x="4866" y="3878"/>
                    <a:pt x="4115" y="9095"/>
                  </a:cubicBezTo>
                  <a:lnTo>
                    <a:pt x="3825" y="9095"/>
                  </a:lnTo>
                  <a:cubicBezTo>
                    <a:pt x="1716" y="9095"/>
                    <a:pt x="0" y="11900"/>
                    <a:pt x="0" y="15347"/>
                  </a:cubicBezTo>
                  <a:cubicBezTo>
                    <a:pt x="0" y="18853"/>
                    <a:pt x="1631" y="21600"/>
                    <a:pt x="3712" y="21600"/>
                  </a:cubicBezTo>
                  <a:lnTo>
                    <a:pt x="18563" y="21600"/>
                  </a:lnTo>
                  <a:cubicBezTo>
                    <a:pt x="20266" y="21600"/>
                    <a:pt x="21600" y="19353"/>
                    <a:pt x="21600" y="16484"/>
                  </a:cubicBezTo>
                  <a:cubicBezTo>
                    <a:pt x="21600" y="13804"/>
                    <a:pt x="20435" y="11666"/>
                    <a:pt x="18893" y="11397"/>
                  </a:cubicBezTo>
                  <a:close/>
                </a:path>
              </a:pathLst>
            </a:custGeom>
            <a:solidFill>
              <a:srgbClr val="282828"/>
            </a:solidFill>
            <a:ln w="12700">
              <a:miter lim="400000"/>
            </a:ln>
          </p:spPr>
          <p:txBody>
            <a:bodyPr anchor="ctr"/>
            <a:lstStyle/>
            <a:p>
              <a:pPr algn="ctr"/>
              <a:endParaRPr>
                <a:cs typeface="+mn-ea"/>
                <a:sym typeface="+mn-lt"/>
              </a:endParaRPr>
            </a:p>
          </p:txBody>
        </p:sp>
      </p:grpSp>
      <p:sp>
        <p:nvSpPr>
          <p:cNvPr id="19" name="文本框 16"/>
          <p:cNvSpPr txBox="1"/>
          <p:nvPr/>
        </p:nvSpPr>
        <p:spPr>
          <a:xfrm>
            <a:off x="6063339" y="1858672"/>
            <a:ext cx="2223357" cy="444569"/>
          </a:xfrm>
          <a:prstGeom prst="rect">
            <a:avLst/>
          </a:prstGeom>
          <a:noFill/>
        </p:spPr>
        <p:txBody>
          <a:bodyPr wrap="square" anchor="ctr">
            <a:normAutofit fontScale="92500" lnSpcReduction="10000"/>
          </a:bodyPr>
          <a:lstStyle/>
          <a:p>
            <a:pPr lvl="0">
              <a:lnSpc>
                <a:spcPct val="120000"/>
              </a:lnSpc>
            </a:pPr>
            <a:r>
              <a:rPr lang="zh-CN" altLang="en-US" sz="1100">
                <a:solidFill>
                  <a:schemeClr val="dk1">
                    <a:lumMod val="100000"/>
                  </a:schemeClr>
                </a:solidFill>
              </a:rPr>
              <a:t>点击输入替换内容</a:t>
            </a:r>
            <a:endParaRPr lang="en-US" altLang="zh-CN" sz="1100">
              <a:solidFill>
                <a:schemeClr val="dk1">
                  <a:lumMod val="100000"/>
                </a:schemeClr>
              </a:solidFill>
            </a:endParaRPr>
          </a:p>
          <a:p>
            <a:pPr lvl="0">
              <a:lnSpc>
                <a:spcPct val="120000"/>
              </a:lnSpc>
            </a:pPr>
            <a:r>
              <a:rPr lang="zh-CN" altLang="en-US" sz="1100">
                <a:solidFill>
                  <a:schemeClr val="dk1">
                    <a:lumMod val="100000"/>
                  </a:schemeClr>
                </a:solidFill>
              </a:rPr>
              <a:t>点击输入替换内容</a:t>
            </a:r>
            <a:endParaRPr lang="zh-CN" altLang="en-US" sz="1100">
              <a:solidFill>
                <a:schemeClr val="dk1">
                  <a:lumMod val="100000"/>
                </a:schemeClr>
              </a:solidFill>
            </a:endParaRPr>
          </a:p>
        </p:txBody>
      </p:sp>
      <p:sp>
        <p:nvSpPr>
          <p:cNvPr id="20" name="文本框 17"/>
          <p:cNvSpPr txBox="1"/>
          <p:nvPr/>
        </p:nvSpPr>
        <p:spPr>
          <a:xfrm>
            <a:off x="6063339" y="1601497"/>
            <a:ext cx="830997" cy="207749"/>
          </a:xfrm>
          <a:prstGeom prst="rect">
            <a:avLst/>
          </a:prstGeom>
          <a:noFill/>
        </p:spPr>
        <p:txBody>
          <a:bodyPr wrap="none" lIns="0" tIns="0" rIns="0" bIns="0">
            <a:normAutofit fontScale="92500" lnSpcReduction="20000"/>
          </a:bodyPr>
          <a:lstStyle/>
          <a:p>
            <a:pPr>
              <a:lnSpc>
                <a:spcPct val="120000"/>
              </a:lnSpc>
            </a:pPr>
            <a:r>
              <a:rPr lang="zh-CN" altLang="en-US" sz="1400" b="1">
                <a:solidFill>
                  <a:schemeClr val="accent1">
                    <a:lumMod val="100000"/>
                  </a:schemeClr>
                </a:solidFill>
                <a:cs typeface="+mn-ea"/>
                <a:sym typeface="+mn-lt"/>
              </a:rPr>
              <a:t>标题文本预设</a:t>
            </a:r>
            <a:endParaRPr lang="zh-CN" altLang="en-US" sz="1400" b="1">
              <a:solidFill>
                <a:schemeClr val="accent1">
                  <a:lumMod val="100000"/>
                </a:schemeClr>
              </a:solidFill>
              <a:cs typeface="+mn-ea"/>
              <a:sym typeface="+mn-lt"/>
            </a:endParaRPr>
          </a:p>
        </p:txBody>
      </p:sp>
      <p:sp>
        <p:nvSpPr>
          <p:cNvPr id="21" name="文本框 18"/>
          <p:cNvSpPr txBox="1"/>
          <p:nvPr/>
        </p:nvSpPr>
        <p:spPr>
          <a:xfrm>
            <a:off x="5262826" y="2802708"/>
            <a:ext cx="2223357" cy="444569"/>
          </a:xfrm>
          <a:prstGeom prst="rect">
            <a:avLst/>
          </a:prstGeom>
          <a:noFill/>
        </p:spPr>
        <p:txBody>
          <a:bodyPr wrap="square" anchor="ctr">
            <a:normAutofit fontScale="92500" lnSpcReduction="10000"/>
          </a:bodyPr>
          <a:lstStyle/>
          <a:p>
            <a:pPr lvl="0">
              <a:lnSpc>
                <a:spcPct val="120000"/>
              </a:lnSpc>
            </a:pPr>
            <a:r>
              <a:rPr lang="zh-CN" altLang="en-US" sz="1100">
                <a:solidFill>
                  <a:schemeClr val="dk1">
                    <a:lumMod val="100000"/>
                  </a:schemeClr>
                </a:solidFill>
              </a:rPr>
              <a:t>点击输入替换内容</a:t>
            </a:r>
            <a:endParaRPr lang="en-US" altLang="zh-CN" sz="1100">
              <a:solidFill>
                <a:schemeClr val="dk1">
                  <a:lumMod val="100000"/>
                </a:schemeClr>
              </a:solidFill>
            </a:endParaRPr>
          </a:p>
          <a:p>
            <a:pPr lvl="0">
              <a:lnSpc>
                <a:spcPct val="120000"/>
              </a:lnSpc>
            </a:pPr>
            <a:r>
              <a:rPr lang="zh-CN" altLang="en-US" sz="1100">
                <a:solidFill>
                  <a:schemeClr val="dk1">
                    <a:lumMod val="100000"/>
                  </a:schemeClr>
                </a:solidFill>
              </a:rPr>
              <a:t>点击输入替换内容</a:t>
            </a:r>
            <a:endParaRPr lang="zh-CN" altLang="en-US" sz="1100">
              <a:solidFill>
                <a:schemeClr val="dk1">
                  <a:lumMod val="100000"/>
                </a:schemeClr>
              </a:solidFill>
            </a:endParaRPr>
          </a:p>
        </p:txBody>
      </p:sp>
      <p:sp>
        <p:nvSpPr>
          <p:cNvPr id="22" name="文本框 19"/>
          <p:cNvSpPr txBox="1"/>
          <p:nvPr/>
        </p:nvSpPr>
        <p:spPr>
          <a:xfrm>
            <a:off x="5262826" y="2545534"/>
            <a:ext cx="830997" cy="207749"/>
          </a:xfrm>
          <a:prstGeom prst="rect">
            <a:avLst/>
          </a:prstGeom>
          <a:noFill/>
        </p:spPr>
        <p:txBody>
          <a:bodyPr wrap="none" lIns="0" tIns="0" rIns="0" bIns="0">
            <a:normAutofit fontScale="92500" lnSpcReduction="20000"/>
          </a:bodyPr>
          <a:lstStyle/>
          <a:p>
            <a:pPr>
              <a:lnSpc>
                <a:spcPct val="120000"/>
              </a:lnSpc>
            </a:pPr>
            <a:r>
              <a:rPr lang="zh-CN" altLang="en-US" sz="1400" b="1">
                <a:solidFill>
                  <a:schemeClr val="accent2">
                    <a:lumMod val="100000"/>
                  </a:schemeClr>
                </a:solidFill>
                <a:cs typeface="+mn-ea"/>
                <a:sym typeface="+mn-lt"/>
              </a:rPr>
              <a:t>标题文本预设</a:t>
            </a:r>
            <a:endParaRPr lang="zh-CN" altLang="en-US" sz="1400" b="1">
              <a:solidFill>
                <a:schemeClr val="accent2">
                  <a:lumMod val="100000"/>
                </a:schemeClr>
              </a:solidFill>
              <a:cs typeface="+mn-ea"/>
              <a:sym typeface="+mn-lt"/>
            </a:endParaRPr>
          </a:p>
        </p:txBody>
      </p:sp>
      <p:sp>
        <p:nvSpPr>
          <p:cNvPr id="23" name="文本框 20"/>
          <p:cNvSpPr txBox="1"/>
          <p:nvPr/>
        </p:nvSpPr>
        <p:spPr>
          <a:xfrm>
            <a:off x="4453672" y="3808521"/>
            <a:ext cx="2223357" cy="444569"/>
          </a:xfrm>
          <a:prstGeom prst="rect">
            <a:avLst/>
          </a:prstGeom>
          <a:noFill/>
        </p:spPr>
        <p:txBody>
          <a:bodyPr wrap="square" anchor="ctr">
            <a:normAutofit fontScale="92500" lnSpcReduction="10000"/>
          </a:bodyPr>
          <a:lstStyle/>
          <a:p>
            <a:pPr lvl="0">
              <a:lnSpc>
                <a:spcPct val="120000"/>
              </a:lnSpc>
            </a:pPr>
            <a:r>
              <a:rPr lang="zh-CN" altLang="en-US" sz="1100">
                <a:solidFill>
                  <a:schemeClr val="dk1">
                    <a:lumMod val="100000"/>
                  </a:schemeClr>
                </a:solidFill>
              </a:rPr>
              <a:t>点击输入替换内容</a:t>
            </a:r>
            <a:endParaRPr lang="en-US" altLang="zh-CN" sz="1100">
              <a:solidFill>
                <a:schemeClr val="dk1">
                  <a:lumMod val="100000"/>
                </a:schemeClr>
              </a:solidFill>
            </a:endParaRPr>
          </a:p>
          <a:p>
            <a:pPr lvl="0">
              <a:lnSpc>
                <a:spcPct val="120000"/>
              </a:lnSpc>
            </a:pPr>
            <a:r>
              <a:rPr lang="zh-CN" altLang="en-US" sz="1100">
                <a:solidFill>
                  <a:schemeClr val="dk1">
                    <a:lumMod val="100000"/>
                  </a:schemeClr>
                </a:solidFill>
              </a:rPr>
              <a:t>点击输入替换内容</a:t>
            </a:r>
            <a:endParaRPr lang="zh-CN" altLang="en-US" sz="1100">
              <a:solidFill>
                <a:schemeClr val="dk1">
                  <a:lumMod val="100000"/>
                </a:schemeClr>
              </a:solidFill>
            </a:endParaRPr>
          </a:p>
        </p:txBody>
      </p:sp>
      <p:sp>
        <p:nvSpPr>
          <p:cNvPr id="24" name="文本框 21"/>
          <p:cNvSpPr txBox="1"/>
          <p:nvPr/>
        </p:nvSpPr>
        <p:spPr>
          <a:xfrm>
            <a:off x="4453672" y="3551346"/>
            <a:ext cx="830997" cy="207749"/>
          </a:xfrm>
          <a:prstGeom prst="rect">
            <a:avLst/>
          </a:prstGeom>
          <a:noFill/>
        </p:spPr>
        <p:txBody>
          <a:bodyPr wrap="none" lIns="0" tIns="0" rIns="0" bIns="0">
            <a:normAutofit fontScale="92500" lnSpcReduction="20000"/>
          </a:bodyPr>
          <a:lstStyle/>
          <a:p>
            <a:pPr>
              <a:lnSpc>
                <a:spcPct val="120000"/>
              </a:lnSpc>
            </a:pPr>
            <a:r>
              <a:rPr lang="zh-CN" altLang="en-US" sz="1400" b="1">
                <a:solidFill>
                  <a:schemeClr val="accent3">
                    <a:lumMod val="100000"/>
                  </a:schemeClr>
                </a:solidFill>
                <a:cs typeface="+mn-ea"/>
                <a:sym typeface="+mn-lt"/>
              </a:rPr>
              <a:t>标题文本预设</a:t>
            </a:r>
            <a:endParaRPr lang="zh-CN" altLang="en-US" sz="1400" b="1">
              <a:solidFill>
                <a:schemeClr val="accent3">
                  <a:lumMod val="100000"/>
                </a:schemeClr>
              </a:solidFill>
              <a:cs typeface="+mn-ea"/>
              <a:sym typeface="+mn-lt"/>
            </a:endParaRPr>
          </a:p>
        </p:txBody>
      </p:sp>
      <p:sp>
        <p:nvSpPr>
          <p:cNvPr id="25"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latin typeface="+mn-lt"/>
                <a:ea typeface="+mn-ea"/>
                <a:cs typeface="+mn-ea"/>
                <a:sym typeface="+mn-lt"/>
              </a:rPr>
              <a:t>成功项目展示</a:t>
            </a:r>
            <a:endParaRPr lang="en-GB" altLang="zh-CN" sz="1800">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latin typeface="+mn-lt"/>
                <a:ea typeface="+mn-ea"/>
                <a:cs typeface="+mn-ea"/>
                <a:sym typeface="+mn-lt"/>
              </a:rPr>
              <a:t>工作完成情况</a:t>
            </a:r>
            <a:endParaRPr lang="en-GB" altLang="zh-CN" sz="1800">
              <a:solidFill>
                <a:schemeClr val="tx1">
                  <a:lumMod val="65000"/>
                  <a:lumOff val="35000"/>
                </a:schemeClr>
              </a:solidFill>
              <a:latin typeface="+mn-lt"/>
              <a:ea typeface="+mn-ea"/>
              <a:cs typeface="+mn-ea"/>
              <a:sym typeface="+mn-lt"/>
            </a:endParaRPr>
          </a:p>
        </p:txBody>
      </p:sp>
      <p:grpSp>
        <p:nvGrpSpPr>
          <p:cNvPr id="42" name="组合 41"/>
          <p:cNvGrpSpPr/>
          <p:nvPr/>
        </p:nvGrpSpPr>
        <p:grpSpPr>
          <a:xfrm>
            <a:off x="1204098" y="1443152"/>
            <a:ext cx="3021993" cy="2799328"/>
            <a:chOff x="875420" y="1322766"/>
            <a:chExt cx="4547538" cy="4212468"/>
          </a:xfrm>
        </p:grpSpPr>
        <p:sp>
          <p:nvSpPr>
            <p:cNvPr id="43" name="椭圆 42"/>
            <p:cNvSpPr/>
            <p:nvPr/>
          </p:nvSpPr>
          <p:spPr bwMode="auto">
            <a:xfrm>
              <a:off x="2276621" y="1322766"/>
              <a:ext cx="1745137" cy="1745137"/>
            </a:xfrm>
            <a:prstGeom prst="ellipse">
              <a:avLst/>
            </a:prstGeom>
            <a:solidFill>
              <a:schemeClr val="accent1">
                <a:lumMod val="100000"/>
              </a:schemeClr>
            </a:solidFill>
            <a:ln w="19050">
              <a:noFill/>
              <a:round/>
            </a:ln>
          </p:spPr>
          <p:txBody>
            <a:bodyPr anchor="ctr"/>
            <a:lstStyle/>
            <a:p>
              <a:pPr algn="ctr"/>
              <a:endParaRPr sz="1015"/>
            </a:p>
          </p:txBody>
        </p:sp>
        <p:sp>
          <p:nvSpPr>
            <p:cNvPr id="44" name="椭圆 43"/>
            <p:cNvSpPr/>
            <p:nvPr/>
          </p:nvSpPr>
          <p:spPr bwMode="auto">
            <a:xfrm>
              <a:off x="875420" y="3790097"/>
              <a:ext cx="1745137" cy="1745137"/>
            </a:xfrm>
            <a:prstGeom prst="ellipse">
              <a:avLst/>
            </a:prstGeom>
            <a:solidFill>
              <a:schemeClr val="accent2"/>
            </a:solidFill>
            <a:ln w="19050">
              <a:noFill/>
              <a:round/>
            </a:ln>
          </p:spPr>
          <p:txBody>
            <a:bodyPr anchor="ctr"/>
            <a:lstStyle/>
            <a:p>
              <a:pPr algn="ctr"/>
              <a:endParaRPr sz="1015"/>
            </a:p>
          </p:txBody>
        </p:sp>
        <p:sp>
          <p:nvSpPr>
            <p:cNvPr id="45" name="椭圆 44"/>
            <p:cNvSpPr/>
            <p:nvPr/>
          </p:nvSpPr>
          <p:spPr bwMode="auto">
            <a:xfrm>
              <a:off x="3677821" y="3790097"/>
              <a:ext cx="1745137" cy="1745137"/>
            </a:xfrm>
            <a:prstGeom prst="ellipse">
              <a:avLst/>
            </a:prstGeom>
            <a:solidFill>
              <a:schemeClr val="accent3">
                <a:lumMod val="100000"/>
              </a:schemeClr>
            </a:solidFill>
            <a:ln w="19050">
              <a:noFill/>
              <a:round/>
            </a:ln>
          </p:spPr>
          <p:txBody>
            <a:bodyPr anchor="ctr"/>
            <a:lstStyle/>
            <a:p>
              <a:pPr algn="ctr"/>
              <a:endParaRPr sz="1015"/>
            </a:p>
          </p:txBody>
        </p:sp>
        <p:sp>
          <p:nvSpPr>
            <p:cNvPr id="46" name="等腰三角形 45"/>
            <p:cNvSpPr/>
            <p:nvPr/>
          </p:nvSpPr>
          <p:spPr bwMode="auto">
            <a:xfrm>
              <a:off x="1309797" y="1834816"/>
              <a:ext cx="3680230" cy="3172614"/>
            </a:xfrm>
            <a:prstGeom prst="triangle">
              <a:avLst/>
            </a:prstGeom>
            <a:solidFill>
              <a:schemeClr val="bg1"/>
            </a:solidFill>
            <a:ln w="19050">
              <a:solidFill>
                <a:schemeClr val="bg2"/>
              </a:solidFill>
              <a:round/>
            </a:ln>
          </p:spPr>
          <p:txBody>
            <a:bodyPr anchor="ctr"/>
            <a:lstStyle/>
            <a:p>
              <a:pPr algn="ctr"/>
              <a:endParaRPr sz="1015"/>
            </a:p>
          </p:txBody>
        </p:sp>
        <p:sp>
          <p:nvSpPr>
            <p:cNvPr id="47" name="椭圆 46"/>
            <p:cNvSpPr/>
            <p:nvPr/>
          </p:nvSpPr>
          <p:spPr bwMode="auto">
            <a:xfrm>
              <a:off x="2382070" y="1428215"/>
              <a:ext cx="1534239" cy="1534239"/>
            </a:xfrm>
            <a:prstGeom prst="ellipse">
              <a:avLst/>
            </a:prstGeom>
            <a:solidFill>
              <a:schemeClr val="bg1"/>
            </a:solidFill>
            <a:ln w="57150" cap="flat" cmpd="sng" algn="ctr">
              <a:solidFill>
                <a:schemeClr val="accent1">
                  <a:lumMod val="100000"/>
                </a:schemeClr>
              </a:solidFill>
              <a:prstDash val="solid"/>
              <a:round/>
              <a:headEnd type="none" w="med" len="med"/>
              <a:tailEnd type="none" w="med" len="med"/>
            </a:ln>
          </p:spPr>
          <p:txBody>
            <a:bodyPr anchor="ctr"/>
            <a:lstStyle/>
            <a:p>
              <a:pPr algn="ctr"/>
              <a:endParaRPr sz="1015"/>
            </a:p>
          </p:txBody>
        </p:sp>
        <p:sp>
          <p:nvSpPr>
            <p:cNvPr id="48" name="椭圆 47"/>
            <p:cNvSpPr/>
            <p:nvPr/>
          </p:nvSpPr>
          <p:spPr bwMode="auto">
            <a:xfrm>
              <a:off x="980869" y="3895546"/>
              <a:ext cx="1534239" cy="1534239"/>
            </a:xfrm>
            <a:prstGeom prst="ellipse">
              <a:avLst/>
            </a:prstGeom>
            <a:solidFill>
              <a:schemeClr val="bg1"/>
            </a:solidFill>
            <a:ln w="57150" cap="flat" cmpd="sng" algn="ctr">
              <a:solidFill>
                <a:schemeClr val="accent2">
                  <a:lumMod val="100000"/>
                </a:schemeClr>
              </a:solidFill>
              <a:prstDash val="solid"/>
              <a:round/>
              <a:headEnd type="none" w="med" len="med"/>
              <a:tailEnd type="none" w="med" len="med"/>
            </a:ln>
          </p:spPr>
          <p:txBody>
            <a:bodyPr anchor="ctr"/>
            <a:lstStyle/>
            <a:p>
              <a:pPr algn="ctr"/>
              <a:endParaRPr sz="1015"/>
            </a:p>
          </p:txBody>
        </p:sp>
        <p:sp>
          <p:nvSpPr>
            <p:cNvPr id="49" name="椭圆 48"/>
            <p:cNvSpPr/>
            <p:nvPr/>
          </p:nvSpPr>
          <p:spPr bwMode="auto">
            <a:xfrm>
              <a:off x="3783270" y="3895546"/>
              <a:ext cx="1534239" cy="1534239"/>
            </a:xfrm>
            <a:prstGeom prst="ellipse">
              <a:avLst/>
            </a:prstGeom>
            <a:solidFill>
              <a:schemeClr val="bg1"/>
            </a:solidFill>
            <a:ln w="57150" cap="flat" cmpd="sng" algn="ctr">
              <a:solidFill>
                <a:schemeClr val="accent3">
                  <a:lumMod val="100000"/>
                </a:schemeClr>
              </a:solidFill>
              <a:prstDash val="solid"/>
              <a:round/>
              <a:headEnd type="none" w="med" len="med"/>
              <a:tailEnd type="none" w="med" len="med"/>
            </a:ln>
          </p:spPr>
          <p:txBody>
            <a:bodyPr anchor="ctr"/>
            <a:lstStyle/>
            <a:p>
              <a:pPr algn="ctr"/>
              <a:endParaRPr sz="1015"/>
            </a:p>
          </p:txBody>
        </p:sp>
        <p:sp>
          <p:nvSpPr>
            <p:cNvPr id="50" name="椭圆 49"/>
            <p:cNvSpPr/>
            <p:nvPr/>
          </p:nvSpPr>
          <p:spPr bwMode="auto">
            <a:xfrm>
              <a:off x="2506007" y="1552152"/>
              <a:ext cx="1286364" cy="1286364"/>
            </a:xfrm>
            <a:prstGeom prst="ellipse">
              <a:avLst/>
            </a:prstGeom>
            <a:solidFill>
              <a:schemeClr val="accent1">
                <a:lumMod val="100000"/>
              </a:schemeClr>
            </a:solidFill>
            <a:ln w="19050">
              <a:noFill/>
              <a:round/>
            </a:ln>
          </p:spPr>
          <p:txBody>
            <a:bodyPr anchor="ctr"/>
            <a:lstStyle/>
            <a:p>
              <a:pPr algn="ctr"/>
              <a:endParaRPr sz="1015"/>
            </a:p>
          </p:txBody>
        </p:sp>
        <p:sp>
          <p:nvSpPr>
            <p:cNvPr id="51" name="椭圆 50"/>
            <p:cNvSpPr/>
            <p:nvPr/>
          </p:nvSpPr>
          <p:spPr bwMode="auto">
            <a:xfrm>
              <a:off x="1104806" y="4019484"/>
              <a:ext cx="1286364" cy="1286364"/>
            </a:xfrm>
            <a:prstGeom prst="ellipse">
              <a:avLst/>
            </a:prstGeom>
            <a:solidFill>
              <a:schemeClr val="accent2">
                <a:lumMod val="100000"/>
              </a:schemeClr>
            </a:solidFill>
            <a:ln w="19050">
              <a:noFill/>
              <a:round/>
            </a:ln>
          </p:spPr>
          <p:txBody>
            <a:bodyPr anchor="ctr"/>
            <a:lstStyle/>
            <a:p>
              <a:pPr algn="ctr"/>
              <a:endParaRPr sz="1015"/>
            </a:p>
          </p:txBody>
        </p:sp>
        <p:sp>
          <p:nvSpPr>
            <p:cNvPr id="52" name="椭圆 51"/>
            <p:cNvSpPr/>
            <p:nvPr/>
          </p:nvSpPr>
          <p:spPr bwMode="auto">
            <a:xfrm>
              <a:off x="3907208" y="4019484"/>
              <a:ext cx="1286364" cy="1286364"/>
            </a:xfrm>
            <a:prstGeom prst="ellipse">
              <a:avLst/>
            </a:prstGeom>
            <a:solidFill>
              <a:schemeClr val="accent3">
                <a:lumMod val="100000"/>
              </a:schemeClr>
            </a:solidFill>
            <a:ln w="19050">
              <a:noFill/>
              <a:round/>
            </a:ln>
          </p:spPr>
          <p:txBody>
            <a:bodyPr anchor="ctr"/>
            <a:lstStyle/>
            <a:p>
              <a:pPr algn="ctr"/>
              <a:endParaRPr sz="1015"/>
            </a:p>
          </p:txBody>
        </p:sp>
        <p:sp>
          <p:nvSpPr>
            <p:cNvPr id="53" name="任意多边形: 形状 18"/>
            <p:cNvSpPr/>
            <p:nvPr/>
          </p:nvSpPr>
          <p:spPr>
            <a:xfrm>
              <a:off x="1561458" y="4476137"/>
              <a:ext cx="373062" cy="373060"/>
            </a:xfrm>
            <a:custGeom>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rgbClr val="FFFFFF"/>
            </a:solidFill>
            <a:ln w="12700" cap="flat">
              <a:noFill/>
              <a:miter lim="400000"/>
            </a:ln>
            <a:effectLst/>
          </p:spPr>
          <p:txBody>
            <a:bodyPr anchor="ctr"/>
            <a:lstStyle/>
            <a:p>
              <a:pPr algn="ctr"/>
              <a:endParaRPr sz="1015"/>
            </a:p>
          </p:txBody>
        </p:sp>
        <p:sp>
          <p:nvSpPr>
            <p:cNvPr id="54" name="任意多边形: 形状 19"/>
            <p:cNvSpPr/>
            <p:nvPr/>
          </p:nvSpPr>
          <p:spPr>
            <a:xfrm>
              <a:off x="2948100" y="2031938"/>
              <a:ext cx="402178" cy="326794"/>
            </a:xfrm>
            <a:custGeom>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rgbClr val="FFFFFF"/>
            </a:solidFill>
            <a:ln w="12700" cap="flat">
              <a:noFill/>
              <a:miter lim="400000"/>
            </a:ln>
            <a:effectLst/>
          </p:spPr>
          <p:txBody>
            <a:bodyPr anchor="ctr"/>
            <a:lstStyle/>
            <a:p>
              <a:pPr algn="ctr"/>
              <a:endParaRPr sz="1015"/>
            </a:p>
          </p:txBody>
        </p:sp>
        <p:sp>
          <p:nvSpPr>
            <p:cNvPr id="55" name="任意多边形: 形状 20"/>
            <p:cNvSpPr/>
            <p:nvPr/>
          </p:nvSpPr>
          <p:spPr>
            <a:xfrm>
              <a:off x="4376380" y="4441928"/>
              <a:ext cx="348020" cy="441478"/>
            </a:xfrm>
            <a:custGeom>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rgbClr val="FFFFFF"/>
            </a:solidFill>
            <a:ln w="12700" cap="flat">
              <a:noFill/>
              <a:miter lim="400000"/>
            </a:ln>
            <a:effectLst/>
          </p:spPr>
          <p:txBody>
            <a:bodyPr anchor="ctr"/>
            <a:lstStyle/>
            <a:p>
              <a:pPr algn="ctr"/>
              <a:endParaRPr sz="1015"/>
            </a:p>
          </p:txBody>
        </p:sp>
        <p:sp>
          <p:nvSpPr>
            <p:cNvPr id="56" name="任意多边形: 形状 21"/>
            <p:cNvSpPr/>
            <p:nvPr/>
          </p:nvSpPr>
          <p:spPr>
            <a:xfrm>
              <a:off x="2837108" y="3463792"/>
              <a:ext cx="625608" cy="625608"/>
            </a:xfrm>
            <a:custGeom>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2">
                <a:lumMod val="50000"/>
              </a:schemeClr>
            </a:solidFill>
            <a:ln w="12700">
              <a:miter lim="400000"/>
            </a:ln>
          </p:spPr>
          <p:txBody>
            <a:bodyPr anchor="ctr"/>
            <a:lstStyle/>
            <a:p>
              <a:pPr algn="ctr"/>
              <a:endParaRPr sz="1015"/>
            </a:p>
          </p:txBody>
        </p:sp>
      </p:grpSp>
      <p:grpSp>
        <p:nvGrpSpPr>
          <p:cNvPr id="57" name="组合 56"/>
          <p:cNvGrpSpPr/>
          <p:nvPr/>
        </p:nvGrpSpPr>
        <p:grpSpPr>
          <a:xfrm>
            <a:off x="4777600" y="1779874"/>
            <a:ext cx="413276" cy="2125885"/>
            <a:chOff x="6806244" y="1884382"/>
            <a:chExt cx="621904" cy="3199061"/>
          </a:xfrm>
        </p:grpSpPr>
        <p:grpSp>
          <p:nvGrpSpPr>
            <p:cNvPr id="58" name="组合 57"/>
            <p:cNvGrpSpPr/>
            <p:nvPr/>
          </p:nvGrpSpPr>
          <p:grpSpPr>
            <a:xfrm>
              <a:off x="6806244" y="3118048"/>
              <a:ext cx="621904" cy="621904"/>
              <a:chOff x="6132004" y="1552154"/>
              <a:chExt cx="959568" cy="959568"/>
            </a:xfrm>
          </p:grpSpPr>
          <p:sp>
            <p:nvSpPr>
              <p:cNvPr id="65" name="椭圆 64"/>
              <p:cNvSpPr/>
              <p:nvPr/>
            </p:nvSpPr>
            <p:spPr bwMode="auto">
              <a:xfrm>
                <a:off x="6132004" y="1552154"/>
                <a:ext cx="959568" cy="959568"/>
              </a:xfrm>
              <a:prstGeom prst="ellipse">
                <a:avLst/>
              </a:prstGeom>
              <a:noFill/>
              <a:ln w="9525">
                <a:solidFill>
                  <a:schemeClr val="accent2"/>
                </a:solidFill>
                <a:round/>
              </a:ln>
            </p:spPr>
            <p:txBody>
              <a:bodyPr anchor="ctr"/>
              <a:lstStyle/>
              <a:p>
                <a:pPr algn="ctr"/>
                <a:endParaRPr sz="1015"/>
              </a:p>
            </p:txBody>
          </p:sp>
          <p:sp>
            <p:nvSpPr>
              <p:cNvPr id="66" name="椭圆 65"/>
              <p:cNvSpPr/>
              <p:nvPr/>
            </p:nvSpPr>
            <p:spPr bwMode="auto">
              <a:xfrm>
                <a:off x="6200476" y="1620626"/>
                <a:ext cx="822624" cy="822624"/>
              </a:xfrm>
              <a:prstGeom prst="ellipse">
                <a:avLst/>
              </a:prstGeom>
              <a:solidFill>
                <a:schemeClr val="accent2"/>
              </a:solidFill>
              <a:ln w="19050">
                <a:noFill/>
                <a:round/>
              </a:ln>
            </p:spPr>
            <p:txBody>
              <a:bodyPr vert="horz" wrap="none" lIns="68580" tIns="34290" rIns="68580" bIns="34290" anchor="ctr" anchorCtr="1" compatLnSpc="1">
                <a:normAutofit fontScale="62500" lnSpcReduction="20000"/>
              </a:bodyPr>
              <a:lstStyle/>
              <a:p>
                <a:pPr algn="ctr">
                  <a:lnSpc>
                    <a:spcPct val="120000"/>
                  </a:lnSpc>
                </a:pPr>
                <a:r>
                  <a:rPr lang="en-US" altLang="zh-CN" sz="1800">
                    <a:solidFill>
                      <a:schemeClr val="bg1"/>
                    </a:solidFill>
                    <a:latin typeface="Impact" panose="020b0806030902050204" pitchFamily="34" charset="0"/>
                  </a:rPr>
                  <a:t>02</a:t>
                </a:r>
                <a:endParaRPr lang="en-US" altLang="zh-CN" sz="1800">
                  <a:solidFill>
                    <a:schemeClr val="bg1"/>
                  </a:solidFill>
                  <a:latin typeface="Impact" panose="020b0806030902050204" pitchFamily="34" charset="0"/>
                </a:endParaRPr>
              </a:p>
            </p:txBody>
          </p:sp>
        </p:grpSp>
        <p:grpSp>
          <p:nvGrpSpPr>
            <p:cNvPr id="59" name="组合 58"/>
            <p:cNvGrpSpPr/>
            <p:nvPr/>
          </p:nvGrpSpPr>
          <p:grpSpPr>
            <a:xfrm>
              <a:off x="6806244" y="1884382"/>
              <a:ext cx="621904" cy="621904"/>
              <a:chOff x="6132004" y="1552154"/>
              <a:chExt cx="959568" cy="959568"/>
            </a:xfrm>
          </p:grpSpPr>
          <p:sp>
            <p:nvSpPr>
              <p:cNvPr id="63" name="椭圆 62"/>
              <p:cNvSpPr/>
              <p:nvPr/>
            </p:nvSpPr>
            <p:spPr bwMode="auto">
              <a:xfrm>
                <a:off x="6132004" y="1552154"/>
                <a:ext cx="959568" cy="959568"/>
              </a:xfrm>
              <a:prstGeom prst="ellipse">
                <a:avLst/>
              </a:prstGeom>
              <a:noFill/>
              <a:ln w="12700" cap="flat" cmpd="sng" algn="ctr">
                <a:solidFill>
                  <a:schemeClr val="accent1">
                    <a:lumMod val="100000"/>
                  </a:schemeClr>
                </a:solidFill>
                <a:prstDash val="solid"/>
                <a:round/>
                <a:headEnd type="none" w="med" len="med"/>
                <a:tailEnd type="none" w="med" len="med"/>
              </a:ln>
            </p:spPr>
            <p:txBody>
              <a:bodyPr anchor="ctr"/>
              <a:lstStyle/>
              <a:p>
                <a:pPr algn="ctr"/>
                <a:endParaRPr sz="1015"/>
              </a:p>
            </p:txBody>
          </p:sp>
          <p:sp>
            <p:nvSpPr>
              <p:cNvPr id="64" name="椭圆 63"/>
              <p:cNvSpPr/>
              <p:nvPr/>
            </p:nvSpPr>
            <p:spPr bwMode="auto">
              <a:xfrm>
                <a:off x="6200476" y="1620626"/>
                <a:ext cx="822624" cy="822624"/>
              </a:xfrm>
              <a:prstGeom prst="ellipse">
                <a:avLst/>
              </a:prstGeom>
              <a:solidFill>
                <a:schemeClr val="accent1">
                  <a:lumMod val="100000"/>
                </a:schemeClr>
              </a:solidFill>
              <a:ln w="19050">
                <a:noFill/>
                <a:round/>
              </a:ln>
            </p:spPr>
            <p:txBody>
              <a:bodyPr vert="horz" wrap="none" lIns="68580" tIns="34290" rIns="68580" bIns="34290" anchor="ctr" anchorCtr="1" compatLnSpc="1">
                <a:normAutofit fontScale="62500" lnSpcReduction="20000"/>
              </a:bodyPr>
              <a:lstStyle/>
              <a:p>
                <a:pPr algn="ctr">
                  <a:lnSpc>
                    <a:spcPct val="120000"/>
                  </a:lnSpc>
                </a:pPr>
                <a:r>
                  <a:rPr lang="en-US" altLang="zh-CN" sz="1800">
                    <a:solidFill>
                      <a:schemeClr val="bg1"/>
                    </a:solidFill>
                    <a:latin typeface="Impact" panose="020b0806030902050204" pitchFamily="34" charset="0"/>
                  </a:rPr>
                  <a:t>01</a:t>
                </a:r>
                <a:endParaRPr lang="en-US" altLang="zh-CN" sz="1800">
                  <a:solidFill>
                    <a:schemeClr val="bg1"/>
                  </a:solidFill>
                  <a:latin typeface="Impact" panose="020b0806030902050204" pitchFamily="34" charset="0"/>
                </a:endParaRPr>
              </a:p>
            </p:txBody>
          </p:sp>
        </p:grpSp>
        <p:grpSp>
          <p:nvGrpSpPr>
            <p:cNvPr id="60" name="组合 59"/>
            <p:cNvGrpSpPr/>
            <p:nvPr/>
          </p:nvGrpSpPr>
          <p:grpSpPr>
            <a:xfrm>
              <a:off x="6806244" y="4461539"/>
              <a:ext cx="621904" cy="621904"/>
              <a:chOff x="6132004" y="1552154"/>
              <a:chExt cx="959568" cy="959568"/>
            </a:xfrm>
          </p:grpSpPr>
          <p:sp>
            <p:nvSpPr>
              <p:cNvPr id="61" name="椭圆 60"/>
              <p:cNvSpPr/>
              <p:nvPr/>
            </p:nvSpPr>
            <p:spPr bwMode="auto">
              <a:xfrm>
                <a:off x="6132004" y="1552154"/>
                <a:ext cx="959568" cy="959568"/>
              </a:xfrm>
              <a:prstGeom prst="ellipse">
                <a:avLst/>
              </a:prstGeom>
              <a:noFill/>
              <a:ln w="12700" cap="flat" cmpd="sng" algn="ctr">
                <a:solidFill>
                  <a:schemeClr val="accent3">
                    <a:lumMod val="100000"/>
                  </a:schemeClr>
                </a:solidFill>
                <a:prstDash val="solid"/>
                <a:round/>
                <a:headEnd type="none" w="med" len="med"/>
                <a:tailEnd type="none" w="med" len="med"/>
              </a:ln>
            </p:spPr>
            <p:txBody>
              <a:bodyPr anchor="ctr"/>
              <a:lstStyle/>
              <a:p>
                <a:pPr algn="ctr"/>
                <a:endParaRPr sz="1015"/>
              </a:p>
            </p:txBody>
          </p:sp>
          <p:sp>
            <p:nvSpPr>
              <p:cNvPr id="62" name="椭圆 61"/>
              <p:cNvSpPr/>
              <p:nvPr/>
            </p:nvSpPr>
            <p:spPr bwMode="auto">
              <a:xfrm>
                <a:off x="6200476" y="1620626"/>
                <a:ext cx="822624" cy="822624"/>
              </a:xfrm>
              <a:prstGeom prst="ellipse">
                <a:avLst/>
              </a:prstGeom>
              <a:solidFill>
                <a:schemeClr val="accent3">
                  <a:lumMod val="100000"/>
                </a:schemeClr>
              </a:solidFill>
              <a:ln w="19050">
                <a:noFill/>
                <a:round/>
              </a:ln>
            </p:spPr>
            <p:txBody>
              <a:bodyPr vert="horz" wrap="none" lIns="68580" tIns="34290" rIns="68580" bIns="34290" anchor="ctr" anchorCtr="1" compatLnSpc="1">
                <a:normAutofit fontScale="62500" lnSpcReduction="20000"/>
              </a:bodyPr>
              <a:lstStyle/>
              <a:p>
                <a:pPr algn="ctr">
                  <a:lnSpc>
                    <a:spcPct val="120000"/>
                  </a:lnSpc>
                </a:pPr>
                <a:r>
                  <a:rPr lang="en-US" altLang="zh-CN" sz="1800">
                    <a:solidFill>
                      <a:schemeClr val="bg1"/>
                    </a:solidFill>
                    <a:latin typeface="Impact" panose="020b0806030902050204" pitchFamily="34" charset="0"/>
                  </a:rPr>
                  <a:t>03</a:t>
                </a:r>
                <a:endParaRPr lang="en-US" altLang="zh-CN" sz="1800">
                  <a:solidFill>
                    <a:schemeClr val="bg1"/>
                  </a:solidFill>
                  <a:latin typeface="Impact" panose="020b0806030902050204" pitchFamily="34" charset="0"/>
                </a:endParaRPr>
              </a:p>
            </p:txBody>
          </p:sp>
        </p:grpSp>
      </p:grpSp>
      <p:grpSp>
        <p:nvGrpSpPr>
          <p:cNvPr id="67" name="组合 66"/>
          <p:cNvGrpSpPr/>
          <p:nvPr/>
        </p:nvGrpSpPr>
        <p:grpSpPr>
          <a:xfrm>
            <a:off x="5287041" y="1673457"/>
            <a:ext cx="2885410" cy="649195"/>
            <a:chOff x="7483989" y="3433235"/>
            <a:chExt cx="3847213" cy="865593"/>
          </a:xfrm>
        </p:grpSpPr>
        <p:sp>
          <p:nvSpPr>
            <p:cNvPr id="68" name="矩形 67"/>
            <p:cNvSpPr/>
            <p:nvPr/>
          </p:nvSpPr>
          <p:spPr>
            <a:xfrm>
              <a:off x="7483990" y="3732519"/>
              <a:ext cx="384721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69" name="矩形 68"/>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nvGrpSpPr>
          <p:cNvPr id="70" name="组合 69"/>
          <p:cNvGrpSpPr/>
          <p:nvPr/>
        </p:nvGrpSpPr>
        <p:grpSpPr>
          <a:xfrm>
            <a:off x="5287041" y="2493269"/>
            <a:ext cx="2885410" cy="649195"/>
            <a:chOff x="7483989" y="3433235"/>
            <a:chExt cx="3847213" cy="865593"/>
          </a:xfrm>
        </p:grpSpPr>
        <p:sp>
          <p:nvSpPr>
            <p:cNvPr id="71" name="矩形 70"/>
            <p:cNvSpPr/>
            <p:nvPr/>
          </p:nvSpPr>
          <p:spPr>
            <a:xfrm>
              <a:off x="7483990" y="3732519"/>
              <a:ext cx="384721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72" name="矩形 71"/>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nvGrpSpPr>
          <p:cNvPr id="73" name="组合 72"/>
          <p:cNvGrpSpPr/>
          <p:nvPr/>
        </p:nvGrpSpPr>
        <p:grpSpPr>
          <a:xfrm>
            <a:off x="5287041" y="3386065"/>
            <a:ext cx="2885410" cy="649195"/>
            <a:chOff x="7483989" y="3433235"/>
            <a:chExt cx="3847213" cy="865593"/>
          </a:xfrm>
        </p:grpSpPr>
        <p:sp>
          <p:nvSpPr>
            <p:cNvPr id="74" name="矩形 73"/>
            <p:cNvSpPr/>
            <p:nvPr/>
          </p:nvSpPr>
          <p:spPr>
            <a:xfrm>
              <a:off x="7483990" y="3732519"/>
              <a:ext cx="384721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75" name="矩形 74"/>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par>
                          <p:cTn id="11" fill="hold" nodeType="afterGroup">
                            <p:stCondLst>
                              <p:cond delay="1000"/>
                            </p:stCondLst>
                            <p:childTnLst>
                              <p:par>
                                <p:cTn id="12" presetID="42" presetClass="entr" presetSubtype="0" fill="hold" nodeType="after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1000"/>
                                        <p:tgtEl>
                                          <p:spTgt spid="57"/>
                                        </p:tgtEl>
                                      </p:cBhvr>
                                    </p:animEffect>
                                    <p:anim calcmode="lin" valueType="num">
                                      <p:cBhvr>
                                        <p:cTn id="15" dur="1000" fill="hold"/>
                                        <p:tgtEl>
                                          <p:spTgt spid="57"/>
                                        </p:tgtEl>
                                        <p:attrNameLst>
                                          <p:attrName>ppt_x</p:attrName>
                                        </p:attrNameLst>
                                      </p:cBhvr>
                                      <p:tavLst>
                                        <p:tav tm="0">
                                          <p:val>
                                            <p:strVal val="#ppt_x"/>
                                          </p:val>
                                        </p:tav>
                                        <p:tav tm="100000">
                                          <p:val>
                                            <p:strVal val="#ppt_x"/>
                                          </p:val>
                                        </p:tav>
                                      </p:tavLst>
                                    </p:anim>
                                    <p:anim calcmode="lin" valueType="num">
                                      <p:cBhvr>
                                        <p:cTn id="16" dur="1000" fill="hold"/>
                                        <p:tgtEl>
                                          <p:spTgt spid="57"/>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2000"/>
                            </p:stCondLst>
                            <p:childTnLst>
                              <p:par>
                                <p:cTn id="18" presetID="2" presetClass="entr" presetSubtype="2"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additive="base">
                                        <p:cTn id="20" dur="500" fill="hold"/>
                                        <p:tgtEl>
                                          <p:spTgt spid="67"/>
                                        </p:tgtEl>
                                        <p:attrNameLst>
                                          <p:attrName>ppt_x</p:attrName>
                                        </p:attrNameLst>
                                      </p:cBhvr>
                                      <p:tavLst>
                                        <p:tav tm="0">
                                          <p:val>
                                            <p:strVal val="1+#ppt_w/2"/>
                                          </p:val>
                                        </p:tav>
                                        <p:tav tm="100000">
                                          <p:val>
                                            <p:strVal val="#ppt_x"/>
                                          </p:val>
                                        </p:tav>
                                      </p:tavLst>
                                    </p:anim>
                                    <p:anim calcmode="lin" valueType="num">
                                      <p:cBhvr additive="base">
                                        <p:cTn id="21" dur="500" fill="hold"/>
                                        <p:tgtEl>
                                          <p:spTgt spid="67"/>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500"/>
                            </p:stCondLst>
                            <p:childTnLst>
                              <p:par>
                                <p:cTn id="23" presetID="2" presetClass="entr" presetSubtype="2"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fill="hold"/>
                                        <p:tgtEl>
                                          <p:spTgt spid="70"/>
                                        </p:tgtEl>
                                        <p:attrNameLst>
                                          <p:attrName>ppt_x</p:attrName>
                                        </p:attrNameLst>
                                      </p:cBhvr>
                                      <p:tavLst>
                                        <p:tav tm="0">
                                          <p:val>
                                            <p:strVal val="1+#ppt_w/2"/>
                                          </p:val>
                                        </p:tav>
                                        <p:tav tm="100000">
                                          <p:val>
                                            <p:strVal val="#ppt_x"/>
                                          </p:val>
                                        </p:tav>
                                      </p:tavLst>
                                    </p:anim>
                                    <p:anim calcmode="lin" valueType="num">
                                      <p:cBhvr additive="base">
                                        <p:cTn id="26" dur="500" fill="hold"/>
                                        <p:tgtEl>
                                          <p:spTgt spid="7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3000"/>
                            </p:stCondLst>
                            <p:childTnLst>
                              <p:par>
                                <p:cTn id="28" presetID="2" presetClass="entr" presetSubtype="2"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500" fill="hold"/>
                                        <p:tgtEl>
                                          <p:spTgt spid="73"/>
                                        </p:tgtEl>
                                        <p:attrNameLst>
                                          <p:attrName>ppt_x</p:attrName>
                                        </p:attrNameLst>
                                      </p:cBhvr>
                                      <p:tavLst>
                                        <p:tav tm="0">
                                          <p:val>
                                            <p:strVal val="1+#ppt_w/2"/>
                                          </p:val>
                                        </p:tav>
                                        <p:tav tm="100000">
                                          <p:val>
                                            <p:strVal val="#ppt_x"/>
                                          </p:val>
                                        </p:tav>
                                      </p:tavLst>
                                    </p:anim>
                                    <p:anim calcmode="lin" valueType="num">
                                      <p:cBhvr additive="base">
                                        <p:cTn id="31"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0"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latin typeface="+mn-lt"/>
                <a:ea typeface="+mn-ea"/>
                <a:cs typeface="+mn-ea"/>
                <a:sym typeface="+mn-lt"/>
              </a:rPr>
              <a:t>工作完成情况</a:t>
            </a:r>
            <a:endParaRPr lang="en-GB" altLang="zh-CN" sz="1800">
              <a:solidFill>
                <a:schemeClr val="tx1">
                  <a:lumMod val="65000"/>
                  <a:lumOff val="35000"/>
                </a:schemeClr>
              </a:solidFill>
              <a:latin typeface="+mn-lt"/>
              <a:ea typeface="+mn-ea"/>
              <a:cs typeface="+mn-ea"/>
              <a:sym typeface="+mn-lt"/>
            </a:endParaRPr>
          </a:p>
        </p:txBody>
      </p:sp>
      <p:grpSp>
        <p:nvGrpSpPr>
          <p:cNvPr id="101" name="组合 100"/>
          <p:cNvGrpSpPr/>
          <p:nvPr/>
        </p:nvGrpSpPr>
        <p:grpSpPr>
          <a:xfrm>
            <a:off x="4639573" y="1396548"/>
            <a:ext cx="3620252" cy="1217857"/>
            <a:chOff x="6186097" y="1861005"/>
            <a:chExt cx="4827003" cy="1623809"/>
          </a:xfrm>
        </p:grpSpPr>
        <p:cxnSp>
          <p:nvCxnSpPr>
            <p:cNvPr id="102" name="直接连接符 101"/>
            <p:cNvCxnSpPr/>
            <p:nvPr/>
          </p:nvCxnSpPr>
          <p:spPr>
            <a:xfrm>
              <a:off x="7764884" y="2477035"/>
              <a:ext cx="2076566"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6186097" y="1861005"/>
              <a:ext cx="1637938" cy="1597358"/>
              <a:chOff x="6995834" y="1600200"/>
              <a:chExt cx="1875259" cy="1828800"/>
            </a:xfrm>
          </p:grpSpPr>
          <p:sp>
            <p:nvSpPr>
              <p:cNvPr id="108" name="椭圆 107"/>
              <p:cNvSpPr/>
              <p:nvPr/>
            </p:nvSpPr>
            <p:spPr>
              <a:xfrm>
                <a:off x="6995834" y="1600200"/>
                <a:ext cx="1828800" cy="1828800"/>
              </a:xfrm>
              <a:prstGeom prst="ellipse">
                <a:avLst/>
              </a:prstGeom>
              <a:no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015">
                    <a:solidFill>
                      <a:schemeClr val="tx1">
                        <a:lumMod val="65000"/>
                        <a:lumOff val="35000"/>
                      </a:schemeClr>
                    </a:solidFill>
                    <a:latin typeface="Impact" panose="020b0806030902050204" pitchFamily="34" charset="0"/>
                  </a:rPr>
                  <a:t>0.70%</a:t>
                </a:r>
                <a:endParaRPr lang="en-US" sz="1015">
                  <a:solidFill>
                    <a:schemeClr val="tx1">
                      <a:lumMod val="65000"/>
                      <a:lumOff val="35000"/>
                    </a:schemeClr>
                  </a:solidFill>
                  <a:latin typeface="Impact" panose="020b0806030902050204" pitchFamily="34" charset="0"/>
                </a:endParaRPr>
              </a:p>
            </p:txBody>
          </p:sp>
          <p:sp>
            <p:nvSpPr>
              <p:cNvPr id="109" name="弧形 108"/>
              <p:cNvSpPr/>
              <p:nvPr/>
            </p:nvSpPr>
            <p:spPr>
              <a:xfrm>
                <a:off x="7197852" y="1802218"/>
                <a:ext cx="1424763" cy="1424763"/>
              </a:xfrm>
              <a:prstGeom prst="arc">
                <a:avLst>
                  <a:gd name="adj1" fmla="val 16200000"/>
                  <a:gd name="adj2" fmla="val 11372633"/>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endParaRPr>
              </a:p>
            </p:txBody>
          </p:sp>
          <p:sp>
            <p:nvSpPr>
              <p:cNvPr id="110" name="椭圆 109"/>
              <p:cNvSpPr/>
              <p:nvPr/>
            </p:nvSpPr>
            <p:spPr>
              <a:xfrm>
                <a:off x="8749081" y="2267514"/>
                <a:ext cx="122012" cy="12201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endParaRPr>
              </a:p>
            </p:txBody>
          </p:sp>
        </p:grpSp>
        <p:sp>
          <p:nvSpPr>
            <p:cNvPr id="104" name="文本框 28"/>
            <p:cNvSpPr txBox="1"/>
            <p:nvPr/>
          </p:nvSpPr>
          <p:spPr>
            <a:xfrm>
              <a:off x="9228852" y="1912500"/>
              <a:ext cx="653864" cy="483887"/>
            </a:xfrm>
            <a:prstGeom prst="rect">
              <a:avLst/>
            </a:prstGeom>
            <a:noFill/>
          </p:spPr>
          <p:txBody>
            <a:bodyPr wrap="none" lIns="0" tIns="0" rIns="0" bIns="0">
              <a:normAutofit fontScale="92500" lnSpcReduction="10000"/>
            </a:bodyPr>
            <a:lstStyle/>
            <a:p>
              <a:pPr algn="r"/>
              <a:r>
                <a:rPr lang="en-US" sz="2700">
                  <a:solidFill>
                    <a:schemeClr val="accent2"/>
                  </a:solidFill>
                  <a:latin typeface="Impact" panose="020b0806030902050204" pitchFamily="34" charset="0"/>
                </a:rPr>
                <a:t>70%</a:t>
              </a:r>
              <a:endParaRPr lang="en-US" sz="2700">
                <a:solidFill>
                  <a:schemeClr val="accent2"/>
                </a:solidFill>
                <a:latin typeface="Impact" panose="020b0806030902050204" pitchFamily="34" charset="0"/>
              </a:endParaRPr>
            </a:p>
          </p:txBody>
        </p:sp>
        <p:grpSp>
          <p:nvGrpSpPr>
            <p:cNvPr id="105" name="组合 104"/>
            <p:cNvGrpSpPr/>
            <p:nvPr/>
          </p:nvGrpSpPr>
          <p:grpSpPr>
            <a:xfrm>
              <a:off x="7932017" y="2619221"/>
              <a:ext cx="3081083" cy="865593"/>
              <a:chOff x="7483989" y="3433235"/>
              <a:chExt cx="3081083" cy="865593"/>
            </a:xfrm>
          </p:grpSpPr>
          <p:sp>
            <p:nvSpPr>
              <p:cNvPr id="106" name="矩形 105"/>
              <p:cNvSpPr/>
              <p:nvPr/>
            </p:nvSpPr>
            <p:spPr>
              <a:xfrm>
                <a:off x="7483990" y="3732519"/>
                <a:ext cx="308108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107" name="矩形 106"/>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grpSp>
        <p:nvGrpSpPr>
          <p:cNvPr id="111" name="组合 110"/>
          <p:cNvGrpSpPr/>
          <p:nvPr/>
        </p:nvGrpSpPr>
        <p:grpSpPr>
          <a:xfrm>
            <a:off x="4638675" y="3091067"/>
            <a:ext cx="3621150" cy="1210104"/>
            <a:chOff x="6184900" y="4120362"/>
            <a:chExt cx="4828200" cy="1613471"/>
          </a:xfrm>
        </p:grpSpPr>
        <p:cxnSp>
          <p:nvCxnSpPr>
            <p:cNvPr id="112" name="直接连接符 111"/>
            <p:cNvCxnSpPr/>
            <p:nvPr/>
          </p:nvCxnSpPr>
          <p:spPr>
            <a:xfrm>
              <a:off x="7772970" y="4736392"/>
              <a:ext cx="2076566"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6184900" y="4120362"/>
              <a:ext cx="1641356" cy="1597358"/>
              <a:chOff x="6994464" y="4186915"/>
              <a:chExt cx="1879172" cy="1828800"/>
            </a:xfrm>
          </p:grpSpPr>
          <p:sp>
            <p:nvSpPr>
              <p:cNvPr id="118" name="椭圆 117"/>
              <p:cNvSpPr/>
              <p:nvPr/>
            </p:nvSpPr>
            <p:spPr>
              <a:xfrm>
                <a:off x="6994464" y="4186915"/>
                <a:ext cx="1828800" cy="1828800"/>
              </a:xfrm>
              <a:prstGeom prst="ellipse">
                <a:avLst/>
              </a:prstGeom>
              <a:noFill/>
              <a:ln w="12700" cap="flat" cmpd="sng" algn="ctr">
                <a:solidFill>
                  <a:schemeClr val="accent4">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015">
                    <a:solidFill>
                      <a:schemeClr val="tx1">
                        <a:lumMod val="65000"/>
                        <a:lumOff val="35000"/>
                      </a:schemeClr>
                    </a:solidFill>
                    <a:latin typeface="Impact" panose="020b0806030902050204" pitchFamily="34" charset="0"/>
                  </a:rPr>
                  <a:t>0.95%</a:t>
                </a:r>
                <a:endParaRPr lang="en-US" sz="1015">
                  <a:solidFill>
                    <a:schemeClr val="tx1">
                      <a:lumMod val="65000"/>
                      <a:lumOff val="35000"/>
                    </a:schemeClr>
                  </a:solidFill>
                  <a:latin typeface="Impact" panose="020b0806030902050204" pitchFamily="34" charset="0"/>
                </a:endParaRPr>
              </a:p>
            </p:txBody>
          </p:sp>
          <p:sp>
            <p:nvSpPr>
              <p:cNvPr id="119" name="弧形 118"/>
              <p:cNvSpPr/>
              <p:nvPr/>
            </p:nvSpPr>
            <p:spPr>
              <a:xfrm>
                <a:off x="7196482" y="4388933"/>
                <a:ext cx="1424763" cy="1424763"/>
              </a:xfrm>
              <a:prstGeom prst="arc">
                <a:avLst>
                  <a:gd name="adj1" fmla="val 16200000"/>
                  <a:gd name="adj2" fmla="val 14595106"/>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endParaRPr>
              </a:p>
            </p:txBody>
          </p:sp>
          <p:sp>
            <p:nvSpPr>
              <p:cNvPr id="120" name="椭圆 119"/>
              <p:cNvSpPr/>
              <p:nvPr/>
            </p:nvSpPr>
            <p:spPr>
              <a:xfrm>
                <a:off x="8751624" y="4831196"/>
                <a:ext cx="122012" cy="12201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endParaRPr>
              </a:p>
            </p:txBody>
          </p:sp>
        </p:grpSp>
        <p:sp>
          <p:nvSpPr>
            <p:cNvPr id="114" name="文本框 43"/>
            <p:cNvSpPr txBox="1"/>
            <p:nvPr/>
          </p:nvSpPr>
          <p:spPr>
            <a:xfrm>
              <a:off x="9167246" y="4171856"/>
              <a:ext cx="715470" cy="483887"/>
            </a:xfrm>
            <a:prstGeom prst="rect">
              <a:avLst/>
            </a:prstGeom>
            <a:noFill/>
          </p:spPr>
          <p:txBody>
            <a:bodyPr wrap="none" lIns="0" tIns="0" rIns="0" bIns="0">
              <a:normAutofit fontScale="92500" lnSpcReduction="10000"/>
            </a:bodyPr>
            <a:lstStyle/>
            <a:p>
              <a:pPr algn="r"/>
              <a:r>
                <a:rPr lang="en-US" sz="2700">
                  <a:solidFill>
                    <a:schemeClr val="accent1"/>
                  </a:solidFill>
                  <a:latin typeface="Impact" panose="020b0806030902050204" pitchFamily="34" charset="0"/>
                </a:rPr>
                <a:t>95%</a:t>
              </a:r>
              <a:endParaRPr lang="en-US" sz="2700">
                <a:solidFill>
                  <a:schemeClr val="accent1"/>
                </a:solidFill>
                <a:latin typeface="Impact" panose="020b0806030902050204" pitchFamily="34" charset="0"/>
              </a:endParaRPr>
            </a:p>
          </p:txBody>
        </p:sp>
        <p:grpSp>
          <p:nvGrpSpPr>
            <p:cNvPr id="115" name="组合 114"/>
            <p:cNvGrpSpPr/>
            <p:nvPr/>
          </p:nvGrpSpPr>
          <p:grpSpPr>
            <a:xfrm>
              <a:off x="7932017" y="4868240"/>
              <a:ext cx="3081083" cy="865593"/>
              <a:chOff x="7483989" y="3433235"/>
              <a:chExt cx="3081083" cy="865593"/>
            </a:xfrm>
          </p:grpSpPr>
          <p:sp>
            <p:nvSpPr>
              <p:cNvPr id="116" name="矩形 115"/>
              <p:cNvSpPr/>
              <p:nvPr/>
            </p:nvSpPr>
            <p:spPr>
              <a:xfrm>
                <a:off x="7483990" y="3732519"/>
                <a:ext cx="308108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117" name="矩形 116"/>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grpSp>
        <p:nvGrpSpPr>
          <p:cNvPr id="121" name="组合 120"/>
          <p:cNvGrpSpPr/>
          <p:nvPr/>
        </p:nvGrpSpPr>
        <p:grpSpPr>
          <a:xfrm>
            <a:off x="770321" y="1408158"/>
            <a:ext cx="3596420" cy="1206247"/>
            <a:chOff x="1027094" y="1876484"/>
            <a:chExt cx="4795227" cy="1608330"/>
          </a:xfrm>
        </p:grpSpPr>
        <p:grpSp>
          <p:nvGrpSpPr>
            <p:cNvPr id="122" name="组合 121"/>
            <p:cNvGrpSpPr/>
            <p:nvPr/>
          </p:nvGrpSpPr>
          <p:grpSpPr>
            <a:xfrm>
              <a:off x="1027094" y="1876484"/>
              <a:ext cx="1641356" cy="1597359"/>
              <a:chOff x="1863777" y="1617922"/>
              <a:chExt cx="1879172" cy="1828800"/>
            </a:xfrm>
          </p:grpSpPr>
          <p:sp>
            <p:nvSpPr>
              <p:cNvPr id="129" name="椭圆 128"/>
              <p:cNvSpPr/>
              <p:nvPr/>
            </p:nvSpPr>
            <p:spPr>
              <a:xfrm>
                <a:off x="1863777" y="1617922"/>
                <a:ext cx="1828800" cy="1828800"/>
              </a:xfrm>
              <a:prstGeom prst="ellipse">
                <a:avLst/>
              </a:prstGeom>
              <a:noFill/>
              <a:ln w="12700"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015">
                    <a:solidFill>
                      <a:schemeClr val="tx1">
                        <a:lumMod val="65000"/>
                        <a:lumOff val="35000"/>
                      </a:schemeClr>
                    </a:solidFill>
                    <a:latin typeface="Impact" panose="020b0806030902050204" pitchFamily="34" charset="0"/>
                  </a:rPr>
                  <a:t>0.25%</a:t>
                </a:r>
                <a:endParaRPr lang="en-US" sz="1015">
                  <a:solidFill>
                    <a:schemeClr val="tx1">
                      <a:lumMod val="65000"/>
                      <a:lumOff val="35000"/>
                    </a:schemeClr>
                  </a:solidFill>
                  <a:latin typeface="Impact" panose="020b0806030902050204" pitchFamily="34" charset="0"/>
                </a:endParaRPr>
              </a:p>
            </p:txBody>
          </p:sp>
          <p:sp>
            <p:nvSpPr>
              <p:cNvPr id="130" name="弧形 129"/>
              <p:cNvSpPr/>
              <p:nvPr/>
            </p:nvSpPr>
            <p:spPr>
              <a:xfrm>
                <a:off x="2065795" y="1819940"/>
                <a:ext cx="1424763" cy="1424763"/>
              </a:xfrm>
              <a:prstGeom prst="arc">
                <a:avLst>
                  <a:gd name="adj1" fmla="val 16200000"/>
                  <a:gd name="adj2" fmla="val 20728475"/>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endParaRPr>
              </a:p>
            </p:txBody>
          </p:sp>
          <p:sp>
            <p:nvSpPr>
              <p:cNvPr id="131" name="椭圆 130"/>
              <p:cNvSpPr/>
              <p:nvPr/>
            </p:nvSpPr>
            <p:spPr>
              <a:xfrm>
                <a:off x="3620937" y="2262203"/>
                <a:ext cx="122012" cy="12201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endParaRPr>
              </a:p>
            </p:txBody>
          </p:sp>
        </p:grpSp>
        <p:grpSp>
          <p:nvGrpSpPr>
            <p:cNvPr id="123" name="组合 122"/>
            <p:cNvGrpSpPr/>
            <p:nvPr/>
          </p:nvGrpSpPr>
          <p:grpSpPr>
            <a:xfrm>
              <a:off x="2615164" y="1927979"/>
              <a:ext cx="2108549" cy="564535"/>
              <a:chOff x="3681943" y="1676878"/>
              <a:chExt cx="2414057" cy="646331"/>
            </a:xfrm>
          </p:grpSpPr>
          <p:cxnSp>
            <p:nvCxnSpPr>
              <p:cNvPr id="127" name="直接连接符 126"/>
              <p:cNvCxnSpPr/>
              <p:nvPr/>
            </p:nvCxnSpPr>
            <p:spPr>
              <a:xfrm>
                <a:off x="3681943" y="2323209"/>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28" name="文本框 20"/>
              <p:cNvSpPr txBox="1"/>
              <p:nvPr/>
            </p:nvSpPr>
            <p:spPr>
              <a:xfrm>
                <a:off x="5294499" y="1676878"/>
                <a:ext cx="801501" cy="553998"/>
              </a:xfrm>
              <a:prstGeom prst="rect">
                <a:avLst/>
              </a:prstGeom>
              <a:noFill/>
            </p:spPr>
            <p:txBody>
              <a:bodyPr wrap="none" lIns="0" tIns="0" rIns="0" bIns="0">
                <a:normAutofit fontScale="92500" lnSpcReduction="10000"/>
              </a:bodyPr>
              <a:lstStyle/>
              <a:p>
                <a:pPr algn="r"/>
                <a:r>
                  <a:rPr lang="en-US" sz="2700">
                    <a:solidFill>
                      <a:schemeClr val="accent1"/>
                    </a:solidFill>
                    <a:latin typeface="Impact" panose="020b0806030902050204" pitchFamily="34" charset="0"/>
                  </a:rPr>
                  <a:t>25%</a:t>
                </a:r>
                <a:endParaRPr lang="en-US" sz="2700">
                  <a:solidFill>
                    <a:schemeClr val="accent1"/>
                  </a:solidFill>
                  <a:latin typeface="Impact" panose="020b0806030902050204" pitchFamily="34" charset="0"/>
                </a:endParaRPr>
              </a:p>
            </p:txBody>
          </p:sp>
        </p:grpSp>
        <p:grpSp>
          <p:nvGrpSpPr>
            <p:cNvPr id="124" name="组合 123"/>
            <p:cNvGrpSpPr/>
            <p:nvPr/>
          </p:nvGrpSpPr>
          <p:grpSpPr>
            <a:xfrm>
              <a:off x="2741238" y="2619221"/>
              <a:ext cx="3081083" cy="865593"/>
              <a:chOff x="7483989" y="3433235"/>
              <a:chExt cx="3081083" cy="865593"/>
            </a:xfrm>
          </p:grpSpPr>
          <p:sp>
            <p:nvSpPr>
              <p:cNvPr id="125" name="矩形 124"/>
              <p:cNvSpPr/>
              <p:nvPr/>
            </p:nvSpPr>
            <p:spPr>
              <a:xfrm>
                <a:off x="7483990" y="3732519"/>
                <a:ext cx="308108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126" name="矩形 125"/>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grpSp>
        <p:nvGrpSpPr>
          <p:cNvPr id="132" name="组合 131"/>
          <p:cNvGrpSpPr/>
          <p:nvPr/>
        </p:nvGrpSpPr>
        <p:grpSpPr>
          <a:xfrm>
            <a:off x="770321" y="3091066"/>
            <a:ext cx="3596420" cy="1210104"/>
            <a:chOff x="1027094" y="4120361"/>
            <a:chExt cx="4795227" cy="1613472"/>
          </a:xfrm>
        </p:grpSpPr>
        <p:cxnSp>
          <p:nvCxnSpPr>
            <p:cNvPr id="133" name="直接连接符 132"/>
            <p:cNvCxnSpPr/>
            <p:nvPr/>
          </p:nvCxnSpPr>
          <p:spPr>
            <a:xfrm>
              <a:off x="2615164" y="4736392"/>
              <a:ext cx="2076566"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34" name="组合 133"/>
            <p:cNvGrpSpPr/>
            <p:nvPr/>
          </p:nvGrpSpPr>
          <p:grpSpPr>
            <a:xfrm>
              <a:off x="1027094" y="4120361"/>
              <a:ext cx="1641356" cy="1597359"/>
              <a:chOff x="1863777" y="4186915"/>
              <a:chExt cx="1879172" cy="1828800"/>
            </a:xfrm>
          </p:grpSpPr>
          <p:sp>
            <p:nvSpPr>
              <p:cNvPr id="139" name="椭圆 138"/>
              <p:cNvSpPr/>
              <p:nvPr/>
            </p:nvSpPr>
            <p:spPr>
              <a:xfrm>
                <a:off x="1863777" y="4186915"/>
                <a:ext cx="1828800" cy="1828800"/>
              </a:xfrm>
              <a:prstGeom prst="ellipse">
                <a:avLst/>
              </a:prstGeom>
              <a:noFill/>
              <a:ln w="12700" cap="flat" cmpd="sng" algn="ctr">
                <a:solidFill>
                  <a:schemeClr val="accent3">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015">
                    <a:solidFill>
                      <a:schemeClr val="tx1">
                        <a:lumMod val="65000"/>
                        <a:lumOff val="35000"/>
                      </a:schemeClr>
                    </a:solidFill>
                    <a:latin typeface="Impact" panose="020b0806030902050204" pitchFamily="34" charset="0"/>
                  </a:rPr>
                  <a:t>0.55%</a:t>
                </a:r>
                <a:endParaRPr lang="en-US" sz="1015">
                  <a:solidFill>
                    <a:schemeClr val="tx1">
                      <a:lumMod val="65000"/>
                      <a:lumOff val="35000"/>
                    </a:schemeClr>
                  </a:solidFill>
                  <a:latin typeface="Impact" panose="020b0806030902050204" pitchFamily="34" charset="0"/>
                </a:endParaRPr>
              </a:p>
            </p:txBody>
          </p:sp>
          <p:sp>
            <p:nvSpPr>
              <p:cNvPr id="140" name="弧形 139"/>
              <p:cNvSpPr/>
              <p:nvPr/>
            </p:nvSpPr>
            <p:spPr>
              <a:xfrm>
                <a:off x="2065795" y="4388933"/>
                <a:ext cx="1424763" cy="1424763"/>
              </a:xfrm>
              <a:prstGeom prst="arc">
                <a:avLst>
                  <a:gd name="adj1" fmla="val 16200000"/>
                  <a:gd name="adj2" fmla="val 6289673"/>
                </a:avLst>
              </a:prstGeom>
              <a:noFill/>
              <a:ln w="190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endParaRPr>
              </a:p>
            </p:txBody>
          </p:sp>
          <p:sp>
            <p:nvSpPr>
              <p:cNvPr id="141" name="椭圆 140"/>
              <p:cNvSpPr/>
              <p:nvPr/>
            </p:nvSpPr>
            <p:spPr>
              <a:xfrm>
                <a:off x="3620937" y="4831196"/>
                <a:ext cx="122012" cy="122012"/>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tx1">
                      <a:lumMod val="65000"/>
                      <a:lumOff val="35000"/>
                    </a:schemeClr>
                  </a:solidFill>
                </a:endParaRPr>
              </a:p>
            </p:txBody>
          </p:sp>
        </p:grpSp>
        <p:sp>
          <p:nvSpPr>
            <p:cNvPr id="135" name="文本框 34"/>
            <p:cNvSpPr txBox="1"/>
            <p:nvPr/>
          </p:nvSpPr>
          <p:spPr>
            <a:xfrm>
              <a:off x="4009644" y="4171856"/>
              <a:ext cx="714069" cy="483888"/>
            </a:xfrm>
            <a:prstGeom prst="rect">
              <a:avLst/>
            </a:prstGeom>
            <a:noFill/>
          </p:spPr>
          <p:txBody>
            <a:bodyPr wrap="none" lIns="0" tIns="0" rIns="0" bIns="0">
              <a:normAutofit fontScale="92500" lnSpcReduction="10000"/>
            </a:bodyPr>
            <a:lstStyle/>
            <a:p>
              <a:pPr algn="r"/>
              <a:r>
                <a:rPr lang="en-US" sz="2700">
                  <a:solidFill>
                    <a:schemeClr val="accent3"/>
                  </a:solidFill>
                  <a:latin typeface="Impact" panose="020b0806030902050204" pitchFamily="34" charset="0"/>
                </a:rPr>
                <a:t>55%</a:t>
              </a:r>
              <a:endParaRPr lang="en-US" sz="2700">
                <a:solidFill>
                  <a:schemeClr val="accent3"/>
                </a:solidFill>
                <a:latin typeface="Impact" panose="020b0806030902050204" pitchFamily="34" charset="0"/>
              </a:endParaRPr>
            </a:p>
          </p:txBody>
        </p:sp>
        <p:grpSp>
          <p:nvGrpSpPr>
            <p:cNvPr id="136" name="组合 135"/>
            <p:cNvGrpSpPr/>
            <p:nvPr/>
          </p:nvGrpSpPr>
          <p:grpSpPr>
            <a:xfrm>
              <a:off x="2741238" y="4868240"/>
              <a:ext cx="3081083" cy="865593"/>
              <a:chOff x="7483989" y="3433235"/>
              <a:chExt cx="3081083" cy="865593"/>
            </a:xfrm>
          </p:grpSpPr>
          <p:sp>
            <p:nvSpPr>
              <p:cNvPr id="137" name="矩形 136"/>
              <p:cNvSpPr/>
              <p:nvPr/>
            </p:nvSpPr>
            <p:spPr>
              <a:xfrm>
                <a:off x="7483990" y="3732519"/>
                <a:ext cx="308108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138" name="矩形 137"/>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p:cTn id="13" dur="500" fill="hold"/>
                                        <p:tgtEl>
                                          <p:spTgt spid="101"/>
                                        </p:tgtEl>
                                        <p:attrNameLst>
                                          <p:attrName>ppt_w</p:attrName>
                                        </p:attrNameLst>
                                      </p:cBhvr>
                                      <p:tavLst>
                                        <p:tav tm="0">
                                          <p:val>
                                            <p:fltVal val="0"/>
                                          </p:val>
                                        </p:tav>
                                        <p:tav tm="100000">
                                          <p:val>
                                            <p:strVal val="#ppt_w"/>
                                          </p:val>
                                        </p:tav>
                                      </p:tavLst>
                                    </p:anim>
                                    <p:anim calcmode="lin" valueType="num">
                                      <p:cBhvr>
                                        <p:cTn id="14" dur="500" fill="hold"/>
                                        <p:tgtEl>
                                          <p:spTgt spid="101"/>
                                        </p:tgtEl>
                                        <p:attrNameLst>
                                          <p:attrName>ppt_h</p:attrName>
                                        </p:attrNameLst>
                                      </p:cBhvr>
                                      <p:tavLst>
                                        <p:tav tm="0">
                                          <p:val>
                                            <p:fltVal val="0"/>
                                          </p:val>
                                        </p:tav>
                                        <p:tav tm="100000">
                                          <p:val>
                                            <p:strVal val="#ppt_h"/>
                                          </p:val>
                                        </p:tav>
                                      </p:tavLst>
                                    </p:anim>
                                    <p:animEffect transition="in" filter="fade">
                                      <p:cBhvr>
                                        <p:cTn id="15" dur="500"/>
                                        <p:tgtEl>
                                          <p:spTgt spid="101"/>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2"/>
                                        </p:tgtEl>
                                        <p:attrNameLst>
                                          <p:attrName>style.visibility</p:attrName>
                                        </p:attrNameLst>
                                      </p:cBhvr>
                                      <p:to>
                                        <p:strVal val="visible"/>
                                      </p:to>
                                    </p:set>
                                    <p:anim calcmode="lin" valueType="num">
                                      <p:cBhvr>
                                        <p:cTn id="19" dur="500" fill="hold"/>
                                        <p:tgtEl>
                                          <p:spTgt spid="132"/>
                                        </p:tgtEl>
                                        <p:attrNameLst>
                                          <p:attrName>ppt_w</p:attrName>
                                        </p:attrNameLst>
                                      </p:cBhvr>
                                      <p:tavLst>
                                        <p:tav tm="0">
                                          <p:val>
                                            <p:fltVal val="0"/>
                                          </p:val>
                                        </p:tav>
                                        <p:tav tm="100000">
                                          <p:val>
                                            <p:strVal val="#ppt_w"/>
                                          </p:val>
                                        </p:tav>
                                      </p:tavLst>
                                    </p:anim>
                                    <p:anim calcmode="lin" valueType="num">
                                      <p:cBhvr>
                                        <p:cTn id="20" dur="500" fill="hold"/>
                                        <p:tgtEl>
                                          <p:spTgt spid="132"/>
                                        </p:tgtEl>
                                        <p:attrNameLst>
                                          <p:attrName>ppt_h</p:attrName>
                                        </p:attrNameLst>
                                      </p:cBhvr>
                                      <p:tavLst>
                                        <p:tav tm="0">
                                          <p:val>
                                            <p:fltVal val="0"/>
                                          </p:val>
                                        </p:tav>
                                        <p:tav tm="100000">
                                          <p:val>
                                            <p:strVal val="#ppt_h"/>
                                          </p:val>
                                        </p:tav>
                                      </p:tavLst>
                                    </p:anim>
                                    <p:animEffect transition="in" filter="fade">
                                      <p:cBhvr>
                                        <p:cTn id="21" dur="500"/>
                                        <p:tgtEl>
                                          <p:spTgt spid="132"/>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1"/>
                                        </p:tgtEl>
                                        <p:attrNameLst>
                                          <p:attrName>style.visibility</p:attrName>
                                        </p:attrNameLst>
                                      </p:cBhvr>
                                      <p:to>
                                        <p:strVal val="visible"/>
                                      </p:to>
                                    </p:set>
                                    <p:anim calcmode="lin" valueType="num">
                                      <p:cBhvr>
                                        <p:cTn id="25" dur="500" fill="hold"/>
                                        <p:tgtEl>
                                          <p:spTgt spid="111"/>
                                        </p:tgtEl>
                                        <p:attrNameLst>
                                          <p:attrName>ppt_w</p:attrName>
                                        </p:attrNameLst>
                                      </p:cBhvr>
                                      <p:tavLst>
                                        <p:tav tm="0">
                                          <p:val>
                                            <p:fltVal val="0"/>
                                          </p:val>
                                        </p:tav>
                                        <p:tav tm="100000">
                                          <p:val>
                                            <p:strVal val="#ppt_w"/>
                                          </p:val>
                                        </p:tav>
                                      </p:tavLst>
                                    </p:anim>
                                    <p:anim calcmode="lin" valueType="num">
                                      <p:cBhvr>
                                        <p:cTn id="26" dur="500" fill="hold"/>
                                        <p:tgtEl>
                                          <p:spTgt spid="111"/>
                                        </p:tgtEl>
                                        <p:attrNameLst>
                                          <p:attrName>ppt_h</p:attrName>
                                        </p:attrNameLst>
                                      </p:cBhvr>
                                      <p:tavLst>
                                        <p:tav tm="0">
                                          <p:val>
                                            <p:fltVal val="0"/>
                                          </p:val>
                                        </p:tav>
                                        <p:tav tm="100000">
                                          <p:val>
                                            <p:strVal val="#ppt_h"/>
                                          </p:val>
                                        </p:tav>
                                      </p:tavLst>
                                    </p:anim>
                                    <p:animEffect transition="in" filter="fade">
                                      <p:cBhvr>
                                        <p:cTn id="2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8"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latin typeface="+mn-lt"/>
                <a:ea typeface="+mn-ea"/>
                <a:cs typeface="+mn-ea"/>
                <a:sym typeface="+mn-lt"/>
              </a:rPr>
              <a:t>明年工作计划</a:t>
            </a:r>
            <a:endParaRPr lang="zh-CN" altLang="en-US" sz="1800">
              <a:solidFill>
                <a:schemeClr val="tx1">
                  <a:lumMod val="65000"/>
                  <a:lumOff val="35000"/>
                </a:schemeClr>
              </a:solidFill>
              <a:latin typeface="+mn-lt"/>
              <a:ea typeface="+mn-ea"/>
              <a:cs typeface="+mn-ea"/>
              <a:sym typeface="+mn-lt"/>
            </a:endParaRPr>
          </a:p>
        </p:txBody>
      </p:sp>
      <p:pic>
        <p:nvPicPr>
          <p:cNvPr id="40" name="图片占位符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997" y="1341692"/>
            <a:ext cx="2430910" cy="1416762"/>
          </a:xfrm>
          <a:custGeom>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a:solidFill>
            <a:schemeClr val="tx1"/>
          </a:solidFill>
        </p:spPr>
      </p:pic>
      <p:pic>
        <p:nvPicPr>
          <p:cNvPr id="41" name="图片占位符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211" y="1341692"/>
            <a:ext cx="2430910" cy="1416762"/>
          </a:xfrm>
          <a:custGeom>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pic>
      <p:pic>
        <p:nvPicPr>
          <p:cNvPr id="42" name="图片占位符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7057" y="1349945"/>
            <a:ext cx="2430910" cy="1416762"/>
          </a:xfrm>
          <a:custGeom>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a:blipFill dpi="0" rotWithShape="1">
            <a:blip r:embed="rId6">
              <a:extLst>
                <a:ext uri="{28A0092B-C50C-407E-A947-70E740481C1C}">
                  <a14:useLocalDpi xmlns:a14="http://schemas.microsoft.com/office/drawing/2010/main" val="0"/>
                </a:ext>
              </a:extLst>
            </a:blip>
            <a:stretch>
              <a:fillRect/>
            </a:stretch>
          </a:blipFill>
        </p:spPr>
      </p:pic>
      <p:pic>
        <p:nvPicPr>
          <p:cNvPr id="43" name="图片占位符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386" y="2919095"/>
            <a:ext cx="2341084" cy="1416762"/>
          </a:xfrm>
          <a:custGeom>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a:blipFill dpi="0" rotWithShape="1">
            <a:blip r:embed="rId8">
              <a:extLst>
                <a:ext uri="{28A0092B-C50C-407E-A947-70E740481C1C}">
                  <a14:useLocalDpi xmlns:a14="http://schemas.microsoft.com/office/drawing/2010/main" val="0"/>
                </a:ext>
              </a:extLst>
            </a:blip>
            <a:stretch>
              <a:fillRect/>
            </a:stretch>
          </a:blipFill>
        </p:spPr>
      </p:pic>
      <p:pic>
        <p:nvPicPr>
          <p:cNvPr id="44" name="图片占位符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61784" y="2919095"/>
            <a:ext cx="2427026" cy="1416762"/>
          </a:xfrm>
          <a:custGeom>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pic>
      <p:pic>
        <p:nvPicPr>
          <p:cNvPr id="45" name="图片占位符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66547" y="2927348"/>
            <a:ext cx="2430910" cy="1416762"/>
          </a:xfrm>
          <a:custGeom>
            <a:gdLst>
              <a:gd name="connsiteX0" fmla="*/ 0 w 3224696"/>
              <a:gd name="connsiteY0" fmla="*/ 0 h 1888433"/>
              <a:gd name="connsiteX1" fmla="*/ 3224696 w 3224696"/>
              <a:gd name="connsiteY1" fmla="*/ 0 h 1888433"/>
              <a:gd name="connsiteX2" fmla="*/ 3224696 w 3224696"/>
              <a:gd name="connsiteY2" fmla="*/ 1888433 h 1888433"/>
              <a:gd name="connsiteX3" fmla="*/ 0 w 3224696"/>
              <a:gd name="connsiteY3" fmla="*/ 1888433 h 1888433"/>
            </a:gdLst>
            <a:cxnLst>
              <a:cxn ang="0">
                <a:pos x="connsiteX0" y="connsiteY0"/>
              </a:cxn>
              <a:cxn ang="0">
                <a:pos x="connsiteX1" y="connsiteY1"/>
              </a:cxn>
              <a:cxn ang="0">
                <a:pos x="connsiteX2" y="connsiteY2"/>
              </a:cxn>
              <a:cxn ang="0">
                <a:pos x="connsiteX3" y="connsiteY3"/>
              </a:cxn>
            </a:cxnLst>
            <a:rect l="l" t="t" r="r" b="b"/>
            <a:pathLst>
              <a:path w="3224696" h="1888433">
                <a:moveTo>
                  <a:pt x="0" y="0"/>
                </a:moveTo>
                <a:lnTo>
                  <a:pt x="3224696" y="0"/>
                </a:lnTo>
                <a:lnTo>
                  <a:pt x="3224696" y="1888433"/>
                </a:lnTo>
                <a:lnTo>
                  <a:pt x="0" y="1888433"/>
                </a:lnTo>
                <a:close/>
              </a:path>
            </a:pathLst>
          </a:custGeom>
        </p:spPr>
      </p:pic>
      <p:sp>
        <p:nvSpPr>
          <p:cNvPr id="46" name="Rectangle 6"/>
          <p:cNvSpPr/>
          <p:nvPr/>
        </p:nvSpPr>
        <p:spPr>
          <a:xfrm>
            <a:off x="656035" y="2306734"/>
            <a:ext cx="2418522" cy="44341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47" name="Rectangle 7"/>
          <p:cNvSpPr/>
          <p:nvPr/>
        </p:nvSpPr>
        <p:spPr>
          <a:xfrm>
            <a:off x="3364405" y="2306734"/>
            <a:ext cx="2418522" cy="443412"/>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solidFill>
                <a:schemeClr val="bg1"/>
              </a:solidFill>
            </a:endParaRPr>
          </a:p>
        </p:txBody>
      </p:sp>
      <p:sp>
        <p:nvSpPr>
          <p:cNvPr id="48" name="Rectangle 8"/>
          <p:cNvSpPr/>
          <p:nvPr/>
        </p:nvSpPr>
        <p:spPr>
          <a:xfrm>
            <a:off x="6069444" y="2314984"/>
            <a:ext cx="2418522" cy="443412"/>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49" name="Rectangle 9"/>
          <p:cNvSpPr/>
          <p:nvPr/>
        </p:nvSpPr>
        <p:spPr>
          <a:xfrm>
            <a:off x="656035" y="3883650"/>
            <a:ext cx="2418522" cy="443412"/>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50" name="Rectangle 10"/>
          <p:cNvSpPr/>
          <p:nvPr/>
        </p:nvSpPr>
        <p:spPr>
          <a:xfrm>
            <a:off x="3364405" y="3883650"/>
            <a:ext cx="2418522" cy="443412"/>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51" name="Rectangle 11"/>
          <p:cNvSpPr/>
          <p:nvPr/>
        </p:nvSpPr>
        <p:spPr>
          <a:xfrm>
            <a:off x="6069444" y="3891900"/>
            <a:ext cx="2418522" cy="443412"/>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grpSp>
        <p:nvGrpSpPr>
          <p:cNvPr id="52" name="组合 51"/>
          <p:cNvGrpSpPr/>
          <p:nvPr/>
        </p:nvGrpSpPr>
        <p:grpSpPr>
          <a:xfrm>
            <a:off x="697516" y="2298773"/>
            <a:ext cx="2310812" cy="482995"/>
            <a:chOff x="7483989" y="3433235"/>
            <a:chExt cx="3081083" cy="643993"/>
          </a:xfrm>
        </p:grpSpPr>
        <p:sp>
          <p:nvSpPr>
            <p:cNvPr id="53" name="矩形 52"/>
            <p:cNvSpPr/>
            <p:nvPr/>
          </p:nvSpPr>
          <p:spPr>
            <a:xfrm>
              <a:off x="7483990" y="3732519"/>
              <a:ext cx="3081082" cy="3447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bg1"/>
                  </a:solidFill>
                </a:rPr>
                <a:t>点击输入替换内容</a:t>
              </a:r>
              <a:endParaRPr lang="zh-CN" altLang="en-US" sz="900">
                <a:solidFill>
                  <a:schemeClr val="bg1"/>
                </a:solidFill>
              </a:endParaRPr>
            </a:p>
          </p:txBody>
        </p:sp>
        <p:sp>
          <p:nvSpPr>
            <p:cNvPr id="54" name="矩形 53"/>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solidFill>
                    <a:schemeClr val="bg1"/>
                  </a:solidFill>
                  <a:latin typeface="+mn-ea"/>
                </a:rPr>
                <a:t>标题文字添加</a:t>
              </a:r>
              <a:endParaRPr lang="zh-CN" altLang="en-US" sz="1200" b="1">
                <a:solidFill>
                  <a:schemeClr val="bg1"/>
                </a:solidFill>
                <a:latin typeface="+mn-ea"/>
              </a:endParaRPr>
            </a:p>
          </p:txBody>
        </p:sp>
      </p:grpSp>
      <p:grpSp>
        <p:nvGrpSpPr>
          <p:cNvPr id="55" name="组合 54"/>
          <p:cNvGrpSpPr/>
          <p:nvPr/>
        </p:nvGrpSpPr>
        <p:grpSpPr>
          <a:xfrm>
            <a:off x="697516" y="3883651"/>
            <a:ext cx="2310812" cy="482995"/>
            <a:chOff x="7483989" y="3433235"/>
            <a:chExt cx="3081083" cy="643993"/>
          </a:xfrm>
        </p:grpSpPr>
        <p:sp>
          <p:nvSpPr>
            <p:cNvPr id="56" name="矩形 55"/>
            <p:cNvSpPr/>
            <p:nvPr/>
          </p:nvSpPr>
          <p:spPr>
            <a:xfrm>
              <a:off x="7483990" y="3732519"/>
              <a:ext cx="3081082" cy="3447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bg1"/>
                  </a:solidFill>
                </a:rPr>
                <a:t>点击输入替换内容</a:t>
              </a:r>
              <a:endParaRPr lang="zh-CN" altLang="en-US" sz="900">
                <a:solidFill>
                  <a:schemeClr val="bg1"/>
                </a:solidFill>
              </a:endParaRPr>
            </a:p>
          </p:txBody>
        </p:sp>
        <p:sp>
          <p:nvSpPr>
            <p:cNvPr id="57" name="矩形 56"/>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solidFill>
                    <a:schemeClr val="bg1"/>
                  </a:solidFill>
                  <a:latin typeface="+mn-ea"/>
                </a:rPr>
                <a:t>标题文字添加</a:t>
              </a:r>
              <a:endParaRPr lang="zh-CN" altLang="en-US" sz="1200" b="1">
                <a:solidFill>
                  <a:schemeClr val="bg1"/>
                </a:solidFill>
                <a:latin typeface="+mn-ea"/>
              </a:endParaRPr>
            </a:p>
          </p:txBody>
        </p:sp>
      </p:grpSp>
      <p:grpSp>
        <p:nvGrpSpPr>
          <p:cNvPr id="58" name="组合 57"/>
          <p:cNvGrpSpPr/>
          <p:nvPr/>
        </p:nvGrpSpPr>
        <p:grpSpPr>
          <a:xfrm>
            <a:off x="3427750" y="2298773"/>
            <a:ext cx="2310812" cy="482995"/>
            <a:chOff x="7483989" y="3433235"/>
            <a:chExt cx="3081083" cy="643993"/>
          </a:xfrm>
        </p:grpSpPr>
        <p:sp>
          <p:nvSpPr>
            <p:cNvPr id="59" name="矩形 58"/>
            <p:cNvSpPr/>
            <p:nvPr/>
          </p:nvSpPr>
          <p:spPr>
            <a:xfrm>
              <a:off x="7483990" y="3732519"/>
              <a:ext cx="3081082" cy="3447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bg1"/>
                  </a:solidFill>
                </a:rPr>
                <a:t>点击输入替换内容</a:t>
              </a:r>
              <a:endParaRPr lang="zh-CN" altLang="en-US" sz="900">
                <a:solidFill>
                  <a:schemeClr val="bg1"/>
                </a:solidFill>
              </a:endParaRPr>
            </a:p>
          </p:txBody>
        </p:sp>
        <p:sp>
          <p:nvSpPr>
            <p:cNvPr id="60" name="矩形 59"/>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solidFill>
                    <a:schemeClr val="bg1"/>
                  </a:solidFill>
                  <a:latin typeface="+mn-ea"/>
                </a:rPr>
                <a:t>标题文字添加</a:t>
              </a:r>
              <a:endParaRPr lang="zh-CN" altLang="en-US" sz="1200" b="1">
                <a:solidFill>
                  <a:schemeClr val="bg1"/>
                </a:solidFill>
                <a:latin typeface="+mn-ea"/>
              </a:endParaRPr>
            </a:p>
          </p:txBody>
        </p:sp>
      </p:grpSp>
      <p:grpSp>
        <p:nvGrpSpPr>
          <p:cNvPr id="61" name="组合 60"/>
          <p:cNvGrpSpPr/>
          <p:nvPr/>
        </p:nvGrpSpPr>
        <p:grpSpPr>
          <a:xfrm>
            <a:off x="3427750" y="3883651"/>
            <a:ext cx="2310812" cy="482995"/>
            <a:chOff x="7483989" y="3433235"/>
            <a:chExt cx="3081083" cy="643993"/>
          </a:xfrm>
        </p:grpSpPr>
        <p:sp>
          <p:nvSpPr>
            <p:cNvPr id="62" name="矩形 61"/>
            <p:cNvSpPr/>
            <p:nvPr/>
          </p:nvSpPr>
          <p:spPr>
            <a:xfrm>
              <a:off x="7483990" y="3732519"/>
              <a:ext cx="3081082" cy="3447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bg1"/>
                  </a:solidFill>
                </a:rPr>
                <a:t>点击输入替换内容</a:t>
              </a:r>
              <a:endParaRPr lang="zh-CN" altLang="en-US" sz="900">
                <a:solidFill>
                  <a:schemeClr val="bg1"/>
                </a:solidFill>
              </a:endParaRPr>
            </a:p>
          </p:txBody>
        </p:sp>
        <p:sp>
          <p:nvSpPr>
            <p:cNvPr id="63" name="矩形 62"/>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solidFill>
                    <a:schemeClr val="bg1"/>
                  </a:solidFill>
                  <a:latin typeface="+mn-ea"/>
                </a:rPr>
                <a:t>标题文字添加</a:t>
              </a:r>
              <a:endParaRPr lang="zh-CN" altLang="en-US" sz="1200" b="1">
                <a:solidFill>
                  <a:schemeClr val="bg1"/>
                </a:solidFill>
                <a:latin typeface="+mn-ea"/>
              </a:endParaRPr>
            </a:p>
          </p:txBody>
        </p:sp>
      </p:grpSp>
      <p:grpSp>
        <p:nvGrpSpPr>
          <p:cNvPr id="64" name="组合 63"/>
          <p:cNvGrpSpPr/>
          <p:nvPr/>
        </p:nvGrpSpPr>
        <p:grpSpPr>
          <a:xfrm>
            <a:off x="6126595" y="2298773"/>
            <a:ext cx="2310812" cy="482995"/>
            <a:chOff x="7483989" y="3433235"/>
            <a:chExt cx="3081083" cy="643993"/>
          </a:xfrm>
        </p:grpSpPr>
        <p:sp>
          <p:nvSpPr>
            <p:cNvPr id="65" name="矩形 64"/>
            <p:cNvSpPr/>
            <p:nvPr/>
          </p:nvSpPr>
          <p:spPr>
            <a:xfrm>
              <a:off x="7483990" y="3732519"/>
              <a:ext cx="3081082" cy="3447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bg1"/>
                  </a:solidFill>
                </a:rPr>
                <a:t>点击输入替换内容</a:t>
              </a:r>
              <a:endParaRPr lang="zh-CN" altLang="en-US" sz="900">
                <a:solidFill>
                  <a:schemeClr val="bg1"/>
                </a:solidFill>
              </a:endParaRPr>
            </a:p>
          </p:txBody>
        </p:sp>
        <p:sp>
          <p:nvSpPr>
            <p:cNvPr id="66" name="矩形 65"/>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solidFill>
                    <a:schemeClr val="bg1"/>
                  </a:solidFill>
                  <a:latin typeface="+mn-ea"/>
                </a:rPr>
                <a:t>标题文字添加</a:t>
              </a:r>
              <a:endParaRPr lang="zh-CN" altLang="en-US" sz="1200" b="1">
                <a:solidFill>
                  <a:schemeClr val="bg1"/>
                </a:solidFill>
                <a:latin typeface="+mn-ea"/>
              </a:endParaRPr>
            </a:p>
          </p:txBody>
        </p:sp>
      </p:grpSp>
      <p:grpSp>
        <p:nvGrpSpPr>
          <p:cNvPr id="67" name="组合 66"/>
          <p:cNvGrpSpPr/>
          <p:nvPr/>
        </p:nvGrpSpPr>
        <p:grpSpPr>
          <a:xfrm>
            <a:off x="6126595" y="3883651"/>
            <a:ext cx="2310812" cy="482995"/>
            <a:chOff x="7483989" y="3433235"/>
            <a:chExt cx="3081083" cy="643993"/>
          </a:xfrm>
        </p:grpSpPr>
        <p:sp>
          <p:nvSpPr>
            <p:cNvPr id="68" name="矩形 67"/>
            <p:cNvSpPr/>
            <p:nvPr/>
          </p:nvSpPr>
          <p:spPr>
            <a:xfrm>
              <a:off x="7483990" y="3732519"/>
              <a:ext cx="3081082" cy="3447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bg1"/>
                  </a:solidFill>
                </a:rPr>
                <a:t>点击输入替换内容</a:t>
              </a:r>
              <a:endParaRPr lang="zh-CN" altLang="en-US" sz="900">
                <a:solidFill>
                  <a:schemeClr val="bg1"/>
                </a:solidFill>
              </a:endParaRPr>
            </a:p>
          </p:txBody>
        </p:sp>
        <p:sp>
          <p:nvSpPr>
            <p:cNvPr id="69" name="矩形 68"/>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solidFill>
                    <a:schemeClr val="bg1"/>
                  </a:solidFill>
                  <a:latin typeface="+mn-ea"/>
                </a:rPr>
                <a:t>标题文字添加</a:t>
              </a:r>
              <a:endParaRPr lang="zh-CN" altLang="en-US" sz="1200" b="1">
                <a:solidFill>
                  <a:schemeClr val="bg1"/>
                </a:solidFill>
                <a:latin typeface="+mn-ea"/>
              </a:endParaRPr>
            </a:p>
          </p:txBody>
        </p:sp>
      </p:gr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style.rotation</p:attrName>
                                        </p:attrNameLst>
                                      </p:cBhvr>
                                      <p:tavLst>
                                        <p:tav tm="0">
                                          <p:val>
                                            <p:fltVal val="90"/>
                                          </p:val>
                                        </p:tav>
                                        <p:tav tm="100000">
                                          <p:val>
                                            <p:fltVal val="0"/>
                                          </p:val>
                                        </p:tav>
                                      </p:tavLst>
                                    </p:anim>
                                    <p:animEffect transition="in" filter="fade">
                                      <p:cBhvr>
                                        <p:cTn id="10" dur="1000"/>
                                        <p:tgtEl>
                                          <p:spTgt spid="40"/>
                                        </p:tgtEl>
                                      </p:cBhvr>
                                    </p:animEffect>
                                  </p:childTnLst>
                                </p:cTn>
                              </p:par>
                              <p:par>
                                <p:cTn id="11" presetID="3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1000" fill="hold"/>
                                        <p:tgtEl>
                                          <p:spTgt spid="41"/>
                                        </p:tgtEl>
                                        <p:attrNameLst>
                                          <p:attrName>ppt_w</p:attrName>
                                        </p:attrNameLst>
                                      </p:cBhvr>
                                      <p:tavLst>
                                        <p:tav tm="0">
                                          <p:val>
                                            <p:fltVal val="0"/>
                                          </p:val>
                                        </p:tav>
                                        <p:tav tm="100000">
                                          <p:val>
                                            <p:strVal val="#ppt_w"/>
                                          </p:val>
                                        </p:tav>
                                      </p:tavLst>
                                    </p:anim>
                                    <p:anim calcmode="lin" valueType="num">
                                      <p:cBhvr>
                                        <p:cTn id="14" dur="1000" fill="hold"/>
                                        <p:tgtEl>
                                          <p:spTgt spid="41"/>
                                        </p:tgtEl>
                                        <p:attrNameLst>
                                          <p:attrName>ppt_h</p:attrName>
                                        </p:attrNameLst>
                                      </p:cBhvr>
                                      <p:tavLst>
                                        <p:tav tm="0">
                                          <p:val>
                                            <p:fltVal val="0"/>
                                          </p:val>
                                        </p:tav>
                                        <p:tav tm="100000">
                                          <p:val>
                                            <p:strVal val="#ppt_h"/>
                                          </p:val>
                                        </p:tav>
                                      </p:tavLst>
                                    </p:anim>
                                    <p:anim calcmode="lin" valueType="num">
                                      <p:cBhvr>
                                        <p:cTn id="15" dur="1000" fill="hold"/>
                                        <p:tgtEl>
                                          <p:spTgt spid="41"/>
                                        </p:tgtEl>
                                        <p:attrNameLst>
                                          <p:attrName>style.rotation</p:attrName>
                                        </p:attrNameLst>
                                      </p:cBhvr>
                                      <p:tavLst>
                                        <p:tav tm="0">
                                          <p:val>
                                            <p:fltVal val="90"/>
                                          </p:val>
                                        </p:tav>
                                        <p:tav tm="100000">
                                          <p:val>
                                            <p:fltVal val="0"/>
                                          </p:val>
                                        </p:tav>
                                      </p:tavLst>
                                    </p:anim>
                                    <p:animEffect transition="in" filter="fade">
                                      <p:cBhvr>
                                        <p:cTn id="16" dur="1000"/>
                                        <p:tgtEl>
                                          <p:spTgt spid="41"/>
                                        </p:tgtEl>
                                      </p:cBhvr>
                                    </p:animEffect>
                                  </p:childTnLst>
                                </p:cTn>
                              </p:par>
                              <p:par>
                                <p:cTn id="17" presetID="3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1000" fill="hold"/>
                                        <p:tgtEl>
                                          <p:spTgt spid="42"/>
                                        </p:tgtEl>
                                        <p:attrNameLst>
                                          <p:attrName>ppt_w</p:attrName>
                                        </p:attrNameLst>
                                      </p:cBhvr>
                                      <p:tavLst>
                                        <p:tav tm="0">
                                          <p:val>
                                            <p:fltVal val="0"/>
                                          </p:val>
                                        </p:tav>
                                        <p:tav tm="100000">
                                          <p:val>
                                            <p:strVal val="#ppt_w"/>
                                          </p:val>
                                        </p:tav>
                                      </p:tavLst>
                                    </p:anim>
                                    <p:anim calcmode="lin" valueType="num">
                                      <p:cBhvr>
                                        <p:cTn id="20" dur="1000" fill="hold"/>
                                        <p:tgtEl>
                                          <p:spTgt spid="42"/>
                                        </p:tgtEl>
                                        <p:attrNameLst>
                                          <p:attrName>ppt_h</p:attrName>
                                        </p:attrNameLst>
                                      </p:cBhvr>
                                      <p:tavLst>
                                        <p:tav tm="0">
                                          <p:val>
                                            <p:fltVal val="0"/>
                                          </p:val>
                                        </p:tav>
                                        <p:tav tm="100000">
                                          <p:val>
                                            <p:strVal val="#ppt_h"/>
                                          </p:val>
                                        </p:tav>
                                      </p:tavLst>
                                    </p:anim>
                                    <p:anim calcmode="lin" valueType="num">
                                      <p:cBhvr>
                                        <p:cTn id="21" dur="1000" fill="hold"/>
                                        <p:tgtEl>
                                          <p:spTgt spid="42"/>
                                        </p:tgtEl>
                                        <p:attrNameLst>
                                          <p:attrName>style.rotation</p:attrName>
                                        </p:attrNameLst>
                                      </p:cBhvr>
                                      <p:tavLst>
                                        <p:tav tm="0">
                                          <p:val>
                                            <p:fltVal val="90"/>
                                          </p:val>
                                        </p:tav>
                                        <p:tav tm="100000">
                                          <p:val>
                                            <p:fltVal val="0"/>
                                          </p:val>
                                        </p:tav>
                                      </p:tavLst>
                                    </p:anim>
                                    <p:animEffect transition="in" filter="fade">
                                      <p:cBhvr>
                                        <p:cTn id="22" dur="1000"/>
                                        <p:tgtEl>
                                          <p:spTgt spid="42"/>
                                        </p:tgtEl>
                                      </p:cBhvr>
                                    </p:animEffect>
                                  </p:childTnLst>
                                </p:cTn>
                              </p:par>
                              <p:par>
                                <p:cTn id="23" presetID="3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1000" fill="hold"/>
                                        <p:tgtEl>
                                          <p:spTgt spid="43"/>
                                        </p:tgtEl>
                                        <p:attrNameLst>
                                          <p:attrName>ppt_w</p:attrName>
                                        </p:attrNameLst>
                                      </p:cBhvr>
                                      <p:tavLst>
                                        <p:tav tm="0">
                                          <p:val>
                                            <p:fltVal val="0"/>
                                          </p:val>
                                        </p:tav>
                                        <p:tav tm="100000">
                                          <p:val>
                                            <p:strVal val="#ppt_w"/>
                                          </p:val>
                                        </p:tav>
                                      </p:tavLst>
                                    </p:anim>
                                    <p:anim calcmode="lin" valueType="num">
                                      <p:cBhvr>
                                        <p:cTn id="26" dur="1000" fill="hold"/>
                                        <p:tgtEl>
                                          <p:spTgt spid="43"/>
                                        </p:tgtEl>
                                        <p:attrNameLst>
                                          <p:attrName>ppt_h</p:attrName>
                                        </p:attrNameLst>
                                      </p:cBhvr>
                                      <p:tavLst>
                                        <p:tav tm="0">
                                          <p:val>
                                            <p:fltVal val="0"/>
                                          </p:val>
                                        </p:tav>
                                        <p:tav tm="100000">
                                          <p:val>
                                            <p:strVal val="#ppt_h"/>
                                          </p:val>
                                        </p:tav>
                                      </p:tavLst>
                                    </p:anim>
                                    <p:anim calcmode="lin" valueType="num">
                                      <p:cBhvr>
                                        <p:cTn id="27" dur="1000" fill="hold"/>
                                        <p:tgtEl>
                                          <p:spTgt spid="43"/>
                                        </p:tgtEl>
                                        <p:attrNameLst>
                                          <p:attrName>style.rotation</p:attrName>
                                        </p:attrNameLst>
                                      </p:cBhvr>
                                      <p:tavLst>
                                        <p:tav tm="0">
                                          <p:val>
                                            <p:fltVal val="90"/>
                                          </p:val>
                                        </p:tav>
                                        <p:tav tm="100000">
                                          <p:val>
                                            <p:fltVal val="0"/>
                                          </p:val>
                                        </p:tav>
                                      </p:tavLst>
                                    </p:anim>
                                    <p:animEffect transition="in" filter="fade">
                                      <p:cBhvr>
                                        <p:cTn id="28" dur="1000"/>
                                        <p:tgtEl>
                                          <p:spTgt spid="43"/>
                                        </p:tgtEl>
                                      </p:cBhvr>
                                    </p:animEffect>
                                  </p:childTnLst>
                                </p:cTn>
                              </p:par>
                              <p:par>
                                <p:cTn id="29" presetID="3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1000" fill="hold"/>
                                        <p:tgtEl>
                                          <p:spTgt spid="44"/>
                                        </p:tgtEl>
                                        <p:attrNameLst>
                                          <p:attrName>ppt_w</p:attrName>
                                        </p:attrNameLst>
                                      </p:cBhvr>
                                      <p:tavLst>
                                        <p:tav tm="0">
                                          <p:val>
                                            <p:fltVal val="0"/>
                                          </p:val>
                                        </p:tav>
                                        <p:tav tm="100000">
                                          <p:val>
                                            <p:strVal val="#ppt_w"/>
                                          </p:val>
                                        </p:tav>
                                      </p:tavLst>
                                    </p:anim>
                                    <p:anim calcmode="lin" valueType="num">
                                      <p:cBhvr>
                                        <p:cTn id="32" dur="1000" fill="hold"/>
                                        <p:tgtEl>
                                          <p:spTgt spid="44"/>
                                        </p:tgtEl>
                                        <p:attrNameLst>
                                          <p:attrName>ppt_h</p:attrName>
                                        </p:attrNameLst>
                                      </p:cBhvr>
                                      <p:tavLst>
                                        <p:tav tm="0">
                                          <p:val>
                                            <p:fltVal val="0"/>
                                          </p:val>
                                        </p:tav>
                                        <p:tav tm="100000">
                                          <p:val>
                                            <p:strVal val="#ppt_h"/>
                                          </p:val>
                                        </p:tav>
                                      </p:tavLst>
                                    </p:anim>
                                    <p:anim calcmode="lin" valueType="num">
                                      <p:cBhvr>
                                        <p:cTn id="33" dur="1000" fill="hold"/>
                                        <p:tgtEl>
                                          <p:spTgt spid="44"/>
                                        </p:tgtEl>
                                        <p:attrNameLst>
                                          <p:attrName>style.rotation</p:attrName>
                                        </p:attrNameLst>
                                      </p:cBhvr>
                                      <p:tavLst>
                                        <p:tav tm="0">
                                          <p:val>
                                            <p:fltVal val="90"/>
                                          </p:val>
                                        </p:tav>
                                        <p:tav tm="100000">
                                          <p:val>
                                            <p:fltVal val="0"/>
                                          </p:val>
                                        </p:tav>
                                      </p:tavLst>
                                    </p:anim>
                                    <p:animEffect transition="in" filter="fade">
                                      <p:cBhvr>
                                        <p:cTn id="34" dur="1000"/>
                                        <p:tgtEl>
                                          <p:spTgt spid="44"/>
                                        </p:tgtEl>
                                      </p:cBhvr>
                                    </p:animEffect>
                                  </p:childTnLst>
                                </p:cTn>
                              </p:par>
                              <p:par>
                                <p:cTn id="35" presetID="3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1000" fill="hold"/>
                                        <p:tgtEl>
                                          <p:spTgt spid="45"/>
                                        </p:tgtEl>
                                        <p:attrNameLst>
                                          <p:attrName>ppt_w</p:attrName>
                                        </p:attrNameLst>
                                      </p:cBhvr>
                                      <p:tavLst>
                                        <p:tav tm="0">
                                          <p:val>
                                            <p:fltVal val="0"/>
                                          </p:val>
                                        </p:tav>
                                        <p:tav tm="100000">
                                          <p:val>
                                            <p:strVal val="#ppt_w"/>
                                          </p:val>
                                        </p:tav>
                                      </p:tavLst>
                                    </p:anim>
                                    <p:anim calcmode="lin" valueType="num">
                                      <p:cBhvr>
                                        <p:cTn id="38" dur="1000" fill="hold"/>
                                        <p:tgtEl>
                                          <p:spTgt spid="45"/>
                                        </p:tgtEl>
                                        <p:attrNameLst>
                                          <p:attrName>ppt_h</p:attrName>
                                        </p:attrNameLst>
                                      </p:cBhvr>
                                      <p:tavLst>
                                        <p:tav tm="0">
                                          <p:val>
                                            <p:fltVal val="0"/>
                                          </p:val>
                                        </p:tav>
                                        <p:tav tm="100000">
                                          <p:val>
                                            <p:strVal val="#ppt_h"/>
                                          </p:val>
                                        </p:tav>
                                      </p:tavLst>
                                    </p:anim>
                                    <p:anim calcmode="lin" valueType="num">
                                      <p:cBhvr>
                                        <p:cTn id="39" dur="1000" fill="hold"/>
                                        <p:tgtEl>
                                          <p:spTgt spid="45"/>
                                        </p:tgtEl>
                                        <p:attrNameLst>
                                          <p:attrName>style.rotation</p:attrName>
                                        </p:attrNameLst>
                                      </p:cBhvr>
                                      <p:tavLst>
                                        <p:tav tm="0">
                                          <p:val>
                                            <p:fltVal val="90"/>
                                          </p:val>
                                        </p:tav>
                                        <p:tav tm="100000">
                                          <p:val>
                                            <p:fltVal val="0"/>
                                          </p:val>
                                        </p:tav>
                                      </p:tavLst>
                                    </p:anim>
                                    <p:animEffect transition="in" filter="fade">
                                      <p:cBhvr>
                                        <p:cTn id="40" dur="1000"/>
                                        <p:tgtEl>
                                          <p:spTgt spid="45"/>
                                        </p:tgtEl>
                                      </p:cBhvr>
                                    </p:animEffect>
                                  </p:childTnLst>
                                </p:cTn>
                              </p:par>
                            </p:childTnLst>
                          </p:cTn>
                        </p:par>
                        <p:par>
                          <p:cTn id="41" fill="hold" nodeType="afterGroup">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par>
                                <p:cTn id="54" presetID="10" presetClass="entr" presetSubtype="0" fill="hold"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par>
                                <p:cTn id="57" presetID="10" presetClass="entr" presetSubtype="0" fill="hold"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par>
                                <p:cTn id="72" presetID="10" presetClass="entr" presetSubtype="0" fill="hold"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par>
                                <p:cTn id="75" presetID="10" presetClass="entr" presetSubtype="0"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0" y="0"/>
            <a:ext cx="9144000" cy="514350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a:off x="2843808" y="559586"/>
            <a:ext cx="3968191" cy="4024328"/>
          </a:xfrm>
          <a:prstGeom prst="roundRect">
            <a:avLst/>
          </a:prstGeom>
          <a:solidFill>
            <a:srgbClr val="25262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292848" y="1779662"/>
            <a:ext cx="1656184" cy="646331"/>
          </a:xfrm>
          <a:prstGeom prst="rect">
            <a:avLst/>
          </a:prstGeom>
        </p:spPr>
        <p:txBody>
          <a:bodyPr wrap="square">
            <a:spAutoFit/>
          </a:bodyPr>
          <a:lstStyle/>
          <a:p>
            <a:pPr fontAlgn="auto">
              <a:spcBef>
                <a:spcPct val="0"/>
              </a:spcBef>
              <a:spcAft>
                <a:spcPct val="0"/>
              </a:spcAft>
              <a:defRPr/>
            </a:pPr>
            <a:r>
              <a:rPr lang="en-US" altLang="zh-CN" sz="3600" spc="300">
                <a:solidFill>
                  <a:schemeClr val="bg1"/>
                </a:solidFill>
                <a:latin typeface="Broadway" panose="04040905080b02020502" pitchFamily="82" charset="0"/>
                <a:cs typeface="+mn-ea"/>
                <a:sym typeface="+mn-lt"/>
              </a:rPr>
              <a:t>03</a:t>
            </a:r>
            <a:endParaRPr lang="zh-CN" altLang="en-US" sz="3600" spc="300">
              <a:solidFill>
                <a:schemeClr val="bg1"/>
              </a:solidFill>
              <a:latin typeface="Broadway" panose="04040905080b02020502" pitchFamily="82" charset="0"/>
              <a:cs typeface="+mn-ea"/>
              <a:sym typeface="+mn-lt"/>
            </a:endParaRPr>
          </a:p>
        </p:txBody>
      </p:sp>
      <p:sp>
        <p:nvSpPr>
          <p:cNvPr id="29" name="TextBox 7"/>
          <p:cNvSpPr>
            <a:spLocks noChangeArrowheads="1"/>
          </p:cNvSpPr>
          <p:nvPr/>
        </p:nvSpPr>
        <p:spPr bwMode="auto">
          <a:xfrm>
            <a:off x="2780680" y="2571750"/>
            <a:ext cx="383473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800" b="1">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zh-CN" altLang="en-US" sz="2800" b="1">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nodeType="afterGroup">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9"/>
                                        </p:tgtEl>
                                        <p:attrNameLst>
                                          <p:attrName>style.visibility</p:attrName>
                                        </p:attrNameLst>
                                      </p:cBhvr>
                                      <p:to>
                                        <p:strVal val="visible"/>
                                      </p:to>
                                    </p:set>
                                    <p:anim by="(-#ppt_w*2)" calcmode="lin" valueType="num">
                                      <p:cBhvr rctx="PPT">
                                        <p:cTn id="15" dur="500" autoRev="1" fill="hold">
                                          <p:stCondLst>
                                            <p:cond delay="0"/>
                                          </p:stCondLst>
                                        </p:cTn>
                                        <p:tgtEl>
                                          <p:spTgt spid="29"/>
                                        </p:tgtEl>
                                        <p:attrNameLst>
                                          <p:attrName>ppt_w</p:attrName>
                                        </p:attrNameLst>
                                      </p:cBhvr>
                                    </p:anim>
                                    <p:anim by="(#ppt_w*0.50)" calcmode="lin" valueType="num">
                                      <p:cBhvr>
                                        <p:cTn id="16" dur="500" decel="50000" autoRev="1" fill="hold">
                                          <p:stCondLst>
                                            <p:cond delay="0"/>
                                          </p:stCondLst>
                                        </p:cTn>
                                        <p:tgtEl>
                                          <p:spTgt spid="29"/>
                                        </p:tgtEl>
                                        <p:attrNameLst>
                                          <p:attrName>ppt_x</p:attrName>
                                        </p:attrNameLst>
                                      </p:cBhvr>
                                    </p:anim>
                                    <p:anim from="(-#ppt_h/2)" to="(#ppt_y)" calcmode="lin" valueType="num">
                                      <p:cBhvr>
                                        <p:cTn id="17" dur="1000" fill="hold">
                                          <p:stCondLst>
                                            <p:cond delay="0"/>
                                          </p:stCondLst>
                                        </p:cTn>
                                        <p:tgtEl>
                                          <p:spTgt spid="29"/>
                                        </p:tgtEl>
                                        <p:attrNameLst>
                                          <p:attrName>ppt_y</p:attrName>
                                        </p:attrNameLst>
                                      </p:cBhvr>
                                    </p:anim>
                                    <p:animRot by="21600000">
                                      <p:cBhvr>
                                        <p:cTn id="18" dur="1000"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p:bldP spid="29"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9"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cs typeface="+mn-ea"/>
                <a:sym typeface="+mn-lt"/>
              </a:rPr>
              <a:t>年度工作概述</a:t>
            </a:r>
            <a:endParaRPr lang="en-GB" altLang="zh-CN" sz="1800">
              <a:solidFill>
                <a:schemeClr val="tx1">
                  <a:lumMod val="65000"/>
                  <a:lumOff val="35000"/>
                </a:schemeClr>
              </a:solidFill>
              <a:cs typeface="+mn-ea"/>
              <a:sym typeface="+mn-lt"/>
            </a:endParaRPr>
          </a:p>
        </p:txBody>
      </p:sp>
      <p:grpSp>
        <p:nvGrpSpPr>
          <p:cNvPr id="210" name="组合 209"/>
          <p:cNvGrpSpPr/>
          <p:nvPr/>
        </p:nvGrpSpPr>
        <p:grpSpPr>
          <a:xfrm>
            <a:off x="4213138" y="1648629"/>
            <a:ext cx="3895820" cy="2469662"/>
            <a:chOff x="6057773" y="2177632"/>
            <a:chExt cx="5194427" cy="3292883"/>
          </a:xfrm>
        </p:grpSpPr>
        <p:grpSp>
          <p:nvGrpSpPr>
            <p:cNvPr id="211" name="Group 26"/>
            <p:cNvGrpSpPr/>
            <p:nvPr/>
          </p:nvGrpSpPr>
          <p:grpSpPr>
            <a:xfrm>
              <a:off x="6057773" y="2177632"/>
              <a:ext cx="5194427" cy="3292883"/>
              <a:chOff x="2270125" y="0"/>
              <a:chExt cx="7651750" cy="6646863"/>
            </a:xfrm>
            <a:solidFill>
              <a:schemeClr val="tx2">
                <a:lumMod val="20000"/>
                <a:lumOff val="80000"/>
              </a:schemeClr>
            </a:solidFill>
          </p:grpSpPr>
          <p:sp>
            <p:nvSpPr>
              <p:cNvPr id="218" name="Freeform: Shape 27"/>
              <p:cNvSpPr/>
              <p:nvPr/>
            </p:nvSpPr>
            <p:spPr bwMode="auto">
              <a:xfrm>
                <a:off x="2635250" y="0"/>
                <a:ext cx="101600" cy="6646863"/>
              </a:xfrm>
              <a:custGeom>
                <a:gdLst>
                  <a:gd name="T0" fmla="*/ 8 w 64"/>
                  <a:gd name="T1" fmla="*/ 3847 h 4187"/>
                  <a:gd name="T2" fmla="*/ 8 w 64"/>
                  <a:gd name="T3" fmla="*/ 3847 h 4187"/>
                  <a:gd name="T4" fmla="*/ 13 w 64"/>
                  <a:gd name="T5" fmla="*/ 3997 h 4187"/>
                  <a:gd name="T6" fmla="*/ 18 w 64"/>
                  <a:gd name="T7" fmla="*/ 4103 h 4187"/>
                  <a:gd name="T8" fmla="*/ 21 w 64"/>
                  <a:gd name="T9" fmla="*/ 4139 h 4187"/>
                  <a:gd name="T10" fmla="*/ 24 w 64"/>
                  <a:gd name="T11" fmla="*/ 4166 h 4187"/>
                  <a:gd name="T12" fmla="*/ 28 w 64"/>
                  <a:gd name="T13" fmla="*/ 4182 h 4187"/>
                  <a:gd name="T14" fmla="*/ 29 w 64"/>
                  <a:gd name="T15" fmla="*/ 4185 h 4187"/>
                  <a:gd name="T16" fmla="*/ 31 w 64"/>
                  <a:gd name="T17" fmla="*/ 4187 h 4187"/>
                  <a:gd name="T18" fmla="*/ 31 w 64"/>
                  <a:gd name="T19" fmla="*/ 4187 h 4187"/>
                  <a:gd name="T20" fmla="*/ 33 w 64"/>
                  <a:gd name="T21" fmla="*/ 4185 h 4187"/>
                  <a:gd name="T22" fmla="*/ 34 w 64"/>
                  <a:gd name="T23" fmla="*/ 4182 h 4187"/>
                  <a:gd name="T24" fmla="*/ 39 w 64"/>
                  <a:gd name="T25" fmla="*/ 4166 h 4187"/>
                  <a:gd name="T26" fmla="*/ 42 w 64"/>
                  <a:gd name="T27" fmla="*/ 4139 h 4187"/>
                  <a:gd name="T28" fmla="*/ 44 w 64"/>
                  <a:gd name="T29" fmla="*/ 4103 h 4187"/>
                  <a:gd name="T30" fmla="*/ 51 w 64"/>
                  <a:gd name="T31" fmla="*/ 3998 h 4187"/>
                  <a:gd name="T32" fmla="*/ 56 w 64"/>
                  <a:gd name="T33" fmla="*/ 3849 h 4187"/>
                  <a:gd name="T34" fmla="*/ 56 w 64"/>
                  <a:gd name="T35" fmla="*/ 3849 h 4187"/>
                  <a:gd name="T36" fmla="*/ 8 w 64"/>
                  <a:gd name="T37" fmla="*/ 3847 h 4187"/>
                  <a:gd name="T38" fmla="*/ 31 w 64"/>
                  <a:gd name="T39" fmla="*/ 0 h 4187"/>
                  <a:gd name="T40" fmla="*/ 31 w 64"/>
                  <a:gd name="T41" fmla="*/ 0 h 4187"/>
                  <a:gd name="T42" fmla="*/ 29 w 64"/>
                  <a:gd name="T43" fmla="*/ 7 h 4187"/>
                  <a:gd name="T44" fmla="*/ 28 w 64"/>
                  <a:gd name="T45" fmla="*/ 26 h 4187"/>
                  <a:gd name="T46" fmla="*/ 24 w 64"/>
                  <a:gd name="T47" fmla="*/ 98 h 4187"/>
                  <a:gd name="T48" fmla="*/ 19 w 64"/>
                  <a:gd name="T49" fmla="*/ 363 h 4187"/>
                  <a:gd name="T50" fmla="*/ 13 w 64"/>
                  <a:gd name="T51" fmla="*/ 752 h 4187"/>
                  <a:gd name="T52" fmla="*/ 10 w 64"/>
                  <a:gd name="T53" fmla="*/ 1220 h 4187"/>
                  <a:gd name="T54" fmla="*/ 1 w 64"/>
                  <a:gd name="T55" fmla="*/ 2224 h 4187"/>
                  <a:gd name="T56" fmla="*/ 0 w 64"/>
                  <a:gd name="T57" fmla="*/ 3027 h 4187"/>
                  <a:gd name="T58" fmla="*/ 0 w 64"/>
                  <a:gd name="T59" fmla="*/ 3027 h 4187"/>
                  <a:gd name="T60" fmla="*/ 0 w 64"/>
                  <a:gd name="T61" fmla="*/ 3263 h 4187"/>
                  <a:gd name="T62" fmla="*/ 1 w 64"/>
                  <a:gd name="T63" fmla="*/ 3471 h 4187"/>
                  <a:gd name="T64" fmla="*/ 3 w 64"/>
                  <a:gd name="T65" fmla="*/ 3654 h 4187"/>
                  <a:gd name="T66" fmla="*/ 6 w 64"/>
                  <a:gd name="T67" fmla="*/ 3808 h 4187"/>
                  <a:gd name="T68" fmla="*/ 6 w 64"/>
                  <a:gd name="T69" fmla="*/ 3808 h 4187"/>
                  <a:gd name="T70" fmla="*/ 57 w 64"/>
                  <a:gd name="T71" fmla="*/ 3806 h 4187"/>
                  <a:gd name="T72" fmla="*/ 57 w 64"/>
                  <a:gd name="T73" fmla="*/ 3806 h 4187"/>
                  <a:gd name="T74" fmla="*/ 59 w 64"/>
                  <a:gd name="T75" fmla="*/ 3652 h 4187"/>
                  <a:gd name="T76" fmla="*/ 62 w 64"/>
                  <a:gd name="T77" fmla="*/ 3470 h 4187"/>
                  <a:gd name="T78" fmla="*/ 62 w 64"/>
                  <a:gd name="T79" fmla="*/ 3261 h 4187"/>
                  <a:gd name="T80" fmla="*/ 64 w 64"/>
                  <a:gd name="T81" fmla="*/ 3027 h 4187"/>
                  <a:gd name="T82" fmla="*/ 64 w 64"/>
                  <a:gd name="T83" fmla="*/ 3027 h 4187"/>
                  <a:gd name="T84" fmla="*/ 60 w 64"/>
                  <a:gd name="T85" fmla="*/ 2224 h 4187"/>
                  <a:gd name="T86" fmla="*/ 54 w 64"/>
                  <a:gd name="T87" fmla="*/ 1220 h 4187"/>
                  <a:gd name="T88" fmla="*/ 49 w 64"/>
                  <a:gd name="T89" fmla="*/ 752 h 4187"/>
                  <a:gd name="T90" fmla="*/ 44 w 64"/>
                  <a:gd name="T91" fmla="*/ 363 h 4187"/>
                  <a:gd name="T92" fmla="*/ 38 w 64"/>
                  <a:gd name="T93" fmla="*/ 98 h 4187"/>
                  <a:gd name="T94" fmla="*/ 34 w 64"/>
                  <a:gd name="T95" fmla="*/ 26 h 4187"/>
                  <a:gd name="T96" fmla="*/ 33 w 64"/>
                  <a:gd name="T97" fmla="*/ 7 h 4187"/>
                  <a:gd name="T98" fmla="*/ 31 w 64"/>
                  <a:gd name="T99" fmla="*/ 0 h 4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4187">
                    <a:moveTo>
                      <a:pt x="8" y="3847"/>
                    </a:moveTo>
                    <a:lnTo>
                      <a:pt x="8" y="3847"/>
                    </a:lnTo>
                    <a:lnTo>
                      <a:pt x="13" y="3997"/>
                    </a:lnTo>
                    <a:lnTo>
                      <a:pt x="18" y="4103"/>
                    </a:lnTo>
                    <a:lnTo>
                      <a:pt x="21" y="4139"/>
                    </a:lnTo>
                    <a:lnTo>
                      <a:pt x="24" y="4166"/>
                    </a:lnTo>
                    <a:lnTo>
                      <a:pt x="28" y="4182"/>
                    </a:lnTo>
                    <a:lnTo>
                      <a:pt x="29" y="4185"/>
                    </a:lnTo>
                    <a:lnTo>
                      <a:pt x="31" y="4187"/>
                    </a:lnTo>
                    <a:lnTo>
                      <a:pt x="31" y="4187"/>
                    </a:lnTo>
                    <a:lnTo>
                      <a:pt x="33" y="4185"/>
                    </a:lnTo>
                    <a:lnTo>
                      <a:pt x="34" y="4182"/>
                    </a:lnTo>
                    <a:lnTo>
                      <a:pt x="39" y="4166"/>
                    </a:lnTo>
                    <a:lnTo>
                      <a:pt x="42" y="4139"/>
                    </a:lnTo>
                    <a:lnTo>
                      <a:pt x="44" y="4103"/>
                    </a:lnTo>
                    <a:lnTo>
                      <a:pt x="51" y="3998"/>
                    </a:lnTo>
                    <a:lnTo>
                      <a:pt x="56" y="3849"/>
                    </a:lnTo>
                    <a:lnTo>
                      <a:pt x="56" y="3849"/>
                    </a:lnTo>
                    <a:lnTo>
                      <a:pt x="8" y="3847"/>
                    </a:lnTo>
                    <a:close/>
                    <a:moveTo>
                      <a:pt x="31" y="0"/>
                    </a:moveTo>
                    <a:lnTo>
                      <a:pt x="31" y="0"/>
                    </a:lnTo>
                    <a:lnTo>
                      <a:pt x="29" y="7"/>
                    </a:lnTo>
                    <a:lnTo>
                      <a:pt x="28" y="26"/>
                    </a:lnTo>
                    <a:lnTo>
                      <a:pt x="24" y="98"/>
                    </a:lnTo>
                    <a:lnTo>
                      <a:pt x="19" y="363"/>
                    </a:lnTo>
                    <a:lnTo>
                      <a:pt x="13" y="752"/>
                    </a:lnTo>
                    <a:lnTo>
                      <a:pt x="10" y="1220"/>
                    </a:lnTo>
                    <a:lnTo>
                      <a:pt x="1" y="2224"/>
                    </a:lnTo>
                    <a:lnTo>
                      <a:pt x="0" y="3027"/>
                    </a:lnTo>
                    <a:lnTo>
                      <a:pt x="0" y="3027"/>
                    </a:lnTo>
                    <a:lnTo>
                      <a:pt x="0" y="3263"/>
                    </a:lnTo>
                    <a:lnTo>
                      <a:pt x="1" y="3471"/>
                    </a:lnTo>
                    <a:lnTo>
                      <a:pt x="3" y="3654"/>
                    </a:lnTo>
                    <a:lnTo>
                      <a:pt x="6" y="3808"/>
                    </a:lnTo>
                    <a:lnTo>
                      <a:pt x="6" y="3808"/>
                    </a:lnTo>
                    <a:lnTo>
                      <a:pt x="57" y="3806"/>
                    </a:lnTo>
                    <a:lnTo>
                      <a:pt x="57" y="3806"/>
                    </a:lnTo>
                    <a:lnTo>
                      <a:pt x="59" y="3652"/>
                    </a:lnTo>
                    <a:lnTo>
                      <a:pt x="62" y="3470"/>
                    </a:lnTo>
                    <a:lnTo>
                      <a:pt x="62" y="3261"/>
                    </a:lnTo>
                    <a:lnTo>
                      <a:pt x="64" y="3027"/>
                    </a:lnTo>
                    <a:lnTo>
                      <a:pt x="64" y="3027"/>
                    </a:lnTo>
                    <a:lnTo>
                      <a:pt x="60" y="2224"/>
                    </a:lnTo>
                    <a:lnTo>
                      <a:pt x="54" y="1220"/>
                    </a:lnTo>
                    <a:lnTo>
                      <a:pt x="49" y="752"/>
                    </a:lnTo>
                    <a:lnTo>
                      <a:pt x="44" y="363"/>
                    </a:lnTo>
                    <a:lnTo>
                      <a:pt x="38" y="98"/>
                    </a:lnTo>
                    <a:lnTo>
                      <a:pt x="34" y="26"/>
                    </a:lnTo>
                    <a:lnTo>
                      <a:pt x="33" y="7"/>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15"/>
              </a:p>
            </p:txBody>
          </p:sp>
          <p:sp>
            <p:nvSpPr>
              <p:cNvPr id="219" name="Freeform: Shape 28"/>
              <p:cNvSpPr/>
              <p:nvPr/>
            </p:nvSpPr>
            <p:spPr bwMode="auto">
              <a:xfrm>
                <a:off x="2270125" y="6024563"/>
                <a:ext cx="7651750" cy="101600"/>
              </a:xfrm>
              <a:custGeom>
                <a:gdLst>
                  <a:gd name="T0" fmla="*/ 4406 w 4820"/>
                  <a:gd name="T1" fmla="*/ 19 h 64"/>
                  <a:gd name="T2" fmla="*/ 4403 w 4820"/>
                  <a:gd name="T3" fmla="*/ 44 h 64"/>
                  <a:gd name="T4" fmla="*/ 4790 w 4820"/>
                  <a:gd name="T5" fmla="*/ 36 h 64"/>
                  <a:gd name="T6" fmla="*/ 4820 w 4820"/>
                  <a:gd name="T7" fmla="*/ 33 h 64"/>
                  <a:gd name="T8" fmla="*/ 4820 w 4820"/>
                  <a:gd name="T9" fmla="*/ 33 h 64"/>
                  <a:gd name="T10" fmla="*/ 4812 w 4820"/>
                  <a:gd name="T11" fmla="*/ 31 h 64"/>
                  <a:gd name="T12" fmla="*/ 4708 w 4820"/>
                  <a:gd name="T13" fmla="*/ 26 h 64"/>
                  <a:gd name="T14" fmla="*/ 1336 w 4820"/>
                  <a:gd name="T15" fmla="*/ 0 h 64"/>
                  <a:gd name="T16" fmla="*/ 999 w 4820"/>
                  <a:gd name="T17" fmla="*/ 1 h 64"/>
                  <a:gd name="T18" fmla="*/ 476 w 4820"/>
                  <a:gd name="T19" fmla="*/ 6 h 64"/>
                  <a:gd name="T20" fmla="*/ 287 w 4820"/>
                  <a:gd name="T21" fmla="*/ 11 h 64"/>
                  <a:gd name="T22" fmla="*/ 236 w 4820"/>
                  <a:gd name="T23" fmla="*/ 13 h 64"/>
                  <a:gd name="T24" fmla="*/ 59 w 4820"/>
                  <a:gd name="T25" fmla="*/ 21 h 64"/>
                  <a:gd name="T26" fmla="*/ 3 w 4820"/>
                  <a:gd name="T27" fmla="*/ 29 h 64"/>
                  <a:gd name="T28" fmla="*/ 0 w 4820"/>
                  <a:gd name="T29" fmla="*/ 33 h 64"/>
                  <a:gd name="T30" fmla="*/ 2 w 4820"/>
                  <a:gd name="T31" fmla="*/ 34 h 64"/>
                  <a:gd name="T32" fmla="*/ 15 w 4820"/>
                  <a:gd name="T33" fmla="*/ 38 h 64"/>
                  <a:gd name="T34" fmla="*/ 133 w 4820"/>
                  <a:gd name="T35" fmla="*/ 47 h 64"/>
                  <a:gd name="T36" fmla="*/ 238 w 4820"/>
                  <a:gd name="T37" fmla="*/ 52 h 64"/>
                  <a:gd name="T38" fmla="*/ 286 w 4820"/>
                  <a:gd name="T39" fmla="*/ 54 h 64"/>
                  <a:gd name="T40" fmla="*/ 712 w 4820"/>
                  <a:gd name="T41" fmla="*/ 62 h 64"/>
                  <a:gd name="T42" fmla="*/ 1336 w 4820"/>
                  <a:gd name="T43" fmla="*/ 64 h 64"/>
                  <a:gd name="T44" fmla="*/ 1991 w 4820"/>
                  <a:gd name="T45" fmla="*/ 62 h 64"/>
                  <a:gd name="T46" fmla="*/ 3691 w 4820"/>
                  <a:gd name="T47" fmla="*/ 52 h 64"/>
                  <a:gd name="T48" fmla="*/ 4400 w 4820"/>
                  <a:gd name="T49" fmla="*/ 44 h 64"/>
                  <a:gd name="T50" fmla="*/ 4397 w 4820"/>
                  <a:gd name="T51" fmla="*/ 19 h 64"/>
                  <a:gd name="T52" fmla="*/ 4022 w 4820"/>
                  <a:gd name="T53" fmla="*/ 15 h 64"/>
                  <a:gd name="T54" fmla="*/ 3578 w 4820"/>
                  <a:gd name="T55" fmla="*/ 11 h 64"/>
                  <a:gd name="T56" fmla="*/ 3574 w 4820"/>
                  <a:gd name="T57" fmla="*/ 38 h 64"/>
                  <a:gd name="T58" fmla="*/ 3573 w 4820"/>
                  <a:gd name="T59" fmla="*/ 41 h 64"/>
                  <a:gd name="T60" fmla="*/ 3573 w 4820"/>
                  <a:gd name="T61" fmla="*/ 38 h 64"/>
                  <a:gd name="T62" fmla="*/ 3568 w 4820"/>
                  <a:gd name="T63" fmla="*/ 11 h 64"/>
                  <a:gd name="T64" fmla="*/ 2751 w 4820"/>
                  <a:gd name="T65" fmla="*/ 5 h 64"/>
                  <a:gd name="T66" fmla="*/ 2747 w 4820"/>
                  <a:gd name="T67" fmla="*/ 31 h 64"/>
                  <a:gd name="T68" fmla="*/ 2746 w 4820"/>
                  <a:gd name="T69" fmla="*/ 41 h 64"/>
                  <a:gd name="T70" fmla="*/ 2746 w 4820"/>
                  <a:gd name="T71" fmla="*/ 41 h 64"/>
                  <a:gd name="T72" fmla="*/ 2742 w 4820"/>
                  <a:gd name="T73" fmla="*/ 31 h 64"/>
                  <a:gd name="T74" fmla="*/ 2741 w 4820"/>
                  <a:gd name="T75" fmla="*/ 5 h 64"/>
                  <a:gd name="T76" fmla="*/ 1923 w 4820"/>
                  <a:gd name="T77" fmla="*/ 1 h 64"/>
                  <a:gd name="T78" fmla="*/ 1918 w 4820"/>
                  <a:gd name="T79" fmla="*/ 38 h 64"/>
                  <a:gd name="T80" fmla="*/ 1917 w 4820"/>
                  <a:gd name="T81" fmla="*/ 41 h 64"/>
                  <a:gd name="T82" fmla="*/ 1915 w 4820"/>
                  <a:gd name="T83" fmla="*/ 38 h 64"/>
                  <a:gd name="T84" fmla="*/ 1912 w 4820"/>
                  <a:gd name="T85" fmla="*/ 1 h 64"/>
                  <a:gd name="T86" fmla="*/ 1336 w 4820"/>
                  <a:gd name="T87" fmla="*/ 0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0" h="64">
                    <a:moveTo>
                      <a:pt x="4406" y="19"/>
                    </a:moveTo>
                    <a:lnTo>
                      <a:pt x="4406" y="19"/>
                    </a:lnTo>
                    <a:lnTo>
                      <a:pt x="4403" y="44"/>
                    </a:lnTo>
                    <a:lnTo>
                      <a:pt x="4403" y="44"/>
                    </a:lnTo>
                    <a:lnTo>
                      <a:pt x="4707" y="39"/>
                    </a:lnTo>
                    <a:lnTo>
                      <a:pt x="4790" y="36"/>
                    </a:lnTo>
                    <a:lnTo>
                      <a:pt x="4812" y="34"/>
                    </a:lnTo>
                    <a:lnTo>
                      <a:pt x="4820" y="33"/>
                    </a:lnTo>
                    <a:lnTo>
                      <a:pt x="4820" y="33"/>
                    </a:lnTo>
                    <a:lnTo>
                      <a:pt x="4820" y="33"/>
                    </a:lnTo>
                    <a:lnTo>
                      <a:pt x="4820" y="33"/>
                    </a:lnTo>
                    <a:lnTo>
                      <a:pt x="4812" y="31"/>
                    </a:lnTo>
                    <a:lnTo>
                      <a:pt x="4790" y="29"/>
                    </a:lnTo>
                    <a:lnTo>
                      <a:pt x="4708" y="26"/>
                    </a:lnTo>
                    <a:lnTo>
                      <a:pt x="4406" y="19"/>
                    </a:lnTo>
                    <a:close/>
                    <a:moveTo>
                      <a:pt x="1336" y="0"/>
                    </a:moveTo>
                    <a:lnTo>
                      <a:pt x="1336" y="0"/>
                    </a:lnTo>
                    <a:lnTo>
                      <a:pt x="999" y="1"/>
                    </a:lnTo>
                    <a:lnTo>
                      <a:pt x="714" y="3"/>
                    </a:lnTo>
                    <a:lnTo>
                      <a:pt x="476" y="6"/>
                    </a:lnTo>
                    <a:lnTo>
                      <a:pt x="287" y="11"/>
                    </a:lnTo>
                    <a:lnTo>
                      <a:pt x="287" y="11"/>
                    </a:lnTo>
                    <a:lnTo>
                      <a:pt x="236" y="13"/>
                    </a:lnTo>
                    <a:lnTo>
                      <a:pt x="236" y="13"/>
                    </a:lnTo>
                    <a:lnTo>
                      <a:pt x="133" y="16"/>
                    </a:lnTo>
                    <a:lnTo>
                      <a:pt x="59" y="21"/>
                    </a:lnTo>
                    <a:lnTo>
                      <a:pt x="15" y="28"/>
                    </a:lnTo>
                    <a:lnTo>
                      <a:pt x="3" y="29"/>
                    </a:lnTo>
                    <a:lnTo>
                      <a:pt x="2" y="31"/>
                    </a:lnTo>
                    <a:lnTo>
                      <a:pt x="0" y="33"/>
                    </a:lnTo>
                    <a:lnTo>
                      <a:pt x="0" y="33"/>
                    </a:lnTo>
                    <a:lnTo>
                      <a:pt x="2" y="34"/>
                    </a:lnTo>
                    <a:lnTo>
                      <a:pt x="3" y="36"/>
                    </a:lnTo>
                    <a:lnTo>
                      <a:pt x="15" y="38"/>
                    </a:lnTo>
                    <a:lnTo>
                      <a:pt x="59" y="42"/>
                    </a:lnTo>
                    <a:lnTo>
                      <a:pt x="133" y="47"/>
                    </a:lnTo>
                    <a:lnTo>
                      <a:pt x="238" y="52"/>
                    </a:lnTo>
                    <a:lnTo>
                      <a:pt x="238" y="52"/>
                    </a:lnTo>
                    <a:lnTo>
                      <a:pt x="286" y="54"/>
                    </a:lnTo>
                    <a:lnTo>
                      <a:pt x="286" y="54"/>
                    </a:lnTo>
                    <a:lnTo>
                      <a:pt x="474" y="59"/>
                    </a:lnTo>
                    <a:lnTo>
                      <a:pt x="712" y="62"/>
                    </a:lnTo>
                    <a:lnTo>
                      <a:pt x="999" y="64"/>
                    </a:lnTo>
                    <a:lnTo>
                      <a:pt x="1336" y="64"/>
                    </a:lnTo>
                    <a:lnTo>
                      <a:pt x="1336" y="64"/>
                    </a:lnTo>
                    <a:lnTo>
                      <a:pt x="1991" y="62"/>
                    </a:lnTo>
                    <a:lnTo>
                      <a:pt x="2833" y="59"/>
                    </a:lnTo>
                    <a:lnTo>
                      <a:pt x="3691" y="52"/>
                    </a:lnTo>
                    <a:lnTo>
                      <a:pt x="4075" y="49"/>
                    </a:lnTo>
                    <a:lnTo>
                      <a:pt x="4400" y="44"/>
                    </a:lnTo>
                    <a:lnTo>
                      <a:pt x="4400" y="44"/>
                    </a:lnTo>
                    <a:lnTo>
                      <a:pt x="4397" y="19"/>
                    </a:lnTo>
                    <a:lnTo>
                      <a:pt x="4397" y="19"/>
                    </a:lnTo>
                    <a:lnTo>
                      <a:pt x="4022" y="15"/>
                    </a:lnTo>
                    <a:lnTo>
                      <a:pt x="3578" y="11"/>
                    </a:lnTo>
                    <a:lnTo>
                      <a:pt x="3578" y="11"/>
                    </a:lnTo>
                    <a:lnTo>
                      <a:pt x="3576" y="33"/>
                    </a:lnTo>
                    <a:lnTo>
                      <a:pt x="3574" y="38"/>
                    </a:lnTo>
                    <a:lnTo>
                      <a:pt x="3573" y="41"/>
                    </a:lnTo>
                    <a:lnTo>
                      <a:pt x="3573" y="41"/>
                    </a:lnTo>
                    <a:lnTo>
                      <a:pt x="3573" y="41"/>
                    </a:lnTo>
                    <a:lnTo>
                      <a:pt x="3573" y="38"/>
                    </a:lnTo>
                    <a:lnTo>
                      <a:pt x="3571" y="33"/>
                    </a:lnTo>
                    <a:lnTo>
                      <a:pt x="3568" y="11"/>
                    </a:lnTo>
                    <a:lnTo>
                      <a:pt x="3568" y="11"/>
                    </a:lnTo>
                    <a:lnTo>
                      <a:pt x="2751" y="5"/>
                    </a:lnTo>
                    <a:lnTo>
                      <a:pt x="2751" y="5"/>
                    </a:lnTo>
                    <a:lnTo>
                      <a:pt x="2747" y="31"/>
                    </a:lnTo>
                    <a:lnTo>
                      <a:pt x="2747" y="38"/>
                    </a:lnTo>
                    <a:lnTo>
                      <a:pt x="2746" y="41"/>
                    </a:lnTo>
                    <a:lnTo>
                      <a:pt x="2746" y="41"/>
                    </a:lnTo>
                    <a:lnTo>
                      <a:pt x="2746" y="41"/>
                    </a:lnTo>
                    <a:lnTo>
                      <a:pt x="2744" y="38"/>
                    </a:lnTo>
                    <a:lnTo>
                      <a:pt x="2742" y="31"/>
                    </a:lnTo>
                    <a:lnTo>
                      <a:pt x="2741" y="5"/>
                    </a:lnTo>
                    <a:lnTo>
                      <a:pt x="2741" y="5"/>
                    </a:lnTo>
                    <a:lnTo>
                      <a:pt x="1923" y="1"/>
                    </a:lnTo>
                    <a:lnTo>
                      <a:pt x="1923" y="1"/>
                    </a:lnTo>
                    <a:lnTo>
                      <a:pt x="1920" y="31"/>
                    </a:lnTo>
                    <a:lnTo>
                      <a:pt x="1918" y="38"/>
                    </a:lnTo>
                    <a:lnTo>
                      <a:pt x="1917" y="41"/>
                    </a:lnTo>
                    <a:lnTo>
                      <a:pt x="1917" y="41"/>
                    </a:lnTo>
                    <a:lnTo>
                      <a:pt x="1917" y="41"/>
                    </a:lnTo>
                    <a:lnTo>
                      <a:pt x="1915" y="38"/>
                    </a:lnTo>
                    <a:lnTo>
                      <a:pt x="1915" y="31"/>
                    </a:lnTo>
                    <a:lnTo>
                      <a:pt x="1912" y="1"/>
                    </a:lnTo>
                    <a:lnTo>
                      <a:pt x="1912" y="1"/>
                    </a:lnTo>
                    <a:lnTo>
                      <a:pt x="13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15"/>
              </a:p>
            </p:txBody>
          </p:sp>
          <p:sp>
            <p:nvSpPr>
              <p:cNvPr id="220" name="Freeform: Shape 29"/>
              <p:cNvSpPr/>
              <p:nvPr/>
            </p:nvSpPr>
            <p:spPr bwMode="auto">
              <a:xfrm>
                <a:off x="2944813" y="533400"/>
                <a:ext cx="6945313" cy="58738"/>
              </a:xfrm>
              <a:custGeom>
                <a:gdLst>
                  <a:gd name="T0" fmla="*/ 3981 w 4375"/>
                  <a:gd name="T1" fmla="*/ 12 h 37"/>
                  <a:gd name="T2" fmla="*/ 3981 w 4375"/>
                  <a:gd name="T3" fmla="*/ 25 h 37"/>
                  <a:gd name="T4" fmla="*/ 4347 w 4375"/>
                  <a:gd name="T5" fmla="*/ 20 h 37"/>
                  <a:gd name="T6" fmla="*/ 4375 w 4375"/>
                  <a:gd name="T7" fmla="*/ 19 h 37"/>
                  <a:gd name="T8" fmla="*/ 4375 w 4375"/>
                  <a:gd name="T9" fmla="*/ 19 h 37"/>
                  <a:gd name="T10" fmla="*/ 4269 w 4375"/>
                  <a:gd name="T11" fmla="*/ 15 h 37"/>
                  <a:gd name="T12" fmla="*/ 3154 w 4375"/>
                  <a:gd name="T13" fmla="*/ 7 h 37"/>
                  <a:gd name="T14" fmla="*/ 3154 w 4375"/>
                  <a:gd name="T15" fmla="*/ 30 h 37"/>
                  <a:gd name="T16" fmla="*/ 3970 w 4375"/>
                  <a:gd name="T17" fmla="*/ 25 h 37"/>
                  <a:gd name="T18" fmla="*/ 3970 w 4375"/>
                  <a:gd name="T19" fmla="*/ 12 h 37"/>
                  <a:gd name="T20" fmla="*/ 3154 w 4375"/>
                  <a:gd name="T21" fmla="*/ 7 h 37"/>
                  <a:gd name="T22" fmla="*/ 2326 w 4375"/>
                  <a:gd name="T23" fmla="*/ 4 h 37"/>
                  <a:gd name="T24" fmla="*/ 2326 w 4375"/>
                  <a:gd name="T25" fmla="*/ 33 h 37"/>
                  <a:gd name="T26" fmla="*/ 3143 w 4375"/>
                  <a:gd name="T27" fmla="*/ 30 h 37"/>
                  <a:gd name="T28" fmla="*/ 3143 w 4375"/>
                  <a:gd name="T29" fmla="*/ 7 h 37"/>
                  <a:gd name="T30" fmla="*/ 658 w 4375"/>
                  <a:gd name="T31" fmla="*/ 2 h 37"/>
                  <a:gd name="T32" fmla="*/ 368 w 4375"/>
                  <a:gd name="T33" fmla="*/ 5 h 37"/>
                  <a:gd name="T34" fmla="*/ 39 w 4375"/>
                  <a:gd name="T35" fmla="*/ 14 h 37"/>
                  <a:gd name="T36" fmla="*/ 2 w 4375"/>
                  <a:gd name="T37" fmla="*/ 17 h 37"/>
                  <a:gd name="T38" fmla="*/ 0 w 4375"/>
                  <a:gd name="T39" fmla="*/ 19 h 37"/>
                  <a:gd name="T40" fmla="*/ 10 w 4375"/>
                  <a:gd name="T41" fmla="*/ 22 h 37"/>
                  <a:gd name="T42" fmla="*/ 163 w 4375"/>
                  <a:gd name="T43" fmla="*/ 28 h 37"/>
                  <a:gd name="T44" fmla="*/ 657 w 4375"/>
                  <a:gd name="T45" fmla="*/ 35 h 37"/>
                  <a:gd name="T46" fmla="*/ 658 w 4375"/>
                  <a:gd name="T47" fmla="*/ 2 h 37"/>
                  <a:gd name="T48" fmla="*/ 1498 w 4375"/>
                  <a:gd name="T49" fmla="*/ 2 h 37"/>
                  <a:gd name="T50" fmla="*/ 1498 w 4375"/>
                  <a:gd name="T51" fmla="*/ 37 h 37"/>
                  <a:gd name="T52" fmla="*/ 2314 w 4375"/>
                  <a:gd name="T53" fmla="*/ 33 h 37"/>
                  <a:gd name="T54" fmla="*/ 2314 w 4375"/>
                  <a:gd name="T55" fmla="*/ 4 h 37"/>
                  <a:gd name="T56" fmla="*/ 1213 w 4375"/>
                  <a:gd name="T57" fmla="*/ 0 h 37"/>
                  <a:gd name="T58" fmla="*/ 671 w 4375"/>
                  <a:gd name="T59" fmla="*/ 2 h 37"/>
                  <a:gd name="T60" fmla="*/ 671 w 4375"/>
                  <a:gd name="T61" fmla="*/ 35 h 37"/>
                  <a:gd name="T62" fmla="*/ 1213 w 4375"/>
                  <a:gd name="T63" fmla="*/ 37 h 37"/>
                  <a:gd name="T64" fmla="*/ 1487 w 4375"/>
                  <a:gd name="T65" fmla="*/ 37 h 37"/>
                  <a:gd name="T66" fmla="*/ 1487 w 4375"/>
                  <a:gd name="T67" fmla="*/ 2 h 37"/>
                  <a:gd name="T68" fmla="*/ 1213 w 4375"/>
                  <a:gd name="T69" fmla="*/ 0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75" h="37">
                    <a:moveTo>
                      <a:pt x="3981" y="12"/>
                    </a:moveTo>
                    <a:lnTo>
                      <a:pt x="3981" y="12"/>
                    </a:lnTo>
                    <a:lnTo>
                      <a:pt x="3981" y="25"/>
                    </a:lnTo>
                    <a:lnTo>
                      <a:pt x="3981" y="25"/>
                    </a:lnTo>
                    <a:lnTo>
                      <a:pt x="4269" y="22"/>
                    </a:lnTo>
                    <a:lnTo>
                      <a:pt x="4347" y="20"/>
                    </a:lnTo>
                    <a:lnTo>
                      <a:pt x="4375" y="19"/>
                    </a:lnTo>
                    <a:lnTo>
                      <a:pt x="4375" y="19"/>
                    </a:lnTo>
                    <a:lnTo>
                      <a:pt x="4375" y="19"/>
                    </a:lnTo>
                    <a:lnTo>
                      <a:pt x="4375" y="19"/>
                    </a:lnTo>
                    <a:lnTo>
                      <a:pt x="4347" y="17"/>
                    </a:lnTo>
                    <a:lnTo>
                      <a:pt x="4269" y="15"/>
                    </a:lnTo>
                    <a:lnTo>
                      <a:pt x="3981" y="12"/>
                    </a:lnTo>
                    <a:close/>
                    <a:moveTo>
                      <a:pt x="3154" y="7"/>
                    </a:moveTo>
                    <a:lnTo>
                      <a:pt x="3154" y="7"/>
                    </a:lnTo>
                    <a:lnTo>
                      <a:pt x="3154" y="30"/>
                    </a:lnTo>
                    <a:lnTo>
                      <a:pt x="3154" y="30"/>
                    </a:lnTo>
                    <a:lnTo>
                      <a:pt x="3970" y="25"/>
                    </a:lnTo>
                    <a:lnTo>
                      <a:pt x="3970" y="25"/>
                    </a:lnTo>
                    <a:lnTo>
                      <a:pt x="3970" y="12"/>
                    </a:lnTo>
                    <a:lnTo>
                      <a:pt x="3970" y="12"/>
                    </a:lnTo>
                    <a:lnTo>
                      <a:pt x="3154" y="7"/>
                    </a:lnTo>
                    <a:close/>
                    <a:moveTo>
                      <a:pt x="2326" y="4"/>
                    </a:moveTo>
                    <a:lnTo>
                      <a:pt x="2326" y="4"/>
                    </a:lnTo>
                    <a:lnTo>
                      <a:pt x="2326" y="33"/>
                    </a:lnTo>
                    <a:lnTo>
                      <a:pt x="2326" y="33"/>
                    </a:lnTo>
                    <a:lnTo>
                      <a:pt x="3143" y="30"/>
                    </a:lnTo>
                    <a:lnTo>
                      <a:pt x="3143" y="30"/>
                    </a:lnTo>
                    <a:lnTo>
                      <a:pt x="3143" y="7"/>
                    </a:lnTo>
                    <a:lnTo>
                      <a:pt x="3143" y="7"/>
                    </a:lnTo>
                    <a:lnTo>
                      <a:pt x="2326" y="4"/>
                    </a:lnTo>
                    <a:close/>
                    <a:moveTo>
                      <a:pt x="658" y="2"/>
                    </a:moveTo>
                    <a:lnTo>
                      <a:pt x="658" y="2"/>
                    </a:lnTo>
                    <a:lnTo>
                      <a:pt x="368" y="5"/>
                    </a:lnTo>
                    <a:lnTo>
                      <a:pt x="163" y="9"/>
                    </a:lnTo>
                    <a:lnTo>
                      <a:pt x="39" y="14"/>
                    </a:lnTo>
                    <a:lnTo>
                      <a:pt x="10" y="15"/>
                    </a:lnTo>
                    <a:lnTo>
                      <a:pt x="2" y="17"/>
                    </a:lnTo>
                    <a:lnTo>
                      <a:pt x="0" y="19"/>
                    </a:lnTo>
                    <a:lnTo>
                      <a:pt x="0" y="19"/>
                    </a:lnTo>
                    <a:lnTo>
                      <a:pt x="2" y="20"/>
                    </a:lnTo>
                    <a:lnTo>
                      <a:pt x="10" y="22"/>
                    </a:lnTo>
                    <a:lnTo>
                      <a:pt x="39" y="23"/>
                    </a:lnTo>
                    <a:lnTo>
                      <a:pt x="163" y="28"/>
                    </a:lnTo>
                    <a:lnTo>
                      <a:pt x="368" y="32"/>
                    </a:lnTo>
                    <a:lnTo>
                      <a:pt x="657" y="35"/>
                    </a:lnTo>
                    <a:lnTo>
                      <a:pt x="657" y="35"/>
                    </a:lnTo>
                    <a:lnTo>
                      <a:pt x="658" y="2"/>
                    </a:lnTo>
                    <a:close/>
                    <a:moveTo>
                      <a:pt x="1498" y="2"/>
                    </a:moveTo>
                    <a:lnTo>
                      <a:pt x="1498" y="2"/>
                    </a:lnTo>
                    <a:lnTo>
                      <a:pt x="1498" y="37"/>
                    </a:lnTo>
                    <a:lnTo>
                      <a:pt x="1498" y="37"/>
                    </a:lnTo>
                    <a:lnTo>
                      <a:pt x="2314" y="33"/>
                    </a:lnTo>
                    <a:lnTo>
                      <a:pt x="2314" y="33"/>
                    </a:lnTo>
                    <a:lnTo>
                      <a:pt x="2314" y="4"/>
                    </a:lnTo>
                    <a:lnTo>
                      <a:pt x="2314" y="4"/>
                    </a:lnTo>
                    <a:lnTo>
                      <a:pt x="1498" y="2"/>
                    </a:lnTo>
                    <a:close/>
                    <a:moveTo>
                      <a:pt x="1213" y="0"/>
                    </a:moveTo>
                    <a:lnTo>
                      <a:pt x="1213" y="0"/>
                    </a:lnTo>
                    <a:lnTo>
                      <a:pt x="671" y="2"/>
                    </a:lnTo>
                    <a:lnTo>
                      <a:pt x="671" y="2"/>
                    </a:lnTo>
                    <a:lnTo>
                      <a:pt x="671" y="35"/>
                    </a:lnTo>
                    <a:lnTo>
                      <a:pt x="671" y="35"/>
                    </a:lnTo>
                    <a:lnTo>
                      <a:pt x="1213" y="37"/>
                    </a:lnTo>
                    <a:lnTo>
                      <a:pt x="1213" y="37"/>
                    </a:lnTo>
                    <a:lnTo>
                      <a:pt x="1487" y="37"/>
                    </a:lnTo>
                    <a:lnTo>
                      <a:pt x="1487" y="37"/>
                    </a:lnTo>
                    <a:lnTo>
                      <a:pt x="1487" y="2"/>
                    </a:lnTo>
                    <a:lnTo>
                      <a:pt x="1487" y="2"/>
                    </a:lnTo>
                    <a:lnTo>
                      <a:pt x="12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15"/>
              </a:p>
            </p:txBody>
          </p:sp>
          <p:sp>
            <p:nvSpPr>
              <p:cNvPr id="221" name="Freeform: Shape 30"/>
              <p:cNvSpPr/>
              <p:nvPr/>
            </p:nvSpPr>
            <p:spPr bwMode="auto">
              <a:xfrm>
                <a:off x="3971925" y="0"/>
                <a:ext cx="53975" cy="5902325"/>
              </a:xfrm>
              <a:custGeom>
                <a:gdLst>
                  <a:gd name="T0" fmla="*/ 0 w 34"/>
                  <a:gd name="T1" fmla="*/ 2976 h 3718"/>
                  <a:gd name="T2" fmla="*/ 0 w 34"/>
                  <a:gd name="T3" fmla="*/ 2976 h 3718"/>
                  <a:gd name="T4" fmla="*/ 3 w 34"/>
                  <a:gd name="T5" fmla="*/ 3302 h 3718"/>
                  <a:gd name="T6" fmla="*/ 6 w 34"/>
                  <a:gd name="T7" fmla="*/ 3534 h 3718"/>
                  <a:gd name="T8" fmla="*/ 10 w 34"/>
                  <a:gd name="T9" fmla="*/ 3614 h 3718"/>
                  <a:gd name="T10" fmla="*/ 11 w 34"/>
                  <a:gd name="T11" fmla="*/ 3672 h 3718"/>
                  <a:gd name="T12" fmla="*/ 14 w 34"/>
                  <a:gd name="T13" fmla="*/ 3706 h 3718"/>
                  <a:gd name="T14" fmla="*/ 16 w 34"/>
                  <a:gd name="T15" fmla="*/ 3714 h 3718"/>
                  <a:gd name="T16" fmla="*/ 18 w 34"/>
                  <a:gd name="T17" fmla="*/ 3718 h 3718"/>
                  <a:gd name="T18" fmla="*/ 18 w 34"/>
                  <a:gd name="T19" fmla="*/ 3718 h 3718"/>
                  <a:gd name="T20" fmla="*/ 19 w 34"/>
                  <a:gd name="T21" fmla="*/ 3714 h 3718"/>
                  <a:gd name="T22" fmla="*/ 21 w 34"/>
                  <a:gd name="T23" fmla="*/ 3706 h 3718"/>
                  <a:gd name="T24" fmla="*/ 23 w 34"/>
                  <a:gd name="T25" fmla="*/ 3672 h 3718"/>
                  <a:gd name="T26" fmla="*/ 26 w 34"/>
                  <a:gd name="T27" fmla="*/ 3614 h 3718"/>
                  <a:gd name="T28" fmla="*/ 28 w 34"/>
                  <a:gd name="T29" fmla="*/ 3534 h 3718"/>
                  <a:gd name="T30" fmla="*/ 32 w 34"/>
                  <a:gd name="T31" fmla="*/ 3302 h 3718"/>
                  <a:gd name="T32" fmla="*/ 34 w 34"/>
                  <a:gd name="T33" fmla="*/ 2976 h 3718"/>
                  <a:gd name="T34" fmla="*/ 34 w 34"/>
                  <a:gd name="T35" fmla="*/ 2976 h 3718"/>
                  <a:gd name="T36" fmla="*/ 0 w 34"/>
                  <a:gd name="T37" fmla="*/ 2976 h 3718"/>
                  <a:gd name="T38" fmla="*/ 1 w 34"/>
                  <a:gd name="T39" fmla="*/ 2107 h 3718"/>
                  <a:gd name="T40" fmla="*/ 1 w 34"/>
                  <a:gd name="T41" fmla="*/ 2107 h 3718"/>
                  <a:gd name="T42" fmla="*/ 0 w 34"/>
                  <a:gd name="T43" fmla="*/ 2687 h 3718"/>
                  <a:gd name="T44" fmla="*/ 0 w 34"/>
                  <a:gd name="T45" fmla="*/ 2687 h 3718"/>
                  <a:gd name="T46" fmla="*/ 0 w 34"/>
                  <a:gd name="T47" fmla="*/ 2943 h 3718"/>
                  <a:gd name="T48" fmla="*/ 0 w 34"/>
                  <a:gd name="T49" fmla="*/ 2943 h 3718"/>
                  <a:gd name="T50" fmla="*/ 34 w 34"/>
                  <a:gd name="T51" fmla="*/ 2943 h 3718"/>
                  <a:gd name="T52" fmla="*/ 34 w 34"/>
                  <a:gd name="T53" fmla="*/ 2943 h 3718"/>
                  <a:gd name="T54" fmla="*/ 34 w 34"/>
                  <a:gd name="T55" fmla="*/ 2687 h 3718"/>
                  <a:gd name="T56" fmla="*/ 34 w 34"/>
                  <a:gd name="T57" fmla="*/ 2687 h 3718"/>
                  <a:gd name="T58" fmla="*/ 34 w 34"/>
                  <a:gd name="T59" fmla="*/ 2107 h 3718"/>
                  <a:gd name="T60" fmla="*/ 34 w 34"/>
                  <a:gd name="T61" fmla="*/ 2107 h 3718"/>
                  <a:gd name="T62" fmla="*/ 1 w 34"/>
                  <a:gd name="T63" fmla="*/ 2107 h 3718"/>
                  <a:gd name="T64" fmla="*/ 5 w 34"/>
                  <a:gd name="T65" fmla="*/ 1239 h 3718"/>
                  <a:gd name="T66" fmla="*/ 5 w 34"/>
                  <a:gd name="T67" fmla="*/ 1239 h 3718"/>
                  <a:gd name="T68" fmla="*/ 1 w 34"/>
                  <a:gd name="T69" fmla="*/ 2075 h 3718"/>
                  <a:gd name="T70" fmla="*/ 1 w 34"/>
                  <a:gd name="T71" fmla="*/ 2075 h 3718"/>
                  <a:gd name="T72" fmla="*/ 34 w 34"/>
                  <a:gd name="T73" fmla="*/ 2075 h 3718"/>
                  <a:gd name="T74" fmla="*/ 34 w 34"/>
                  <a:gd name="T75" fmla="*/ 2075 h 3718"/>
                  <a:gd name="T76" fmla="*/ 31 w 34"/>
                  <a:gd name="T77" fmla="*/ 1239 h 3718"/>
                  <a:gd name="T78" fmla="*/ 31 w 34"/>
                  <a:gd name="T79" fmla="*/ 1239 h 3718"/>
                  <a:gd name="T80" fmla="*/ 5 w 34"/>
                  <a:gd name="T81" fmla="*/ 1239 h 3718"/>
                  <a:gd name="T82" fmla="*/ 18 w 34"/>
                  <a:gd name="T83" fmla="*/ 0 h 3718"/>
                  <a:gd name="T84" fmla="*/ 18 w 34"/>
                  <a:gd name="T85" fmla="*/ 0 h 3718"/>
                  <a:gd name="T86" fmla="*/ 16 w 34"/>
                  <a:gd name="T87" fmla="*/ 25 h 3718"/>
                  <a:gd name="T88" fmla="*/ 14 w 34"/>
                  <a:gd name="T89" fmla="*/ 92 h 3718"/>
                  <a:gd name="T90" fmla="*/ 11 w 34"/>
                  <a:gd name="T91" fmla="*/ 338 h 3718"/>
                  <a:gd name="T92" fmla="*/ 11 w 34"/>
                  <a:gd name="T93" fmla="*/ 338 h 3718"/>
                  <a:gd name="T94" fmla="*/ 10 w 34"/>
                  <a:gd name="T95" fmla="*/ 371 h 3718"/>
                  <a:gd name="T96" fmla="*/ 10 w 34"/>
                  <a:gd name="T97" fmla="*/ 371 h 3718"/>
                  <a:gd name="T98" fmla="*/ 6 w 34"/>
                  <a:gd name="T99" fmla="*/ 753 h 3718"/>
                  <a:gd name="T100" fmla="*/ 5 w 34"/>
                  <a:gd name="T101" fmla="*/ 1206 h 3718"/>
                  <a:gd name="T102" fmla="*/ 5 w 34"/>
                  <a:gd name="T103" fmla="*/ 1206 h 3718"/>
                  <a:gd name="T104" fmla="*/ 31 w 34"/>
                  <a:gd name="T105" fmla="*/ 1206 h 3718"/>
                  <a:gd name="T106" fmla="*/ 31 w 34"/>
                  <a:gd name="T107" fmla="*/ 1206 h 3718"/>
                  <a:gd name="T108" fmla="*/ 28 w 34"/>
                  <a:gd name="T109" fmla="*/ 753 h 3718"/>
                  <a:gd name="T110" fmla="*/ 24 w 34"/>
                  <a:gd name="T111" fmla="*/ 371 h 3718"/>
                  <a:gd name="T112" fmla="*/ 24 w 34"/>
                  <a:gd name="T113" fmla="*/ 371 h 3718"/>
                  <a:gd name="T114" fmla="*/ 24 w 34"/>
                  <a:gd name="T115" fmla="*/ 338 h 3718"/>
                  <a:gd name="T116" fmla="*/ 24 w 34"/>
                  <a:gd name="T117" fmla="*/ 338 h 3718"/>
                  <a:gd name="T118" fmla="*/ 21 w 34"/>
                  <a:gd name="T119" fmla="*/ 92 h 3718"/>
                  <a:gd name="T120" fmla="*/ 19 w 34"/>
                  <a:gd name="T121" fmla="*/ 25 h 3718"/>
                  <a:gd name="T122" fmla="*/ 18 w 34"/>
                  <a:gd name="T123" fmla="*/ 0 h 37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 h="3718">
                    <a:moveTo>
                      <a:pt x="0" y="2976"/>
                    </a:moveTo>
                    <a:lnTo>
                      <a:pt x="0" y="2976"/>
                    </a:lnTo>
                    <a:lnTo>
                      <a:pt x="3" y="3302"/>
                    </a:lnTo>
                    <a:lnTo>
                      <a:pt x="6" y="3534"/>
                    </a:lnTo>
                    <a:lnTo>
                      <a:pt x="10" y="3614"/>
                    </a:lnTo>
                    <a:lnTo>
                      <a:pt x="11" y="3672"/>
                    </a:lnTo>
                    <a:lnTo>
                      <a:pt x="14" y="3706"/>
                    </a:lnTo>
                    <a:lnTo>
                      <a:pt x="16" y="3714"/>
                    </a:lnTo>
                    <a:lnTo>
                      <a:pt x="18" y="3718"/>
                    </a:lnTo>
                    <a:lnTo>
                      <a:pt x="18" y="3718"/>
                    </a:lnTo>
                    <a:lnTo>
                      <a:pt x="19" y="3714"/>
                    </a:lnTo>
                    <a:lnTo>
                      <a:pt x="21" y="3706"/>
                    </a:lnTo>
                    <a:lnTo>
                      <a:pt x="23" y="3672"/>
                    </a:lnTo>
                    <a:lnTo>
                      <a:pt x="26" y="3614"/>
                    </a:lnTo>
                    <a:lnTo>
                      <a:pt x="28" y="3534"/>
                    </a:lnTo>
                    <a:lnTo>
                      <a:pt x="32" y="3302"/>
                    </a:lnTo>
                    <a:lnTo>
                      <a:pt x="34" y="2976"/>
                    </a:lnTo>
                    <a:lnTo>
                      <a:pt x="34" y="2976"/>
                    </a:lnTo>
                    <a:lnTo>
                      <a:pt x="0" y="2976"/>
                    </a:lnTo>
                    <a:close/>
                    <a:moveTo>
                      <a:pt x="1" y="2107"/>
                    </a:moveTo>
                    <a:lnTo>
                      <a:pt x="1" y="2107"/>
                    </a:lnTo>
                    <a:lnTo>
                      <a:pt x="0" y="2687"/>
                    </a:lnTo>
                    <a:lnTo>
                      <a:pt x="0" y="2687"/>
                    </a:lnTo>
                    <a:lnTo>
                      <a:pt x="0" y="2943"/>
                    </a:lnTo>
                    <a:lnTo>
                      <a:pt x="0" y="2943"/>
                    </a:lnTo>
                    <a:lnTo>
                      <a:pt x="34" y="2943"/>
                    </a:lnTo>
                    <a:lnTo>
                      <a:pt x="34" y="2943"/>
                    </a:lnTo>
                    <a:lnTo>
                      <a:pt x="34" y="2687"/>
                    </a:lnTo>
                    <a:lnTo>
                      <a:pt x="34" y="2687"/>
                    </a:lnTo>
                    <a:lnTo>
                      <a:pt x="34" y="2107"/>
                    </a:lnTo>
                    <a:lnTo>
                      <a:pt x="34" y="2107"/>
                    </a:lnTo>
                    <a:lnTo>
                      <a:pt x="1" y="2107"/>
                    </a:lnTo>
                    <a:close/>
                    <a:moveTo>
                      <a:pt x="5" y="1239"/>
                    </a:moveTo>
                    <a:lnTo>
                      <a:pt x="5" y="1239"/>
                    </a:lnTo>
                    <a:lnTo>
                      <a:pt x="1" y="2075"/>
                    </a:lnTo>
                    <a:lnTo>
                      <a:pt x="1" y="2075"/>
                    </a:lnTo>
                    <a:lnTo>
                      <a:pt x="34" y="2075"/>
                    </a:lnTo>
                    <a:lnTo>
                      <a:pt x="34" y="2075"/>
                    </a:lnTo>
                    <a:lnTo>
                      <a:pt x="31" y="1239"/>
                    </a:lnTo>
                    <a:lnTo>
                      <a:pt x="31" y="1239"/>
                    </a:lnTo>
                    <a:lnTo>
                      <a:pt x="5" y="1239"/>
                    </a:lnTo>
                    <a:close/>
                    <a:moveTo>
                      <a:pt x="18" y="0"/>
                    </a:moveTo>
                    <a:lnTo>
                      <a:pt x="18" y="0"/>
                    </a:lnTo>
                    <a:lnTo>
                      <a:pt x="16" y="25"/>
                    </a:lnTo>
                    <a:lnTo>
                      <a:pt x="14" y="92"/>
                    </a:lnTo>
                    <a:lnTo>
                      <a:pt x="11" y="338"/>
                    </a:lnTo>
                    <a:lnTo>
                      <a:pt x="11" y="338"/>
                    </a:lnTo>
                    <a:lnTo>
                      <a:pt x="10" y="371"/>
                    </a:lnTo>
                    <a:lnTo>
                      <a:pt x="10" y="371"/>
                    </a:lnTo>
                    <a:lnTo>
                      <a:pt x="6" y="753"/>
                    </a:lnTo>
                    <a:lnTo>
                      <a:pt x="5" y="1206"/>
                    </a:lnTo>
                    <a:lnTo>
                      <a:pt x="5" y="1206"/>
                    </a:lnTo>
                    <a:lnTo>
                      <a:pt x="31" y="1206"/>
                    </a:lnTo>
                    <a:lnTo>
                      <a:pt x="31" y="1206"/>
                    </a:lnTo>
                    <a:lnTo>
                      <a:pt x="28" y="753"/>
                    </a:lnTo>
                    <a:lnTo>
                      <a:pt x="24" y="371"/>
                    </a:lnTo>
                    <a:lnTo>
                      <a:pt x="24" y="371"/>
                    </a:lnTo>
                    <a:lnTo>
                      <a:pt x="24" y="338"/>
                    </a:lnTo>
                    <a:lnTo>
                      <a:pt x="24" y="338"/>
                    </a:lnTo>
                    <a:lnTo>
                      <a:pt x="21" y="92"/>
                    </a:lnTo>
                    <a:lnTo>
                      <a:pt x="19" y="25"/>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15"/>
              </a:p>
            </p:txBody>
          </p:sp>
          <p:sp>
            <p:nvSpPr>
              <p:cNvPr id="222" name="Freeform: Shape 31"/>
              <p:cNvSpPr/>
              <p:nvPr/>
            </p:nvSpPr>
            <p:spPr bwMode="auto">
              <a:xfrm>
                <a:off x="5286375" y="187325"/>
                <a:ext cx="55563" cy="5902325"/>
              </a:xfrm>
              <a:custGeom>
                <a:gdLst>
                  <a:gd name="T0" fmla="*/ 35 w 35"/>
                  <a:gd name="T1" fmla="*/ 2858 h 3718"/>
                  <a:gd name="T2" fmla="*/ 0 w 35"/>
                  <a:gd name="T3" fmla="*/ 2858 h 3718"/>
                  <a:gd name="T4" fmla="*/ 4 w 35"/>
                  <a:gd name="T5" fmla="*/ 3404 h 3718"/>
                  <a:gd name="T6" fmla="*/ 12 w 35"/>
                  <a:gd name="T7" fmla="*/ 3678 h 3718"/>
                  <a:gd name="T8" fmla="*/ 15 w 35"/>
                  <a:gd name="T9" fmla="*/ 3708 h 3718"/>
                  <a:gd name="T10" fmla="*/ 17 w 35"/>
                  <a:gd name="T11" fmla="*/ 3718 h 3718"/>
                  <a:gd name="T12" fmla="*/ 17 w 35"/>
                  <a:gd name="T13" fmla="*/ 3718 h 3718"/>
                  <a:gd name="T14" fmla="*/ 18 w 35"/>
                  <a:gd name="T15" fmla="*/ 3715 h 3718"/>
                  <a:gd name="T16" fmla="*/ 23 w 35"/>
                  <a:gd name="T17" fmla="*/ 3678 h 3718"/>
                  <a:gd name="T18" fmla="*/ 27 w 35"/>
                  <a:gd name="T19" fmla="*/ 3575 h 3718"/>
                  <a:gd name="T20" fmla="*/ 33 w 35"/>
                  <a:gd name="T21" fmla="*/ 3165 h 3718"/>
                  <a:gd name="T22" fmla="*/ 33 w 35"/>
                  <a:gd name="T23" fmla="*/ 1989 h 3718"/>
                  <a:gd name="T24" fmla="*/ 0 w 35"/>
                  <a:gd name="T25" fmla="*/ 1989 h 3718"/>
                  <a:gd name="T26" fmla="*/ 0 w 35"/>
                  <a:gd name="T27" fmla="*/ 2687 h 3718"/>
                  <a:gd name="T28" fmla="*/ 0 w 35"/>
                  <a:gd name="T29" fmla="*/ 2823 h 3718"/>
                  <a:gd name="T30" fmla="*/ 35 w 35"/>
                  <a:gd name="T31" fmla="*/ 2823 h 3718"/>
                  <a:gd name="T32" fmla="*/ 35 w 35"/>
                  <a:gd name="T33" fmla="*/ 2687 h 3718"/>
                  <a:gd name="T34" fmla="*/ 33 w 35"/>
                  <a:gd name="T35" fmla="*/ 1989 h 3718"/>
                  <a:gd name="T36" fmla="*/ 30 w 35"/>
                  <a:gd name="T37" fmla="*/ 1121 h 3718"/>
                  <a:gd name="T38" fmla="*/ 5 w 35"/>
                  <a:gd name="T39" fmla="*/ 1123 h 3718"/>
                  <a:gd name="T40" fmla="*/ 2 w 35"/>
                  <a:gd name="T41" fmla="*/ 1955 h 3718"/>
                  <a:gd name="T42" fmla="*/ 33 w 35"/>
                  <a:gd name="T43" fmla="*/ 1955 h 3718"/>
                  <a:gd name="T44" fmla="*/ 17 w 35"/>
                  <a:gd name="T45" fmla="*/ 0 h 3718"/>
                  <a:gd name="T46" fmla="*/ 15 w 35"/>
                  <a:gd name="T47" fmla="*/ 15 h 3718"/>
                  <a:gd name="T48" fmla="*/ 12 w 35"/>
                  <a:gd name="T49" fmla="*/ 220 h 3718"/>
                  <a:gd name="T50" fmla="*/ 12 w 35"/>
                  <a:gd name="T51" fmla="*/ 255 h 3718"/>
                  <a:gd name="T52" fmla="*/ 9 w 35"/>
                  <a:gd name="T53" fmla="*/ 622 h 3718"/>
                  <a:gd name="T54" fmla="*/ 5 w 35"/>
                  <a:gd name="T55" fmla="*/ 1088 h 3718"/>
                  <a:gd name="T56" fmla="*/ 30 w 35"/>
                  <a:gd name="T57" fmla="*/ 1088 h 3718"/>
                  <a:gd name="T58" fmla="*/ 23 w 35"/>
                  <a:gd name="T59" fmla="*/ 255 h 3718"/>
                  <a:gd name="T60" fmla="*/ 23 w 35"/>
                  <a:gd name="T61" fmla="*/ 220 h 3718"/>
                  <a:gd name="T62" fmla="*/ 20 w 35"/>
                  <a:gd name="T63" fmla="*/ 59 h 3718"/>
                  <a:gd name="T64" fmla="*/ 17 w 35"/>
                  <a:gd name="T65" fmla="*/ 0 h 37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718">
                    <a:moveTo>
                      <a:pt x="35" y="2858"/>
                    </a:moveTo>
                    <a:lnTo>
                      <a:pt x="35" y="2858"/>
                    </a:lnTo>
                    <a:lnTo>
                      <a:pt x="0" y="2858"/>
                    </a:lnTo>
                    <a:lnTo>
                      <a:pt x="0" y="2858"/>
                    </a:lnTo>
                    <a:lnTo>
                      <a:pt x="2" y="3165"/>
                    </a:lnTo>
                    <a:lnTo>
                      <a:pt x="4" y="3404"/>
                    </a:lnTo>
                    <a:lnTo>
                      <a:pt x="7" y="3575"/>
                    </a:lnTo>
                    <a:lnTo>
                      <a:pt x="12" y="3678"/>
                    </a:lnTo>
                    <a:lnTo>
                      <a:pt x="12" y="3678"/>
                    </a:lnTo>
                    <a:lnTo>
                      <a:pt x="15" y="3708"/>
                    </a:lnTo>
                    <a:lnTo>
                      <a:pt x="15" y="3715"/>
                    </a:lnTo>
                    <a:lnTo>
                      <a:pt x="17" y="3718"/>
                    </a:lnTo>
                    <a:lnTo>
                      <a:pt x="17" y="3718"/>
                    </a:lnTo>
                    <a:lnTo>
                      <a:pt x="17" y="3718"/>
                    </a:lnTo>
                    <a:lnTo>
                      <a:pt x="17" y="3718"/>
                    </a:lnTo>
                    <a:lnTo>
                      <a:pt x="18" y="3715"/>
                    </a:lnTo>
                    <a:lnTo>
                      <a:pt x="20" y="3708"/>
                    </a:lnTo>
                    <a:lnTo>
                      <a:pt x="23" y="3678"/>
                    </a:lnTo>
                    <a:lnTo>
                      <a:pt x="23" y="3678"/>
                    </a:lnTo>
                    <a:lnTo>
                      <a:pt x="27" y="3575"/>
                    </a:lnTo>
                    <a:lnTo>
                      <a:pt x="30" y="3404"/>
                    </a:lnTo>
                    <a:lnTo>
                      <a:pt x="33" y="3165"/>
                    </a:lnTo>
                    <a:lnTo>
                      <a:pt x="35" y="2858"/>
                    </a:lnTo>
                    <a:close/>
                    <a:moveTo>
                      <a:pt x="33" y="1989"/>
                    </a:moveTo>
                    <a:lnTo>
                      <a:pt x="33" y="1989"/>
                    </a:lnTo>
                    <a:lnTo>
                      <a:pt x="0" y="1989"/>
                    </a:lnTo>
                    <a:lnTo>
                      <a:pt x="0" y="1989"/>
                    </a:lnTo>
                    <a:lnTo>
                      <a:pt x="0" y="2687"/>
                    </a:lnTo>
                    <a:lnTo>
                      <a:pt x="0" y="2687"/>
                    </a:lnTo>
                    <a:lnTo>
                      <a:pt x="0" y="2823"/>
                    </a:lnTo>
                    <a:lnTo>
                      <a:pt x="0" y="2823"/>
                    </a:lnTo>
                    <a:lnTo>
                      <a:pt x="35" y="2823"/>
                    </a:lnTo>
                    <a:lnTo>
                      <a:pt x="35" y="2823"/>
                    </a:lnTo>
                    <a:lnTo>
                      <a:pt x="35" y="2687"/>
                    </a:lnTo>
                    <a:lnTo>
                      <a:pt x="35" y="2687"/>
                    </a:lnTo>
                    <a:lnTo>
                      <a:pt x="33" y="1989"/>
                    </a:lnTo>
                    <a:close/>
                    <a:moveTo>
                      <a:pt x="30" y="1121"/>
                    </a:moveTo>
                    <a:lnTo>
                      <a:pt x="30" y="1121"/>
                    </a:lnTo>
                    <a:lnTo>
                      <a:pt x="5" y="1123"/>
                    </a:lnTo>
                    <a:lnTo>
                      <a:pt x="5" y="1123"/>
                    </a:lnTo>
                    <a:lnTo>
                      <a:pt x="2" y="1955"/>
                    </a:lnTo>
                    <a:lnTo>
                      <a:pt x="2" y="1955"/>
                    </a:lnTo>
                    <a:lnTo>
                      <a:pt x="33" y="1955"/>
                    </a:lnTo>
                    <a:lnTo>
                      <a:pt x="33" y="1955"/>
                    </a:lnTo>
                    <a:lnTo>
                      <a:pt x="30" y="1121"/>
                    </a:lnTo>
                    <a:close/>
                    <a:moveTo>
                      <a:pt x="17" y="0"/>
                    </a:moveTo>
                    <a:lnTo>
                      <a:pt x="17" y="0"/>
                    </a:lnTo>
                    <a:lnTo>
                      <a:pt x="15" y="15"/>
                    </a:lnTo>
                    <a:lnTo>
                      <a:pt x="15" y="59"/>
                    </a:lnTo>
                    <a:lnTo>
                      <a:pt x="12" y="220"/>
                    </a:lnTo>
                    <a:lnTo>
                      <a:pt x="12" y="220"/>
                    </a:lnTo>
                    <a:lnTo>
                      <a:pt x="12" y="255"/>
                    </a:lnTo>
                    <a:lnTo>
                      <a:pt x="12" y="255"/>
                    </a:lnTo>
                    <a:lnTo>
                      <a:pt x="9" y="622"/>
                    </a:lnTo>
                    <a:lnTo>
                      <a:pt x="5" y="1088"/>
                    </a:lnTo>
                    <a:lnTo>
                      <a:pt x="5" y="1088"/>
                    </a:lnTo>
                    <a:lnTo>
                      <a:pt x="30" y="1088"/>
                    </a:lnTo>
                    <a:lnTo>
                      <a:pt x="30" y="1088"/>
                    </a:lnTo>
                    <a:lnTo>
                      <a:pt x="27" y="622"/>
                    </a:lnTo>
                    <a:lnTo>
                      <a:pt x="23" y="255"/>
                    </a:lnTo>
                    <a:lnTo>
                      <a:pt x="23" y="255"/>
                    </a:lnTo>
                    <a:lnTo>
                      <a:pt x="23" y="220"/>
                    </a:lnTo>
                    <a:lnTo>
                      <a:pt x="23" y="220"/>
                    </a:lnTo>
                    <a:lnTo>
                      <a:pt x="20" y="59"/>
                    </a:lnTo>
                    <a:lnTo>
                      <a:pt x="18" y="15"/>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15"/>
              </a:p>
            </p:txBody>
          </p:sp>
          <p:sp>
            <p:nvSpPr>
              <p:cNvPr id="223" name="Freeform: Shape 32"/>
              <p:cNvSpPr/>
              <p:nvPr/>
            </p:nvSpPr>
            <p:spPr bwMode="auto">
              <a:xfrm>
                <a:off x="6600825" y="187325"/>
                <a:ext cx="53975" cy="5902325"/>
              </a:xfrm>
              <a:custGeom>
                <a:gdLst>
                  <a:gd name="T0" fmla="*/ 34 w 34"/>
                  <a:gd name="T1" fmla="*/ 2856 h 3718"/>
                  <a:gd name="T2" fmla="*/ 0 w 34"/>
                  <a:gd name="T3" fmla="*/ 2856 h 3718"/>
                  <a:gd name="T4" fmla="*/ 4 w 34"/>
                  <a:gd name="T5" fmla="*/ 3409 h 3718"/>
                  <a:gd name="T6" fmla="*/ 13 w 34"/>
                  <a:gd name="T7" fmla="*/ 3682 h 3718"/>
                  <a:gd name="T8" fmla="*/ 14 w 34"/>
                  <a:gd name="T9" fmla="*/ 3708 h 3718"/>
                  <a:gd name="T10" fmla="*/ 18 w 34"/>
                  <a:gd name="T11" fmla="*/ 3718 h 3718"/>
                  <a:gd name="T12" fmla="*/ 18 w 34"/>
                  <a:gd name="T13" fmla="*/ 3718 h 3718"/>
                  <a:gd name="T14" fmla="*/ 19 w 34"/>
                  <a:gd name="T15" fmla="*/ 3715 h 3718"/>
                  <a:gd name="T16" fmla="*/ 23 w 34"/>
                  <a:gd name="T17" fmla="*/ 3682 h 3718"/>
                  <a:gd name="T18" fmla="*/ 27 w 34"/>
                  <a:gd name="T19" fmla="*/ 3580 h 3718"/>
                  <a:gd name="T20" fmla="*/ 32 w 34"/>
                  <a:gd name="T21" fmla="*/ 3168 h 3718"/>
                  <a:gd name="T22" fmla="*/ 34 w 34"/>
                  <a:gd name="T23" fmla="*/ 1988 h 3718"/>
                  <a:gd name="T24" fmla="*/ 1 w 34"/>
                  <a:gd name="T25" fmla="*/ 1988 h 3718"/>
                  <a:gd name="T26" fmla="*/ 0 w 34"/>
                  <a:gd name="T27" fmla="*/ 2687 h 3718"/>
                  <a:gd name="T28" fmla="*/ 0 w 34"/>
                  <a:gd name="T29" fmla="*/ 2827 h 3718"/>
                  <a:gd name="T30" fmla="*/ 34 w 34"/>
                  <a:gd name="T31" fmla="*/ 2827 h 3718"/>
                  <a:gd name="T32" fmla="*/ 34 w 34"/>
                  <a:gd name="T33" fmla="*/ 2687 h 3718"/>
                  <a:gd name="T34" fmla="*/ 34 w 34"/>
                  <a:gd name="T35" fmla="*/ 1988 h 3718"/>
                  <a:gd name="T36" fmla="*/ 29 w 34"/>
                  <a:gd name="T37" fmla="*/ 1120 h 3718"/>
                  <a:gd name="T38" fmla="*/ 4 w 34"/>
                  <a:gd name="T39" fmla="*/ 1120 h 3718"/>
                  <a:gd name="T40" fmla="*/ 1 w 34"/>
                  <a:gd name="T41" fmla="*/ 1958 h 3718"/>
                  <a:gd name="T42" fmla="*/ 34 w 34"/>
                  <a:gd name="T43" fmla="*/ 1958 h 3718"/>
                  <a:gd name="T44" fmla="*/ 18 w 34"/>
                  <a:gd name="T45" fmla="*/ 0 h 3718"/>
                  <a:gd name="T46" fmla="*/ 16 w 34"/>
                  <a:gd name="T47" fmla="*/ 15 h 3718"/>
                  <a:gd name="T48" fmla="*/ 11 w 34"/>
                  <a:gd name="T49" fmla="*/ 222 h 3718"/>
                  <a:gd name="T50" fmla="*/ 11 w 34"/>
                  <a:gd name="T51" fmla="*/ 251 h 3718"/>
                  <a:gd name="T52" fmla="*/ 8 w 34"/>
                  <a:gd name="T53" fmla="*/ 622 h 3718"/>
                  <a:gd name="T54" fmla="*/ 4 w 34"/>
                  <a:gd name="T55" fmla="*/ 1090 h 3718"/>
                  <a:gd name="T56" fmla="*/ 29 w 34"/>
                  <a:gd name="T57" fmla="*/ 1090 h 3718"/>
                  <a:gd name="T58" fmla="*/ 23 w 34"/>
                  <a:gd name="T59" fmla="*/ 251 h 3718"/>
                  <a:gd name="T60" fmla="*/ 23 w 34"/>
                  <a:gd name="T61" fmla="*/ 222 h 3718"/>
                  <a:gd name="T62" fmla="*/ 21 w 34"/>
                  <a:gd name="T63" fmla="*/ 59 h 3718"/>
                  <a:gd name="T64" fmla="*/ 18 w 34"/>
                  <a:gd name="T65" fmla="*/ 0 h 37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718">
                    <a:moveTo>
                      <a:pt x="34" y="2856"/>
                    </a:moveTo>
                    <a:lnTo>
                      <a:pt x="34" y="2856"/>
                    </a:lnTo>
                    <a:lnTo>
                      <a:pt x="0" y="2856"/>
                    </a:lnTo>
                    <a:lnTo>
                      <a:pt x="0" y="2856"/>
                    </a:lnTo>
                    <a:lnTo>
                      <a:pt x="1" y="3168"/>
                    </a:lnTo>
                    <a:lnTo>
                      <a:pt x="4" y="3409"/>
                    </a:lnTo>
                    <a:lnTo>
                      <a:pt x="8" y="3580"/>
                    </a:lnTo>
                    <a:lnTo>
                      <a:pt x="13" y="3682"/>
                    </a:lnTo>
                    <a:lnTo>
                      <a:pt x="13" y="3682"/>
                    </a:lnTo>
                    <a:lnTo>
                      <a:pt x="14" y="3708"/>
                    </a:lnTo>
                    <a:lnTo>
                      <a:pt x="16" y="3715"/>
                    </a:lnTo>
                    <a:lnTo>
                      <a:pt x="18" y="3718"/>
                    </a:lnTo>
                    <a:lnTo>
                      <a:pt x="18" y="3718"/>
                    </a:lnTo>
                    <a:lnTo>
                      <a:pt x="18" y="3718"/>
                    </a:lnTo>
                    <a:lnTo>
                      <a:pt x="18" y="3718"/>
                    </a:lnTo>
                    <a:lnTo>
                      <a:pt x="19" y="3715"/>
                    </a:lnTo>
                    <a:lnTo>
                      <a:pt x="19" y="3708"/>
                    </a:lnTo>
                    <a:lnTo>
                      <a:pt x="23" y="3682"/>
                    </a:lnTo>
                    <a:lnTo>
                      <a:pt x="23" y="3682"/>
                    </a:lnTo>
                    <a:lnTo>
                      <a:pt x="27" y="3580"/>
                    </a:lnTo>
                    <a:lnTo>
                      <a:pt x="31" y="3409"/>
                    </a:lnTo>
                    <a:lnTo>
                      <a:pt x="32" y="3168"/>
                    </a:lnTo>
                    <a:lnTo>
                      <a:pt x="34" y="2856"/>
                    </a:lnTo>
                    <a:close/>
                    <a:moveTo>
                      <a:pt x="34" y="1988"/>
                    </a:moveTo>
                    <a:lnTo>
                      <a:pt x="34" y="1988"/>
                    </a:lnTo>
                    <a:lnTo>
                      <a:pt x="1" y="1988"/>
                    </a:lnTo>
                    <a:lnTo>
                      <a:pt x="1" y="1988"/>
                    </a:lnTo>
                    <a:lnTo>
                      <a:pt x="0" y="2687"/>
                    </a:lnTo>
                    <a:lnTo>
                      <a:pt x="0" y="2687"/>
                    </a:lnTo>
                    <a:lnTo>
                      <a:pt x="0" y="2827"/>
                    </a:lnTo>
                    <a:lnTo>
                      <a:pt x="0" y="2827"/>
                    </a:lnTo>
                    <a:lnTo>
                      <a:pt x="34" y="2827"/>
                    </a:lnTo>
                    <a:lnTo>
                      <a:pt x="34" y="2827"/>
                    </a:lnTo>
                    <a:lnTo>
                      <a:pt x="34" y="2687"/>
                    </a:lnTo>
                    <a:lnTo>
                      <a:pt x="34" y="2687"/>
                    </a:lnTo>
                    <a:lnTo>
                      <a:pt x="34" y="1988"/>
                    </a:lnTo>
                    <a:close/>
                    <a:moveTo>
                      <a:pt x="29" y="1120"/>
                    </a:moveTo>
                    <a:lnTo>
                      <a:pt x="29" y="1120"/>
                    </a:lnTo>
                    <a:lnTo>
                      <a:pt x="4" y="1120"/>
                    </a:lnTo>
                    <a:lnTo>
                      <a:pt x="4" y="1120"/>
                    </a:lnTo>
                    <a:lnTo>
                      <a:pt x="1" y="1958"/>
                    </a:lnTo>
                    <a:lnTo>
                      <a:pt x="1" y="1958"/>
                    </a:lnTo>
                    <a:lnTo>
                      <a:pt x="34" y="1958"/>
                    </a:lnTo>
                    <a:lnTo>
                      <a:pt x="34" y="1958"/>
                    </a:lnTo>
                    <a:lnTo>
                      <a:pt x="29" y="1120"/>
                    </a:lnTo>
                    <a:close/>
                    <a:moveTo>
                      <a:pt x="18" y="0"/>
                    </a:moveTo>
                    <a:lnTo>
                      <a:pt x="18" y="0"/>
                    </a:lnTo>
                    <a:lnTo>
                      <a:pt x="16" y="15"/>
                    </a:lnTo>
                    <a:lnTo>
                      <a:pt x="14" y="59"/>
                    </a:lnTo>
                    <a:lnTo>
                      <a:pt x="11" y="222"/>
                    </a:lnTo>
                    <a:lnTo>
                      <a:pt x="11" y="222"/>
                    </a:lnTo>
                    <a:lnTo>
                      <a:pt x="11" y="251"/>
                    </a:lnTo>
                    <a:lnTo>
                      <a:pt x="11" y="251"/>
                    </a:lnTo>
                    <a:lnTo>
                      <a:pt x="8" y="622"/>
                    </a:lnTo>
                    <a:lnTo>
                      <a:pt x="4" y="1090"/>
                    </a:lnTo>
                    <a:lnTo>
                      <a:pt x="4" y="1090"/>
                    </a:lnTo>
                    <a:lnTo>
                      <a:pt x="29" y="1090"/>
                    </a:lnTo>
                    <a:lnTo>
                      <a:pt x="29" y="1090"/>
                    </a:lnTo>
                    <a:lnTo>
                      <a:pt x="27" y="622"/>
                    </a:lnTo>
                    <a:lnTo>
                      <a:pt x="23" y="251"/>
                    </a:lnTo>
                    <a:lnTo>
                      <a:pt x="23" y="251"/>
                    </a:lnTo>
                    <a:lnTo>
                      <a:pt x="23" y="222"/>
                    </a:lnTo>
                    <a:lnTo>
                      <a:pt x="23" y="222"/>
                    </a:lnTo>
                    <a:lnTo>
                      <a:pt x="21" y="59"/>
                    </a:lnTo>
                    <a:lnTo>
                      <a:pt x="19" y="15"/>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15"/>
              </a:p>
            </p:txBody>
          </p:sp>
          <p:sp>
            <p:nvSpPr>
              <p:cNvPr id="224" name="Freeform: Shape 33"/>
              <p:cNvSpPr/>
              <p:nvPr/>
            </p:nvSpPr>
            <p:spPr bwMode="auto">
              <a:xfrm>
                <a:off x="7915275" y="187325"/>
                <a:ext cx="55563" cy="5902325"/>
              </a:xfrm>
              <a:custGeom>
                <a:gdLst>
                  <a:gd name="T0" fmla="*/ 35 w 35"/>
                  <a:gd name="T1" fmla="*/ 2853 h 3718"/>
                  <a:gd name="T2" fmla="*/ 0 w 35"/>
                  <a:gd name="T3" fmla="*/ 2853 h 3718"/>
                  <a:gd name="T4" fmla="*/ 4 w 35"/>
                  <a:gd name="T5" fmla="*/ 3416 h 3718"/>
                  <a:gd name="T6" fmla="*/ 10 w 35"/>
                  <a:gd name="T7" fmla="*/ 3647 h 3718"/>
                  <a:gd name="T8" fmla="*/ 12 w 35"/>
                  <a:gd name="T9" fmla="*/ 3688 h 3718"/>
                  <a:gd name="T10" fmla="*/ 17 w 35"/>
                  <a:gd name="T11" fmla="*/ 3715 h 3718"/>
                  <a:gd name="T12" fmla="*/ 17 w 35"/>
                  <a:gd name="T13" fmla="*/ 3718 h 3718"/>
                  <a:gd name="T14" fmla="*/ 17 w 35"/>
                  <a:gd name="T15" fmla="*/ 3718 h 3718"/>
                  <a:gd name="T16" fmla="*/ 20 w 35"/>
                  <a:gd name="T17" fmla="*/ 3710 h 3718"/>
                  <a:gd name="T18" fmla="*/ 22 w 35"/>
                  <a:gd name="T19" fmla="*/ 3688 h 3718"/>
                  <a:gd name="T20" fmla="*/ 27 w 35"/>
                  <a:gd name="T21" fmla="*/ 3588 h 3718"/>
                  <a:gd name="T22" fmla="*/ 33 w 35"/>
                  <a:gd name="T23" fmla="*/ 3171 h 3718"/>
                  <a:gd name="T24" fmla="*/ 33 w 35"/>
                  <a:gd name="T25" fmla="*/ 1985 h 3718"/>
                  <a:gd name="T26" fmla="*/ 2 w 35"/>
                  <a:gd name="T27" fmla="*/ 1985 h 3718"/>
                  <a:gd name="T28" fmla="*/ 0 w 35"/>
                  <a:gd name="T29" fmla="*/ 2687 h 3718"/>
                  <a:gd name="T30" fmla="*/ 0 w 35"/>
                  <a:gd name="T31" fmla="*/ 2828 h 3718"/>
                  <a:gd name="T32" fmla="*/ 35 w 35"/>
                  <a:gd name="T33" fmla="*/ 2830 h 3718"/>
                  <a:gd name="T34" fmla="*/ 35 w 35"/>
                  <a:gd name="T35" fmla="*/ 2687 h 3718"/>
                  <a:gd name="T36" fmla="*/ 33 w 35"/>
                  <a:gd name="T37" fmla="*/ 1985 h 3718"/>
                  <a:gd name="T38" fmla="*/ 30 w 35"/>
                  <a:gd name="T39" fmla="*/ 1116 h 3718"/>
                  <a:gd name="T40" fmla="*/ 5 w 35"/>
                  <a:gd name="T41" fmla="*/ 1116 h 3718"/>
                  <a:gd name="T42" fmla="*/ 2 w 35"/>
                  <a:gd name="T43" fmla="*/ 1962 h 3718"/>
                  <a:gd name="T44" fmla="*/ 33 w 35"/>
                  <a:gd name="T45" fmla="*/ 1962 h 3718"/>
                  <a:gd name="T46" fmla="*/ 17 w 35"/>
                  <a:gd name="T47" fmla="*/ 0 h 3718"/>
                  <a:gd name="T48" fmla="*/ 15 w 35"/>
                  <a:gd name="T49" fmla="*/ 17 h 3718"/>
                  <a:gd name="T50" fmla="*/ 12 w 35"/>
                  <a:gd name="T51" fmla="*/ 225 h 3718"/>
                  <a:gd name="T52" fmla="*/ 12 w 35"/>
                  <a:gd name="T53" fmla="*/ 248 h 3718"/>
                  <a:gd name="T54" fmla="*/ 9 w 35"/>
                  <a:gd name="T55" fmla="*/ 621 h 3718"/>
                  <a:gd name="T56" fmla="*/ 5 w 35"/>
                  <a:gd name="T57" fmla="*/ 1093 h 3718"/>
                  <a:gd name="T58" fmla="*/ 30 w 35"/>
                  <a:gd name="T59" fmla="*/ 1093 h 3718"/>
                  <a:gd name="T60" fmla="*/ 23 w 35"/>
                  <a:gd name="T61" fmla="*/ 248 h 3718"/>
                  <a:gd name="T62" fmla="*/ 23 w 35"/>
                  <a:gd name="T63" fmla="*/ 225 h 3718"/>
                  <a:gd name="T64" fmla="*/ 20 w 35"/>
                  <a:gd name="T65" fmla="*/ 61 h 3718"/>
                  <a:gd name="T66" fmla="*/ 17 w 35"/>
                  <a:gd name="T67" fmla="*/ 0 h 37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718">
                    <a:moveTo>
                      <a:pt x="35" y="2853"/>
                    </a:moveTo>
                    <a:lnTo>
                      <a:pt x="35" y="2853"/>
                    </a:lnTo>
                    <a:lnTo>
                      <a:pt x="0" y="2853"/>
                    </a:lnTo>
                    <a:lnTo>
                      <a:pt x="0" y="2853"/>
                    </a:lnTo>
                    <a:lnTo>
                      <a:pt x="2" y="3171"/>
                    </a:lnTo>
                    <a:lnTo>
                      <a:pt x="4" y="3416"/>
                    </a:lnTo>
                    <a:lnTo>
                      <a:pt x="9" y="3588"/>
                    </a:lnTo>
                    <a:lnTo>
                      <a:pt x="10" y="3647"/>
                    </a:lnTo>
                    <a:lnTo>
                      <a:pt x="12" y="3688"/>
                    </a:lnTo>
                    <a:lnTo>
                      <a:pt x="12" y="3688"/>
                    </a:lnTo>
                    <a:lnTo>
                      <a:pt x="15" y="3710"/>
                    </a:lnTo>
                    <a:lnTo>
                      <a:pt x="17" y="3715"/>
                    </a:lnTo>
                    <a:lnTo>
                      <a:pt x="17" y="3718"/>
                    </a:lnTo>
                    <a:lnTo>
                      <a:pt x="17" y="3718"/>
                    </a:lnTo>
                    <a:lnTo>
                      <a:pt x="17" y="3718"/>
                    </a:lnTo>
                    <a:lnTo>
                      <a:pt x="17" y="3718"/>
                    </a:lnTo>
                    <a:lnTo>
                      <a:pt x="18" y="3715"/>
                    </a:lnTo>
                    <a:lnTo>
                      <a:pt x="20" y="3710"/>
                    </a:lnTo>
                    <a:lnTo>
                      <a:pt x="22" y="3688"/>
                    </a:lnTo>
                    <a:lnTo>
                      <a:pt x="22" y="3688"/>
                    </a:lnTo>
                    <a:lnTo>
                      <a:pt x="25" y="3647"/>
                    </a:lnTo>
                    <a:lnTo>
                      <a:pt x="27" y="3588"/>
                    </a:lnTo>
                    <a:lnTo>
                      <a:pt x="30" y="3417"/>
                    </a:lnTo>
                    <a:lnTo>
                      <a:pt x="33" y="3171"/>
                    </a:lnTo>
                    <a:lnTo>
                      <a:pt x="35" y="2853"/>
                    </a:lnTo>
                    <a:close/>
                    <a:moveTo>
                      <a:pt x="33" y="1985"/>
                    </a:moveTo>
                    <a:lnTo>
                      <a:pt x="33" y="1985"/>
                    </a:lnTo>
                    <a:lnTo>
                      <a:pt x="2" y="1985"/>
                    </a:lnTo>
                    <a:lnTo>
                      <a:pt x="2" y="1985"/>
                    </a:lnTo>
                    <a:lnTo>
                      <a:pt x="0" y="2687"/>
                    </a:lnTo>
                    <a:lnTo>
                      <a:pt x="0" y="2687"/>
                    </a:lnTo>
                    <a:lnTo>
                      <a:pt x="0" y="2828"/>
                    </a:lnTo>
                    <a:lnTo>
                      <a:pt x="0" y="2828"/>
                    </a:lnTo>
                    <a:lnTo>
                      <a:pt x="35" y="2830"/>
                    </a:lnTo>
                    <a:lnTo>
                      <a:pt x="35" y="2830"/>
                    </a:lnTo>
                    <a:lnTo>
                      <a:pt x="35" y="2687"/>
                    </a:lnTo>
                    <a:lnTo>
                      <a:pt x="35" y="2687"/>
                    </a:lnTo>
                    <a:lnTo>
                      <a:pt x="33" y="1985"/>
                    </a:lnTo>
                    <a:close/>
                    <a:moveTo>
                      <a:pt x="30" y="1116"/>
                    </a:moveTo>
                    <a:lnTo>
                      <a:pt x="30" y="1116"/>
                    </a:lnTo>
                    <a:lnTo>
                      <a:pt x="5" y="1116"/>
                    </a:lnTo>
                    <a:lnTo>
                      <a:pt x="5" y="1116"/>
                    </a:lnTo>
                    <a:lnTo>
                      <a:pt x="2" y="1962"/>
                    </a:lnTo>
                    <a:lnTo>
                      <a:pt x="2" y="1962"/>
                    </a:lnTo>
                    <a:lnTo>
                      <a:pt x="33" y="1962"/>
                    </a:lnTo>
                    <a:lnTo>
                      <a:pt x="33" y="1962"/>
                    </a:lnTo>
                    <a:lnTo>
                      <a:pt x="30" y="1116"/>
                    </a:lnTo>
                    <a:close/>
                    <a:moveTo>
                      <a:pt x="17" y="0"/>
                    </a:moveTo>
                    <a:lnTo>
                      <a:pt x="17" y="0"/>
                    </a:lnTo>
                    <a:lnTo>
                      <a:pt x="15" y="17"/>
                    </a:lnTo>
                    <a:lnTo>
                      <a:pt x="15" y="61"/>
                    </a:lnTo>
                    <a:lnTo>
                      <a:pt x="12" y="225"/>
                    </a:lnTo>
                    <a:lnTo>
                      <a:pt x="12" y="225"/>
                    </a:lnTo>
                    <a:lnTo>
                      <a:pt x="12" y="248"/>
                    </a:lnTo>
                    <a:lnTo>
                      <a:pt x="12" y="248"/>
                    </a:lnTo>
                    <a:lnTo>
                      <a:pt x="9" y="621"/>
                    </a:lnTo>
                    <a:lnTo>
                      <a:pt x="5" y="1093"/>
                    </a:lnTo>
                    <a:lnTo>
                      <a:pt x="5" y="1093"/>
                    </a:lnTo>
                    <a:lnTo>
                      <a:pt x="30" y="1093"/>
                    </a:lnTo>
                    <a:lnTo>
                      <a:pt x="30" y="1093"/>
                    </a:lnTo>
                    <a:lnTo>
                      <a:pt x="27" y="621"/>
                    </a:lnTo>
                    <a:lnTo>
                      <a:pt x="23" y="248"/>
                    </a:lnTo>
                    <a:lnTo>
                      <a:pt x="23" y="248"/>
                    </a:lnTo>
                    <a:lnTo>
                      <a:pt x="23" y="225"/>
                    </a:lnTo>
                    <a:lnTo>
                      <a:pt x="23" y="225"/>
                    </a:lnTo>
                    <a:lnTo>
                      <a:pt x="20" y="61"/>
                    </a:lnTo>
                    <a:lnTo>
                      <a:pt x="18" y="17"/>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15"/>
              </a:p>
            </p:txBody>
          </p:sp>
          <p:sp>
            <p:nvSpPr>
              <p:cNvPr id="225" name="Freeform: Shape 34"/>
              <p:cNvSpPr/>
              <p:nvPr/>
            </p:nvSpPr>
            <p:spPr bwMode="auto">
              <a:xfrm>
                <a:off x="9228138" y="200025"/>
                <a:ext cx="55563" cy="5902325"/>
              </a:xfrm>
              <a:custGeom>
                <a:gdLst>
                  <a:gd name="T0" fmla="*/ 35 w 35"/>
                  <a:gd name="T1" fmla="*/ 2840 h 3718"/>
                  <a:gd name="T2" fmla="*/ 0 w 35"/>
                  <a:gd name="T3" fmla="*/ 2840 h 3718"/>
                  <a:gd name="T4" fmla="*/ 5 w 35"/>
                  <a:gd name="T5" fmla="*/ 3414 h 3718"/>
                  <a:gd name="T6" fmla="*/ 12 w 35"/>
                  <a:gd name="T7" fmla="*/ 3647 h 3718"/>
                  <a:gd name="T8" fmla="*/ 14 w 35"/>
                  <a:gd name="T9" fmla="*/ 3688 h 3718"/>
                  <a:gd name="T10" fmla="*/ 17 w 35"/>
                  <a:gd name="T11" fmla="*/ 3713 h 3718"/>
                  <a:gd name="T12" fmla="*/ 19 w 35"/>
                  <a:gd name="T13" fmla="*/ 3718 h 3718"/>
                  <a:gd name="T14" fmla="*/ 19 w 35"/>
                  <a:gd name="T15" fmla="*/ 3718 h 3718"/>
                  <a:gd name="T16" fmla="*/ 20 w 35"/>
                  <a:gd name="T17" fmla="*/ 3713 h 3718"/>
                  <a:gd name="T18" fmla="*/ 23 w 35"/>
                  <a:gd name="T19" fmla="*/ 3688 h 3718"/>
                  <a:gd name="T20" fmla="*/ 28 w 35"/>
                  <a:gd name="T21" fmla="*/ 3588 h 3718"/>
                  <a:gd name="T22" fmla="*/ 35 w 35"/>
                  <a:gd name="T23" fmla="*/ 3165 h 3718"/>
                  <a:gd name="T24" fmla="*/ 35 w 35"/>
                  <a:gd name="T25" fmla="*/ 1972 h 3718"/>
                  <a:gd name="T26" fmla="*/ 2 w 35"/>
                  <a:gd name="T27" fmla="*/ 1972 h 3718"/>
                  <a:gd name="T28" fmla="*/ 0 w 35"/>
                  <a:gd name="T29" fmla="*/ 2687 h 3718"/>
                  <a:gd name="T30" fmla="*/ 0 w 35"/>
                  <a:gd name="T31" fmla="*/ 2827 h 3718"/>
                  <a:gd name="T32" fmla="*/ 35 w 35"/>
                  <a:gd name="T33" fmla="*/ 2827 h 3718"/>
                  <a:gd name="T34" fmla="*/ 35 w 35"/>
                  <a:gd name="T35" fmla="*/ 2687 h 3718"/>
                  <a:gd name="T36" fmla="*/ 35 w 35"/>
                  <a:gd name="T37" fmla="*/ 1972 h 3718"/>
                  <a:gd name="T38" fmla="*/ 30 w 35"/>
                  <a:gd name="T39" fmla="*/ 1103 h 3718"/>
                  <a:gd name="T40" fmla="*/ 5 w 35"/>
                  <a:gd name="T41" fmla="*/ 1103 h 3718"/>
                  <a:gd name="T42" fmla="*/ 2 w 35"/>
                  <a:gd name="T43" fmla="*/ 1958 h 3718"/>
                  <a:gd name="T44" fmla="*/ 35 w 35"/>
                  <a:gd name="T45" fmla="*/ 1958 h 3718"/>
                  <a:gd name="T46" fmla="*/ 19 w 35"/>
                  <a:gd name="T47" fmla="*/ 0 h 3718"/>
                  <a:gd name="T48" fmla="*/ 17 w 35"/>
                  <a:gd name="T49" fmla="*/ 15 h 3718"/>
                  <a:gd name="T50" fmla="*/ 12 w 35"/>
                  <a:gd name="T51" fmla="*/ 222 h 3718"/>
                  <a:gd name="T52" fmla="*/ 12 w 35"/>
                  <a:gd name="T53" fmla="*/ 235 h 3718"/>
                  <a:gd name="T54" fmla="*/ 9 w 35"/>
                  <a:gd name="T55" fmla="*/ 611 h 3718"/>
                  <a:gd name="T56" fmla="*/ 5 w 35"/>
                  <a:gd name="T57" fmla="*/ 1090 h 3718"/>
                  <a:gd name="T58" fmla="*/ 30 w 35"/>
                  <a:gd name="T59" fmla="*/ 1090 h 3718"/>
                  <a:gd name="T60" fmla="*/ 23 w 35"/>
                  <a:gd name="T61" fmla="*/ 235 h 3718"/>
                  <a:gd name="T62" fmla="*/ 23 w 35"/>
                  <a:gd name="T63" fmla="*/ 222 h 3718"/>
                  <a:gd name="T64" fmla="*/ 22 w 35"/>
                  <a:gd name="T65" fmla="*/ 59 h 3718"/>
                  <a:gd name="T66" fmla="*/ 19 w 35"/>
                  <a:gd name="T67" fmla="*/ 0 h 3718"/>
                  <a:gd name="T68" fmla="*/ 19 w 35"/>
                  <a:gd name="T69" fmla="*/ 0 h 37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3718">
                    <a:moveTo>
                      <a:pt x="35" y="2840"/>
                    </a:moveTo>
                    <a:lnTo>
                      <a:pt x="35" y="2840"/>
                    </a:lnTo>
                    <a:lnTo>
                      <a:pt x="0" y="2840"/>
                    </a:lnTo>
                    <a:lnTo>
                      <a:pt x="0" y="2840"/>
                    </a:lnTo>
                    <a:lnTo>
                      <a:pt x="2" y="3165"/>
                    </a:lnTo>
                    <a:lnTo>
                      <a:pt x="5" y="3414"/>
                    </a:lnTo>
                    <a:lnTo>
                      <a:pt x="9" y="3588"/>
                    </a:lnTo>
                    <a:lnTo>
                      <a:pt x="12" y="3647"/>
                    </a:lnTo>
                    <a:lnTo>
                      <a:pt x="14" y="3688"/>
                    </a:lnTo>
                    <a:lnTo>
                      <a:pt x="14" y="3688"/>
                    </a:lnTo>
                    <a:lnTo>
                      <a:pt x="17" y="3713"/>
                    </a:lnTo>
                    <a:lnTo>
                      <a:pt x="17" y="3713"/>
                    </a:lnTo>
                    <a:lnTo>
                      <a:pt x="19" y="3718"/>
                    </a:lnTo>
                    <a:lnTo>
                      <a:pt x="19" y="3718"/>
                    </a:lnTo>
                    <a:lnTo>
                      <a:pt x="19" y="3718"/>
                    </a:lnTo>
                    <a:lnTo>
                      <a:pt x="19" y="3718"/>
                    </a:lnTo>
                    <a:lnTo>
                      <a:pt x="20" y="3713"/>
                    </a:lnTo>
                    <a:lnTo>
                      <a:pt x="20" y="3713"/>
                    </a:lnTo>
                    <a:lnTo>
                      <a:pt x="23" y="3688"/>
                    </a:lnTo>
                    <a:lnTo>
                      <a:pt x="23" y="3688"/>
                    </a:lnTo>
                    <a:lnTo>
                      <a:pt x="25" y="3647"/>
                    </a:lnTo>
                    <a:lnTo>
                      <a:pt x="28" y="3588"/>
                    </a:lnTo>
                    <a:lnTo>
                      <a:pt x="32" y="3414"/>
                    </a:lnTo>
                    <a:lnTo>
                      <a:pt x="35" y="3165"/>
                    </a:lnTo>
                    <a:lnTo>
                      <a:pt x="35" y="2840"/>
                    </a:lnTo>
                    <a:close/>
                    <a:moveTo>
                      <a:pt x="35" y="1972"/>
                    </a:moveTo>
                    <a:lnTo>
                      <a:pt x="35" y="1972"/>
                    </a:lnTo>
                    <a:lnTo>
                      <a:pt x="2" y="1972"/>
                    </a:lnTo>
                    <a:lnTo>
                      <a:pt x="2" y="1972"/>
                    </a:lnTo>
                    <a:lnTo>
                      <a:pt x="0" y="2687"/>
                    </a:lnTo>
                    <a:lnTo>
                      <a:pt x="0" y="2687"/>
                    </a:lnTo>
                    <a:lnTo>
                      <a:pt x="0" y="2827"/>
                    </a:lnTo>
                    <a:lnTo>
                      <a:pt x="0" y="2827"/>
                    </a:lnTo>
                    <a:lnTo>
                      <a:pt x="35" y="2827"/>
                    </a:lnTo>
                    <a:lnTo>
                      <a:pt x="35" y="2827"/>
                    </a:lnTo>
                    <a:lnTo>
                      <a:pt x="35" y="2687"/>
                    </a:lnTo>
                    <a:lnTo>
                      <a:pt x="35" y="2687"/>
                    </a:lnTo>
                    <a:lnTo>
                      <a:pt x="35" y="1972"/>
                    </a:lnTo>
                    <a:close/>
                    <a:moveTo>
                      <a:pt x="30" y="1103"/>
                    </a:moveTo>
                    <a:lnTo>
                      <a:pt x="30" y="1103"/>
                    </a:lnTo>
                    <a:lnTo>
                      <a:pt x="5" y="1103"/>
                    </a:lnTo>
                    <a:lnTo>
                      <a:pt x="5" y="1103"/>
                    </a:lnTo>
                    <a:lnTo>
                      <a:pt x="2" y="1958"/>
                    </a:lnTo>
                    <a:lnTo>
                      <a:pt x="2" y="1958"/>
                    </a:lnTo>
                    <a:lnTo>
                      <a:pt x="35" y="1958"/>
                    </a:lnTo>
                    <a:lnTo>
                      <a:pt x="35" y="1958"/>
                    </a:lnTo>
                    <a:lnTo>
                      <a:pt x="30" y="1103"/>
                    </a:lnTo>
                    <a:close/>
                    <a:moveTo>
                      <a:pt x="19" y="0"/>
                    </a:moveTo>
                    <a:lnTo>
                      <a:pt x="19" y="0"/>
                    </a:lnTo>
                    <a:lnTo>
                      <a:pt x="17" y="15"/>
                    </a:lnTo>
                    <a:lnTo>
                      <a:pt x="15" y="59"/>
                    </a:lnTo>
                    <a:lnTo>
                      <a:pt x="12" y="222"/>
                    </a:lnTo>
                    <a:lnTo>
                      <a:pt x="12" y="222"/>
                    </a:lnTo>
                    <a:lnTo>
                      <a:pt x="12" y="235"/>
                    </a:lnTo>
                    <a:lnTo>
                      <a:pt x="12" y="235"/>
                    </a:lnTo>
                    <a:lnTo>
                      <a:pt x="9" y="611"/>
                    </a:lnTo>
                    <a:lnTo>
                      <a:pt x="5" y="1090"/>
                    </a:lnTo>
                    <a:lnTo>
                      <a:pt x="5" y="1090"/>
                    </a:lnTo>
                    <a:lnTo>
                      <a:pt x="30" y="1090"/>
                    </a:lnTo>
                    <a:lnTo>
                      <a:pt x="30" y="1090"/>
                    </a:lnTo>
                    <a:lnTo>
                      <a:pt x="28" y="611"/>
                    </a:lnTo>
                    <a:lnTo>
                      <a:pt x="23" y="235"/>
                    </a:lnTo>
                    <a:lnTo>
                      <a:pt x="23" y="235"/>
                    </a:lnTo>
                    <a:lnTo>
                      <a:pt x="23" y="222"/>
                    </a:lnTo>
                    <a:lnTo>
                      <a:pt x="23" y="222"/>
                    </a:lnTo>
                    <a:lnTo>
                      <a:pt x="22" y="59"/>
                    </a:lnTo>
                    <a:lnTo>
                      <a:pt x="20" y="17"/>
                    </a:lnTo>
                    <a:lnTo>
                      <a:pt x="19" y="0"/>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15"/>
              </a:p>
            </p:txBody>
          </p:sp>
          <p:sp>
            <p:nvSpPr>
              <p:cNvPr id="226" name="Freeform: Shape 35"/>
              <p:cNvSpPr/>
              <p:nvPr/>
            </p:nvSpPr>
            <p:spPr bwMode="auto">
              <a:xfrm>
                <a:off x="2944813" y="1912938"/>
                <a:ext cx="6945313" cy="57150"/>
              </a:xfrm>
              <a:custGeom>
                <a:gdLst>
                  <a:gd name="T0" fmla="*/ 1213 w 4375"/>
                  <a:gd name="T1" fmla="*/ 0 h 36"/>
                  <a:gd name="T2" fmla="*/ 678 w 4375"/>
                  <a:gd name="T3" fmla="*/ 1 h 36"/>
                  <a:gd name="T4" fmla="*/ 652 w 4375"/>
                  <a:gd name="T5" fmla="*/ 1 h 36"/>
                  <a:gd name="T6" fmla="*/ 161 w 4375"/>
                  <a:gd name="T7" fmla="*/ 8 h 36"/>
                  <a:gd name="T8" fmla="*/ 10 w 4375"/>
                  <a:gd name="T9" fmla="*/ 15 h 36"/>
                  <a:gd name="T10" fmla="*/ 0 w 4375"/>
                  <a:gd name="T11" fmla="*/ 18 h 36"/>
                  <a:gd name="T12" fmla="*/ 2 w 4375"/>
                  <a:gd name="T13" fmla="*/ 19 h 36"/>
                  <a:gd name="T14" fmla="*/ 39 w 4375"/>
                  <a:gd name="T15" fmla="*/ 23 h 36"/>
                  <a:gd name="T16" fmla="*/ 364 w 4375"/>
                  <a:gd name="T17" fmla="*/ 31 h 36"/>
                  <a:gd name="T18" fmla="*/ 652 w 4375"/>
                  <a:gd name="T19" fmla="*/ 34 h 36"/>
                  <a:gd name="T20" fmla="*/ 678 w 4375"/>
                  <a:gd name="T21" fmla="*/ 34 h 36"/>
                  <a:gd name="T22" fmla="*/ 1213 w 4375"/>
                  <a:gd name="T23" fmla="*/ 36 h 36"/>
                  <a:gd name="T24" fmla="*/ 1480 w 4375"/>
                  <a:gd name="T25" fmla="*/ 36 h 36"/>
                  <a:gd name="T26" fmla="*/ 1505 w 4375"/>
                  <a:gd name="T27" fmla="*/ 34 h 36"/>
                  <a:gd name="T28" fmla="*/ 2307 w 4375"/>
                  <a:gd name="T29" fmla="*/ 33 h 36"/>
                  <a:gd name="T30" fmla="*/ 2332 w 4375"/>
                  <a:gd name="T31" fmla="*/ 33 h 36"/>
                  <a:gd name="T32" fmla="*/ 3136 w 4375"/>
                  <a:gd name="T33" fmla="*/ 29 h 36"/>
                  <a:gd name="T34" fmla="*/ 3161 w 4375"/>
                  <a:gd name="T35" fmla="*/ 29 h 36"/>
                  <a:gd name="T36" fmla="*/ 3963 w 4375"/>
                  <a:gd name="T37" fmla="*/ 24 h 36"/>
                  <a:gd name="T38" fmla="*/ 3988 w 4375"/>
                  <a:gd name="T39" fmla="*/ 24 h 36"/>
                  <a:gd name="T40" fmla="*/ 4349 w 4375"/>
                  <a:gd name="T41" fmla="*/ 19 h 36"/>
                  <a:gd name="T42" fmla="*/ 4375 w 4375"/>
                  <a:gd name="T43" fmla="*/ 18 h 36"/>
                  <a:gd name="T44" fmla="*/ 4375 w 4375"/>
                  <a:gd name="T45" fmla="*/ 18 h 36"/>
                  <a:gd name="T46" fmla="*/ 4270 w 4375"/>
                  <a:gd name="T47" fmla="*/ 15 h 36"/>
                  <a:gd name="T48" fmla="*/ 3988 w 4375"/>
                  <a:gd name="T49" fmla="*/ 11 h 36"/>
                  <a:gd name="T50" fmla="*/ 3963 w 4375"/>
                  <a:gd name="T51" fmla="*/ 11 h 36"/>
                  <a:gd name="T52" fmla="*/ 3161 w 4375"/>
                  <a:gd name="T53" fmla="*/ 6 h 36"/>
                  <a:gd name="T54" fmla="*/ 3136 w 4375"/>
                  <a:gd name="T55" fmla="*/ 6 h 36"/>
                  <a:gd name="T56" fmla="*/ 2332 w 4375"/>
                  <a:gd name="T57" fmla="*/ 3 h 36"/>
                  <a:gd name="T58" fmla="*/ 2307 w 4375"/>
                  <a:gd name="T59" fmla="*/ 3 h 36"/>
                  <a:gd name="T60" fmla="*/ 1505 w 4375"/>
                  <a:gd name="T61" fmla="*/ 1 h 36"/>
                  <a:gd name="T62" fmla="*/ 1480 w 4375"/>
                  <a:gd name="T63" fmla="*/ 1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5" h="36">
                    <a:moveTo>
                      <a:pt x="1213" y="0"/>
                    </a:moveTo>
                    <a:lnTo>
                      <a:pt x="1213" y="0"/>
                    </a:lnTo>
                    <a:lnTo>
                      <a:pt x="678" y="1"/>
                    </a:lnTo>
                    <a:lnTo>
                      <a:pt x="678" y="1"/>
                    </a:lnTo>
                    <a:lnTo>
                      <a:pt x="652" y="1"/>
                    </a:lnTo>
                    <a:lnTo>
                      <a:pt x="652" y="1"/>
                    </a:lnTo>
                    <a:lnTo>
                      <a:pt x="364" y="5"/>
                    </a:lnTo>
                    <a:lnTo>
                      <a:pt x="161" y="8"/>
                    </a:lnTo>
                    <a:lnTo>
                      <a:pt x="39" y="13"/>
                    </a:lnTo>
                    <a:lnTo>
                      <a:pt x="10" y="15"/>
                    </a:lnTo>
                    <a:lnTo>
                      <a:pt x="2" y="16"/>
                    </a:lnTo>
                    <a:lnTo>
                      <a:pt x="0" y="18"/>
                    </a:lnTo>
                    <a:lnTo>
                      <a:pt x="0" y="18"/>
                    </a:lnTo>
                    <a:lnTo>
                      <a:pt x="2" y="19"/>
                    </a:lnTo>
                    <a:lnTo>
                      <a:pt x="10" y="21"/>
                    </a:lnTo>
                    <a:lnTo>
                      <a:pt x="39" y="23"/>
                    </a:lnTo>
                    <a:lnTo>
                      <a:pt x="161" y="28"/>
                    </a:lnTo>
                    <a:lnTo>
                      <a:pt x="364" y="31"/>
                    </a:lnTo>
                    <a:lnTo>
                      <a:pt x="652" y="34"/>
                    </a:lnTo>
                    <a:lnTo>
                      <a:pt x="652" y="34"/>
                    </a:lnTo>
                    <a:lnTo>
                      <a:pt x="678" y="34"/>
                    </a:lnTo>
                    <a:lnTo>
                      <a:pt x="678" y="34"/>
                    </a:lnTo>
                    <a:lnTo>
                      <a:pt x="1213" y="36"/>
                    </a:lnTo>
                    <a:lnTo>
                      <a:pt x="1213" y="36"/>
                    </a:lnTo>
                    <a:lnTo>
                      <a:pt x="1480" y="36"/>
                    </a:lnTo>
                    <a:lnTo>
                      <a:pt x="1480" y="36"/>
                    </a:lnTo>
                    <a:lnTo>
                      <a:pt x="1505" y="34"/>
                    </a:lnTo>
                    <a:lnTo>
                      <a:pt x="1505" y="34"/>
                    </a:lnTo>
                    <a:lnTo>
                      <a:pt x="2307" y="33"/>
                    </a:lnTo>
                    <a:lnTo>
                      <a:pt x="2307" y="33"/>
                    </a:lnTo>
                    <a:lnTo>
                      <a:pt x="2332" y="33"/>
                    </a:lnTo>
                    <a:lnTo>
                      <a:pt x="2332" y="33"/>
                    </a:lnTo>
                    <a:lnTo>
                      <a:pt x="3136" y="29"/>
                    </a:lnTo>
                    <a:lnTo>
                      <a:pt x="3136" y="29"/>
                    </a:lnTo>
                    <a:lnTo>
                      <a:pt x="3161" y="29"/>
                    </a:lnTo>
                    <a:lnTo>
                      <a:pt x="3161" y="29"/>
                    </a:lnTo>
                    <a:lnTo>
                      <a:pt x="3963" y="24"/>
                    </a:lnTo>
                    <a:lnTo>
                      <a:pt x="3963" y="24"/>
                    </a:lnTo>
                    <a:lnTo>
                      <a:pt x="3988" y="24"/>
                    </a:lnTo>
                    <a:lnTo>
                      <a:pt x="3988" y="24"/>
                    </a:lnTo>
                    <a:lnTo>
                      <a:pt x="4270" y="21"/>
                    </a:lnTo>
                    <a:lnTo>
                      <a:pt x="4349" y="19"/>
                    </a:lnTo>
                    <a:lnTo>
                      <a:pt x="4375" y="18"/>
                    </a:lnTo>
                    <a:lnTo>
                      <a:pt x="4375" y="18"/>
                    </a:lnTo>
                    <a:lnTo>
                      <a:pt x="4375" y="18"/>
                    </a:lnTo>
                    <a:lnTo>
                      <a:pt x="4375" y="18"/>
                    </a:lnTo>
                    <a:lnTo>
                      <a:pt x="4349" y="16"/>
                    </a:lnTo>
                    <a:lnTo>
                      <a:pt x="4270" y="15"/>
                    </a:lnTo>
                    <a:lnTo>
                      <a:pt x="3988" y="11"/>
                    </a:lnTo>
                    <a:lnTo>
                      <a:pt x="3988" y="11"/>
                    </a:lnTo>
                    <a:lnTo>
                      <a:pt x="3963" y="11"/>
                    </a:lnTo>
                    <a:lnTo>
                      <a:pt x="3963" y="11"/>
                    </a:lnTo>
                    <a:lnTo>
                      <a:pt x="3161" y="6"/>
                    </a:lnTo>
                    <a:lnTo>
                      <a:pt x="3161" y="6"/>
                    </a:lnTo>
                    <a:lnTo>
                      <a:pt x="3136" y="6"/>
                    </a:lnTo>
                    <a:lnTo>
                      <a:pt x="3136" y="6"/>
                    </a:lnTo>
                    <a:lnTo>
                      <a:pt x="2332" y="3"/>
                    </a:lnTo>
                    <a:lnTo>
                      <a:pt x="2332" y="3"/>
                    </a:lnTo>
                    <a:lnTo>
                      <a:pt x="2307" y="3"/>
                    </a:lnTo>
                    <a:lnTo>
                      <a:pt x="2307" y="3"/>
                    </a:lnTo>
                    <a:lnTo>
                      <a:pt x="1505" y="1"/>
                    </a:lnTo>
                    <a:lnTo>
                      <a:pt x="1505" y="1"/>
                    </a:lnTo>
                    <a:lnTo>
                      <a:pt x="1480" y="1"/>
                    </a:lnTo>
                    <a:lnTo>
                      <a:pt x="1480" y="1"/>
                    </a:lnTo>
                    <a:lnTo>
                      <a:pt x="12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15"/>
              </a:p>
            </p:txBody>
          </p:sp>
          <p:sp>
            <p:nvSpPr>
              <p:cNvPr id="227" name="Freeform: Shape 36"/>
              <p:cNvSpPr/>
              <p:nvPr/>
            </p:nvSpPr>
            <p:spPr bwMode="auto">
              <a:xfrm>
                <a:off x="2944813" y="3290888"/>
                <a:ext cx="6945313" cy="57150"/>
              </a:xfrm>
              <a:custGeom>
                <a:gdLst>
                  <a:gd name="T0" fmla="*/ 1213 w 4375"/>
                  <a:gd name="T1" fmla="*/ 0 h 36"/>
                  <a:gd name="T2" fmla="*/ 681 w 4375"/>
                  <a:gd name="T3" fmla="*/ 2 h 36"/>
                  <a:gd name="T4" fmla="*/ 648 w 4375"/>
                  <a:gd name="T5" fmla="*/ 2 h 36"/>
                  <a:gd name="T6" fmla="*/ 161 w 4375"/>
                  <a:gd name="T7" fmla="*/ 8 h 36"/>
                  <a:gd name="T8" fmla="*/ 10 w 4375"/>
                  <a:gd name="T9" fmla="*/ 15 h 36"/>
                  <a:gd name="T10" fmla="*/ 0 w 4375"/>
                  <a:gd name="T11" fmla="*/ 18 h 36"/>
                  <a:gd name="T12" fmla="*/ 2 w 4375"/>
                  <a:gd name="T13" fmla="*/ 20 h 36"/>
                  <a:gd name="T14" fmla="*/ 39 w 4375"/>
                  <a:gd name="T15" fmla="*/ 23 h 36"/>
                  <a:gd name="T16" fmla="*/ 363 w 4375"/>
                  <a:gd name="T17" fmla="*/ 31 h 36"/>
                  <a:gd name="T18" fmla="*/ 648 w 4375"/>
                  <a:gd name="T19" fmla="*/ 34 h 36"/>
                  <a:gd name="T20" fmla="*/ 681 w 4375"/>
                  <a:gd name="T21" fmla="*/ 34 h 36"/>
                  <a:gd name="T22" fmla="*/ 1213 w 4375"/>
                  <a:gd name="T23" fmla="*/ 36 h 36"/>
                  <a:gd name="T24" fmla="*/ 1475 w 4375"/>
                  <a:gd name="T25" fmla="*/ 34 h 36"/>
                  <a:gd name="T26" fmla="*/ 1508 w 4375"/>
                  <a:gd name="T27" fmla="*/ 34 h 36"/>
                  <a:gd name="T28" fmla="*/ 2304 w 4375"/>
                  <a:gd name="T29" fmla="*/ 33 h 36"/>
                  <a:gd name="T30" fmla="*/ 2337 w 4375"/>
                  <a:gd name="T31" fmla="*/ 33 h 36"/>
                  <a:gd name="T32" fmla="*/ 3133 w 4375"/>
                  <a:gd name="T33" fmla="*/ 30 h 36"/>
                  <a:gd name="T34" fmla="*/ 3164 w 4375"/>
                  <a:gd name="T35" fmla="*/ 30 h 36"/>
                  <a:gd name="T36" fmla="*/ 3960 w 4375"/>
                  <a:gd name="T37" fmla="*/ 25 h 36"/>
                  <a:gd name="T38" fmla="*/ 3993 w 4375"/>
                  <a:gd name="T39" fmla="*/ 25 h 36"/>
                  <a:gd name="T40" fmla="*/ 4349 w 4375"/>
                  <a:gd name="T41" fmla="*/ 20 h 36"/>
                  <a:gd name="T42" fmla="*/ 4375 w 4375"/>
                  <a:gd name="T43" fmla="*/ 18 h 36"/>
                  <a:gd name="T44" fmla="*/ 4375 w 4375"/>
                  <a:gd name="T45" fmla="*/ 18 h 36"/>
                  <a:gd name="T46" fmla="*/ 4272 w 4375"/>
                  <a:gd name="T47" fmla="*/ 15 h 36"/>
                  <a:gd name="T48" fmla="*/ 3993 w 4375"/>
                  <a:gd name="T49" fmla="*/ 11 h 36"/>
                  <a:gd name="T50" fmla="*/ 3960 w 4375"/>
                  <a:gd name="T51" fmla="*/ 11 h 36"/>
                  <a:gd name="T52" fmla="*/ 3164 w 4375"/>
                  <a:gd name="T53" fmla="*/ 7 h 36"/>
                  <a:gd name="T54" fmla="*/ 3133 w 4375"/>
                  <a:gd name="T55" fmla="*/ 7 h 36"/>
                  <a:gd name="T56" fmla="*/ 2337 w 4375"/>
                  <a:gd name="T57" fmla="*/ 3 h 36"/>
                  <a:gd name="T58" fmla="*/ 2304 w 4375"/>
                  <a:gd name="T59" fmla="*/ 3 h 36"/>
                  <a:gd name="T60" fmla="*/ 1508 w 4375"/>
                  <a:gd name="T61" fmla="*/ 0 h 36"/>
                  <a:gd name="T62" fmla="*/ 1477 w 4375"/>
                  <a:gd name="T63"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5" h="36">
                    <a:moveTo>
                      <a:pt x="1213" y="0"/>
                    </a:moveTo>
                    <a:lnTo>
                      <a:pt x="1213" y="0"/>
                    </a:lnTo>
                    <a:lnTo>
                      <a:pt x="681" y="2"/>
                    </a:lnTo>
                    <a:lnTo>
                      <a:pt x="681" y="2"/>
                    </a:lnTo>
                    <a:lnTo>
                      <a:pt x="648" y="2"/>
                    </a:lnTo>
                    <a:lnTo>
                      <a:pt x="648" y="2"/>
                    </a:lnTo>
                    <a:lnTo>
                      <a:pt x="363" y="5"/>
                    </a:lnTo>
                    <a:lnTo>
                      <a:pt x="161" y="8"/>
                    </a:lnTo>
                    <a:lnTo>
                      <a:pt x="39" y="13"/>
                    </a:lnTo>
                    <a:lnTo>
                      <a:pt x="10" y="15"/>
                    </a:lnTo>
                    <a:lnTo>
                      <a:pt x="2" y="16"/>
                    </a:lnTo>
                    <a:lnTo>
                      <a:pt x="0" y="18"/>
                    </a:lnTo>
                    <a:lnTo>
                      <a:pt x="0" y="18"/>
                    </a:lnTo>
                    <a:lnTo>
                      <a:pt x="2" y="20"/>
                    </a:lnTo>
                    <a:lnTo>
                      <a:pt x="10" y="21"/>
                    </a:lnTo>
                    <a:lnTo>
                      <a:pt x="39" y="23"/>
                    </a:lnTo>
                    <a:lnTo>
                      <a:pt x="161" y="28"/>
                    </a:lnTo>
                    <a:lnTo>
                      <a:pt x="363" y="31"/>
                    </a:lnTo>
                    <a:lnTo>
                      <a:pt x="648" y="34"/>
                    </a:lnTo>
                    <a:lnTo>
                      <a:pt x="648" y="34"/>
                    </a:lnTo>
                    <a:lnTo>
                      <a:pt x="681" y="34"/>
                    </a:lnTo>
                    <a:lnTo>
                      <a:pt x="681" y="34"/>
                    </a:lnTo>
                    <a:lnTo>
                      <a:pt x="1213" y="36"/>
                    </a:lnTo>
                    <a:lnTo>
                      <a:pt x="1213" y="36"/>
                    </a:lnTo>
                    <a:lnTo>
                      <a:pt x="1475" y="34"/>
                    </a:lnTo>
                    <a:lnTo>
                      <a:pt x="1475" y="34"/>
                    </a:lnTo>
                    <a:lnTo>
                      <a:pt x="1508" y="34"/>
                    </a:lnTo>
                    <a:lnTo>
                      <a:pt x="1508" y="34"/>
                    </a:lnTo>
                    <a:lnTo>
                      <a:pt x="2304" y="33"/>
                    </a:lnTo>
                    <a:lnTo>
                      <a:pt x="2304" y="33"/>
                    </a:lnTo>
                    <a:lnTo>
                      <a:pt x="2337" y="33"/>
                    </a:lnTo>
                    <a:lnTo>
                      <a:pt x="2337" y="33"/>
                    </a:lnTo>
                    <a:lnTo>
                      <a:pt x="3133" y="30"/>
                    </a:lnTo>
                    <a:lnTo>
                      <a:pt x="3133" y="30"/>
                    </a:lnTo>
                    <a:lnTo>
                      <a:pt x="3164" y="30"/>
                    </a:lnTo>
                    <a:lnTo>
                      <a:pt x="3164" y="30"/>
                    </a:lnTo>
                    <a:lnTo>
                      <a:pt x="3960" y="25"/>
                    </a:lnTo>
                    <a:lnTo>
                      <a:pt x="3960" y="25"/>
                    </a:lnTo>
                    <a:lnTo>
                      <a:pt x="3993" y="25"/>
                    </a:lnTo>
                    <a:lnTo>
                      <a:pt x="3993" y="25"/>
                    </a:lnTo>
                    <a:lnTo>
                      <a:pt x="4272" y="21"/>
                    </a:lnTo>
                    <a:lnTo>
                      <a:pt x="4349" y="20"/>
                    </a:lnTo>
                    <a:lnTo>
                      <a:pt x="4375" y="18"/>
                    </a:lnTo>
                    <a:lnTo>
                      <a:pt x="4375" y="18"/>
                    </a:lnTo>
                    <a:lnTo>
                      <a:pt x="4375" y="18"/>
                    </a:lnTo>
                    <a:lnTo>
                      <a:pt x="4375" y="18"/>
                    </a:lnTo>
                    <a:lnTo>
                      <a:pt x="4349" y="16"/>
                    </a:lnTo>
                    <a:lnTo>
                      <a:pt x="4272" y="15"/>
                    </a:lnTo>
                    <a:lnTo>
                      <a:pt x="3993" y="11"/>
                    </a:lnTo>
                    <a:lnTo>
                      <a:pt x="3993" y="11"/>
                    </a:lnTo>
                    <a:lnTo>
                      <a:pt x="3960" y="11"/>
                    </a:lnTo>
                    <a:lnTo>
                      <a:pt x="3960" y="11"/>
                    </a:lnTo>
                    <a:lnTo>
                      <a:pt x="3164" y="7"/>
                    </a:lnTo>
                    <a:lnTo>
                      <a:pt x="3164" y="7"/>
                    </a:lnTo>
                    <a:lnTo>
                      <a:pt x="3133" y="7"/>
                    </a:lnTo>
                    <a:lnTo>
                      <a:pt x="3133" y="7"/>
                    </a:lnTo>
                    <a:lnTo>
                      <a:pt x="2337" y="3"/>
                    </a:lnTo>
                    <a:lnTo>
                      <a:pt x="2337" y="3"/>
                    </a:lnTo>
                    <a:lnTo>
                      <a:pt x="2304" y="3"/>
                    </a:lnTo>
                    <a:lnTo>
                      <a:pt x="2304" y="3"/>
                    </a:lnTo>
                    <a:lnTo>
                      <a:pt x="1508" y="0"/>
                    </a:lnTo>
                    <a:lnTo>
                      <a:pt x="1508" y="0"/>
                    </a:lnTo>
                    <a:lnTo>
                      <a:pt x="1477" y="0"/>
                    </a:lnTo>
                    <a:lnTo>
                      <a:pt x="1477" y="0"/>
                    </a:lnTo>
                    <a:lnTo>
                      <a:pt x="12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15"/>
              </a:p>
            </p:txBody>
          </p:sp>
          <p:sp>
            <p:nvSpPr>
              <p:cNvPr id="228" name="Freeform: Shape 37"/>
              <p:cNvSpPr/>
              <p:nvPr/>
            </p:nvSpPr>
            <p:spPr bwMode="auto">
              <a:xfrm>
                <a:off x="2944813" y="4668838"/>
                <a:ext cx="6945313" cy="57150"/>
              </a:xfrm>
              <a:custGeom>
                <a:gdLst>
                  <a:gd name="T0" fmla="*/ 1213 w 4375"/>
                  <a:gd name="T1" fmla="*/ 0 h 36"/>
                  <a:gd name="T2" fmla="*/ 681 w 4375"/>
                  <a:gd name="T3" fmla="*/ 2 h 36"/>
                  <a:gd name="T4" fmla="*/ 647 w 4375"/>
                  <a:gd name="T5" fmla="*/ 2 h 36"/>
                  <a:gd name="T6" fmla="*/ 159 w 4375"/>
                  <a:gd name="T7" fmla="*/ 8 h 36"/>
                  <a:gd name="T8" fmla="*/ 10 w 4375"/>
                  <a:gd name="T9" fmla="*/ 15 h 36"/>
                  <a:gd name="T10" fmla="*/ 0 w 4375"/>
                  <a:gd name="T11" fmla="*/ 18 h 36"/>
                  <a:gd name="T12" fmla="*/ 2 w 4375"/>
                  <a:gd name="T13" fmla="*/ 20 h 36"/>
                  <a:gd name="T14" fmla="*/ 39 w 4375"/>
                  <a:gd name="T15" fmla="*/ 23 h 36"/>
                  <a:gd name="T16" fmla="*/ 363 w 4375"/>
                  <a:gd name="T17" fmla="*/ 31 h 36"/>
                  <a:gd name="T18" fmla="*/ 647 w 4375"/>
                  <a:gd name="T19" fmla="*/ 35 h 36"/>
                  <a:gd name="T20" fmla="*/ 681 w 4375"/>
                  <a:gd name="T21" fmla="*/ 35 h 36"/>
                  <a:gd name="T22" fmla="*/ 1213 w 4375"/>
                  <a:gd name="T23" fmla="*/ 36 h 36"/>
                  <a:gd name="T24" fmla="*/ 1475 w 4375"/>
                  <a:gd name="T25" fmla="*/ 35 h 36"/>
                  <a:gd name="T26" fmla="*/ 1510 w 4375"/>
                  <a:gd name="T27" fmla="*/ 35 h 36"/>
                  <a:gd name="T28" fmla="*/ 2303 w 4375"/>
                  <a:gd name="T29" fmla="*/ 33 h 36"/>
                  <a:gd name="T30" fmla="*/ 2337 w 4375"/>
                  <a:gd name="T31" fmla="*/ 33 h 36"/>
                  <a:gd name="T32" fmla="*/ 3131 w 4375"/>
                  <a:gd name="T33" fmla="*/ 30 h 36"/>
                  <a:gd name="T34" fmla="*/ 3166 w 4375"/>
                  <a:gd name="T35" fmla="*/ 30 h 36"/>
                  <a:gd name="T36" fmla="*/ 3958 w 4375"/>
                  <a:gd name="T37" fmla="*/ 25 h 36"/>
                  <a:gd name="T38" fmla="*/ 3993 w 4375"/>
                  <a:gd name="T39" fmla="*/ 25 h 36"/>
                  <a:gd name="T40" fmla="*/ 4349 w 4375"/>
                  <a:gd name="T41" fmla="*/ 20 h 36"/>
                  <a:gd name="T42" fmla="*/ 4375 w 4375"/>
                  <a:gd name="T43" fmla="*/ 18 h 36"/>
                  <a:gd name="T44" fmla="*/ 4375 w 4375"/>
                  <a:gd name="T45" fmla="*/ 18 h 36"/>
                  <a:gd name="T46" fmla="*/ 4272 w 4375"/>
                  <a:gd name="T47" fmla="*/ 15 h 36"/>
                  <a:gd name="T48" fmla="*/ 3993 w 4375"/>
                  <a:gd name="T49" fmla="*/ 12 h 36"/>
                  <a:gd name="T50" fmla="*/ 3958 w 4375"/>
                  <a:gd name="T51" fmla="*/ 12 h 36"/>
                  <a:gd name="T52" fmla="*/ 3166 w 4375"/>
                  <a:gd name="T53" fmla="*/ 7 h 36"/>
                  <a:gd name="T54" fmla="*/ 3131 w 4375"/>
                  <a:gd name="T55" fmla="*/ 5 h 36"/>
                  <a:gd name="T56" fmla="*/ 2337 w 4375"/>
                  <a:gd name="T57" fmla="*/ 4 h 36"/>
                  <a:gd name="T58" fmla="*/ 2303 w 4375"/>
                  <a:gd name="T59" fmla="*/ 4 h 36"/>
                  <a:gd name="T60" fmla="*/ 1510 w 4375"/>
                  <a:gd name="T61" fmla="*/ 0 h 36"/>
                  <a:gd name="T62" fmla="*/ 1475 w 4375"/>
                  <a:gd name="T63"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5" h="36">
                    <a:moveTo>
                      <a:pt x="1213" y="0"/>
                    </a:moveTo>
                    <a:lnTo>
                      <a:pt x="1213" y="0"/>
                    </a:lnTo>
                    <a:lnTo>
                      <a:pt x="681" y="2"/>
                    </a:lnTo>
                    <a:lnTo>
                      <a:pt x="681" y="2"/>
                    </a:lnTo>
                    <a:lnTo>
                      <a:pt x="647" y="2"/>
                    </a:lnTo>
                    <a:lnTo>
                      <a:pt x="647" y="2"/>
                    </a:lnTo>
                    <a:lnTo>
                      <a:pt x="363" y="5"/>
                    </a:lnTo>
                    <a:lnTo>
                      <a:pt x="159" y="8"/>
                    </a:lnTo>
                    <a:lnTo>
                      <a:pt x="39" y="13"/>
                    </a:lnTo>
                    <a:lnTo>
                      <a:pt x="10" y="15"/>
                    </a:lnTo>
                    <a:lnTo>
                      <a:pt x="2" y="17"/>
                    </a:lnTo>
                    <a:lnTo>
                      <a:pt x="0" y="18"/>
                    </a:lnTo>
                    <a:lnTo>
                      <a:pt x="0" y="18"/>
                    </a:lnTo>
                    <a:lnTo>
                      <a:pt x="2" y="20"/>
                    </a:lnTo>
                    <a:lnTo>
                      <a:pt x="10" y="20"/>
                    </a:lnTo>
                    <a:lnTo>
                      <a:pt x="39" y="23"/>
                    </a:lnTo>
                    <a:lnTo>
                      <a:pt x="159" y="28"/>
                    </a:lnTo>
                    <a:lnTo>
                      <a:pt x="363" y="31"/>
                    </a:lnTo>
                    <a:lnTo>
                      <a:pt x="647" y="35"/>
                    </a:lnTo>
                    <a:lnTo>
                      <a:pt x="647" y="35"/>
                    </a:lnTo>
                    <a:lnTo>
                      <a:pt x="681" y="35"/>
                    </a:lnTo>
                    <a:lnTo>
                      <a:pt x="681" y="35"/>
                    </a:lnTo>
                    <a:lnTo>
                      <a:pt x="1213" y="36"/>
                    </a:lnTo>
                    <a:lnTo>
                      <a:pt x="1213" y="36"/>
                    </a:lnTo>
                    <a:lnTo>
                      <a:pt x="1475" y="35"/>
                    </a:lnTo>
                    <a:lnTo>
                      <a:pt x="1475" y="35"/>
                    </a:lnTo>
                    <a:lnTo>
                      <a:pt x="1510" y="35"/>
                    </a:lnTo>
                    <a:lnTo>
                      <a:pt x="1510" y="35"/>
                    </a:lnTo>
                    <a:lnTo>
                      <a:pt x="2303" y="33"/>
                    </a:lnTo>
                    <a:lnTo>
                      <a:pt x="2303" y="33"/>
                    </a:lnTo>
                    <a:lnTo>
                      <a:pt x="2337" y="33"/>
                    </a:lnTo>
                    <a:lnTo>
                      <a:pt x="2337" y="33"/>
                    </a:lnTo>
                    <a:lnTo>
                      <a:pt x="3131" y="30"/>
                    </a:lnTo>
                    <a:lnTo>
                      <a:pt x="3131" y="30"/>
                    </a:lnTo>
                    <a:lnTo>
                      <a:pt x="3166" y="30"/>
                    </a:lnTo>
                    <a:lnTo>
                      <a:pt x="3166" y="30"/>
                    </a:lnTo>
                    <a:lnTo>
                      <a:pt x="3958" y="25"/>
                    </a:lnTo>
                    <a:lnTo>
                      <a:pt x="3958" y="25"/>
                    </a:lnTo>
                    <a:lnTo>
                      <a:pt x="3993" y="25"/>
                    </a:lnTo>
                    <a:lnTo>
                      <a:pt x="3993" y="25"/>
                    </a:lnTo>
                    <a:lnTo>
                      <a:pt x="4272" y="22"/>
                    </a:lnTo>
                    <a:lnTo>
                      <a:pt x="4349" y="20"/>
                    </a:lnTo>
                    <a:lnTo>
                      <a:pt x="4375" y="18"/>
                    </a:lnTo>
                    <a:lnTo>
                      <a:pt x="4375" y="18"/>
                    </a:lnTo>
                    <a:lnTo>
                      <a:pt x="4375" y="18"/>
                    </a:lnTo>
                    <a:lnTo>
                      <a:pt x="4375" y="18"/>
                    </a:lnTo>
                    <a:lnTo>
                      <a:pt x="4349" y="17"/>
                    </a:lnTo>
                    <a:lnTo>
                      <a:pt x="4272" y="15"/>
                    </a:lnTo>
                    <a:lnTo>
                      <a:pt x="3993" y="12"/>
                    </a:lnTo>
                    <a:lnTo>
                      <a:pt x="3993" y="12"/>
                    </a:lnTo>
                    <a:lnTo>
                      <a:pt x="3958" y="12"/>
                    </a:lnTo>
                    <a:lnTo>
                      <a:pt x="3958" y="12"/>
                    </a:lnTo>
                    <a:lnTo>
                      <a:pt x="3166" y="7"/>
                    </a:lnTo>
                    <a:lnTo>
                      <a:pt x="3166" y="7"/>
                    </a:lnTo>
                    <a:lnTo>
                      <a:pt x="3131" y="5"/>
                    </a:lnTo>
                    <a:lnTo>
                      <a:pt x="3131" y="5"/>
                    </a:lnTo>
                    <a:lnTo>
                      <a:pt x="2337" y="4"/>
                    </a:lnTo>
                    <a:lnTo>
                      <a:pt x="2337" y="4"/>
                    </a:lnTo>
                    <a:lnTo>
                      <a:pt x="2303" y="4"/>
                    </a:lnTo>
                    <a:lnTo>
                      <a:pt x="2303" y="4"/>
                    </a:lnTo>
                    <a:lnTo>
                      <a:pt x="1510" y="0"/>
                    </a:lnTo>
                    <a:lnTo>
                      <a:pt x="1510" y="0"/>
                    </a:lnTo>
                    <a:lnTo>
                      <a:pt x="1475" y="0"/>
                    </a:lnTo>
                    <a:lnTo>
                      <a:pt x="1475" y="0"/>
                    </a:lnTo>
                    <a:lnTo>
                      <a:pt x="12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15"/>
              </a:p>
            </p:txBody>
          </p:sp>
        </p:grpSp>
        <p:sp>
          <p:nvSpPr>
            <p:cNvPr id="212" name="TextBox 38"/>
            <p:cNvSpPr txBox="1"/>
            <p:nvPr/>
          </p:nvSpPr>
          <p:spPr>
            <a:xfrm>
              <a:off x="6840894" y="4293634"/>
              <a:ext cx="955718" cy="438152"/>
            </a:xfrm>
            <a:prstGeom prst="rect">
              <a:avLst/>
            </a:prstGeom>
            <a:noFill/>
          </p:spPr>
          <p:txBody>
            <a:bodyPr wrap="none">
              <a:normAutofit fontScale="92500" lnSpcReduction="10000"/>
            </a:bodyPr>
            <a:lstStyle/>
            <a:p>
              <a:r>
                <a:rPr lang="id-ID" sz="1800" b="1">
                  <a:solidFill>
                    <a:schemeClr val="accent1"/>
                  </a:solidFill>
                </a:rPr>
                <a:t>￥123</a:t>
              </a:r>
              <a:endParaRPr lang="id-ID" sz="1800" b="1">
                <a:solidFill>
                  <a:schemeClr val="accent1"/>
                </a:solidFill>
              </a:endParaRPr>
            </a:p>
          </p:txBody>
        </p:sp>
        <p:sp>
          <p:nvSpPr>
            <p:cNvPr id="213" name="TextBox 39"/>
            <p:cNvSpPr txBox="1"/>
            <p:nvPr/>
          </p:nvSpPr>
          <p:spPr>
            <a:xfrm>
              <a:off x="8266993" y="3375995"/>
              <a:ext cx="955718" cy="438152"/>
            </a:xfrm>
            <a:prstGeom prst="rect">
              <a:avLst/>
            </a:prstGeom>
            <a:noFill/>
          </p:spPr>
          <p:txBody>
            <a:bodyPr wrap="none">
              <a:normAutofit fontScale="92500" lnSpcReduction="10000"/>
            </a:bodyPr>
            <a:lstStyle/>
            <a:p>
              <a:r>
                <a:rPr lang="id-ID" sz="1800" b="1">
                  <a:solidFill>
                    <a:schemeClr val="accent2"/>
                  </a:solidFill>
                </a:rPr>
                <a:t>￥234</a:t>
              </a:r>
              <a:endParaRPr lang="id-ID" sz="1800" b="1">
                <a:solidFill>
                  <a:schemeClr val="accent2"/>
                </a:solidFill>
              </a:endParaRPr>
            </a:p>
          </p:txBody>
        </p:sp>
        <p:sp>
          <p:nvSpPr>
            <p:cNvPr id="214" name="TextBox 40"/>
            <p:cNvSpPr txBox="1"/>
            <p:nvPr/>
          </p:nvSpPr>
          <p:spPr>
            <a:xfrm>
              <a:off x="9760068" y="2765382"/>
              <a:ext cx="955718" cy="438152"/>
            </a:xfrm>
            <a:prstGeom prst="rect">
              <a:avLst/>
            </a:prstGeom>
            <a:noFill/>
          </p:spPr>
          <p:txBody>
            <a:bodyPr wrap="none">
              <a:normAutofit fontScale="92500" lnSpcReduction="10000"/>
            </a:bodyPr>
            <a:lstStyle/>
            <a:p>
              <a:r>
                <a:rPr lang="id-ID" sz="1800" b="1">
                  <a:solidFill>
                    <a:schemeClr val="accent4"/>
                  </a:solidFill>
                </a:rPr>
                <a:t>￥345</a:t>
              </a:r>
              <a:endParaRPr lang="id-ID" sz="1800" b="1">
                <a:solidFill>
                  <a:schemeClr val="accent4"/>
                </a:solidFill>
              </a:endParaRPr>
            </a:p>
          </p:txBody>
        </p:sp>
        <p:sp>
          <p:nvSpPr>
            <p:cNvPr id="215" name="Oval 41"/>
            <p:cNvSpPr>
              <a:spLocks noChangeAspect="1"/>
            </p:cNvSpPr>
            <p:nvPr/>
          </p:nvSpPr>
          <p:spPr>
            <a:xfrm rot="5400000">
              <a:off x="7126800" y="4692179"/>
              <a:ext cx="172482" cy="172481"/>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216" name="Oval 42"/>
            <p:cNvSpPr>
              <a:spLocks noChangeAspect="1"/>
            </p:cNvSpPr>
            <p:nvPr/>
          </p:nvSpPr>
          <p:spPr>
            <a:xfrm rot="5400000">
              <a:off x="8624379" y="3783927"/>
              <a:ext cx="172482" cy="172481"/>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217" name="Oval 43"/>
            <p:cNvSpPr>
              <a:spLocks noChangeAspect="1"/>
            </p:cNvSpPr>
            <p:nvPr/>
          </p:nvSpPr>
          <p:spPr>
            <a:xfrm rot="5400000">
              <a:off x="10168858" y="3205486"/>
              <a:ext cx="172482" cy="172481"/>
            </a:xfrm>
            <a:prstGeom prst="ellipse">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grpSp>
      <p:grpSp>
        <p:nvGrpSpPr>
          <p:cNvPr id="229" name="组合 228"/>
          <p:cNvGrpSpPr/>
          <p:nvPr/>
        </p:nvGrpSpPr>
        <p:grpSpPr>
          <a:xfrm>
            <a:off x="1331881" y="1567344"/>
            <a:ext cx="3640070" cy="754634"/>
            <a:chOff x="1002294" y="2088733"/>
            <a:chExt cx="4853426" cy="1006179"/>
          </a:xfrm>
        </p:grpSpPr>
        <p:grpSp>
          <p:nvGrpSpPr>
            <p:cNvPr id="230" name="Group 3"/>
            <p:cNvGrpSpPr>
              <a:grpSpLocks noChangeAspect="1"/>
            </p:cNvGrpSpPr>
            <p:nvPr/>
          </p:nvGrpSpPr>
          <p:grpSpPr>
            <a:xfrm rot="5400000">
              <a:off x="1558438" y="1896578"/>
              <a:ext cx="1006179" cy="1390489"/>
              <a:chOff x="3149600" y="2480384"/>
              <a:chExt cx="1201204" cy="1660005"/>
            </a:xfrm>
          </p:grpSpPr>
          <p:sp>
            <p:nvSpPr>
              <p:cNvPr id="238" name="Isosceles Triangle 4"/>
              <p:cNvSpPr/>
              <p:nvPr/>
            </p:nvSpPr>
            <p:spPr>
              <a:xfrm flipV="1">
                <a:off x="3149600" y="3200460"/>
                <a:ext cx="1201204" cy="939929"/>
              </a:xfrm>
              <a:prstGeom prst="triangle">
                <a:avLst/>
              </a:prstGeom>
              <a:gradFill>
                <a:gsLst>
                  <a:gs pos="0">
                    <a:schemeClr val="accent1"/>
                  </a:gs>
                  <a:gs pos="100000">
                    <a:srgbClr val="EEECE1">
                      <a:lumMod val="90000"/>
                      <a:alpha val="0"/>
                    </a:srgbClr>
                  </a:gs>
                </a:gsLst>
                <a:lin ang="5400000" scaled="0"/>
              </a:gradFill>
              <a:ln w="25400" cap="flat" cmpd="sng" algn="ctr">
                <a:noFill/>
                <a:prstDash val="solid"/>
              </a:ln>
              <a:effectLst/>
            </p:spPr>
            <p:txBody>
              <a:bodyPr anchor="ctr"/>
              <a:lstStyle/>
              <a:p>
                <a:pPr algn="ctr"/>
                <a:endParaRPr sz="1015"/>
              </a:p>
            </p:txBody>
          </p:sp>
          <p:sp>
            <p:nvSpPr>
              <p:cNvPr id="239" name="Rectangle 5"/>
              <p:cNvSpPr/>
              <p:nvPr/>
            </p:nvSpPr>
            <p:spPr>
              <a:xfrm>
                <a:off x="3630724" y="2480384"/>
                <a:ext cx="720080" cy="72008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isometricOffAxis2Top">
                  <a:rot lat="19390492" lon="18812960" rev="21592508"/>
                </a:camera>
                <a:lightRig rig="chilly" dir="t">
                  <a:rot lat="0" lon="0" rev="600000"/>
                </a:lightRig>
              </a:scene3d>
              <a:sp3d extrusionH="666750"/>
            </p:spPr>
            <p:txBody>
              <a:bodyPr anchor="ctr"/>
              <a:lstStyle/>
              <a:p>
                <a:pPr algn="ctr"/>
                <a:endParaRPr sz="1015"/>
              </a:p>
            </p:txBody>
          </p:sp>
        </p:grpSp>
        <p:sp>
          <p:nvSpPr>
            <p:cNvPr id="231" name="Oval 17"/>
            <p:cNvSpPr>
              <a:spLocks noChangeAspect="1"/>
            </p:cNvSpPr>
            <p:nvPr/>
          </p:nvSpPr>
          <p:spPr>
            <a:xfrm rot="5400000">
              <a:off x="1002293" y="2431822"/>
              <a:ext cx="325809" cy="325808"/>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grpSp>
          <p:nvGrpSpPr>
            <p:cNvPr id="232" name="Group 44"/>
            <p:cNvGrpSpPr/>
            <p:nvPr/>
          </p:nvGrpSpPr>
          <p:grpSpPr>
            <a:xfrm>
              <a:off x="2366753" y="2227404"/>
              <a:ext cx="176868" cy="254197"/>
              <a:chOff x="-1588" y="-3175"/>
              <a:chExt cx="341313" cy="490538"/>
            </a:xfrm>
            <a:solidFill>
              <a:schemeClr val="bg1"/>
            </a:solidFill>
          </p:grpSpPr>
          <p:sp>
            <p:nvSpPr>
              <p:cNvPr id="236" name="Freeform: Shape 45"/>
              <p:cNvSpPr/>
              <p:nvPr/>
            </p:nvSpPr>
            <p:spPr bwMode="auto">
              <a:xfrm>
                <a:off x="-1588" y="-3175"/>
                <a:ext cx="341313" cy="490538"/>
              </a:xfrm>
              <a:custGeom>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15"/>
              </a:p>
            </p:txBody>
          </p:sp>
          <p:sp>
            <p:nvSpPr>
              <p:cNvPr id="237" name="Freeform: Shape 46"/>
              <p:cNvSpPr/>
              <p:nvPr/>
            </p:nvSpPr>
            <p:spPr bwMode="auto">
              <a:xfrm>
                <a:off x="76200" y="73025"/>
                <a:ext cx="101600" cy="100013"/>
              </a:xfrm>
              <a:custGeom>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15"/>
              </a:p>
            </p:txBody>
          </p:sp>
        </p:grpSp>
        <p:grpSp>
          <p:nvGrpSpPr>
            <p:cNvPr id="233" name="组合 232"/>
            <p:cNvGrpSpPr/>
            <p:nvPr/>
          </p:nvGrpSpPr>
          <p:grpSpPr>
            <a:xfrm>
              <a:off x="2951644" y="2174792"/>
              <a:ext cx="2904076" cy="865593"/>
              <a:chOff x="7483989" y="3433235"/>
              <a:chExt cx="2904076" cy="865593"/>
            </a:xfrm>
          </p:grpSpPr>
          <p:sp>
            <p:nvSpPr>
              <p:cNvPr id="234" name="矩形 233"/>
              <p:cNvSpPr/>
              <p:nvPr/>
            </p:nvSpPr>
            <p:spPr>
              <a:xfrm>
                <a:off x="7483990" y="3732519"/>
                <a:ext cx="2904075"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235" name="矩形 234"/>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grpSp>
        <p:nvGrpSpPr>
          <p:cNvPr id="240" name="组合 239"/>
          <p:cNvGrpSpPr/>
          <p:nvPr/>
        </p:nvGrpSpPr>
        <p:grpSpPr>
          <a:xfrm>
            <a:off x="1331640" y="2465500"/>
            <a:ext cx="3640312" cy="754634"/>
            <a:chOff x="1001971" y="3286274"/>
            <a:chExt cx="4853749" cy="1006179"/>
          </a:xfrm>
        </p:grpSpPr>
        <p:grpSp>
          <p:nvGrpSpPr>
            <p:cNvPr id="241" name="Group 6"/>
            <p:cNvGrpSpPr>
              <a:grpSpLocks noChangeAspect="1"/>
            </p:cNvGrpSpPr>
            <p:nvPr/>
          </p:nvGrpSpPr>
          <p:grpSpPr>
            <a:xfrm rot="5400000">
              <a:off x="1558438" y="3094119"/>
              <a:ext cx="1006179" cy="1390489"/>
              <a:chOff x="3149600" y="2480384"/>
              <a:chExt cx="1201204" cy="1660005"/>
            </a:xfrm>
          </p:grpSpPr>
          <p:sp>
            <p:nvSpPr>
              <p:cNvPr id="257" name="Isosceles Triangle 7"/>
              <p:cNvSpPr/>
              <p:nvPr/>
            </p:nvSpPr>
            <p:spPr>
              <a:xfrm flipV="1">
                <a:off x="3149600" y="3200460"/>
                <a:ext cx="1201204" cy="939929"/>
              </a:xfrm>
              <a:prstGeom prst="triangle">
                <a:avLst/>
              </a:prstGeom>
              <a:gradFill>
                <a:gsLst>
                  <a:gs pos="0">
                    <a:schemeClr val="accent2"/>
                  </a:gs>
                  <a:gs pos="100000">
                    <a:srgbClr val="EEECE1">
                      <a:lumMod val="90000"/>
                      <a:alpha val="0"/>
                    </a:srgbClr>
                  </a:gs>
                </a:gsLst>
                <a:lin ang="5400000" scaled="0"/>
              </a:gradFill>
              <a:ln w="25400" cap="flat" cmpd="sng" algn="ctr">
                <a:noFill/>
                <a:prstDash val="solid"/>
              </a:ln>
              <a:effectLst/>
            </p:spPr>
            <p:txBody>
              <a:bodyPr anchor="ctr"/>
              <a:lstStyle/>
              <a:p>
                <a:pPr algn="ctr"/>
                <a:endParaRPr sz="1015"/>
              </a:p>
            </p:txBody>
          </p:sp>
          <p:sp>
            <p:nvSpPr>
              <p:cNvPr id="258" name="Rectangle 8"/>
              <p:cNvSpPr/>
              <p:nvPr/>
            </p:nvSpPr>
            <p:spPr>
              <a:xfrm>
                <a:off x="3630724" y="2480384"/>
                <a:ext cx="720080" cy="72008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isometricOffAxis2Top">
                  <a:rot lat="19390492" lon="18812960" rev="21592508"/>
                </a:camera>
                <a:lightRig rig="chilly" dir="t">
                  <a:rot lat="0" lon="0" rev="600000"/>
                </a:lightRig>
              </a:scene3d>
              <a:sp3d extrusionH="666750"/>
            </p:spPr>
            <p:txBody>
              <a:bodyPr anchor="ctr"/>
              <a:lstStyle/>
              <a:p>
                <a:pPr algn="ctr"/>
                <a:endParaRPr sz="1015"/>
              </a:p>
            </p:txBody>
          </p:sp>
        </p:grpSp>
        <p:sp>
          <p:nvSpPr>
            <p:cNvPr id="242" name="Oval 18"/>
            <p:cNvSpPr>
              <a:spLocks noChangeAspect="1"/>
            </p:cNvSpPr>
            <p:nvPr/>
          </p:nvSpPr>
          <p:spPr>
            <a:xfrm rot="5400000">
              <a:off x="1001970" y="3623898"/>
              <a:ext cx="325809" cy="325808"/>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grpSp>
          <p:nvGrpSpPr>
            <p:cNvPr id="243" name="Group 47"/>
            <p:cNvGrpSpPr/>
            <p:nvPr/>
          </p:nvGrpSpPr>
          <p:grpSpPr>
            <a:xfrm>
              <a:off x="2343482" y="3436114"/>
              <a:ext cx="232461" cy="232460"/>
              <a:chOff x="9526" y="4763"/>
              <a:chExt cx="490538" cy="490537"/>
            </a:xfrm>
            <a:solidFill>
              <a:schemeClr val="bg1"/>
            </a:solidFill>
          </p:grpSpPr>
          <p:sp>
            <p:nvSpPr>
              <p:cNvPr id="247" name="Freeform: Shape 48"/>
              <p:cNvSpPr/>
              <p:nvPr/>
            </p:nvSpPr>
            <p:spPr bwMode="auto">
              <a:xfrm>
                <a:off x="9526" y="4763"/>
                <a:ext cx="490538" cy="490537"/>
              </a:xfrm>
              <a:custGeom>
                <a:gdLst>
                  <a:gd name="T0" fmla="*/ 117 w 128"/>
                  <a:gd name="T1" fmla="*/ 12 h 128"/>
                  <a:gd name="T2" fmla="*/ 100 w 128"/>
                  <a:gd name="T3" fmla="*/ 12 h 128"/>
                  <a:gd name="T4" fmla="*/ 100 w 128"/>
                  <a:gd name="T5" fmla="*/ 4 h 128"/>
                  <a:gd name="T6" fmla="*/ 96 w 128"/>
                  <a:gd name="T7" fmla="*/ 0 h 128"/>
                  <a:gd name="T8" fmla="*/ 92 w 128"/>
                  <a:gd name="T9" fmla="*/ 4 h 128"/>
                  <a:gd name="T10" fmla="*/ 92 w 128"/>
                  <a:gd name="T11" fmla="*/ 12 h 128"/>
                  <a:gd name="T12" fmla="*/ 68 w 128"/>
                  <a:gd name="T13" fmla="*/ 12 h 128"/>
                  <a:gd name="T14" fmla="*/ 68 w 128"/>
                  <a:gd name="T15" fmla="*/ 4 h 128"/>
                  <a:gd name="T16" fmla="*/ 64 w 128"/>
                  <a:gd name="T17" fmla="*/ 0 h 128"/>
                  <a:gd name="T18" fmla="*/ 60 w 128"/>
                  <a:gd name="T19" fmla="*/ 4 h 128"/>
                  <a:gd name="T20" fmla="*/ 60 w 128"/>
                  <a:gd name="T21" fmla="*/ 12 h 128"/>
                  <a:gd name="T22" fmla="*/ 36 w 128"/>
                  <a:gd name="T23" fmla="*/ 12 h 128"/>
                  <a:gd name="T24" fmla="*/ 36 w 128"/>
                  <a:gd name="T25" fmla="*/ 4 h 128"/>
                  <a:gd name="T26" fmla="*/ 32 w 128"/>
                  <a:gd name="T27" fmla="*/ 0 h 128"/>
                  <a:gd name="T28" fmla="*/ 28 w 128"/>
                  <a:gd name="T29" fmla="*/ 4 h 128"/>
                  <a:gd name="T30" fmla="*/ 28 w 128"/>
                  <a:gd name="T31" fmla="*/ 12 h 128"/>
                  <a:gd name="T32" fmla="*/ 11 w 128"/>
                  <a:gd name="T33" fmla="*/ 12 h 128"/>
                  <a:gd name="T34" fmla="*/ 0 w 128"/>
                  <a:gd name="T35" fmla="*/ 23 h 128"/>
                  <a:gd name="T36" fmla="*/ 0 w 128"/>
                  <a:gd name="T37" fmla="*/ 117 h 128"/>
                  <a:gd name="T38" fmla="*/ 11 w 128"/>
                  <a:gd name="T39" fmla="*/ 128 h 128"/>
                  <a:gd name="T40" fmla="*/ 117 w 128"/>
                  <a:gd name="T41" fmla="*/ 128 h 128"/>
                  <a:gd name="T42" fmla="*/ 128 w 128"/>
                  <a:gd name="T43" fmla="*/ 117 h 128"/>
                  <a:gd name="T44" fmla="*/ 128 w 128"/>
                  <a:gd name="T45" fmla="*/ 23 h 128"/>
                  <a:gd name="T46" fmla="*/ 117 w 128"/>
                  <a:gd name="T47" fmla="*/ 12 h 128"/>
                  <a:gd name="T48" fmla="*/ 120 w 128"/>
                  <a:gd name="T49" fmla="*/ 117 h 128"/>
                  <a:gd name="T50" fmla="*/ 117 w 128"/>
                  <a:gd name="T51" fmla="*/ 120 h 128"/>
                  <a:gd name="T52" fmla="*/ 11 w 128"/>
                  <a:gd name="T53" fmla="*/ 120 h 128"/>
                  <a:gd name="T54" fmla="*/ 8 w 128"/>
                  <a:gd name="T55" fmla="*/ 117 h 128"/>
                  <a:gd name="T56" fmla="*/ 8 w 128"/>
                  <a:gd name="T57" fmla="*/ 23 h 128"/>
                  <a:gd name="T58" fmla="*/ 11 w 128"/>
                  <a:gd name="T59" fmla="*/ 20 h 128"/>
                  <a:gd name="T60" fmla="*/ 28 w 128"/>
                  <a:gd name="T61" fmla="*/ 20 h 128"/>
                  <a:gd name="T62" fmla="*/ 28 w 128"/>
                  <a:gd name="T63" fmla="*/ 28 h 128"/>
                  <a:gd name="T64" fmla="*/ 32 w 128"/>
                  <a:gd name="T65" fmla="*/ 32 h 128"/>
                  <a:gd name="T66" fmla="*/ 36 w 128"/>
                  <a:gd name="T67" fmla="*/ 28 h 128"/>
                  <a:gd name="T68" fmla="*/ 36 w 128"/>
                  <a:gd name="T69" fmla="*/ 20 h 128"/>
                  <a:gd name="T70" fmla="*/ 60 w 128"/>
                  <a:gd name="T71" fmla="*/ 20 h 128"/>
                  <a:gd name="T72" fmla="*/ 60 w 128"/>
                  <a:gd name="T73" fmla="*/ 28 h 128"/>
                  <a:gd name="T74" fmla="*/ 64 w 128"/>
                  <a:gd name="T75" fmla="*/ 32 h 128"/>
                  <a:gd name="T76" fmla="*/ 68 w 128"/>
                  <a:gd name="T77" fmla="*/ 28 h 128"/>
                  <a:gd name="T78" fmla="*/ 68 w 128"/>
                  <a:gd name="T79" fmla="*/ 20 h 128"/>
                  <a:gd name="T80" fmla="*/ 92 w 128"/>
                  <a:gd name="T81" fmla="*/ 20 h 128"/>
                  <a:gd name="T82" fmla="*/ 92 w 128"/>
                  <a:gd name="T83" fmla="*/ 28 h 128"/>
                  <a:gd name="T84" fmla="*/ 96 w 128"/>
                  <a:gd name="T85" fmla="*/ 32 h 128"/>
                  <a:gd name="T86" fmla="*/ 100 w 128"/>
                  <a:gd name="T87" fmla="*/ 28 h 128"/>
                  <a:gd name="T88" fmla="*/ 100 w 128"/>
                  <a:gd name="T89" fmla="*/ 20 h 128"/>
                  <a:gd name="T90" fmla="*/ 117 w 128"/>
                  <a:gd name="T91" fmla="*/ 20 h 128"/>
                  <a:gd name="T92" fmla="*/ 120 w 128"/>
                  <a:gd name="T93" fmla="*/ 23 h 128"/>
                  <a:gd name="T94" fmla="*/ 120 w 128"/>
                  <a:gd name="T95" fmla="*/ 117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8">
                    <a:moveTo>
                      <a:pt x="117" y="12"/>
                    </a:moveTo>
                    <a:cubicBezTo>
                      <a:pt x="100" y="12"/>
                      <a:pt x="100" y="12"/>
                      <a:pt x="100" y="12"/>
                    </a:cubicBezTo>
                    <a:cubicBezTo>
                      <a:pt x="100" y="4"/>
                      <a:pt x="100" y="4"/>
                      <a:pt x="100" y="4"/>
                    </a:cubicBezTo>
                    <a:cubicBezTo>
                      <a:pt x="100" y="2"/>
                      <a:pt x="98" y="0"/>
                      <a:pt x="96" y="0"/>
                    </a:cubicBezTo>
                    <a:cubicBezTo>
                      <a:pt x="94" y="0"/>
                      <a:pt x="92" y="2"/>
                      <a:pt x="92" y="4"/>
                    </a:cubicBezTo>
                    <a:cubicBezTo>
                      <a:pt x="92" y="12"/>
                      <a:pt x="92" y="12"/>
                      <a:pt x="92" y="12"/>
                    </a:cubicBezTo>
                    <a:cubicBezTo>
                      <a:pt x="68" y="12"/>
                      <a:pt x="68" y="12"/>
                      <a:pt x="68" y="12"/>
                    </a:cubicBezTo>
                    <a:cubicBezTo>
                      <a:pt x="68" y="4"/>
                      <a:pt x="68" y="4"/>
                      <a:pt x="68" y="4"/>
                    </a:cubicBezTo>
                    <a:cubicBezTo>
                      <a:pt x="68" y="2"/>
                      <a:pt x="66" y="0"/>
                      <a:pt x="64" y="0"/>
                    </a:cubicBezTo>
                    <a:cubicBezTo>
                      <a:pt x="62" y="0"/>
                      <a:pt x="60" y="2"/>
                      <a:pt x="60" y="4"/>
                    </a:cubicBezTo>
                    <a:cubicBezTo>
                      <a:pt x="60" y="12"/>
                      <a:pt x="60" y="12"/>
                      <a:pt x="60" y="12"/>
                    </a:cubicBezTo>
                    <a:cubicBezTo>
                      <a:pt x="36" y="12"/>
                      <a:pt x="36" y="12"/>
                      <a:pt x="36" y="12"/>
                    </a:cubicBezTo>
                    <a:cubicBezTo>
                      <a:pt x="36" y="4"/>
                      <a:pt x="36" y="4"/>
                      <a:pt x="36" y="4"/>
                    </a:cubicBezTo>
                    <a:cubicBezTo>
                      <a:pt x="36" y="2"/>
                      <a:pt x="34" y="0"/>
                      <a:pt x="32" y="0"/>
                    </a:cubicBezTo>
                    <a:cubicBezTo>
                      <a:pt x="30" y="0"/>
                      <a:pt x="28" y="2"/>
                      <a:pt x="28" y="4"/>
                    </a:cubicBezTo>
                    <a:cubicBezTo>
                      <a:pt x="28" y="12"/>
                      <a:pt x="28" y="12"/>
                      <a:pt x="28" y="12"/>
                    </a:cubicBezTo>
                    <a:cubicBezTo>
                      <a:pt x="11" y="12"/>
                      <a:pt x="11" y="12"/>
                      <a:pt x="11" y="12"/>
                    </a:cubicBezTo>
                    <a:cubicBezTo>
                      <a:pt x="5" y="12"/>
                      <a:pt x="0" y="17"/>
                      <a:pt x="0" y="23"/>
                    </a:cubicBezTo>
                    <a:cubicBezTo>
                      <a:pt x="0" y="117"/>
                      <a:pt x="0" y="117"/>
                      <a:pt x="0" y="117"/>
                    </a:cubicBezTo>
                    <a:cubicBezTo>
                      <a:pt x="0" y="123"/>
                      <a:pt x="5" y="128"/>
                      <a:pt x="11" y="128"/>
                    </a:cubicBezTo>
                    <a:cubicBezTo>
                      <a:pt x="117" y="128"/>
                      <a:pt x="117" y="128"/>
                      <a:pt x="117" y="128"/>
                    </a:cubicBezTo>
                    <a:cubicBezTo>
                      <a:pt x="123" y="128"/>
                      <a:pt x="128" y="123"/>
                      <a:pt x="128" y="117"/>
                    </a:cubicBezTo>
                    <a:cubicBezTo>
                      <a:pt x="128" y="23"/>
                      <a:pt x="128" y="23"/>
                      <a:pt x="128" y="23"/>
                    </a:cubicBezTo>
                    <a:cubicBezTo>
                      <a:pt x="128" y="17"/>
                      <a:pt x="123" y="12"/>
                      <a:pt x="117" y="12"/>
                    </a:cubicBezTo>
                    <a:close/>
                    <a:moveTo>
                      <a:pt x="120" y="117"/>
                    </a:moveTo>
                    <a:cubicBezTo>
                      <a:pt x="120" y="119"/>
                      <a:pt x="119" y="120"/>
                      <a:pt x="117" y="120"/>
                    </a:cubicBezTo>
                    <a:cubicBezTo>
                      <a:pt x="11" y="120"/>
                      <a:pt x="11" y="120"/>
                      <a:pt x="11" y="120"/>
                    </a:cubicBezTo>
                    <a:cubicBezTo>
                      <a:pt x="9" y="120"/>
                      <a:pt x="8" y="119"/>
                      <a:pt x="8" y="117"/>
                    </a:cubicBezTo>
                    <a:cubicBezTo>
                      <a:pt x="8" y="23"/>
                      <a:pt x="8" y="23"/>
                      <a:pt x="8" y="23"/>
                    </a:cubicBezTo>
                    <a:cubicBezTo>
                      <a:pt x="8" y="21"/>
                      <a:pt x="9" y="20"/>
                      <a:pt x="11" y="20"/>
                    </a:cubicBezTo>
                    <a:cubicBezTo>
                      <a:pt x="28" y="20"/>
                      <a:pt x="28" y="20"/>
                      <a:pt x="28" y="20"/>
                    </a:cubicBezTo>
                    <a:cubicBezTo>
                      <a:pt x="28" y="28"/>
                      <a:pt x="28" y="28"/>
                      <a:pt x="28" y="28"/>
                    </a:cubicBezTo>
                    <a:cubicBezTo>
                      <a:pt x="28" y="30"/>
                      <a:pt x="30" y="32"/>
                      <a:pt x="32" y="32"/>
                    </a:cubicBezTo>
                    <a:cubicBezTo>
                      <a:pt x="34" y="32"/>
                      <a:pt x="36" y="30"/>
                      <a:pt x="36" y="28"/>
                    </a:cubicBezTo>
                    <a:cubicBezTo>
                      <a:pt x="36" y="20"/>
                      <a:pt x="36" y="20"/>
                      <a:pt x="36" y="20"/>
                    </a:cubicBezTo>
                    <a:cubicBezTo>
                      <a:pt x="60" y="20"/>
                      <a:pt x="60" y="20"/>
                      <a:pt x="60" y="20"/>
                    </a:cubicBezTo>
                    <a:cubicBezTo>
                      <a:pt x="60" y="28"/>
                      <a:pt x="60" y="28"/>
                      <a:pt x="60" y="28"/>
                    </a:cubicBezTo>
                    <a:cubicBezTo>
                      <a:pt x="60" y="30"/>
                      <a:pt x="62" y="32"/>
                      <a:pt x="64" y="32"/>
                    </a:cubicBezTo>
                    <a:cubicBezTo>
                      <a:pt x="66" y="32"/>
                      <a:pt x="68" y="30"/>
                      <a:pt x="68" y="28"/>
                    </a:cubicBezTo>
                    <a:cubicBezTo>
                      <a:pt x="68" y="20"/>
                      <a:pt x="68" y="20"/>
                      <a:pt x="68" y="20"/>
                    </a:cubicBezTo>
                    <a:cubicBezTo>
                      <a:pt x="92" y="20"/>
                      <a:pt x="92" y="20"/>
                      <a:pt x="92" y="20"/>
                    </a:cubicBezTo>
                    <a:cubicBezTo>
                      <a:pt x="92" y="28"/>
                      <a:pt x="92" y="28"/>
                      <a:pt x="92" y="28"/>
                    </a:cubicBezTo>
                    <a:cubicBezTo>
                      <a:pt x="92" y="30"/>
                      <a:pt x="94" y="32"/>
                      <a:pt x="96" y="32"/>
                    </a:cubicBezTo>
                    <a:cubicBezTo>
                      <a:pt x="98" y="32"/>
                      <a:pt x="100" y="30"/>
                      <a:pt x="100" y="28"/>
                    </a:cubicBezTo>
                    <a:cubicBezTo>
                      <a:pt x="100" y="20"/>
                      <a:pt x="100" y="20"/>
                      <a:pt x="100" y="20"/>
                    </a:cubicBezTo>
                    <a:cubicBezTo>
                      <a:pt x="117" y="20"/>
                      <a:pt x="117" y="20"/>
                      <a:pt x="117" y="20"/>
                    </a:cubicBezTo>
                    <a:cubicBezTo>
                      <a:pt x="119" y="20"/>
                      <a:pt x="120" y="21"/>
                      <a:pt x="120" y="23"/>
                    </a:cubicBezTo>
                    <a:lnTo>
                      <a:pt x="12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015"/>
              </a:p>
            </p:txBody>
          </p:sp>
          <p:sp>
            <p:nvSpPr>
              <p:cNvPr id="248" name="Rectangle 49"/>
              <p:cNvSpPr/>
              <p:nvPr/>
            </p:nvSpPr>
            <p:spPr bwMode="auto">
              <a:xfrm>
                <a:off x="115888" y="188913"/>
                <a:ext cx="61913" cy="46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15"/>
              </a:p>
            </p:txBody>
          </p:sp>
          <p:sp>
            <p:nvSpPr>
              <p:cNvPr id="249" name="Rectangle 50"/>
              <p:cNvSpPr/>
              <p:nvPr/>
            </p:nvSpPr>
            <p:spPr bwMode="auto">
              <a:xfrm>
                <a:off x="115888" y="265113"/>
                <a:ext cx="61913" cy="46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15"/>
              </a:p>
            </p:txBody>
          </p:sp>
          <p:sp>
            <p:nvSpPr>
              <p:cNvPr id="250" name="Rectangle 51"/>
              <p:cNvSpPr/>
              <p:nvPr/>
            </p:nvSpPr>
            <p:spPr bwMode="auto">
              <a:xfrm>
                <a:off x="115888" y="342900"/>
                <a:ext cx="61913"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15"/>
              </a:p>
            </p:txBody>
          </p:sp>
          <p:sp>
            <p:nvSpPr>
              <p:cNvPr id="251" name="Rectangle 52"/>
              <p:cNvSpPr/>
              <p:nvPr/>
            </p:nvSpPr>
            <p:spPr bwMode="auto">
              <a:xfrm>
                <a:off x="223838" y="342900"/>
                <a:ext cx="61913"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15"/>
              </a:p>
            </p:txBody>
          </p:sp>
          <p:sp>
            <p:nvSpPr>
              <p:cNvPr id="252" name="Rectangle 53"/>
              <p:cNvSpPr/>
              <p:nvPr/>
            </p:nvSpPr>
            <p:spPr bwMode="auto">
              <a:xfrm>
                <a:off x="223838" y="265113"/>
                <a:ext cx="61913" cy="46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15"/>
              </a:p>
            </p:txBody>
          </p:sp>
          <p:sp>
            <p:nvSpPr>
              <p:cNvPr id="253" name="Rectangle 54"/>
              <p:cNvSpPr/>
              <p:nvPr/>
            </p:nvSpPr>
            <p:spPr bwMode="auto">
              <a:xfrm>
                <a:off x="223838" y="188913"/>
                <a:ext cx="61913" cy="46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15"/>
              </a:p>
            </p:txBody>
          </p:sp>
          <p:sp>
            <p:nvSpPr>
              <p:cNvPr id="254" name="Rectangle 55"/>
              <p:cNvSpPr/>
              <p:nvPr/>
            </p:nvSpPr>
            <p:spPr bwMode="auto">
              <a:xfrm>
                <a:off x="331788" y="342900"/>
                <a:ext cx="60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15"/>
              </a:p>
            </p:txBody>
          </p:sp>
          <p:sp>
            <p:nvSpPr>
              <p:cNvPr id="255" name="Rectangle 56"/>
              <p:cNvSpPr/>
              <p:nvPr/>
            </p:nvSpPr>
            <p:spPr bwMode="auto">
              <a:xfrm>
                <a:off x="331788" y="265113"/>
                <a:ext cx="60325" cy="46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15"/>
              </a:p>
            </p:txBody>
          </p:sp>
          <p:sp>
            <p:nvSpPr>
              <p:cNvPr id="256" name="Rectangle 57"/>
              <p:cNvSpPr/>
              <p:nvPr/>
            </p:nvSpPr>
            <p:spPr bwMode="auto">
              <a:xfrm>
                <a:off x="331788" y="188913"/>
                <a:ext cx="60325" cy="46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015"/>
              </a:p>
            </p:txBody>
          </p:sp>
        </p:grpSp>
        <p:grpSp>
          <p:nvGrpSpPr>
            <p:cNvPr id="244" name="组合 243"/>
            <p:cNvGrpSpPr/>
            <p:nvPr/>
          </p:nvGrpSpPr>
          <p:grpSpPr>
            <a:xfrm>
              <a:off x="2951644" y="3365844"/>
              <a:ext cx="2904076" cy="865593"/>
              <a:chOff x="7483989" y="3433235"/>
              <a:chExt cx="2904076" cy="865593"/>
            </a:xfrm>
          </p:grpSpPr>
          <p:sp>
            <p:nvSpPr>
              <p:cNvPr id="245" name="矩形 244"/>
              <p:cNvSpPr/>
              <p:nvPr/>
            </p:nvSpPr>
            <p:spPr>
              <a:xfrm>
                <a:off x="7483990" y="3732519"/>
                <a:ext cx="2904075"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246" name="矩形 245"/>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grpSp>
        <p:nvGrpSpPr>
          <p:cNvPr id="259" name="组合 258"/>
          <p:cNvGrpSpPr/>
          <p:nvPr/>
        </p:nvGrpSpPr>
        <p:grpSpPr>
          <a:xfrm>
            <a:off x="1331881" y="3363656"/>
            <a:ext cx="3640070" cy="754634"/>
            <a:chOff x="1002294" y="4483815"/>
            <a:chExt cx="4853426" cy="1006179"/>
          </a:xfrm>
        </p:grpSpPr>
        <p:grpSp>
          <p:nvGrpSpPr>
            <p:cNvPr id="260" name="Group 9"/>
            <p:cNvGrpSpPr>
              <a:grpSpLocks noChangeAspect="1"/>
            </p:cNvGrpSpPr>
            <p:nvPr/>
          </p:nvGrpSpPr>
          <p:grpSpPr>
            <a:xfrm rot="5400000">
              <a:off x="1558438" y="4291660"/>
              <a:ext cx="1006179" cy="1390489"/>
              <a:chOff x="3149600" y="2480384"/>
              <a:chExt cx="1201204" cy="1660005"/>
            </a:xfrm>
          </p:grpSpPr>
          <p:sp>
            <p:nvSpPr>
              <p:cNvPr id="266" name="Isosceles Triangle 10"/>
              <p:cNvSpPr/>
              <p:nvPr/>
            </p:nvSpPr>
            <p:spPr>
              <a:xfrm flipV="1">
                <a:off x="3149600" y="3200460"/>
                <a:ext cx="1201204" cy="939929"/>
              </a:xfrm>
              <a:prstGeom prst="triangle">
                <a:avLst/>
              </a:prstGeom>
              <a:gradFill>
                <a:gsLst>
                  <a:gs pos="0">
                    <a:schemeClr val="accent4"/>
                  </a:gs>
                  <a:gs pos="100000">
                    <a:srgbClr val="EEECE1">
                      <a:lumMod val="90000"/>
                      <a:alpha val="0"/>
                    </a:srgbClr>
                  </a:gs>
                </a:gsLst>
                <a:lin ang="5400000" scaled="0"/>
              </a:gradFill>
              <a:ln w="25400" cap="flat" cmpd="sng" algn="ctr">
                <a:noFill/>
                <a:prstDash val="solid"/>
              </a:ln>
              <a:effectLst/>
            </p:spPr>
            <p:txBody>
              <a:bodyPr anchor="ctr"/>
              <a:lstStyle/>
              <a:p>
                <a:pPr algn="ctr"/>
                <a:endParaRPr sz="1015"/>
              </a:p>
            </p:txBody>
          </p:sp>
          <p:sp>
            <p:nvSpPr>
              <p:cNvPr id="267" name="Rectangle 11"/>
              <p:cNvSpPr/>
              <p:nvPr/>
            </p:nvSpPr>
            <p:spPr>
              <a:xfrm>
                <a:off x="3630724" y="2480384"/>
                <a:ext cx="720080" cy="72008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a:scene3d>
                <a:camera prst="isometricOffAxis2Top">
                  <a:rot lat="19390492" lon="18812960" rev="21592508"/>
                </a:camera>
                <a:lightRig rig="chilly" dir="t">
                  <a:rot lat="0" lon="0" rev="600000"/>
                </a:lightRig>
              </a:scene3d>
              <a:sp3d extrusionH="666750"/>
            </p:spPr>
            <p:txBody>
              <a:bodyPr anchor="ctr"/>
              <a:lstStyle/>
              <a:p>
                <a:pPr algn="ctr"/>
                <a:endParaRPr sz="1015"/>
              </a:p>
            </p:txBody>
          </p:sp>
        </p:grpSp>
        <p:sp>
          <p:nvSpPr>
            <p:cNvPr id="261" name="Oval 19"/>
            <p:cNvSpPr>
              <a:spLocks noChangeAspect="1"/>
            </p:cNvSpPr>
            <p:nvPr/>
          </p:nvSpPr>
          <p:spPr>
            <a:xfrm rot="5400000">
              <a:off x="1002293" y="4833902"/>
              <a:ext cx="325809" cy="325808"/>
            </a:xfrm>
            <a:prstGeom prst="ellipse">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262" name="Freeform: Shape 58"/>
            <p:cNvSpPr/>
            <p:nvPr/>
          </p:nvSpPr>
          <p:spPr bwMode="auto">
            <a:xfrm>
              <a:off x="2318744" y="4629679"/>
              <a:ext cx="252597" cy="252598"/>
            </a:xfrm>
            <a:custGeom>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p:spPr>
          <p:txBody>
            <a:bodyPr anchor="ctr"/>
            <a:lstStyle/>
            <a:p>
              <a:pPr algn="ctr"/>
              <a:endParaRPr sz="1015"/>
            </a:p>
          </p:txBody>
        </p:sp>
        <p:grpSp>
          <p:nvGrpSpPr>
            <p:cNvPr id="263" name="组合 262"/>
            <p:cNvGrpSpPr/>
            <p:nvPr/>
          </p:nvGrpSpPr>
          <p:grpSpPr>
            <a:xfrm>
              <a:off x="2951644" y="4579398"/>
              <a:ext cx="2904076" cy="865593"/>
              <a:chOff x="7483989" y="3433235"/>
              <a:chExt cx="2904076" cy="865593"/>
            </a:xfrm>
          </p:grpSpPr>
          <p:sp>
            <p:nvSpPr>
              <p:cNvPr id="264" name="矩形 263"/>
              <p:cNvSpPr/>
              <p:nvPr/>
            </p:nvSpPr>
            <p:spPr>
              <a:xfrm>
                <a:off x="7483990" y="3732519"/>
                <a:ext cx="2904075"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265" name="矩形 264"/>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p:tgtEl>
                                          <p:spTgt spid="229"/>
                                        </p:tgtEl>
                                        <p:attrNameLst>
                                          <p:attrName>ppt_x</p:attrName>
                                        </p:attrNameLst>
                                      </p:cBhvr>
                                      <p:tavLst>
                                        <p:tav tm="0">
                                          <p:val>
                                            <p:strVal val="#ppt_x-#ppt_w*1.125000"/>
                                          </p:val>
                                        </p:tav>
                                        <p:tav tm="100000">
                                          <p:val>
                                            <p:strVal val="#ppt_x"/>
                                          </p:val>
                                        </p:tav>
                                      </p:tavLst>
                                    </p:anim>
                                    <p:animEffect transition="in" filter="wipe(right)">
                                      <p:cBhvr>
                                        <p:cTn id="8" dur="500"/>
                                        <p:tgtEl>
                                          <p:spTgt spid="229"/>
                                        </p:tgtEl>
                                      </p:cBhvr>
                                    </p:animEffect>
                                  </p:childTnLst>
                                </p:cTn>
                              </p:par>
                            </p:childTnLst>
                          </p:cTn>
                        </p:par>
                        <p:par>
                          <p:cTn id="9" fill="hold" nodeType="afterGroup">
                            <p:stCondLst>
                              <p:cond delay="500"/>
                            </p:stCondLst>
                            <p:childTnLst>
                              <p:par>
                                <p:cTn id="10" presetID="12" presetClass="entr" presetSubtype="8" fill="hold" nodeType="afterEffect">
                                  <p:stCondLst>
                                    <p:cond delay="0"/>
                                  </p:stCondLst>
                                  <p:childTnLst>
                                    <p:set>
                                      <p:cBhvr>
                                        <p:cTn id="11" dur="1" fill="hold">
                                          <p:stCondLst>
                                            <p:cond delay="0"/>
                                          </p:stCondLst>
                                        </p:cTn>
                                        <p:tgtEl>
                                          <p:spTgt spid="240"/>
                                        </p:tgtEl>
                                        <p:attrNameLst>
                                          <p:attrName>style.visibility</p:attrName>
                                        </p:attrNameLst>
                                      </p:cBhvr>
                                      <p:to>
                                        <p:strVal val="visible"/>
                                      </p:to>
                                    </p:set>
                                    <p:anim calcmode="lin" valueType="num">
                                      <p:cBhvr additive="base">
                                        <p:cTn id="12" dur="500"/>
                                        <p:tgtEl>
                                          <p:spTgt spid="240"/>
                                        </p:tgtEl>
                                        <p:attrNameLst>
                                          <p:attrName>ppt_x</p:attrName>
                                        </p:attrNameLst>
                                      </p:cBhvr>
                                      <p:tavLst>
                                        <p:tav tm="0">
                                          <p:val>
                                            <p:strVal val="#ppt_x-#ppt_w*1.125000"/>
                                          </p:val>
                                        </p:tav>
                                        <p:tav tm="100000">
                                          <p:val>
                                            <p:strVal val="#ppt_x"/>
                                          </p:val>
                                        </p:tav>
                                      </p:tavLst>
                                    </p:anim>
                                    <p:animEffect transition="in" filter="wipe(right)">
                                      <p:cBhvr>
                                        <p:cTn id="13" dur="500"/>
                                        <p:tgtEl>
                                          <p:spTgt spid="240"/>
                                        </p:tgtEl>
                                      </p:cBhvr>
                                    </p:animEffect>
                                  </p:childTnLst>
                                </p:cTn>
                              </p:par>
                            </p:childTnLst>
                          </p:cTn>
                        </p:par>
                        <p:par>
                          <p:cTn id="14" fill="hold" nodeType="afterGroup">
                            <p:stCondLst>
                              <p:cond delay="1000"/>
                            </p:stCondLst>
                            <p:childTnLst>
                              <p:par>
                                <p:cTn id="15" presetID="12" presetClass="entr" presetSubtype="8" fill="hold" nodeType="afterEffect">
                                  <p:stCondLst>
                                    <p:cond delay="0"/>
                                  </p:stCondLst>
                                  <p:childTnLst>
                                    <p:set>
                                      <p:cBhvr>
                                        <p:cTn id="16" dur="1" fill="hold">
                                          <p:stCondLst>
                                            <p:cond delay="0"/>
                                          </p:stCondLst>
                                        </p:cTn>
                                        <p:tgtEl>
                                          <p:spTgt spid="259"/>
                                        </p:tgtEl>
                                        <p:attrNameLst>
                                          <p:attrName>style.visibility</p:attrName>
                                        </p:attrNameLst>
                                      </p:cBhvr>
                                      <p:to>
                                        <p:strVal val="visible"/>
                                      </p:to>
                                    </p:set>
                                    <p:anim calcmode="lin" valueType="num">
                                      <p:cBhvr additive="base">
                                        <p:cTn id="17" dur="500"/>
                                        <p:tgtEl>
                                          <p:spTgt spid="259"/>
                                        </p:tgtEl>
                                        <p:attrNameLst>
                                          <p:attrName>ppt_x</p:attrName>
                                        </p:attrNameLst>
                                      </p:cBhvr>
                                      <p:tavLst>
                                        <p:tav tm="0">
                                          <p:val>
                                            <p:strVal val="#ppt_x-#ppt_w*1.125000"/>
                                          </p:val>
                                        </p:tav>
                                        <p:tav tm="100000">
                                          <p:val>
                                            <p:strVal val="#ppt_x"/>
                                          </p:val>
                                        </p:tav>
                                      </p:tavLst>
                                    </p:anim>
                                    <p:animEffect transition="in" filter="wipe(right)">
                                      <p:cBhvr>
                                        <p:cTn id="18" dur="500"/>
                                        <p:tgtEl>
                                          <p:spTgt spid="259"/>
                                        </p:tgtEl>
                                      </p:cBhvr>
                                    </p:animEffect>
                                  </p:childTnLst>
                                </p:cTn>
                              </p:par>
                            </p:childTnLst>
                          </p:cTn>
                        </p:par>
                        <p:par>
                          <p:cTn id="19" fill="hold" nodeType="afterGroup">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10"/>
                                        </p:tgtEl>
                                        <p:attrNameLst>
                                          <p:attrName>style.visibility</p:attrName>
                                        </p:attrNameLst>
                                      </p:cBhvr>
                                      <p:to>
                                        <p:strVal val="visible"/>
                                      </p:to>
                                    </p:set>
                                    <p:anim calcmode="lin" valueType="num">
                                      <p:cBhvr>
                                        <p:cTn id="22" dur="500" fill="hold"/>
                                        <p:tgtEl>
                                          <p:spTgt spid="210"/>
                                        </p:tgtEl>
                                        <p:attrNameLst>
                                          <p:attrName>ppt_w</p:attrName>
                                        </p:attrNameLst>
                                      </p:cBhvr>
                                      <p:tavLst>
                                        <p:tav tm="0">
                                          <p:val>
                                            <p:fltVal val="0"/>
                                          </p:val>
                                        </p:tav>
                                        <p:tav tm="100000">
                                          <p:val>
                                            <p:strVal val="#ppt_w"/>
                                          </p:val>
                                        </p:tav>
                                      </p:tavLst>
                                    </p:anim>
                                    <p:anim calcmode="lin" valueType="num">
                                      <p:cBhvr>
                                        <p:cTn id="23" dur="500" fill="hold"/>
                                        <p:tgtEl>
                                          <p:spTgt spid="210"/>
                                        </p:tgtEl>
                                        <p:attrNameLst>
                                          <p:attrName>ppt_h</p:attrName>
                                        </p:attrNameLst>
                                      </p:cBhvr>
                                      <p:tavLst>
                                        <p:tav tm="0">
                                          <p:val>
                                            <p:fltVal val="0"/>
                                          </p:val>
                                        </p:tav>
                                        <p:tav tm="100000">
                                          <p:val>
                                            <p:strVal val="#ppt_h"/>
                                          </p:val>
                                        </p:tav>
                                      </p:tavLst>
                                    </p:anim>
                                    <p:animEffect transition="in" filter="fade">
                                      <p:cBhvr>
                                        <p:cTn id="24"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cs typeface="+mn-ea"/>
                <a:sym typeface="+mn-lt"/>
              </a:rPr>
              <a:t>明年工作计划</a:t>
            </a:r>
            <a:endParaRPr lang="zh-CN" altLang="en-US" sz="1800">
              <a:solidFill>
                <a:schemeClr val="tx1">
                  <a:lumMod val="65000"/>
                  <a:lumOff val="35000"/>
                </a:schemeClr>
              </a:solidFill>
              <a:cs typeface="+mn-ea"/>
              <a:sym typeface="+mn-lt"/>
            </a:endParaRPr>
          </a:p>
        </p:txBody>
      </p:sp>
      <p:sp>
        <p:nvSpPr>
          <p:cNvPr id="48" name="圆角矩形 14"/>
          <p:cNvSpPr/>
          <p:nvPr/>
        </p:nvSpPr>
        <p:spPr>
          <a:xfrm>
            <a:off x="779760" y="3481734"/>
            <a:ext cx="3570685" cy="623888"/>
          </a:xfrm>
          <a:prstGeom prst="roundRect">
            <a:avLst>
              <a:gd name="adj" fmla="val 18655"/>
            </a:avLst>
          </a:prstGeom>
          <a:solidFill>
            <a:srgbClr val="A567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9" name="矩形 16"/>
          <p:cNvSpPr>
            <a:spLocks noChangeArrowheads="1"/>
          </p:cNvSpPr>
          <p:nvPr/>
        </p:nvSpPr>
        <p:spPr bwMode="auto">
          <a:xfrm>
            <a:off x="892870" y="3540076"/>
            <a:ext cx="33099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r>
              <a:rPr lang="zh-CN" altLang="en-US" sz="1350">
                <a:solidFill>
                  <a:schemeClr val="bg1"/>
                </a:solidFill>
                <a:latin typeface="微软雅黑" panose="020b0503020204020204" pitchFamily="34" charset="-122"/>
                <a:ea typeface="微软雅黑" panose="020b0503020204020204" pitchFamily="34" charset="-122"/>
              </a:rPr>
              <a:t>极简主义设计，极致简约风潮流所向，通用设计，完美兼容，打造最实用。</a:t>
            </a: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50" name="圆角矩形 17"/>
          <p:cNvSpPr/>
          <p:nvPr/>
        </p:nvSpPr>
        <p:spPr>
          <a:xfrm>
            <a:off x="786904" y="2514946"/>
            <a:ext cx="3570685" cy="623888"/>
          </a:xfrm>
          <a:prstGeom prst="roundRect">
            <a:avLst>
              <a:gd name="adj" fmla="val 18655"/>
            </a:avLst>
          </a:prstGeom>
          <a:solidFill>
            <a:srgbClr val="25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1" name="矩形 18"/>
          <p:cNvSpPr>
            <a:spLocks noChangeArrowheads="1"/>
          </p:cNvSpPr>
          <p:nvPr/>
        </p:nvSpPr>
        <p:spPr bwMode="auto">
          <a:xfrm>
            <a:off x="907158" y="2562572"/>
            <a:ext cx="331112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r>
              <a:rPr lang="zh-CN" altLang="en-US" sz="1350">
                <a:solidFill>
                  <a:schemeClr val="bg1"/>
                </a:solidFill>
                <a:latin typeface="微软雅黑" panose="020b0503020204020204" pitchFamily="34" charset="-122"/>
                <a:ea typeface="微软雅黑" panose="020b0503020204020204" pitchFamily="34" charset="-122"/>
              </a:rPr>
              <a:t>极简主义设计，极致简约风潮流所向，通用设计，完美兼容，打造最实用。</a:t>
            </a: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52" name="圆角矩形 19"/>
          <p:cNvSpPr/>
          <p:nvPr/>
        </p:nvSpPr>
        <p:spPr>
          <a:xfrm>
            <a:off x="786904" y="1563638"/>
            <a:ext cx="3570685" cy="625078"/>
          </a:xfrm>
          <a:prstGeom prst="roundRect">
            <a:avLst>
              <a:gd name="adj" fmla="val 18655"/>
            </a:avLst>
          </a:prstGeom>
          <a:solidFill>
            <a:srgbClr val="A567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3" name="矩形 20"/>
          <p:cNvSpPr>
            <a:spLocks noChangeArrowheads="1"/>
          </p:cNvSpPr>
          <p:nvPr/>
        </p:nvSpPr>
        <p:spPr bwMode="auto">
          <a:xfrm>
            <a:off x="898822" y="1621978"/>
            <a:ext cx="33099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r>
              <a:rPr lang="zh-CN" altLang="en-US" sz="1350">
                <a:solidFill>
                  <a:schemeClr val="bg1"/>
                </a:solidFill>
                <a:latin typeface="微软雅黑" panose="020b0503020204020204" pitchFamily="34" charset="-122"/>
                <a:ea typeface="微软雅黑" panose="020b0503020204020204" pitchFamily="34" charset="-122"/>
              </a:rPr>
              <a:t>极简主义设计，极致简约风潮流所向，通用设计，完美兼容，打造最实用。</a:t>
            </a: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54" name="圆角矩形 21"/>
          <p:cNvSpPr/>
          <p:nvPr/>
        </p:nvSpPr>
        <p:spPr>
          <a:xfrm>
            <a:off x="4854079" y="3481734"/>
            <a:ext cx="3570685" cy="623888"/>
          </a:xfrm>
          <a:prstGeom prst="roundRect">
            <a:avLst>
              <a:gd name="adj" fmla="val 18655"/>
            </a:avLst>
          </a:prstGeom>
          <a:solidFill>
            <a:srgbClr val="25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5" name="矩形 22"/>
          <p:cNvSpPr>
            <a:spLocks noChangeArrowheads="1"/>
          </p:cNvSpPr>
          <p:nvPr/>
        </p:nvSpPr>
        <p:spPr bwMode="auto">
          <a:xfrm>
            <a:off x="4965997" y="3540076"/>
            <a:ext cx="331112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r>
              <a:rPr lang="zh-CN" altLang="en-US" sz="1350">
                <a:solidFill>
                  <a:schemeClr val="bg1"/>
                </a:solidFill>
                <a:latin typeface="微软雅黑" panose="020b0503020204020204" pitchFamily="34" charset="-122"/>
                <a:ea typeface="微软雅黑" panose="020b0503020204020204" pitchFamily="34" charset="-122"/>
              </a:rPr>
              <a:t>极简主义设计，极致简约风潮流所向，通用设计，完美兼容，打造最实用。</a:t>
            </a: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56" name="圆角矩形 23"/>
          <p:cNvSpPr/>
          <p:nvPr/>
        </p:nvSpPr>
        <p:spPr>
          <a:xfrm>
            <a:off x="4860032" y="2514946"/>
            <a:ext cx="3571875" cy="623888"/>
          </a:xfrm>
          <a:prstGeom prst="roundRect">
            <a:avLst>
              <a:gd name="adj" fmla="val 18655"/>
            </a:avLst>
          </a:prstGeom>
          <a:solidFill>
            <a:srgbClr val="A567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7" name="矩形 24"/>
          <p:cNvSpPr>
            <a:spLocks noChangeArrowheads="1"/>
          </p:cNvSpPr>
          <p:nvPr/>
        </p:nvSpPr>
        <p:spPr bwMode="auto">
          <a:xfrm>
            <a:off x="4981476" y="2562572"/>
            <a:ext cx="33099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r>
              <a:rPr lang="zh-CN" altLang="en-US" sz="1350">
                <a:solidFill>
                  <a:schemeClr val="bg1"/>
                </a:solidFill>
                <a:latin typeface="微软雅黑" panose="020b0503020204020204" pitchFamily="34" charset="-122"/>
                <a:ea typeface="微软雅黑" panose="020b0503020204020204" pitchFamily="34" charset="-122"/>
              </a:rPr>
              <a:t>极简主义设计，极致简约风潮流所向，通用设计，完美兼容，打造最实用。</a:t>
            </a:r>
            <a:endParaRPr lang="zh-CN" altLang="en-US" sz="1350">
              <a:solidFill>
                <a:schemeClr val="bg1"/>
              </a:solidFill>
              <a:latin typeface="微软雅黑" panose="020b0503020204020204" pitchFamily="34" charset="-122"/>
              <a:ea typeface="微软雅黑" panose="020b0503020204020204" pitchFamily="34" charset="-122"/>
            </a:endParaRPr>
          </a:p>
        </p:txBody>
      </p:sp>
      <p:grpSp>
        <p:nvGrpSpPr>
          <p:cNvPr id="58" name="组合 25"/>
          <p:cNvGrpSpPr/>
          <p:nvPr/>
        </p:nvGrpSpPr>
        <p:grpSpPr>
          <a:xfrm>
            <a:off x="4250433" y="2458988"/>
            <a:ext cx="716756" cy="731044"/>
            <a:chOff x="5302498" y="1350023"/>
            <a:chExt cx="954598" cy="974486"/>
          </a:xfrm>
        </p:grpSpPr>
        <p:sp>
          <p:nvSpPr>
            <p:cNvPr id="59" name="Oval 42"/>
            <p:cNvSpPr>
              <a:spLocks noChangeArrowheads="1"/>
            </p:cNvSpPr>
            <p:nvPr/>
          </p:nvSpPr>
          <p:spPr bwMode="auto">
            <a:xfrm>
              <a:off x="5302498" y="1350023"/>
              <a:ext cx="954598" cy="974486"/>
            </a:xfrm>
            <a:prstGeom prst="ellipse">
              <a:avLst/>
            </a:prstGeom>
            <a:solidFill>
              <a:schemeClr val="bg1"/>
            </a:solidFill>
            <a:ln w="77788">
              <a:solidFill>
                <a:srgbClr val="252626"/>
              </a:solidFill>
              <a:miter lim="800000"/>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eaLnBrk="1" hangingPunct="1"/>
              <a:endParaRPr lang="zh-CN" altLang="en-US" sz="1350"/>
            </a:p>
          </p:txBody>
        </p:sp>
        <p:grpSp>
          <p:nvGrpSpPr>
            <p:cNvPr id="60" name="组合 59"/>
            <p:cNvGrpSpPr/>
            <p:nvPr/>
          </p:nvGrpSpPr>
          <p:grpSpPr>
            <a:xfrm>
              <a:off x="5514685" y="1630891"/>
              <a:ext cx="530225" cy="412750"/>
              <a:chOff x="2001838" y="2316163"/>
              <a:chExt cx="530225" cy="412750"/>
            </a:xfrm>
            <a:solidFill>
              <a:srgbClr val="195D54"/>
            </a:solidFill>
          </p:grpSpPr>
          <p:sp>
            <p:nvSpPr>
              <p:cNvPr id="61" name="Freeform 5"/>
              <p:cNvSpPr>
                <a:spLocks noEditPoints="1"/>
              </p:cNvSpPr>
              <p:nvPr/>
            </p:nvSpPr>
            <p:spPr bwMode="auto">
              <a:xfrm>
                <a:off x="2001838" y="2362200"/>
                <a:ext cx="458788" cy="366713"/>
              </a:xfrm>
              <a:custGeom>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rgbClr val="535353"/>
              </a:solidFill>
              <a:ln>
                <a:noFill/>
              </a:ln>
            </p:spPr>
            <p:txBody>
              <a:bodyPr/>
              <a:lstStyle/>
              <a:p>
                <a:pPr>
                  <a:defRPr/>
                </a:pPr>
                <a:endParaRPr lang="zh-CN" altLang="en-US" sz="1350"/>
              </a:p>
            </p:txBody>
          </p:sp>
          <p:sp>
            <p:nvSpPr>
              <p:cNvPr id="62" name="Freeform 6"/>
              <p:cNvSpPr>
                <a:spLocks noEditPoints="1"/>
              </p:cNvSpPr>
              <p:nvPr/>
            </p:nvSpPr>
            <p:spPr bwMode="auto">
              <a:xfrm>
                <a:off x="2105026" y="2524125"/>
                <a:ext cx="179388" cy="161925"/>
              </a:xfrm>
              <a:custGeom>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rgbClr val="535353"/>
              </a:solidFill>
              <a:ln>
                <a:noFill/>
              </a:ln>
            </p:spPr>
            <p:txBody>
              <a:bodyPr/>
              <a:lstStyle/>
              <a:p>
                <a:pPr>
                  <a:defRPr/>
                </a:pPr>
                <a:endParaRPr lang="zh-CN" altLang="en-US" sz="1350"/>
              </a:p>
            </p:txBody>
          </p:sp>
          <p:sp>
            <p:nvSpPr>
              <p:cNvPr id="63" name="Freeform 7"/>
              <p:cNvSpPr/>
              <p:nvPr/>
            </p:nvSpPr>
            <p:spPr bwMode="auto">
              <a:xfrm>
                <a:off x="2344738" y="2378075"/>
                <a:ext cx="96838" cy="104775"/>
              </a:xfrm>
              <a:custGeom>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rgbClr val="535353"/>
              </a:solidFill>
              <a:ln>
                <a:noFill/>
              </a:ln>
            </p:spPr>
            <p:txBody>
              <a:bodyPr/>
              <a:lstStyle/>
              <a:p>
                <a:pPr>
                  <a:defRPr/>
                </a:pPr>
                <a:endParaRPr lang="zh-CN" altLang="en-US" sz="1350"/>
              </a:p>
            </p:txBody>
          </p:sp>
          <p:sp>
            <p:nvSpPr>
              <p:cNvPr id="64" name="Freeform 8"/>
              <p:cNvSpPr/>
              <p:nvPr/>
            </p:nvSpPr>
            <p:spPr bwMode="auto">
              <a:xfrm>
                <a:off x="2325688" y="2316163"/>
                <a:ext cx="206375" cy="193675"/>
              </a:xfrm>
              <a:custGeom>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rgbClr val="535353"/>
              </a:solidFill>
              <a:ln>
                <a:noFill/>
              </a:ln>
            </p:spPr>
            <p:txBody>
              <a:bodyPr/>
              <a:lstStyle/>
              <a:p>
                <a:pPr>
                  <a:defRPr/>
                </a:pPr>
                <a:endParaRPr lang="zh-CN" altLang="en-US" sz="1350"/>
              </a:p>
            </p:txBody>
          </p:sp>
        </p:grpSp>
      </p:grpSp>
      <p:sp>
        <p:nvSpPr>
          <p:cNvPr id="65" name="圆角矩形 32"/>
          <p:cNvSpPr/>
          <p:nvPr/>
        </p:nvSpPr>
        <p:spPr>
          <a:xfrm>
            <a:off x="4860032" y="1563638"/>
            <a:ext cx="3571875" cy="625078"/>
          </a:xfrm>
          <a:prstGeom prst="roundRect">
            <a:avLst>
              <a:gd name="adj" fmla="val 18655"/>
            </a:avLst>
          </a:prstGeom>
          <a:solidFill>
            <a:srgbClr val="25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6" name="矩形 33"/>
          <p:cNvSpPr>
            <a:spLocks noChangeArrowheads="1"/>
          </p:cNvSpPr>
          <p:nvPr/>
        </p:nvSpPr>
        <p:spPr bwMode="auto">
          <a:xfrm>
            <a:off x="4973141" y="1621978"/>
            <a:ext cx="33099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r>
              <a:rPr lang="zh-CN" altLang="en-US" sz="1350">
                <a:solidFill>
                  <a:schemeClr val="bg1"/>
                </a:solidFill>
                <a:latin typeface="微软雅黑" panose="020b0503020204020204" pitchFamily="34" charset="-122"/>
                <a:ea typeface="微软雅黑" panose="020b0503020204020204" pitchFamily="34" charset="-122"/>
              </a:rPr>
              <a:t>极简主义设计，极致简约风潮流所向，通用设计，完美兼容，打造最实用。</a:t>
            </a:r>
            <a:endParaRPr lang="zh-CN" altLang="en-US" sz="1350">
              <a:solidFill>
                <a:schemeClr val="bg1"/>
              </a:solidFill>
              <a:latin typeface="微软雅黑" panose="020b0503020204020204" pitchFamily="34" charset="-122"/>
              <a:ea typeface="微软雅黑" panose="020b0503020204020204" pitchFamily="34" charset="-122"/>
            </a:endParaRPr>
          </a:p>
        </p:txBody>
      </p:sp>
      <p:grpSp>
        <p:nvGrpSpPr>
          <p:cNvPr id="67" name="组合 34"/>
          <p:cNvGrpSpPr/>
          <p:nvPr/>
        </p:nvGrpSpPr>
        <p:grpSpPr>
          <a:xfrm>
            <a:off x="4250433" y="3412678"/>
            <a:ext cx="716756" cy="731044"/>
            <a:chOff x="5286108" y="2366059"/>
            <a:chExt cx="954598" cy="974486"/>
          </a:xfrm>
        </p:grpSpPr>
        <p:sp>
          <p:nvSpPr>
            <p:cNvPr id="68" name="Oval 42"/>
            <p:cNvSpPr>
              <a:spLocks noChangeArrowheads="1"/>
            </p:cNvSpPr>
            <p:nvPr/>
          </p:nvSpPr>
          <p:spPr bwMode="auto">
            <a:xfrm>
              <a:off x="5286108" y="2366059"/>
              <a:ext cx="954598" cy="974486"/>
            </a:xfrm>
            <a:prstGeom prst="ellipse">
              <a:avLst/>
            </a:prstGeom>
            <a:solidFill>
              <a:schemeClr val="bg1"/>
            </a:solidFill>
            <a:ln w="77788">
              <a:solidFill>
                <a:srgbClr val="252626"/>
              </a:solidFill>
              <a:miter lim="800000"/>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eaLnBrk="1" hangingPunct="1"/>
              <a:endParaRPr lang="zh-CN" altLang="en-US" sz="1350"/>
            </a:p>
          </p:txBody>
        </p:sp>
        <p:grpSp>
          <p:nvGrpSpPr>
            <p:cNvPr id="69" name="组合 68"/>
            <p:cNvGrpSpPr/>
            <p:nvPr/>
          </p:nvGrpSpPr>
          <p:grpSpPr>
            <a:xfrm>
              <a:off x="5517345" y="2652484"/>
              <a:ext cx="492125" cy="401637"/>
              <a:chOff x="5849484" y="2344737"/>
              <a:chExt cx="492125" cy="401637"/>
            </a:xfrm>
            <a:solidFill>
              <a:srgbClr val="3E3055"/>
            </a:solidFill>
          </p:grpSpPr>
          <p:sp>
            <p:nvSpPr>
              <p:cNvPr id="70" name="Freeform 24"/>
              <p:cNvSpPr>
                <a:spLocks noEditPoints="1"/>
              </p:cNvSpPr>
              <p:nvPr/>
            </p:nvSpPr>
            <p:spPr bwMode="auto">
              <a:xfrm>
                <a:off x="5849484" y="2344737"/>
                <a:ext cx="349250" cy="320675"/>
              </a:xfrm>
              <a:custGeom>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solidFill>
                <a:srgbClr val="535353"/>
              </a:solidFill>
              <a:ln w="9525">
                <a:noFill/>
                <a:round/>
              </a:ln>
            </p:spPr>
            <p:txBody>
              <a:bodyPr/>
              <a:lstStyle/>
              <a:p>
                <a:pPr>
                  <a:defRPr/>
                </a:pPr>
                <a:endParaRPr lang="zh-CN" altLang="en-US" sz="1350"/>
              </a:p>
            </p:txBody>
          </p:sp>
          <p:sp>
            <p:nvSpPr>
              <p:cNvPr id="71" name="Freeform 25"/>
              <p:cNvSpPr>
                <a:spLocks noEditPoints="1"/>
              </p:cNvSpPr>
              <p:nvPr/>
            </p:nvSpPr>
            <p:spPr bwMode="auto">
              <a:xfrm>
                <a:off x="6046334" y="2476499"/>
                <a:ext cx="295275" cy="269875"/>
              </a:xfrm>
              <a:custGeom>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solidFill>
                <a:srgbClr val="535353"/>
              </a:solidFill>
              <a:ln w="9525">
                <a:noFill/>
                <a:round/>
              </a:ln>
            </p:spPr>
            <p:txBody>
              <a:bodyPr/>
              <a:lstStyle/>
              <a:p>
                <a:pPr>
                  <a:defRPr/>
                </a:pPr>
                <a:endParaRPr lang="zh-CN" altLang="en-US" sz="1350"/>
              </a:p>
            </p:txBody>
          </p:sp>
        </p:grpSp>
      </p:grpSp>
      <p:grpSp>
        <p:nvGrpSpPr>
          <p:cNvPr id="72" name="组合 39"/>
          <p:cNvGrpSpPr/>
          <p:nvPr/>
        </p:nvGrpSpPr>
        <p:grpSpPr>
          <a:xfrm>
            <a:off x="4250433" y="1506488"/>
            <a:ext cx="716756" cy="729853"/>
            <a:chOff x="5539018" y="301915"/>
            <a:chExt cx="954598" cy="974486"/>
          </a:xfrm>
        </p:grpSpPr>
        <p:sp>
          <p:nvSpPr>
            <p:cNvPr id="73" name="Oval 42"/>
            <p:cNvSpPr>
              <a:spLocks noChangeArrowheads="1"/>
            </p:cNvSpPr>
            <p:nvPr/>
          </p:nvSpPr>
          <p:spPr bwMode="auto">
            <a:xfrm>
              <a:off x="5539018" y="301915"/>
              <a:ext cx="954598" cy="974486"/>
            </a:xfrm>
            <a:prstGeom prst="ellipse">
              <a:avLst/>
            </a:prstGeom>
            <a:solidFill>
              <a:schemeClr val="bg1"/>
            </a:solidFill>
            <a:ln w="77788">
              <a:solidFill>
                <a:srgbClr val="252626"/>
              </a:solidFill>
              <a:miter lim="800000"/>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eaLnBrk="1" hangingPunct="1"/>
              <a:endParaRPr lang="zh-CN" altLang="en-US" sz="1350"/>
            </a:p>
          </p:txBody>
        </p:sp>
        <p:sp>
          <p:nvSpPr>
            <p:cNvPr id="74" name="Freeform 20"/>
            <p:cNvSpPr>
              <a:spLocks noEditPoints="1"/>
            </p:cNvSpPr>
            <p:nvPr/>
          </p:nvSpPr>
          <p:spPr bwMode="auto">
            <a:xfrm>
              <a:off x="5795654" y="592308"/>
              <a:ext cx="441325" cy="393700"/>
            </a:xfrm>
            <a:custGeom>
              <a:gdLst>
                <a:gd name="T0" fmla="*/ 2147483646 w 115"/>
                <a:gd name="T1" fmla="*/ 2147483646 h 102"/>
                <a:gd name="T2" fmla="*/ 2147483646 w 115"/>
                <a:gd name="T3" fmla="*/ 2147483646 h 102"/>
                <a:gd name="T4" fmla="*/ 2147483646 w 115"/>
                <a:gd name="T5" fmla="*/ 2147483646 h 102"/>
                <a:gd name="T6" fmla="*/ 2147483646 w 115"/>
                <a:gd name="T7" fmla="*/ 2147483646 h 102"/>
                <a:gd name="T8" fmla="*/ 2147483646 w 115"/>
                <a:gd name="T9" fmla="*/ 2147483646 h 102"/>
                <a:gd name="T10" fmla="*/ 2147483646 w 115"/>
                <a:gd name="T11" fmla="*/ 0 h 102"/>
                <a:gd name="T12" fmla="*/ 2147483646 w 115"/>
                <a:gd name="T13" fmla="*/ 0 h 102"/>
                <a:gd name="T14" fmla="*/ 2147483646 w 115"/>
                <a:gd name="T15" fmla="*/ 2147483646 h 102"/>
                <a:gd name="T16" fmla="*/ 2147483646 w 115"/>
                <a:gd name="T17" fmla="*/ 2147483646 h 102"/>
                <a:gd name="T18" fmla="*/ 2147483646 w 115"/>
                <a:gd name="T19" fmla="*/ 2147483646 h 102"/>
                <a:gd name="T20" fmla="*/ 0 w 115"/>
                <a:gd name="T21" fmla="*/ 2147483646 h 102"/>
                <a:gd name="T22" fmla="*/ 0 w 115"/>
                <a:gd name="T23" fmla="*/ 2147483646 h 102"/>
                <a:gd name="T24" fmla="*/ 2147483646 w 115"/>
                <a:gd name="T25" fmla="*/ 2147483646 h 102"/>
                <a:gd name="T26" fmla="*/ 2147483646 w 115"/>
                <a:gd name="T27" fmla="*/ 2147483646 h 102"/>
                <a:gd name="T28" fmla="*/ 2147483646 w 115"/>
                <a:gd name="T29" fmla="*/ 2147483646 h 102"/>
                <a:gd name="T30" fmla="*/ 2147483646 w 115"/>
                <a:gd name="T31" fmla="*/ 2147483646 h 102"/>
                <a:gd name="T32" fmla="*/ 2147483646 w 115"/>
                <a:gd name="T33" fmla="*/ 2147483646 h 102"/>
                <a:gd name="T34" fmla="*/ 2147483646 w 115"/>
                <a:gd name="T35" fmla="*/ 2147483646 h 102"/>
                <a:gd name="T36" fmla="*/ 2147483646 w 115"/>
                <a:gd name="T37" fmla="*/ 2147483646 h 102"/>
                <a:gd name="T38" fmla="*/ 2147483646 w 115"/>
                <a:gd name="T39" fmla="*/ 2147483646 h 102"/>
                <a:gd name="T40" fmla="*/ 2147483646 w 115"/>
                <a:gd name="T41" fmla="*/ 2147483646 h 102"/>
                <a:gd name="T42" fmla="*/ 2147483646 w 115"/>
                <a:gd name="T43" fmla="*/ 2147483646 h 102"/>
                <a:gd name="T44" fmla="*/ 2147483646 w 115"/>
                <a:gd name="T45" fmla="*/ 2147483646 h 102"/>
                <a:gd name="T46" fmla="*/ 2147483646 w 115"/>
                <a:gd name="T47" fmla="*/ 2147483646 h 102"/>
                <a:gd name="T48" fmla="*/ 2147483646 w 115"/>
                <a:gd name="T49" fmla="*/ 2147483646 h 102"/>
                <a:gd name="T50" fmla="*/ 2147483646 w 115"/>
                <a:gd name="T51" fmla="*/ 2147483646 h 102"/>
                <a:gd name="T52" fmla="*/ 2147483646 w 115"/>
                <a:gd name="T53" fmla="*/ 2147483646 h 102"/>
                <a:gd name="T54" fmla="*/ 2147483646 w 115"/>
                <a:gd name="T55" fmla="*/ 2147483646 h 102"/>
                <a:gd name="T56" fmla="*/ 2147483646 w 115"/>
                <a:gd name="T57" fmla="*/ 2147483646 h 1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5" h="102">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solidFill>
              <a:srgbClr val="5353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gr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childTnLst>
                                </p:cTn>
                              </p:par>
                            </p:childTnLst>
                          </p:cTn>
                        </p:par>
                        <p:par>
                          <p:cTn id="56" fill="hold" nodeType="afterGroup">
                            <p:stCondLst>
                              <p:cond delay="6500"/>
                            </p:stCondLst>
                            <p:childTnLst>
                              <p:par>
                                <p:cTn id="57" presetID="10" presetClass="entr" presetSubtype="0" fill="hold"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animBg="1"/>
      <p:bldP spid="51" grpId="0"/>
      <p:bldP spid="52" grpId="0" animBg="1"/>
      <p:bldP spid="53" grpId="0"/>
      <p:bldP spid="54" grpId="0" animBg="1"/>
      <p:bldP spid="55" grpId="0"/>
      <p:bldP spid="56" grpId="0" animBg="1"/>
      <p:bldP spid="57" grpId="0"/>
      <p:bldP spid="65" grpId="0" animBg="1"/>
      <p:bldP spid="6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89" name="组合 188"/>
          <p:cNvGrpSpPr/>
          <p:nvPr/>
        </p:nvGrpSpPr>
        <p:grpSpPr>
          <a:xfrm>
            <a:off x="3497643" y="2537479"/>
            <a:ext cx="2282775" cy="1735412"/>
            <a:chOff x="3497643" y="2537479"/>
            <a:chExt cx="2282775" cy="1735412"/>
          </a:xfrm>
        </p:grpSpPr>
        <p:grpSp>
          <p:nvGrpSpPr>
            <p:cNvPr id="4" name="Group 3"/>
            <p:cNvGrpSpPr/>
            <p:nvPr/>
          </p:nvGrpSpPr>
          <p:grpSpPr>
            <a:xfrm rot="19385170">
              <a:off x="4341892" y="2586507"/>
              <a:ext cx="153388" cy="220155"/>
              <a:chOff x="18561758" y="2385889"/>
              <a:chExt cx="2160750" cy="3102509"/>
            </a:xfrm>
          </p:grpSpPr>
          <p:sp>
            <p:nvSpPr>
              <p:cNvPr id="164" name="Freeform: Shape 4"/>
              <p:cNvSpPr/>
              <p:nvPr/>
            </p:nvSpPr>
            <p:spPr bwMode="auto">
              <a:xfrm>
                <a:off x="18561758" y="2385889"/>
                <a:ext cx="2160750" cy="3102509"/>
              </a:xfrm>
              <a:custGeom>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5" name="Rectangle 5"/>
              <p:cNvSpPr/>
              <p:nvPr/>
            </p:nvSpPr>
            <p:spPr bwMode="auto">
              <a:xfrm>
                <a:off x="18721667" y="2532620"/>
                <a:ext cx="1842254" cy="27204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166" name="Freeform: Shape 6"/>
              <p:cNvSpPr/>
              <p:nvPr/>
            </p:nvSpPr>
            <p:spPr bwMode="auto">
              <a:xfrm>
                <a:off x="18815496" y="3457953"/>
                <a:ext cx="1671773" cy="1718475"/>
              </a:xfrm>
              <a:custGeom>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7" name="Freeform: Shape 7"/>
              <p:cNvSpPr/>
              <p:nvPr/>
            </p:nvSpPr>
            <p:spPr bwMode="auto">
              <a:xfrm>
                <a:off x="18857787" y="2822118"/>
                <a:ext cx="1433892" cy="70061"/>
              </a:xfrm>
              <a:custGeom>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8" name="Freeform: Shape 8"/>
              <p:cNvSpPr/>
              <p:nvPr/>
            </p:nvSpPr>
            <p:spPr bwMode="auto">
              <a:xfrm>
                <a:off x="18851180" y="2939767"/>
                <a:ext cx="796900" cy="70061"/>
              </a:xfrm>
              <a:custGeom>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9" name="Freeform: Shape 9"/>
              <p:cNvSpPr/>
              <p:nvPr/>
            </p:nvSpPr>
            <p:spPr bwMode="auto">
              <a:xfrm>
                <a:off x="19712836" y="2945054"/>
                <a:ext cx="377966" cy="64773"/>
              </a:xfrm>
              <a:custGeom>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0" name="Freeform: Shape 10"/>
              <p:cNvSpPr/>
              <p:nvPr/>
            </p:nvSpPr>
            <p:spPr bwMode="auto">
              <a:xfrm>
                <a:off x="18857787" y="3057417"/>
                <a:ext cx="1433892" cy="70061"/>
              </a:xfrm>
              <a:custGeom>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1" name="Freeform: Shape 11"/>
              <p:cNvSpPr/>
              <p:nvPr/>
            </p:nvSpPr>
            <p:spPr bwMode="auto">
              <a:xfrm>
                <a:off x="19282008" y="3192251"/>
                <a:ext cx="377966" cy="59485"/>
              </a:xfrm>
              <a:custGeom>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2" name="Freeform: Shape 12"/>
              <p:cNvSpPr/>
              <p:nvPr/>
            </p:nvSpPr>
            <p:spPr bwMode="auto">
              <a:xfrm>
                <a:off x="18857787" y="3192251"/>
                <a:ext cx="371358" cy="59485"/>
              </a:xfrm>
              <a:custGeom>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62"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3" name="Freeform: Shape 13"/>
              <p:cNvSpPr/>
              <p:nvPr/>
            </p:nvSpPr>
            <p:spPr bwMode="auto">
              <a:xfrm>
                <a:off x="18845893" y="3357488"/>
                <a:ext cx="1433892" cy="70061"/>
              </a:xfrm>
              <a:custGeom>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4" name="Freeform: Shape 14"/>
              <p:cNvSpPr/>
              <p:nvPr/>
            </p:nvSpPr>
            <p:spPr bwMode="auto">
              <a:xfrm>
                <a:off x="18839286" y="3475138"/>
                <a:ext cx="796900" cy="64773"/>
              </a:xfrm>
              <a:custGeom>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5" name="Freeform: Shape 15"/>
              <p:cNvSpPr/>
              <p:nvPr/>
            </p:nvSpPr>
            <p:spPr bwMode="auto">
              <a:xfrm>
                <a:off x="19707551" y="3475138"/>
                <a:ext cx="371358" cy="64773"/>
              </a:xfrm>
              <a:custGeom>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cxnLst>
                  <a:cxn ang="0">
                    <a:pos x="T0" y="T1"/>
                  </a:cxn>
                  <a:cxn ang="0">
                    <a:pos x="T2" y="T3"/>
                  </a:cxn>
                  <a:cxn ang="0">
                    <a:pos x="T4" y="T5"/>
                  </a:cxn>
                  <a:cxn ang="0">
                    <a:pos x="T6" y="T7"/>
                  </a:cxn>
                  <a:cxn ang="0">
                    <a:pos x="T8" y="T9"/>
                  </a:cxn>
                  <a:cxn ang="0">
                    <a:pos x="T10" y="T11"/>
                  </a:cxn>
                  <a:cxn ang="0">
                    <a:pos x="T12" y="T13"/>
                  </a:cxn>
                </a:cxnLst>
                <a:rect l="0" t="0" r="r" b="b"/>
                <a:pathLst>
                  <a:path w="62"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6" name="Freeform: Shape 16"/>
              <p:cNvSpPr/>
              <p:nvPr/>
            </p:nvSpPr>
            <p:spPr bwMode="auto">
              <a:xfrm>
                <a:off x="18851180" y="3592787"/>
                <a:ext cx="1435214" cy="71383"/>
              </a:xfrm>
              <a:custGeom>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7" name="Freeform: Shape 17"/>
              <p:cNvSpPr/>
              <p:nvPr/>
            </p:nvSpPr>
            <p:spPr bwMode="auto">
              <a:xfrm>
                <a:off x="19276721" y="3722334"/>
                <a:ext cx="371358" cy="64773"/>
              </a:xfrm>
              <a:custGeom>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8" name="Freeform: Shape 18"/>
              <p:cNvSpPr/>
              <p:nvPr/>
            </p:nvSpPr>
            <p:spPr bwMode="auto">
              <a:xfrm>
                <a:off x="18845893" y="3722334"/>
                <a:ext cx="377966" cy="64773"/>
              </a:xfrm>
              <a:custGeom>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9" name="Freeform: Shape 19"/>
              <p:cNvSpPr/>
              <p:nvPr/>
            </p:nvSpPr>
            <p:spPr bwMode="auto">
              <a:xfrm>
                <a:off x="18839286" y="4576284"/>
                <a:ext cx="1435214" cy="70061"/>
              </a:xfrm>
              <a:custGeom>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80" name="Freeform: Shape 20"/>
              <p:cNvSpPr/>
              <p:nvPr/>
            </p:nvSpPr>
            <p:spPr bwMode="auto">
              <a:xfrm>
                <a:off x="18833999" y="4693934"/>
                <a:ext cx="796900" cy="64773"/>
              </a:xfrm>
              <a:custGeom>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81" name="Freeform: Shape 21"/>
              <p:cNvSpPr/>
              <p:nvPr/>
            </p:nvSpPr>
            <p:spPr bwMode="auto">
              <a:xfrm>
                <a:off x="19695657" y="4693934"/>
                <a:ext cx="377966" cy="64773"/>
              </a:xfrm>
              <a:custGeom>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82" name="Freeform: Shape 22"/>
              <p:cNvSpPr/>
              <p:nvPr/>
            </p:nvSpPr>
            <p:spPr bwMode="auto">
              <a:xfrm>
                <a:off x="18839286" y="4811583"/>
                <a:ext cx="1435214" cy="71383"/>
              </a:xfrm>
              <a:custGeom>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83" name="Freeform: Shape 23"/>
              <p:cNvSpPr/>
              <p:nvPr/>
            </p:nvSpPr>
            <p:spPr bwMode="auto">
              <a:xfrm>
                <a:off x="19264829" y="4941130"/>
                <a:ext cx="377966" cy="64773"/>
              </a:xfrm>
              <a:custGeom>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84" name="Freeform: Shape 24"/>
              <p:cNvSpPr/>
              <p:nvPr/>
            </p:nvSpPr>
            <p:spPr bwMode="auto">
              <a:xfrm>
                <a:off x="18839286" y="4941130"/>
                <a:ext cx="372680" cy="64773"/>
              </a:xfrm>
              <a:custGeom>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cxnLst>
                  <a:cxn ang="0">
                    <a:pos x="T0" y="T1"/>
                  </a:cxn>
                  <a:cxn ang="0">
                    <a:pos x="T2" y="T3"/>
                  </a:cxn>
                  <a:cxn ang="0">
                    <a:pos x="T4" y="T5"/>
                  </a:cxn>
                  <a:cxn ang="0">
                    <a:pos x="T6" y="T7"/>
                  </a:cxn>
                  <a:cxn ang="0">
                    <a:pos x="T8" y="T9"/>
                  </a:cxn>
                  <a:cxn ang="0">
                    <a:pos x="T10" y="T11"/>
                  </a:cxn>
                  <a:cxn ang="0">
                    <a:pos x="T12" y="T13"/>
                  </a:cxn>
                </a:cxnLst>
                <a:rect l="0" t="0" r="r" b="b"/>
                <a:pathLst>
                  <a:path w="62"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85" name="Freeform: Shape 25"/>
              <p:cNvSpPr/>
              <p:nvPr/>
            </p:nvSpPr>
            <p:spPr bwMode="auto">
              <a:xfrm>
                <a:off x="18869681" y="3875675"/>
                <a:ext cx="1392924" cy="606754"/>
              </a:xfrm>
              <a:custGeom>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86" name="Oval 26"/>
              <p:cNvSpPr/>
              <p:nvPr/>
            </p:nvSpPr>
            <p:spPr bwMode="auto">
              <a:xfrm>
                <a:off x="19181569" y="3993325"/>
                <a:ext cx="171803" cy="165238"/>
              </a:xfrm>
              <a:prstGeom prst="ellipse">
                <a:avLst/>
              </a:prstGeom>
              <a:solidFill>
                <a:srgbClr val="FF73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87" name="Oval 27"/>
              <p:cNvSpPr/>
              <p:nvPr/>
            </p:nvSpPr>
            <p:spPr bwMode="auto">
              <a:xfrm>
                <a:off x="19659974" y="4276212"/>
                <a:ext cx="171803" cy="163916"/>
              </a:xfrm>
              <a:prstGeom prst="ellipse">
                <a:avLst/>
              </a:prstGeom>
              <a:solidFill>
                <a:srgbClr val="FF73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nvGrpSpPr>
            <p:cNvPr id="5" name="Group 28"/>
            <p:cNvGrpSpPr/>
            <p:nvPr/>
          </p:nvGrpSpPr>
          <p:grpSpPr>
            <a:xfrm rot="291304">
              <a:off x="3497643" y="3208662"/>
              <a:ext cx="461833" cy="460229"/>
              <a:chOff x="131763" y="111125"/>
              <a:chExt cx="3802063" cy="3789363"/>
            </a:xfrm>
          </p:grpSpPr>
          <p:sp>
            <p:nvSpPr>
              <p:cNvPr id="156" name="Freeform: Shape 29"/>
              <p:cNvSpPr/>
              <p:nvPr/>
            </p:nvSpPr>
            <p:spPr bwMode="auto">
              <a:xfrm>
                <a:off x="1874838" y="1930400"/>
                <a:ext cx="447675" cy="460375"/>
              </a:xfrm>
              <a:custGeom>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7" name="Freeform: Shape 30"/>
              <p:cNvSpPr/>
              <p:nvPr/>
            </p:nvSpPr>
            <p:spPr bwMode="auto">
              <a:xfrm>
                <a:off x="2116138" y="2301875"/>
                <a:ext cx="1597025" cy="1598613"/>
              </a:xfrm>
              <a:custGeom>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1">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8" name="Freeform: Shape 31"/>
              <p:cNvSpPr/>
              <p:nvPr/>
            </p:nvSpPr>
            <p:spPr bwMode="auto">
              <a:xfrm>
                <a:off x="1951038" y="1839913"/>
                <a:ext cx="474663" cy="461963"/>
              </a:xfrm>
              <a:custGeom>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9" name="Freeform: Shape 32"/>
              <p:cNvSpPr/>
              <p:nvPr/>
            </p:nvSpPr>
            <p:spPr bwMode="auto">
              <a:xfrm>
                <a:off x="2322513" y="2074863"/>
                <a:ext cx="1611313" cy="1611313"/>
              </a:xfrm>
              <a:custGeom>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0" name="Freeform: Shape 33"/>
              <p:cNvSpPr/>
              <p:nvPr/>
            </p:nvSpPr>
            <p:spPr bwMode="auto">
              <a:xfrm>
                <a:off x="131763" y="111125"/>
                <a:ext cx="2355850" cy="2355850"/>
              </a:xfrm>
              <a:custGeom>
                <a:gdLst>
                  <a:gd name="T0" fmla="*/ 281 w 342"/>
                  <a:gd name="T1" fmla="*/ 61 h 342"/>
                  <a:gd name="T2" fmla="*/ 281 w 342"/>
                  <a:gd name="T3" fmla="*/ 282 h 342"/>
                  <a:gd name="T4" fmla="*/ 61 w 342"/>
                  <a:gd name="T5" fmla="*/ 282 h 342"/>
                  <a:gd name="T6" fmla="*/ 61 w 342"/>
                  <a:gd name="T7" fmla="*/ 61 h 342"/>
                  <a:gd name="T8" fmla="*/ 281 w 342"/>
                  <a:gd name="T9" fmla="*/ 61 h 342"/>
                </a:gd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1" name="Freeform: Shape 34"/>
              <p:cNvSpPr/>
              <p:nvPr/>
            </p:nvSpPr>
            <p:spPr bwMode="auto">
              <a:xfrm>
                <a:off x="393700" y="379413"/>
                <a:ext cx="1831975" cy="1825625"/>
              </a:xfrm>
              <a:custGeom>
                <a:gdLst>
                  <a:gd name="T0" fmla="*/ 218 w 266"/>
                  <a:gd name="T1" fmla="*/ 47 h 265"/>
                  <a:gd name="T2" fmla="*/ 218 w 266"/>
                  <a:gd name="T3" fmla="*/ 218 h 265"/>
                  <a:gd name="T4" fmla="*/ 48 w 266"/>
                  <a:gd name="T5" fmla="*/ 218 h 265"/>
                  <a:gd name="T6" fmla="*/ 48 w 266"/>
                  <a:gd name="T7" fmla="*/ 47 h 265"/>
                  <a:gd name="T8" fmla="*/ 218 w 266"/>
                  <a:gd name="T9" fmla="*/ 47 h 265"/>
                </a:gd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2" name="Freeform: Shape 35"/>
              <p:cNvSpPr/>
              <p:nvPr/>
            </p:nvSpPr>
            <p:spPr bwMode="auto">
              <a:xfrm>
                <a:off x="558800" y="758825"/>
                <a:ext cx="371475" cy="1033463"/>
              </a:xfrm>
              <a:custGeom>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63" name="Freeform: Shape 36"/>
              <p:cNvSpPr/>
              <p:nvPr/>
            </p:nvSpPr>
            <p:spPr bwMode="auto">
              <a:xfrm>
                <a:off x="1041400" y="1819275"/>
                <a:ext cx="412750" cy="165100"/>
              </a:xfrm>
              <a:custGeom>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nvGrpSpPr>
            <p:cNvPr id="6" name="Group 37"/>
            <p:cNvGrpSpPr/>
            <p:nvPr/>
          </p:nvGrpSpPr>
          <p:grpSpPr>
            <a:xfrm rot="5400000">
              <a:off x="5319389" y="3216663"/>
              <a:ext cx="461649" cy="460408"/>
              <a:chOff x="131763" y="111125"/>
              <a:chExt cx="3802063" cy="3789363"/>
            </a:xfrm>
          </p:grpSpPr>
          <p:sp>
            <p:nvSpPr>
              <p:cNvPr id="148" name="Freeform: Shape 38"/>
              <p:cNvSpPr/>
              <p:nvPr/>
            </p:nvSpPr>
            <p:spPr bwMode="auto">
              <a:xfrm>
                <a:off x="1874838" y="1930400"/>
                <a:ext cx="447675" cy="460375"/>
              </a:xfrm>
              <a:custGeom>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49" name="Freeform: Shape 39"/>
              <p:cNvSpPr/>
              <p:nvPr/>
            </p:nvSpPr>
            <p:spPr bwMode="auto">
              <a:xfrm>
                <a:off x="2116138" y="2301875"/>
                <a:ext cx="1597025" cy="1598613"/>
              </a:xfrm>
              <a:custGeom>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1">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0" name="Freeform: Shape 40"/>
              <p:cNvSpPr/>
              <p:nvPr/>
            </p:nvSpPr>
            <p:spPr bwMode="auto">
              <a:xfrm>
                <a:off x="1951038" y="1839913"/>
                <a:ext cx="474663" cy="461963"/>
              </a:xfrm>
              <a:custGeom>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1" name="Freeform: Shape 41"/>
              <p:cNvSpPr/>
              <p:nvPr/>
            </p:nvSpPr>
            <p:spPr bwMode="auto">
              <a:xfrm>
                <a:off x="2322513" y="2074863"/>
                <a:ext cx="1611313" cy="1611313"/>
              </a:xfrm>
              <a:custGeom>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2" name="Freeform: Shape 42"/>
              <p:cNvSpPr/>
              <p:nvPr/>
            </p:nvSpPr>
            <p:spPr bwMode="auto">
              <a:xfrm>
                <a:off x="131763" y="111125"/>
                <a:ext cx="2355850" cy="2355850"/>
              </a:xfrm>
              <a:custGeom>
                <a:gdLst>
                  <a:gd name="T0" fmla="*/ 281 w 342"/>
                  <a:gd name="T1" fmla="*/ 61 h 342"/>
                  <a:gd name="T2" fmla="*/ 281 w 342"/>
                  <a:gd name="T3" fmla="*/ 282 h 342"/>
                  <a:gd name="T4" fmla="*/ 61 w 342"/>
                  <a:gd name="T5" fmla="*/ 282 h 342"/>
                  <a:gd name="T6" fmla="*/ 61 w 342"/>
                  <a:gd name="T7" fmla="*/ 61 h 342"/>
                  <a:gd name="T8" fmla="*/ 281 w 342"/>
                  <a:gd name="T9" fmla="*/ 61 h 342"/>
                </a:gd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3" name="Freeform: Shape 43"/>
              <p:cNvSpPr/>
              <p:nvPr/>
            </p:nvSpPr>
            <p:spPr bwMode="auto">
              <a:xfrm>
                <a:off x="393700" y="379413"/>
                <a:ext cx="1831975" cy="1825625"/>
              </a:xfrm>
              <a:custGeom>
                <a:gdLst>
                  <a:gd name="T0" fmla="*/ 218 w 266"/>
                  <a:gd name="T1" fmla="*/ 47 h 265"/>
                  <a:gd name="T2" fmla="*/ 218 w 266"/>
                  <a:gd name="T3" fmla="*/ 218 h 265"/>
                  <a:gd name="T4" fmla="*/ 48 w 266"/>
                  <a:gd name="T5" fmla="*/ 218 h 265"/>
                  <a:gd name="T6" fmla="*/ 48 w 266"/>
                  <a:gd name="T7" fmla="*/ 47 h 265"/>
                  <a:gd name="T8" fmla="*/ 218 w 266"/>
                  <a:gd name="T9" fmla="*/ 47 h 265"/>
                </a:gd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4" name="Freeform: Shape 44"/>
              <p:cNvSpPr/>
              <p:nvPr/>
            </p:nvSpPr>
            <p:spPr bwMode="auto">
              <a:xfrm>
                <a:off x="558800" y="758825"/>
                <a:ext cx="371475" cy="1033463"/>
              </a:xfrm>
              <a:custGeom>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5" name="Freeform: Shape 45"/>
              <p:cNvSpPr/>
              <p:nvPr/>
            </p:nvSpPr>
            <p:spPr bwMode="auto">
              <a:xfrm>
                <a:off x="1041400" y="1819275"/>
                <a:ext cx="412750" cy="165100"/>
              </a:xfrm>
              <a:custGeom>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nvGrpSpPr>
            <p:cNvPr id="7" name="Group 46"/>
            <p:cNvGrpSpPr/>
            <p:nvPr/>
          </p:nvGrpSpPr>
          <p:grpSpPr>
            <a:xfrm>
              <a:off x="3775912" y="2794108"/>
              <a:ext cx="1727998" cy="1478783"/>
              <a:chOff x="9724729" y="7787490"/>
              <a:chExt cx="4606783" cy="3943931"/>
            </a:xfrm>
          </p:grpSpPr>
          <p:sp>
            <p:nvSpPr>
              <p:cNvPr id="102" name="Freeform: Shape 47"/>
              <p:cNvSpPr/>
              <p:nvPr/>
            </p:nvSpPr>
            <p:spPr bwMode="auto">
              <a:xfrm>
                <a:off x="11792173" y="8870221"/>
                <a:ext cx="471894" cy="359500"/>
              </a:xfrm>
              <a:custGeom>
                <a:gdLst>
                  <a:gd name="T0" fmla="*/ 0 w 988"/>
                  <a:gd name="T1" fmla="*/ 0 h 753"/>
                  <a:gd name="T2" fmla="*/ 0 w 988"/>
                  <a:gd name="T3" fmla="*/ 437 h 753"/>
                  <a:gd name="T4" fmla="*/ 482 w 988"/>
                  <a:gd name="T5" fmla="*/ 752 h 753"/>
                  <a:gd name="T6" fmla="*/ 987 w 988"/>
                  <a:gd name="T7" fmla="*/ 437 h 753"/>
                  <a:gd name="T8" fmla="*/ 987 w 988"/>
                  <a:gd name="T9" fmla="*/ 0 h 753"/>
                  <a:gd name="T10" fmla="*/ 0 w 988"/>
                  <a:gd name="T11" fmla="*/ 0 h 753"/>
                </a:gdLst>
                <a:cxnLst>
                  <a:cxn ang="0">
                    <a:pos x="T0" y="T1"/>
                  </a:cxn>
                  <a:cxn ang="0">
                    <a:pos x="T2" y="T3"/>
                  </a:cxn>
                  <a:cxn ang="0">
                    <a:pos x="T4" y="T5"/>
                  </a:cxn>
                  <a:cxn ang="0">
                    <a:pos x="T6" y="T7"/>
                  </a:cxn>
                  <a:cxn ang="0">
                    <a:pos x="T8" y="T9"/>
                  </a:cxn>
                  <a:cxn ang="0">
                    <a:pos x="T10" y="T11"/>
                  </a:cxn>
                </a:cxnLst>
                <a:rect l="0" t="0" r="r" b="b"/>
                <a:pathLst>
                  <a:path w="987" h="753">
                    <a:moveTo>
                      <a:pt x="0" y="0"/>
                    </a:moveTo>
                    <a:lnTo>
                      <a:pt x="0" y="437"/>
                    </a:lnTo>
                    <a:lnTo>
                      <a:pt x="482" y="752"/>
                    </a:lnTo>
                    <a:lnTo>
                      <a:pt x="987" y="437"/>
                    </a:lnTo>
                    <a:lnTo>
                      <a:pt x="987" y="0"/>
                    </a:lnTo>
                    <a:lnTo>
                      <a:pt x="0" y="0"/>
                    </a:lnTo>
                  </a:path>
                </a:pathLst>
              </a:custGeom>
              <a:solidFill>
                <a:srgbClr val="FDD8A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03" name="Freeform: Shape 48"/>
              <p:cNvSpPr/>
              <p:nvPr/>
            </p:nvSpPr>
            <p:spPr bwMode="auto">
              <a:xfrm>
                <a:off x="11792173" y="8870221"/>
                <a:ext cx="471894" cy="359500"/>
              </a:xfrm>
              <a:custGeom>
                <a:gdLst>
                  <a:gd name="T0" fmla="*/ 0 w 988"/>
                  <a:gd name="T1" fmla="*/ 0 h 753"/>
                  <a:gd name="T2" fmla="*/ 0 w 988"/>
                  <a:gd name="T3" fmla="*/ 437 h 753"/>
                  <a:gd name="T4" fmla="*/ 482 w 988"/>
                  <a:gd name="T5" fmla="*/ 752 h 753"/>
                  <a:gd name="T6" fmla="*/ 987 w 988"/>
                  <a:gd name="T7" fmla="*/ 437 h 753"/>
                  <a:gd name="T8" fmla="*/ 987 w 988"/>
                  <a:gd name="T9" fmla="*/ 0 h 753"/>
                  <a:gd name="T10" fmla="*/ 0 w 988"/>
                  <a:gd name="T11" fmla="*/ 0 h 753"/>
                </a:gdLst>
                <a:cxnLst>
                  <a:cxn ang="0">
                    <a:pos x="T0" y="T1"/>
                  </a:cxn>
                  <a:cxn ang="0">
                    <a:pos x="T2" y="T3"/>
                  </a:cxn>
                  <a:cxn ang="0">
                    <a:pos x="T4" y="T5"/>
                  </a:cxn>
                  <a:cxn ang="0">
                    <a:pos x="T6" y="T7"/>
                  </a:cxn>
                  <a:cxn ang="0">
                    <a:pos x="T8" y="T9"/>
                  </a:cxn>
                  <a:cxn ang="0">
                    <a:pos x="T10" y="T11"/>
                  </a:cxn>
                </a:cxnLst>
                <a:rect l="0" t="0" r="r" b="b"/>
                <a:pathLst>
                  <a:path w="987" h="753">
                    <a:moveTo>
                      <a:pt x="0" y="0"/>
                    </a:moveTo>
                    <a:lnTo>
                      <a:pt x="0" y="437"/>
                    </a:lnTo>
                    <a:lnTo>
                      <a:pt x="482" y="752"/>
                    </a:lnTo>
                    <a:lnTo>
                      <a:pt x="987" y="437"/>
                    </a:lnTo>
                    <a:lnTo>
                      <a:pt x="987" y="0"/>
                    </a:lnTo>
                    <a:lnTo>
                      <a:pt x="0" y="0"/>
                    </a:lnTo>
                  </a:path>
                </a:pathLst>
              </a:custGeom>
              <a:solidFill>
                <a:srgbClr val="FDD8A5"/>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04" name="Freeform: Shape 49"/>
              <p:cNvSpPr/>
              <p:nvPr/>
            </p:nvSpPr>
            <p:spPr bwMode="auto">
              <a:xfrm>
                <a:off x="11792173" y="8870221"/>
                <a:ext cx="471894" cy="289715"/>
              </a:xfrm>
              <a:custGeom>
                <a:gdLst>
                  <a:gd name="T0" fmla="*/ 0 w 988"/>
                  <a:gd name="T1" fmla="*/ 0 h 610"/>
                  <a:gd name="T2" fmla="*/ 0 w 988"/>
                  <a:gd name="T3" fmla="*/ 437 h 610"/>
                  <a:gd name="T4" fmla="*/ 267 w 988"/>
                  <a:gd name="T5" fmla="*/ 609 h 610"/>
                  <a:gd name="T6" fmla="*/ 987 w 988"/>
                  <a:gd name="T7" fmla="*/ 163 h 610"/>
                  <a:gd name="T8" fmla="*/ 987 w 988"/>
                  <a:gd name="T9" fmla="*/ 0 h 610"/>
                  <a:gd name="T10" fmla="*/ 0 w 988"/>
                  <a:gd name="T11" fmla="*/ 0 h 610"/>
                </a:gdLst>
                <a:cxnLst>
                  <a:cxn ang="0">
                    <a:pos x="T0" y="T1"/>
                  </a:cxn>
                  <a:cxn ang="0">
                    <a:pos x="T2" y="T3"/>
                  </a:cxn>
                  <a:cxn ang="0">
                    <a:pos x="T4" y="T5"/>
                  </a:cxn>
                  <a:cxn ang="0">
                    <a:pos x="T6" y="T7"/>
                  </a:cxn>
                  <a:cxn ang="0">
                    <a:pos x="T8" y="T9"/>
                  </a:cxn>
                  <a:cxn ang="0">
                    <a:pos x="T10" y="T11"/>
                  </a:cxn>
                </a:cxnLst>
                <a:rect l="0" t="0" r="r" b="b"/>
                <a:pathLst>
                  <a:path w="987" h="610">
                    <a:moveTo>
                      <a:pt x="0" y="0"/>
                    </a:moveTo>
                    <a:lnTo>
                      <a:pt x="0" y="437"/>
                    </a:lnTo>
                    <a:lnTo>
                      <a:pt x="267" y="609"/>
                    </a:lnTo>
                    <a:lnTo>
                      <a:pt x="987" y="163"/>
                    </a:lnTo>
                    <a:lnTo>
                      <a:pt x="987" y="0"/>
                    </a:lnTo>
                    <a:lnTo>
                      <a:pt x="0" y="0"/>
                    </a:lnTo>
                  </a:path>
                </a:pathLst>
              </a:custGeom>
              <a:solidFill>
                <a:srgbClr val="F6BF8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05" name="Freeform: Shape 50"/>
              <p:cNvSpPr/>
              <p:nvPr/>
            </p:nvSpPr>
            <p:spPr bwMode="auto">
              <a:xfrm>
                <a:off x="11553052" y="7924946"/>
                <a:ext cx="948020" cy="1125025"/>
              </a:xfrm>
              <a:custGeom>
                <a:gdLst>
                  <a:gd name="T0" fmla="*/ 1867 w 1979"/>
                  <a:gd name="T1" fmla="*/ 1003 h 2349"/>
                  <a:gd name="T2" fmla="*/ 1867 w 1979"/>
                  <a:gd name="T3" fmla="*/ 1003 h 2349"/>
                  <a:gd name="T4" fmla="*/ 1763 w 1979"/>
                  <a:gd name="T5" fmla="*/ 1010 h 2349"/>
                  <a:gd name="T6" fmla="*/ 991 w 1979"/>
                  <a:gd name="T7" fmla="*/ 0 h 2349"/>
                  <a:gd name="T8" fmla="*/ 214 w 1979"/>
                  <a:gd name="T9" fmla="*/ 1010 h 2349"/>
                  <a:gd name="T10" fmla="*/ 115 w 1979"/>
                  <a:gd name="T11" fmla="*/ 1003 h 2349"/>
                  <a:gd name="T12" fmla="*/ 282 w 1979"/>
                  <a:gd name="T13" fmla="*/ 1552 h 2349"/>
                  <a:gd name="T14" fmla="*/ 541 w 1979"/>
                  <a:gd name="T15" fmla="*/ 2089 h 2349"/>
                  <a:gd name="T16" fmla="*/ 991 w 1979"/>
                  <a:gd name="T17" fmla="*/ 2348 h 2349"/>
                  <a:gd name="T18" fmla="*/ 1449 w 1979"/>
                  <a:gd name="T19" fmla="*/ 2058 h 2349"/>
                  <a:gd name="T20" fmla="*/ 1700 w 1979"/>
                  <a:gd name="T21" fmla="*/ 1552 h 2349"/>
                  <a:gd name="T22" fmla="*/ 1867 w 1979"/>
                  <a:gd name="T23" fmla="*/ 1003 h 2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9" h="2349">
                    <a:moveTo>
                      <a:pt x="1867" y="1003"/>
                    </a:moveTo>
                    <a:lnTo>
                      <a:pt x="1867" y="1003"/>
                    </a:lnTo>
                    <a:cubicBezTo>
                      <a:pt x="1867" y="1003"/>
                      <a:pt x="1799" y="923"/>
                      <a:pt x="1763" y="1010"/>
                    </a:cubicBezTo>
                    <a:cubicBezTo>
                      <a:pt x="1763" y="1010"/>
                      <a:pt x="1978" y="0"/>
                      <a:pt x="991" y="0"/>
                    </a:cubicBezTo>
                    <a:cubicBezTo>
                      <a:pt x="0" y="0"/>
                      <a:pt x="214" y="1010"/>
                      <a:pt x="214" y="1010"/>
                    </a:cubicBezTo>
                    <a:cubicBezTo>
                      <a:pt x="183" y="923"/>
                      <a:pt x="115" y="1003"/>
                      <a:pt x="115" y="1003"/>
                    </a:cubicBezTo>
                    <a:cubicBezTo>
                      <a:pt x="60" y="1508"/>
                      <a:pt x="282" y="1552"/>
                      <a:pt x="282" y="1552"/>
                    </a:cubicBezTo>
                    <a:cubicBezTo>
                      <a:pt x="282" y="1552"/>
                      <a:pt x="282" y="1831"/>
                      <a:pt x="541" y="2089"/>
                    </a:cubicBezTo>
                    <a:cubicBezTo>
                      <a:pt x="800" y="2348"/>
                      <a:pt x="991" y="2348"/>
                      <a:pt x="991" y="2348"/>
                    </a:cubicBezTo>
                    <a:cubicBezTo>
                      <a:pt x="991" y="2348"/>
                      <a:pt x="1194" y="2316"/>
                      <a:pt x="1449" y="2058"/>
                    </a:cubicBezTo>
                    <a:cubicBezTo>
                      <a:pt x="1707" y="1799"/>
                      <a:pt x="1700" y="1552"/>
                      <a:pt x="1700" y="1552"/>
                    </a:cubicBezTo>
                    <a:cubicBezTo>
                      <a:pt x="1700" y="1552"/>
                      <a:pt x="1922" y="1508"/>
                      <a:pt x="1867" y="1003"/>
                    </a:cubicBezTo>
                  </a:path>
                </a:pathLst>
              </a:custGeom>
              <a:solidFill>
                <a:srgbClr val="FDD8A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06" name="Freeform: Shape 51"/>
              <p:cNvSpPr/>
              <p:nvPr/>
            </p:nvSpPr>
            <p:spPr bwMode="auto">
              <a:xfrm>
                <a:off x="11578446" y="7787490"/>
                <a:ext cx="886652" cy="699968"/>
              </a:xfrm>
              <a:custGeom>
                <a:gdLst>
                  <a:gd name="T0" fmla="*/ 180 w 1853"/>
                  <a:gd name="T1" fmla="*/ 1461 h 1462"/>
                  <a:gd name="T2" fmla="*/ 180 w 1853"/>
                  <a:gd name="T3" fmla="*/ 1461 h 1462"/>
                  <a:gd name="T4" fmla="*/ 247 w 1853"/>
                  <a:gd name="T5" fmla="*/ 1158 h 1462"/>
                  <a:gd name="T6" fmla="*/ 347 w 1853"/>
                  <a:gd name="T7" fmla="*/ 856 h 1462"/>
                  <a:gd name="T8" fmla="*/ 446 w 1853"/>
                  <a:gd name="T9" fmla="*/ 732 h 1462"/>
                  <a:gd name="T10" fmla="*/ 1000 w 1853"/>
                  <a:gd name="T11" fmla="*/ 887 h 1462"/>
                  <a:gd name="T12" fmla="*/ 1461 w 1853"/>
                  <a:gd name="T13" fmla="*/ 955 h 1462"/>
                  <a:gd name="T14" fmla="*/ 1358 w 1853"/>
                  <a:gd name="T15" fmla="*/ 832 h 1462"/>
                  <a:gd name="T16" fmla="*/ 1561 w 1853"/>
                  <a:gd name="T17" fmla="*/ 832 h 1462"/>
                  <a:gd name="T18" fmla="*/ 1628 w 1853"/>
                  <a:gd name="T19" fmla="*/ 1071 h 1462"/>
                  <a:gd name="T20" fmla="*/ 1708 w 1853"/>
                  <a:gd name="T21" fmla="*/ 1461 h 1462"/>
                  <a:gd name="T22" fmla="*/ 1796 w 1853"/>
                  <a:gd name="T23" fmla="*/ 1373 h 1462"/>
                  <a:gd name="T24" fmla="*/ 1852 w 1853"/>
                  <a:gd name="T25" fmla="*/ 1182 h 1462"/>
                  <a:gd name="T26" fmla="*/ 1852 w 1853"/>
                  <a:gd name="T27" fmla="*/ 565 h 1462"/>
                  <a:gd name="T28" fmla="*/ 944 w 1853"/>
                  <a:gd name="T29" fmla="*/ 0 h 1462"/>
                  <a:gd name="T30" fmla="*/ 44 w 1853"/>
                  <a:gd name="T31" fmla="*/ 621 h 1462"/>
                  <a:gd name="T32" fmla="*/ 44 w 1853"/>
                  <a:gd name="T33" fmla="*/ 1202 h 1462"/>
                  <a:gd name="T34" fmla="*/ 180 w 1853"/>
                  <a:gd name="T35" fmla="*/ 1461 h 14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462">
                    <a:moveTo>
                      <a:pt x="180" y="1461"/>
                    </a:moveTo>
                    <a:lnTo>
                      <a:pt x="180" y="1461"/>
                    </a:lnTo>
                    <a:cubicBezTo>
                      <a:pt x="247" y="1158"/>
                      <a:pt x="247" y="1158"/>
                      <a:pt x="247" y="1158"/>
                    </a:cubicBezTo>
                    <a:cubicBezTo>
                      <a:pt x="247" y="1158"/>
                      <a:pt x="315" y="912"/>
                      <a:pt x="347" y="856"/>
                    </a:cubicBezTo>
                    <a:cubicBezTo>
                      <a:pt x="383" y="800"/>
                      <a:pt x="446" y="732"/>
                      <a:pt x="446" y="732"/>
                    </a:cubicBezTo>
                    <a:cubicBezTo>
                      <a:pt x="446" y="732"/>
                      <a:pt x="629" y="812"/>
                      <a:pt x="1000" y="887"/>
                    </a:cubicBezTo>
                    <a:cubicBezTo>
                      <a:pt x="1370" y="967"/>
                      <a:pt x="1461" y="955"/>
                      <a:pt x="1461" y="955"/>
                    </a:cubicBezTo>
                    <a:cubicBezTo>
                      <a:pt x="1358" y="832"/>
                      <a:pt x="1358" y="832"/>
                      <a:pt x="1358" y="832"/>
                    </a:cubicBezTo>
                    <a:cubicBezTo>
                      <a:pt x="1561" y="832"/>
                      <a:pt x="1561" y="832"/>
                      <a:pt x="1561" y="832"/>
                    </a:cubicBezTo>
                    <a:cubicBezTo>
                      <a:pt x="1561" y="832"/>
                      <a:pt x="1573" y="1011"/>
                      <a:pt x="1628" y="1071"/>
                    </a:cubicBezTo>
                    <a:cubicBezTo>
                      <a:pt x="1684" y="1126"/>
                      <a:pt x="1708" y="1461"/>
                      <a:pt x="1708" y="1461"/>
                    </a:cubicBezTo>
                    <a:cubicBezTo>
                      <a:pt x="1796" y="1373"/>
                      <a:pt x="1796" y="1373"/>
                      <a:pt x="1796" y="1373"/>
                    </a:cubicBezTo>
                    <a:cubicBezTo>
                      <a:pt x="1852" y="1182"/>
                      <a:pt x="1852" y="1182"/>
                      <a:pt x="1852" y="1182"/>
                    </a:cubicBezTo>
                    <a:cubicBezTo>
                      <a:pt x="1852" y="565"/>
                      <a:pt x="1852" y="565"/>
                      <a:pt x="1852" y="565"/>
                    </a:cubicBezTo>
                    <a:cubicBezTo>
                      <a:pt x="1852" y="565"/>
                      <a:pt x="1616" y="0"/>
                      <a:pt x="944" y="0"/>
                    </a:cubicBezTo>
                    <a:cubicBezTo>
                      <a:pt x="271" y="0"/>
                      <a:pt x="44" y="621"/>
                      <a:pt x="44" y="621"/>
                    </a:cubicBezTo>
                    <a:cubicBezTo>
                      <a:pt x="44" y="621"/>
                      <a:pt x="0" y="1146"/>
                      <a:pt x="44" y="1202"/>
                    </a:cubicBezTo>
                    <a:cubicBezTo>
                      <a:pt x="88" y="1258"/>
                      <a:pt x="180" y="1461"/>
                      <a:pt x="180" y="1461"/>
                    </a:cubicBezTo>
                  </a:path>
                </a:pathLst>
              </a:custGeom>
              <a:solidFill>
                <a:srgbClr val="4A484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07" name="Freeform: Shape 52"/>
              <p:cNvSpPr/>
              <p:nvPr/>
            </p:nvSpPr>
            <p:spPr bwMode="auto">
              <a:xfrm>
                <a:off x="9735309" y="9866248"/>
                <a:ext cx="785079" cy="401795"/>
              </a:xfrm>
              <a:custGeom>
                <a:gdLst>
                  <a:gd name="T0" fmla="*/ 637 w 1641"/>
                  <a:gd name="T1" fmla="*/ 8 h 841"/>
                  <a:gd name="T2" fmla="*/ 637 w 1641"/>
                  <a:gd name="T3" fmla="*/ 8 h 841"/>
                  <a:gd name="T4" fmla="*/ 1039 w 1641"/>
                  <a:gd name="T5" fmla="*/ 123 h 841"/>
                  <a:gd name="T6" fmla="*/ 1394 w 1641"/>
                  <a:gd name="T7" fmla="*/ 267 h 841"/>
                  <a:gd name="T8" fmla="*/ 1493 w 1641"/>
                  <a:gd name="T9" fmla="*/ 394 h 841"/>
                  <a:gd name="T10" fmla="*/ 1640 w 1641"/>
                  <a:gd name="T11" fmla="*/ 513 h 841"/>
                  <a:gd name="T12" fmla="*/ 1298 w 1641"/>
                  <a:gd name="T13" fmla="*/ 840 h 841"/>
                  <a:gd name="T14" fmla="*/ 1139 w 1641"/>
                  <a:gd name="T15" fmla="*/ 752 h 841"/>
                  <a:gd name="T16" fmla="*/ 482 w 1641"/>
                  <a:gd name="T17" fmla="*/ 597 h 841"/>
                  <a:gd name="T18" fmla="*/ 4 w 1641"/>
                  <a:gd name="T19" fmla="*/ 59 h 841"/>
                  <a:gd name="T20" fmla="*/ 20 w 1641"/>
                  <a:gd name="T21" fmla="*/ 8 h 841"/>
                  <a:gd name="T22" fmla="*/ 195 w 1641"/>
                  <a:gd name="T23" fmla="*/ 95 h 841"/>
                  <a:gd name="T24" fmla="*/ 462 w 1641"/>
                  <a:gd name="T25" fmla="*/ 362 h 841"/>
                  <a:gd name="T26" fmla="*/ 203 w 1641"/>
                  <a:gd name="T27" fmla="*/ 59 h 841"/>
                  <a:gd name="T28" fmla="*/ 203 w 1641"/>
                  <a:gd name="T29" fmla="*/ 8 h 841"/>
                  <a:gd name="T30" fmla="*/ 382 w 1641"/>
                  <a:gd name="T31" fmla="*/ 87 h 841"/>
                  <a:gd name="T32" fmla="*/ 848 w 1641"/>
                  <a:gd name="T33" fmla="*/ 390 h 841"/>
                  <a:gd name="T34" fmla="*/ 940 w 1641"/>
                  <a:gd name="T35" fmla="*/ 263 h 841"/>
                  <a:gd name="T36" fmla="*/ 741 w 1641"/>
                  <a:gd name="T37" fmla="*/ 211 h 841"/>
                  <a:gd name="T38" fmla="*/ 637 w 1641"/>
                  <a:gd name="T39" fmla="*/ 8 h 8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1" h="841">
                    <a:moveTo>
                      <a:pt x="637" y="8"/>
                    </a:moveTo>
                    <a:lnTo>
                      <a:pt x="637" y="8"/>
                    </a:lnTo>
                    <a:cubicBezTo>
                      <a:pt x="637" y="8"/>
                      <a:pt x="959" y="111"/>
                      <a:pt x="1039" y="123"/>
                    </a:cubicBezTo>
                    <a:cubicBezTo>
                      <a:pt x="1118" y="135"/>
                      <a:pt x="1298" y="159"/>
                      <a:pt x="1394" y="267"/>
                    </a:cubicBezTo>
                    <a:cubicBezTo>
                      <a:pt x="1489" y="374"/>
                      <a:pt x="1457" y="366"/>
                      <a:pt x="1493" y="394"/>
                    </a:cubicBezTo>
                    <a:cubicBezTo>
                      <a:pt x="1525" y="422"/>
                      <a:pt x="1640" y="513"/>
                      <a:pt x="1640" y="513"/>
                    </a:cubicBezTo>
                    <a:cubicBezTo>
                      <a:pt x="1298" y="840"/>
                      <a:pt x="1298" y="840"/>
                      <a:pt x="1298" y="840"/>
                    </a:cubicBezTo>
                    <a:cubicBezTo>
                      <a:pt x="1298" y="840"/>
                      <a:pt x="1179" y="764"/>
                      <a:pt x="1139" y="752"/>
                    </a:cubicBezTo>
                    <a:cubicBezTo>
                      <a:pt x="1103" y="740"/>
                      <a:pt x="526" y="625"/>
                      <a:pt x="482" y="597"/>
                    </a:cubicBezTo>
                    <a:cubicBezTo>
                      <a:pt x="434" y="569"/>
                      <a:pt x="8" y="75"/>
                      <a:pt x="4" y="59"/>
                    </a:cubicBezTo>
                    <a:cubicBezTo>
                      <a:pt x="0" y="43"/>
                      <a:pt x="0" y="16"/>
                      <a:pt x="20" y="8"/>
                    </a:cubicBezTo>
                    <a:cubicBezTo>
                      <a:pt x="40" y="3"/>
                      <a:pt x="115" y="0"/>
                      <a:pt x="195" y="95"/>
                    </a:cubicBezTo>
                    <a:cubicBezTo>
                      <a:pt x="275" y="187"/>
                      <a:pt x="462" y="362"/>
                      <a:pt x="462" y="362"/>
                    </a:cubicBezTo>
                    <a:cubicBezTo>
                      <a:pt x="203" y="59"/>
                      <a:pt x="203" y="59"/>
                      <a:pt x="203" y="59"/>
                    </a:cubicBezTo>
                    <a:cubicBezTo>
                      <a:pt x="203" y="59"/>
                      <a:pt x="195" y="8"/>
                      <a:pt x="203" y="8"/>
                    </a:cubicBezTo>
                    <a:cubicBezTo>
                      <a:pt x="215" y="8"/>
                      <a:pt x="295" y="0"/>
                      <a:pt x="382" y="87"/>
                    </a:cubicBezTo>
                    <a:cubicBezTo>
                      <a:pt x="474" y="179"/>
                      <a:pt x="657" y="406"/>
                      <a:pt x="848" y="390"/>
                    </a:cubicBezTo>
                    <a:cubicBezTo>
                      <a:pt x="1043" y="370"/>
                      <a:pt x="940" y="263"/>
                      <a:pt x="940" y="263"/>
                    </a:cubicBezTo>
                    <a:cubicBezTo>
                      <a:pt x="940" y="263"/>
                      <a:pt x="780" y="211"/>
                      <a:pt x="741" y="211"/>
                    </a:cubicBezTo>
                    <a:cubicBezTo>
                      <a:pt x="701" y="211"/>
                      <a:pt x="589" y="115"/>
                      <a:pt x="637" y="8"/>
                    </a:cubicBezTo>
                  </a:path>
                </a:pathLst>
              </a:custGeom>
              <a:solidFill>
                <a:srgbClr val="FDD8A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08" name="Freeform: Shape 53"/>
              <p:cNvSpPr/>
              <p:nvPr/>
            </p:nvSpPr>
            <p:spPr bwMode="auto">
              <a:xfrm>
                <a:off x="10001940" y="8525523"/>
                <a:ext cx="234889" cy="391221"/>
              </a:xfrm>
              <a:custGeom>
                <a:gdLst>
                  <a:gd name="T0" fmla="*/ 494 w 495"/>
                  <a:gd name="T1" fmla="*/ 584 h 820"/>
                  <a:gd name="T2" fmla="*/ 494 w 495"/>
                  <a:gd name="T3" fmla="*/ 584 h 820"/>
                  <a:gd name="T4" fmla="*/ 199 w 495"/>
                  <a:gd name="T5" fmla="*/ 477 h 820"/>
                  <a:gd name="T6" fmla="*/ 196 w 495"/>
                  <a:gd name="T7" fmla="*/ 445 h 820"/>
                  <a:gd name="T8" fmla="*/ 327 w 495"/>
                  <a:gd name="T9" fmla="*/ 203 h 820"/>
                  <a:gd name="T10" fmla="*/ 339 w 495"/>
                  <a:gd name="T11" fmla="*/ 119 h 820"/>
                  <a:gd name="T12" fmla="*/ 223 w 495"/>
                  <a:gd name="T13" fmla="*/ 154 h 820"/>
                  <a:gd name="T14" fmla="*/ 223 w 495"/>
                  <a:gd name="T15" fmla="*/ 154 h 820"/>
                  <a:gd name="T16" fmla="*/ 215 w 495"/>
                  <a:gd name="T17" fmla="*/ 166 h 820"/>
                  <a:gd name="T18" fmla="*/ 211 w 495"/>
                  <a:gd name="T19" fmla="*/ 175 h 820"/>
                  <a:gd name="T20" fmla="*/ 152 w 495"/>
                  <a:gd name="T21" fmla="*/ 258 h 820"/>
                  <a:gd name="T22" fmla="*/ 164 w 495"/>
                  <a:gd name="T23" fmla="*/ 75 h 820"/>
                  <a:gd name="T24" fmla="*/ 84 w 495"/>
                  <a:gd name="T25" fmla="*/ 51 h 820"/>
                  <a:gd name="T26" fmla="*/ 0 w 495"/>
                  <a:gd name="T27" fmla="*/ 378 h 820"/>
                  <a:gd name="T28" fmla="*/ 303 w 495"/>
                  <a:gd name="T29" fmla="*/ 776 h 820"/>
                  <a:gd name="T30" fmla="*/ 494 w 495"/>
                  <a:gd name="T31" fmla="*/ 584 h 8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5" h="820">
                    <a:moveTo>
                      <a:pt x="494" y="584"/>
                    </a:moveTo>
                    <a:lnTo>
                      <a:pt x="494" y="584"/>
                    </a:lnTo>
                    <a:cubicBezTo>
                      <a:pt x="494" y="584"/>
                      <a:pt x="220" y="540"/>
                      <a:pt x="199" y="477"/>
                    </a:cubicBezTo>
                    <a:cubicBezTo>
                      <a:pt x="196" y="469"/>
                      <a:pt x="196" y="457"/>
                      <a:pt x="196" y="445"/>
                    </a:cubicBezTo>
                    <a:cubicBezTo>
                      <a:pt x="196" y="445"/>
                      <a:pt x="311" y="226"/>
                      <a:pt x="327" y="203"/>
                    </a:cubicBezTo>
                    <a:cubicBezTo>
                      <a:pt x="346" y="170"/>
                      <a:pt x="363" y="135"/>
                      <a:pt x="339" y="119"/>
                    </a:cubicBezTo>
                    <a:cubicBezTo>
                      <a:pt x="339" y="119"/>
                      <a:pt x="287" y="59"/>
                      <a:pt x="223" y="154"/>
                    </a:cubicBezTo>
                    <a:lnTo>
                      <a:pt x="223" y="154"/>
                    </a:lnTo>
                    <a:cubicBezTo>
                      <a:pt x="220" y="159"/>
                      <a:pt x="220" y="163"/>
                      <a:pt x="215" y="166"/>
                    </a:cubicBezTo>
                    <a:cubicBezTo>
                      <a:pt x="215" y="170"/>
                      <a:pt x="211" y="170"/>
                      <a:pt x="211" y="175"/>
                    </a:cubicBezTo>
                    <a:cubicBezTo>
                      <a:pt x="187" y="210"/>
                      <a:pt x="168" y="238"/>
                      <a:pt x="152" y="258"/>
                    </a:cubicBezTo>
                    <a:cubicBezTo>
                      <a:pt x="159" y="238"/>
                      <a:pt x="192" y="99"/>
                      <a:pt x="164" y="75"/>
                    </a:cubicBezTo>
                    <a:cubicBezTo>
                      <a:pt x="164" y="75"/>
                      <a:pt x="112" y="0"/>
                      <a:pt x="84" y="51"/>
                    </a:cubicBezTo>
                    <a:cubicBezTo>
                      <a:pt x="56" y="107"/>
                      <a:pt x="0" y="378"/>
                      <a:pt x="0" y="378"/>
                    </a:cubicBezTo>
                    <a:cubicBezTo>
                      <a:pt x="0" y="378"/>
                      <a:pt x="132" y="819"/>
                      <a:pt x="303" y="776"/>
                    </a:cubicBezTo>
                    <a:cubicBezTo>
                      <a:pt x="474" y="736"/>
                      <a:pt x="494" y="584"/>
                      <a:pt x="494" y="584"/>
                    </a:cubicBezTo>
                  </a:path>
                </a:pathLst>
              </a:custGeom>
              <a:solidFill>
                <a:srgbClr val="F6BF8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09" name="Freeform: Shape 54"/>
              <p:cNvSpPr/>
              <p:nvPr/>
            </p:nvSpPr>
            <p:spPr bwMode="auto">
              <a:xfrm>
                <a:off x="9881321" y="8495917"/>
                <a:ext cx="495171" cy="723230"/>
              </a:xfrm>
              <a:custGeom>
                <a:gdLst>
                  <a:gd name="T0" fmla="*/ 67 w 1036"/>
                  <a:gd name="T1" fmla="*/ 307 h 1514"/>
                  <a:gd name="T2" fmla="*/ 67 w 1036"/>
                  <a:gd name="T3" fmla="*/ 307 h 1514"/>
                  <a:gd name="T4" fmla="*/ 0 w 1036"/>
                  <a:gd name="T5" fmla="*/ 64 h 1514"/>
                  <a:gd name="T6" fmla="*/ 123 w 1036"/>
                  <a:gd name="T7" fmla="*/ 96 h 1514"/>
                  <a:gd name="T8" fmla="*/ 414 w 1036"/>
                  <a:gd name="T9" fmla="*/ 650 h 1514"/>
                  <a:gd name="T10" fmla="*/ 724 w 1036"/>
                  <a:gd name="T11" fmla="*/ 586 h 1514"/>
                  <a:gd name="T12" fmla="*/ 991 w 1036"/>
                  <a:gd name="T13" fmla="*/ 283 h 1514"/>
                  <a:gd name="T14" fmla="*/ 995 w 1036"/>
                  <a:gd name="T15" fmla="*/ 399 h 1514"/>
                  <a:gd name="T16" fmla="*/ 856 w 1036"/>
                  <a:gd name="T17" fmla="*/ 960 h 1514"/>
                  <a:gd name="T18" fmla="*/ 939 w 1036"/>
                  <a:gd name="T19" fmla="*/ 1055 h 1514"/>
                  <a:gd name="T20" fmla="*/ 820 w 1036"/>
                  <a:gd name="T21" fmla="*/ 1513 h 1514"/>
                  <a:gd name="T22" fmla="*/ 390 w 1036"/>
                  <a:gd name="T23" fmla="*/ 1282 h 1514"/>
                  <a:gd name="T24" fmla="*/ 67 w 1036"/>
                  <a:gd name="T25" fmla="*/ 307 h 15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 h="1514">
                    <a:moveTo>
                      <a:pt x="67" y="307"/>
                    </a:moveTo>
                    <a:lnTo>
                      <a:pt x="67" y="307"/>
                    </a:lnTo>
                    <a:cubicBezTo>
                      <a:pt x="0" y="64"/>
                      <a:pt x="0" y="64"/>
                      <a:pt x="0" y="64"/>
                    </a:cubicBezTo>
                    <a:cubicBezTo>
                      <a:pt x="0" y="64"/>
                      <a:pt x="72" y="0"/>
                      <a:pt x="123" y="96"/>
                    </a:cubicBezTo>
                    <a:cubicBezTo>
                      <a:pt x="171" y="187"/>
                      <a:pt x="358" y="622"/>
                      <a:pt x="414" y="650"/>
                    </a:cubicBezTo>
                    <a:cubicBezTo>
                      <a:pt x="470" y="673"/>
                      <a:pt x="664" y="693"/>
                      <a:pt x="724" y="586"/>
                    </a:cubicBezTo>
                    <a:cubicBezTo>
                      <a:pt x="780" y="475"/>
                      <a:pt x="844" y="231"/>
                      <a:pt x="991" y="283"/>
                    </a:cubicBezTo>
                    <a:cubicBezTo>
                      <a:pt x="991" y="283"/>
                      <a:pt x="1035" y="311"/>
                      <a:pt x="995" y="399"/>
                    </a:cubicBezTo>
                    <a:cubicBezTo>
                      <a:pt x="951" y="486"/>
                      <a:pt x="820" y="892"/>
                      <a:pt x="856" y="960"/>
                    </a:cubicBezTo>
                    <a:cubicBezTo>
                      <a:pt x="891" y="1024"/>
                      <a:pt x="939" y="1055"/>
                      <a:pt x="939" y="1055"/>
                    </a:cubicBezTo>
                    <a:cubicBezTo>
                      <a:pt x="820" y="1513"/>
                      <a:pt x="820" y="1513"/>
                      <a:pt x="820" y="1513"/>
                    </a:cubicBezTo>
                    <a:cubicBezTo>
                      <a:pt x="820" y="1513"/>
                      <a:pt x="473" y="1457"/>
                      <a:pt x="390" y="1282"/>
                    </a:cubicBezTo>
                    <a:cubicBezTo>
                      <a:pt x="306" y="1103"/>
                      <a:pt x="67" y="307"/>
                      <a:pt x="67" y="307"/>
                    </a:cubicBezTo>
                  </a:path>
                </a:pathLst>
              </a:custGeom>
              <a:solidFill>
                <a:srgbClr val="FDD8A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10" name="Freeform: Shape 55"/>
              <p:cNvSpPr/>
              <p:nvPr/>
            </p:nvSpPr>
            <p:spPr bwMode="auto">
              <a:xfrm>
                <a:off x="13817296" y="8525523"/>
                <a:ext cx="234889" cy="391221"/>
              </a:xfrm>
              <a:custGeom>
                <a:gdLst>
                  <a:gd name="T0" fmla="*/ 0 w 494"/>
                  <a:gd name="T1" fmla="*/ 584 h 820"/>
                  <a:gd name="T2" fmla="*/ 0 w 494"/>
                  <a:gd name="T3" fmla="*/ 584 h 820"/>
                  <a:gd name="T4" fmla="*/ 299 w 494"/>
                  <a:gd name="T5" fmla="*/ 477 h 820"/>
                  <a:gd name="T6" fmla="*/ 299 w 494"/>
                  <a:gd name="T7" fmla="*/ 445 h 820"/>
                  <a:gd name="T8" fmla="*/ 171 w 494"/>
                  <a:gd name="T9" fmla="*/ 203 h 820"/>
                  <a:gd name="T10" fmla="*/ 159 w 494"/>
                  <a:gd name="T11" fmla="*/ 119 h 820"/>
                  <a:gd name="T12" fmla="*/ 271 w 494"/>
                  <a:gd name="T13" fmla="*/ 154 h 820"/>
                  <a:gd name="T14" fmla="*/ 271 w 494"/>
                  <a:gd name="T15" fmla="*/ 154 h 820"/>
                  <a:gd name="T16" fmla="*/ 278 w 494"/>
                  <a:gd name="T17" fmla="*/ 166 h 820"/>
                  <a:gd name="T18" fmla="*/ 287 w 494"/>
                  <a:gd name="T19" fmla="*/ 175 h 820"/>
                  <a:gd name="T20" fmla="*/ 342 w 494"/>
                  <a:gd name="T21" fmla="*/ 258 h 820"/>
                  <a:gd name="T22" fmla="*/ 330 w 494"/>
                  <a:gd name="T23" fmla="*/ 75 h 820"/>
                  <a:gd name="T24" fmla="*/ 414 w 494"/>
                  <a:gd name="T25" fmla="*/ 51 h 820"/>
                  <a:gd name="T26" fmla="*/ 493 w 494"/>
                  <a:gd name="T27" fmla="*/ 378 h 820"/>
                  <a:gd name="T28" fmla="*/ 195 w 494"/>
                  <a:gd name="T29" fmla="*/ 776 h 820"/>
                  <a:gd name="T30" fmla="*/ 0 w 494"/>
                  <a:gd name="T31" fmla="*/ 584 h 8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3" h="820">
                    <a:moveTo>
                      <a:pt x="0" y="584"/>
                    </a:moveTo>
                    <a:lnTo>
                      <a:pt x="0" y="584"/>
                    </a:lnTo>
                    <a:cubicBezTo>
                      <a:pt x="0" y="584"/>
                      <a:pt x="274" y="540"/>
                      <a:pt x="299" y="477"/>
                    </a:cubicBezTo>
                    <a:cubicBezTo>
                      <a:pt x="299" y="469"/>
                      <a:pt x="302" y="457"/>
                      <a:pt x="299" y="445"/>
                    </a:cubicBezTo>
                    <a:cubicBezTo>
                      <a:pt x="299" y="445"/>
                      <a:pt x="183" y="226"/>
                      <a:pt x="171" y="203"/>
                    </a:cubicBezTo>
                    <a:cubicBezTo>
                      <a:pt x="147" y="170"/>
                      <a:pt x="131" y="135"/>
                      <a:pt x="159" y="119"/>
                    </a:cubicBezTo>
                    <a:cubicBezTo>
                      <a:pt x="159" y="119"/>
                      <a:pt x="207" y="59"/>
                      <a:pt x="271" y="154"/>
                    </a:cubicBezTo>
                    <a:lnTo>
                      <a:pt x="271" y="154"/>
                    </a:lnTo>
                    <a:cubicBezTo>
                      <a:pt x="274" y="159"/>
                      <a:pt x="278" y="163"/>
                      <a:pt x="278" y="166"/>
                    </a:cubicBezTo>
                    <a:cubicBezTo>
                      <a:pt x="283" y="170"/>
                      <a:pt x="283" y="170"/>
                      <a:pt x="287" y="175"/>
                    </a:cubicBezTo>
                    <a:cubicBezTo>
                      <a:pt x="306" y="210"/>
                      <a:pt x="326" y="238"/>
                      <a:pt x="342" y="258"/>
                    </a:cubicBezTo>
                    <a:cubicBezTo>
                      <a:pt x="339" y="238"/>
                      <a:pt x="306" y="99"/>
                      <a:pt x="330" y="75"/>
                    </a:cubicBezTo>
                    <a:cubicBezTo>
                      <a:pt x="330" y="75"/>
                      <a:pt x="386" y="0"/>
                      <a:pt x="414" y="51"/>
                    </a:cubicBezTo>
                    <a:cubicBezTo>
                      <a:pt x="438" y="107"/>
                      <a:pt x="493" y="378"/>
                      <a:pt x="493" y="378"/>
                    </a:cubicBezTo>
                    <a:cubicBezTo>
                      <a:pt x="493" y="378"/>
                      <a:pt x="366" y="819"/>
                      <a:pt x="195" y="776"/>
                    </a:cubicBezTo>
                    <a:cubicBezTo>
                      <a:pt x="20" y="736"/>
                      <a:pt x="0" y="584"/>
                      <a:pt x="0" y="584"/>
                    </a:cubicBezTo>
                  </a:path>
                </a:pathLst>
              </a:custGeom>
              <a:solidFill>
                <a:srgbClr val="F6BF8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11" name="Freeform: Shape 56"/>
              <p:cNvSpPr/>
              <p:nvPr/>
            </p:nvSpPr>
            <p:spPr bwMode="auto">
              <a:xfrm>
                <a:off x="13679748" y="8495917"/>
                <a:ext cx="495171" cy="723230"/>
              </a:xfrm>
              <a:custGeom>
                <a:gdLst>
                  <a:gd name="T0" fmla="*/ 963 w 1036"/>
                  <a:gd name="T1" fmla="*/ 307 h 1514"/>
                  <a:gd name="T2" fmla="*/ 963 w 1036"/>
                  <a:gd name="T3" fmla="*/ 307 h 1514"/>
                  <a:gd name="T4" fmla="*/ 1035 w 1036"/>
                  <a:gd name="T5" fmla="*/ 64 h 1514"/>
                  <a:gd name="T6" fmla="*/ 912 w 1036"/>
                  <a:gd name="T7" fmla="*/ 96 h 1514"/>
                  <a:gd name="T8" fmla="*/ 617 w 1036"/>
                  <a:gd name="T9" fmla="*/ 650 h 1514"/>
                  <a:gd name="T10" fmla="*/ 311 w 1036"/>
                  <a:gd name="T11" fmla="*/ 586 h 1514"/>
                  <a:gd name="T12" fmla="*/ 40 w 1036"/>
                  <a:gd name="T13" fmla="*/ 283 h 1514"/>
                  <a:gd name="T14" fmla="*/ 40 w 1036"/>
                  <a:gd name="T15" fmla="*/ 399 h 1514"/>
                  <a:gd name="T16" fmla="*/ 179 w 1036"/>
                  <a:gd name="T17" fmla="*/ 960 h 1514"/>
                  <a:gd name="T18" fmla="*/ 95 w 1036"/>
                  <a:gd name="T19" fmla="*/ 1055 h 1514"/>
                  <a:gd name="T20" fmla="*/ 212 w 1036"/>
                  <a:gd name="T21" fmla="*/ 1513 h 1514"/>
                  <a:gd name="T22" fmla="*/ 641 w 1036"/>
                  <a:gd name="T23" fmla="*/ 1282 h 1514"/>
                  <a:gd name="T24" fmla="*/ 963 w 1036"/>
                  <a:gd name="T25" fmla="*/ 307 h 15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 h="1514">
                    <a:moveTo>
                      <a:pt x="963" y="307"/>
                    </a:moveTo>
                    <a:lnTo>
                      <a:pt x="963" y="307"/>
                    </a:lnTo>
                    <a:cubicBezTo>
                      <a:pt x="1035" y="64"/>
                      <a:pt x="1035" y="64"/>
                      <a:pt x="1035" y="64"/>
                    </a:cubicBezTo>
                    <a:cubicBezTo>
                      <a:pt x="1035" y="64"/>
                      <a:pt x="963" y="0"/>
                      <a:pt x="912" y="96"/>
                    </a:cubicBezTo>
                    <a:cubicBezTo>
                      <a:pt x="860" y="187"/>
                      <a:pt x="673" y="622"/>
                      <a:pt x="617" y="650"/>
                    </a:cubicBezTo>
                    <a:cubicBezTo>
                      <a:pt x="561" y="673"/>
                      <a:pt x="371" y="693"/>
                      <a:pt x="311" y="586"/>
                    </a:cubicBezTo>
                    <a:cubicBezTo>
                      <a:pt x="251" y="475"/>
                      <a:pt x="191" y="231"/>
                      <a:pt x="40" y="283"/>
                    </a:cubicBezTo>
                    <a:cubicBezTo>
                      <a:pt x="40" y="283"/>
                      <a:pt x="0" y="311"/>
                      <a:pt x="40" y="399"/>
                    </a:cubicBezTo>
                    <a:cubicBezTo>
                      <a:pt x="80" y="486"/>
                      <a:pt x="215" y="892"/>
                      <a:pt x="179" y="960"/>
                    </a:cubicBezTo>
                    <a:cubicBezTo>
                      <a:pt x="144" y="1024"/>
                      <a:pt x="95" y="1055"/>
                      <a:pt x="95" y="1055"/>
                    </a:cubicBezTo>
                    <a:cubicBezTo>
                      <a:pt x="212" y="1513"/>
                      <a:pt x="212" y="1513"/>
                      <a:pt x="212" y="1513"/>
                    </a:cubicBezTo>
                    <a:cubicBezTo>
                      <a:pt x="212" y="1513"/>
                      <a:pt x="558" y="1457"/>
                      <a:pt x="641" y="1282"/>
                    </a:cubicBezTo>
                    <a:cubicBezTo>
                      <a:pt x="729" y="1103"/>
                      <a:pt x="963" y="307"/>
                      <a:pt x="963" y="307"/>
                    </a:cubicBezTo>
                  </a:path>
                </a:pathLst>
              </a:custGeom>
              <a:solidFill>
                <a:srgbClr val="FDD8A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12" name="Freeform: Shape 57"/>
              <p:cNvSpPr/>
              <p:nvPr/>
            </p:nvSpPr>
            <p:spPr bwMode="auto">
              <a:xfrm>
                <a:off x="13675516" y="8999218"/>
                <a:ext cx="281443" cy="198783"/>
              </a:xfrm>
              <a:custGeom>
                <a:gdLst>
                  <a:gd name="T0" fmla="*/ 0 w 591"/>
                  <a:gd name="T1" fmla="*/ 91 h 419"/>
                  <a:gd name="T2" fmla="*/ 103 w 591"/>
                  <a:gd name="T3" fmla="*/ 0 h 419"/>
                  <a:gd name="T4" fmla="*/ 590 w 591"/>
                  <a:gd name="T5" fmla="*/ 310 h 419"/>
                  <a:gd name="T6" fmla="*/ 462 w 591"/>
                  <a:gd name="T7" fmla="*/ 418 h 419"/>
                  <a:gd name="T8" fmla="*/ 0 w 591"/>
                  <a:gd name="T9" fmla="*/ 91 h 419"/>
                </a:gdLst>
                <a:cxnLst>
                  <a:cxn ang="0">
                    <a:pos x="T0" y="T1"/>
                  </a:cxn>
                  <a:cxn ang="0">
                    <a:pos x="T2" y="T3"/>
                  </a:cxn>
                  <a:cxn ang="0">
                    <a:pos x="T4" y="T5"/>
                  </a:cxn>
                  <a:cxn ang="0">
                    <a:pos x="T6" y="T7"/>
                  </a:cxn>
                  <a:cxn ang="0">
                    <a:pos x="T8" y="T9"/>
                  </a:cxn>
                </a:cxnLst>
                <a:rect l="0" t="0" r="r" b="b"/>
                <a:pathLst>
                  <a:path w="591" h="419">
                    <a:moveTo>
                      <a:pt x="0" y="91"/>
                    </a:moveTo>
                    <a:lnTo>
                      <a:pt x="103" y="0"/>
                    </a:lnTo>
                    <a:lnTo>
                      <a:pt x="590" y="310"/>
                    </a:lnTo>
                    <a:lnTo>
                      <a:pt x="462" y="418"/>
                    </a:lnTo>
                    <a:lnTo>
                      <a:pt x="0" y="91"/>
                    </a:lnTo>
                  </a:path>
                </a:pathLst>
              </a:custGeom>
              <a:solidFill>
                <a:srgbClr val="FCF6FA"/>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13" name="Freeform: Shape 58"/>
              <p:cNvSpPr/>
              <p:nvPr/>
            </p:nvSpPr>
            <p:spPr bwMode="auto">
              <a:xfrm>
                <a:off x="10099281" y="8999218"/>
                <a:ext cx="279327" cy="198783"/>
              </a:xfrm>
              <a:custGeom>
                <a:gdLst>
                  <a:gd name="T0" fmla="*/ 585 w 586"/>
                  <a:gd name="T1" fmla="*/ 91 h 419"/>
                  <a:gd name="T2" fmla="*/ 482 w 586"/>
                  <a:gd name="T3" fmla="*/ 0 h 419"/>
                  <a:gd name="T4" fmla="*/ 0 w 586"/>
                  <a:gd name="T5" fmla="*/ 310 h 419"/>
                  <a:gd name="T6" fmla="*/ 128 w 586"/>
                  <a:gd name="T7" fmla="*/ 418 h 419"/>
                  <a:gd name="T8" fmla="*/ 585 w 586"/>
                  <a:gd name="T9" fmla="*/ 91 h 419"/>
                </a:gdLst>
                <a:cxnLst>
                  <a:cxn ang="0">
                    <a:pos x="T0" y="T1"/>
                  </a:cxn>
                  <a:cxn ang="0">
                    <a:pos x="T2" y="T3"/>
                  </a:cxn>
                  <a:cxn ang="0">
                    <a:pos x="T4" y="T5"/>
                  </a:cxn>
                  <a:cxn ang="0">
                    <a:pos x="T6" y="T7"/>
                  </a:cxn>
                  <a:cxn ang="0">
                    <a:pos x="T8" y="T9"/>
                  </a:cxn>
                </a:cxnLst>
                <a:rect l="0" t="0" r="r" b="b"/>
                <a:pathLst>
                  <a:path w="586" h="419">
                    <a:moveTo>
                      <a:pt x="585" y="91"/>
                    </a:moveTo>
                    <a:lnTo>
                      <a:pt x="482" y="0"/>
                    </a:lnTo>
                    <a:lnTo>
                      <a:pt x="0" y="310"/>
                    </a:lnTo>
                    <a:lnTo>
                      <a:pt x="128" y="418"/>
                    </a:lnTo>
                    <a:lnTo>
                      <a:pt x="585" y="91"/>
                    </a:lnTo>
                  </a:path>
                </a:pathLst>
              </a:custGeom>
              <a:solidFill>
                <a:srgbClr val="FCF6FA"/>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14" name="Freeform: Shape 59"/>
              <p:cNvSpPr/>
              <p:nvPr/>
            </p:nvSpPr>
            <p:spPr bwMode="auto">
              <a:xfrm>
                <a:off x="10107746" y="9016136"/>
                <a:ext cx="1695008" cy="752836"/>
              </a:xfrm>
              <a:custGeom>
                <a:gdLst>
                  <a:gd name="T0" fmla="*/ 3534 w 3535"/>
                  <a:gd name="T1" fmla="*/ 1366 h 1574"/>
                  <a:gd name="T2" fmla="*/ 3534 w 3535"/>
                  <a:gd name="T3" fmla="*/ 1366 h 1574"/>
                  <a:gd name="T4" fmla="*/ 2802 w 3535"/>
                  <a:gd name="T5" fmla="*/ 462 h 1574"/>
                  <a:gd name="T6" fmla="*/ 1480 w 3535"/>
                  <a:gd name="T7" fmla="*/ 721 h 1574"/>
                  <a:gd name="T8" fmla="*/ 561 w 3535"/>
                  <a:gd name="T9" fmla="*/ 0 h 1574"/>
                  <a:gd name="T10" fmla="*/ 0 w 3535"/>
                  <a:gd name="T11" fmla="*/ 358 h 1574"/>
                  <a:gd name="T12" fmla="*/ 1504 w 3535"/>
                  <a:gd name="T13" fmla="*/ 1565 h 1574"/>
                  <a:gd name="T14" fmla="*/ 1516 w 3535"/>
                  <a:gd name="T15" fmla="*/ 1565 h 1574"/>
                  <a:gd name="T16" fmla="*/ 3534 w 3535"/>
                  <a:gd name="T17" fmla="*/ 1366 h 15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5" h="1574">
                    <a:moveTo>
                      <a:pt x="3534" y="1366"/>
                    </a:moveTo>
                    <a:lnTo>
                      <a:pt x="3534" y="1366"/>
                    </a:lnTo>
                    <a:cubicBezTo>
                      <a:pt x="2802" y="462"/>
                      <a:pt x="2802" y="462"/>
                      <a:pt x="2802" y="462"/>
                    </a:cubicBezTo>
                    <a:cubicBezTo>
                      <a:pt x="1480" y="721"/>
                      <a:pt x="1480" y="721"/>
                      <a:pt x="1480" y="721"/>
                    </a:cubicBezTo>
                    <a:cubicBezTo>
                      <a:pt x="561" y="0"/>
                      <a:pt x="561" y="0"/>
                      <a:pt x="561" y="0"/>
                    </a:cubicBezTo>
                    <a:cubicBezTo>
                      <a:pt x="0" y="358"/>
                      <a:pt x="0" y="358"/>
                      <a:pt x="0" y="358"/>
                    </a:cubicBezTo>
                    <a:cubicBezTo>
                      <a:pt x="0" y="358"/>
                      <a:pt x="1277" y="1573"/>
                      <a:pt x="1504" y="1565"/>
                    </a:cubicBezTo>
                    <a:cubicBezTo>
                      <a:pt x="1508" y="1565"/>
                      <a:pt x="1512" y="1565"/>
                      <a:pt x="1516" y="1565"/>
                    </a:cubicBezTo>
                    <a:lnTo>
                      <a:pt x="3534" y="1366"/>
                    </a:lnTo>
                  </a:path>
                </a:pathLst>
              </a:custGeom>
              <a:solidFill>
                <a:schemeClr val="accent1"/>
              </a:solidFill>
              <a:ln>
                <a:noFill/>
              </a:ln>
              <a:effectLst/>
            </p:spPr>
            <p:txBody>
              <a:bodyPr anchor="ctr"/>
              <a:lstStyle/>
              <a:p>
                <a:pPr algn="ctr"/>
                <a:endParaRPr>
                  <a:cs typeface="+mn-ea"/>
                  <a:sym typeface="+mn-lt"/>
                </a:endParaRPr>
              </a:p>
            </p:txBody>
          </p:sp>
          <p:sp>
            <p:nvSpPr>
              <p:cNvPr id="115" name="Freeform: Shape 60"/>
              <p:cNvSpPr/>
              <p:nvPr/>
            </p:nvSpPr>
            <p:spPr bwMode="auto">
              <a:xfrm>
                <a:off x="12253486" y="9016136"/>
                <a:ext cx="1697124" cy="752836"/>
              </a:xfrm>
              <a:custGeom>
                <a:gdLst>
                  <a:gd name="T0" fmla="*/ 0 w 3539"/>
                  <a:gd name="T1" fmla="*/ 1366 h 1574"/>
                  <a:gd name="T2" fmla="*/ 0 w 3539"/>
                  <a:gd name="T3" fmla="*/ 1366 h 1574"/>
                  <a:gd name="T4" fmla="*/ 736 w 3539"/>
                  <a:gd name="T5" fmla="*/ 462 h 1574"/>
                  <a:gd name="T6" fmla="*/ 2058 w 3539"/>
                  <a:gd name="T7" fmla="*/ 721 h 1574"/>
                  <a:gd name="T8" fmla="*/ 2977 w 3539"/>
                  <a:gd name="T9" fmla="*/ 0 h 1574"/>
                  <a:gd name="T10" fmla="*/ 3538 w 3539"/>
                  <a:gd name="T11" fmla="*/ 358 h 1574"/>
                  <a:gd name="T12" fmla="*/ 2030 w 3539"/>
                  <a:gd name="T13" fmla="*/ 1565 h 1574"/>
                  <a:gd name="T14" fmla="*/ 2018 w 3539"/>
                  <a:gd name="T15" fmla="*/ 1565 h 1574"/>
                  <a:gd name="T16" fmla="*/ 0 w 3539"/>
                  <a:gd name="T17" fmla="*/ 1366 h 15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9" h="1574">
                    <a:moveTo>
                      <a:pt x="0" y="1366"/>
                    </a:moveTo>
                    <a:lnTo>
                      <a:pt x="0" y="1366"/>
                    </a:lnTo>
                    <a:cubicBezTo>
                      <a:pt x="736" y="462"/>
                      <a:pt x="736" y="462"/>
                      <a:pt x="736" y="462"/>
                    </a:cubicBezTo>
                    <a:cubicBezTo>
                      <a:pt x="2058" y="721"/>
                      <a:pt x="2058" y="721"/>
                      <a:pt x="2058" y="721"/>
                    </a:cubicBezTo>
                    <a:cubicBezTo>
                      <a:pt x="2977" y="0"/>
                      <a:pt x="2977" y="0"/>
                      <a:pt x="2977" y="0"/>
                    </a:cubicBezTo>
                    <a:cubicBezTo>
                      <a:pt x="3538" y="358"/>
                      <a:pt x="3538" y="358"/>
                      <a:pt x="3538" y="358"/>
                    </a:cubicBezTo>
                    <a:cubicBezTo>
                      <a:pt x="3538" y="358"/>
                      <a:pt x="2261" y="1573"/>
                      <a:pt x="2030" y="1565"/>
                    </a:cubicBezTo>
                    <a:cubicBezTo>
                      <a:pt x="2026" y="1565"/>
                      <a:pt x="2022" y="1565"/>
                      <a:pt x="2018" y="1565"/>
                    </a:cubicBezTo>
                    <a:lnTo>
                      <a:pt x="0" y="1366"/>
                    </a:lnTo>
                  </a:path>
                </a:pathLst>
              </a:custGeom>
              <a:solidFill>
                <a:schemeClr val="accent1"/>
              </a:solidFill>
              <a:ln>
                <a:noFill/>
              </a:ln>
              <a:effectLst/>
            </p:spPr>
            <p:txBody>
              <a:bodyPr anchor="ctr"/>
              <a:lstStyle/>
              <a:p>
                <a:pPr algn="ctr"/>
                <a:endParaRPr>
                  <a:cs typeface="+mn-ea"/>
                  <a:sym typeface="+mn-lt"/>
                </a:endParaRPr>
              </a:p>
            </p:txBody>
          </p:sp>
          <p:sp>
            <p:nvSpPr>
              <p:cNvPr id="116" name="Freeform: Shape 61"/>
              <p:cNvSpPr/>
              <p:nvPr/>
            </p:nvSpPr>
            <p:spPr bwMode="auto">
              <a:xfrm>
                <a:off x="9724729" y="9866248"/>
                <a:ext cx="785079" cy="401795"/>
              </a:xfrm>
              <a:custGeom>
                <a:gdLst>
                  <a:gd name="T0" fmla="*/ 637 w 1642"/>
                  <a:gd name="T1" fmla="*/ 8 h 841"/>
                  <a:gd name="T2" fmla="*/ 637 w 1642"/>
                  <a:gd name="T3" fmla="*/ 8 h 841"/>
                  <a:gd name="T4" fmla="*/ 1039 w 1642"/>
                  <a:gd name="T5" fmla="*/ 123 h 841"/>
                  <a:gd name="T6" fmla="*/ 1393 w 1642"/>
                  <a:gd name="T7" fmla="*/ 267 h 841"/>
                  <a:gd name="T8" fmla="*/ 1493 w 1642"/>
                  <a:gd name="T9" fmla="*/ 394 h 841"/>
                  <a:gd name="T10" fmla="*/ 1641 w 1642"/>
                  <a:gd name="T11" fmla="*/ 513 h 841"/>
                  <a:gd name="T12" fmla="*/ 1298 w 1642"/>
                  <a:gd name="T13" fmla="*/ 840 h 841"/>
                  <a:gd name="T14" fmla="*/ 1138 w 1642"/>
                  <a:gd name="T15" fmla="*/ 752 h 841"/>
                  <a:gd name="T16" fmla="*/ 482 w 1642"/>
                  <a:gd name="T17" fmla="*/ 597 h 841"/>
                  <a:gd name="T18" fmla="*/ 4 w 1642"/>
                  <a:gd name="T19" fmla="*/ 59 h 841"/>
                  <a:gd name="T20" fmla="*/ 20 w 1642"/>
                  <a:gd name="T21" fmla="*/ 8 h 841"/>
                  <a:gd name="T22" fmla="*/ 195 w 1642"/>
                  <a:gd name="T23" fmla="*/ 95 h 841"/>
                  <a:gd name="T24" fmla="*/ 462 w 1642"/>
                  <a:gd name="T25" fmla="*/ 362 h 841"/>
                  <a:gd name="T26" fmla="*/ 207 w 1642"/>
                  <a:gd name="T27" fmla="*/ 59 h 841"/>
                  <a:gd name="T28" fmla="*/ 207 w 1642"/>
                  <a:gd name="T29" fmla="*/ 8 h 841"/>
                  <a:gd name="T30" fmla="*/ 386 w 1642"/>
                  <a:gd name="T31" fmla="*/ 87 h 841"/>
                  <a:gd name="T32" fmla="*/ 852 w 1642"/>
                  <a:gd name="T33" fmla="*/ 390 h 841"/>
                  <a:gd name="T34" fmla="*/ 940 w 1642"/>
                  <a:gd name="T35" fmla="*/ 263 h 841"/>
                  <a:gd name="T36" fmla="*/ 741 w 1642"/>
                  <a:gd name="T37" fmla="*/ 211 h 841"/>
                  <a:gd name="T38" fmla="*/ 637 w 1642"/>
                  <a:gd name="T39" fmla="*/ 8 h 8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841">
                    <a:moveTo>
                      <a:pt x="637" y="8"/>
                    </a:moveTo>
                    <a:lnTo>
                      <a:pt x="637" y="8"/>
                    </a:lnTo>
                    <a:cubicBezTo>
                      <a:pt x="637" y="8"/>
                      <a:pt x="960" y="111"/>
                      <a:pt x="1039" y="123"/>
                    </a:cubicBezTo>
                    <a:cubicBezTo>
                      <a:pt x="1119" y="135"/>
                      <a:pt x="1298" y="159"/>
                      <a:pt x="1393" y="267"/>
                    </a:cubicBezTo>
                    <a:cubicBezTo>
                      <a:pt x="1489" y="374"/>
                      <a:pt x="1457" y="366"/>
                      <a:pt x="1493" y="394"/>
                    </a:cubicBezTo>
                    <a:cubicBezTo>
                      <a:pt x="1529" y="422"/>
                      <a:pt x="1641" y="513"/>
                      <a:pt x="1641" y="513"/>
                    </a:cubicBezTo>
                    <a:cubicBezTo>
                      <a:pt x="1298" y="840"/>
                      <a:pt x="1298" y="840"/>
                      <a:pt x="1298" y="840"/>
                    </a:cubicBezTo>
                    <a:cubicBezTo>
                      <a:pt x="1298" y="840"/>
                      <a:pt x="1178" y="764"/>
                      <a:pt x="1138" y="752"/>
                    </a:cubicBezTo>
                    <a:cubicBezTo>
                      <a:pt x="1103" y="740"/>
                      <a:pt x="526" y="625"/>
                      <a:pt x="482" y="597"/>
                    </a:cubicBezTo>
                    <a:cubicBezTo>
                      <a:pt x="434" y="569"/>
                      <a:pt x="12" y="75"/>
                      <a:pt x="4" y="59"/>
                    </a:cubicBezTo>
                    <a:cubicBezTo>
                      <a:pt x="0" y="43"/>
                      <a:pt x="4" y="16"/>
                      <a:pt x="20" y="8"/>
                    </a:cubicBezTo>
                    <a:cubicBezTo>
                      <a:pt x="40" y="3"/>
                      <a:pt x="116" y="0"/>
                      <a:pt x="195" y="95"/>
                    </a:cubicBezTo>
                    <a:cubicBezTo>
                      <a:pt x="275" y="187"/>
                      <a:pt x="462" y="362"/>
                      <a:pt x="462" y="362"/>
                    </a:cubicBezTo>
                    <a:cubicBezTo>
                      <a:pt x="207" y="59"/>
                      <a:pt x="207" y="59"/>
                      <a:pt x="207" y="59"/>
                    </a:cubicBezTo>
                    <a:cubicBezTo>
                      <a:pt x="207" y="59"/>
                      <a:pt x="195" y="8"/>
                      <a:pt x="207" y="8"/>
                    </a:cubicBezTo>
                    <a:cubicBezTo>
                      <a:pt x="215" y="8"/>
                      <a:pt x="295" y="0"/>
                      <a:pt x="386" y="87"/>
                    </a:cubicBezTo>
                    <a:cubicBezTo>
                      <a:pt x="474" y="179"/>
                      <a:pt x="657" y="406"/>
                      <a:pt x="852" y="390"/>
                    </a:cubicBezTo>
                    <a:cubicBezTo>
                      <a:pt x="1043" y="370"/>
                      <a:pt x="940" y="263"/>
                      <a:pt x="940" y="263"/>
                    </a:cubicBezTo>
                    <a:cubicBezTo>
                      <a:pt x="940" y="263"/>
                      <a:pt x="780" y="211"/>
                      <a:pt x="741" y="211"/>
                    </a:cubicBezTo>
                    <a:cubicBezTo>
                      <a:pt x="701" y="211"/>
                      <a:pt x="589" y="115"/>
                      <a:pt x="637" y="8"/>
                    </a:cubicBezTo>
                  </a:path>
                </a:pathLst>
              </a:custGeom>
              <a:solidFill>
                <a:srgbClr val="FDD8A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17" name="Freeform: Shape 62"/>
              <p:cNvSpPr/>
              <p:nvPr/>
            </p:nvSpPr>
            <p:spPr bwMode="auto">
              <a:xfrm>
                <a:off x="13544317" y="9866248"/>
                <a:ext cx="787195" cy="401795"/>
              </a:xfrm>
              <a:custGeom>
                <a:gdLst>
                  <a:gd name="T0" fmla="*/ 1003 w 1645"/>
                  <a:gd name="T1" fmla="*/ 8 h 841"/>
                  <a:gd name="T2" fmla="*/ 1003 w 1645"/>
                  <a:gd name="T3" fmla="*/ 8 h 841"/>
                  <a:gd name="T4" fmla="*/ 601 w 1645"/>
                  <a:gd name="T5" fmla="*/ 123 h 841"/>
                  <a:gd name="T6" fmla="*/ 251 w 1645"/>
                  <a:gd name="T7" fmla="*/ 267 h 841"/>
                  <a:gd name="T8" fmla="*/ 151 w 1645"/>
                  <a:gd name="T9" fmla="*/ 394 h 841"/>
                  <a:gd name="T10" fmla="*/ 0 w 1645"/>
                  <a:gd name="T11" fmla="*/ 513 h 841"/>
                  <a:gd name="T12" fmla="*/ 342 w 1645"/>
                  <a:gd name="T13" fmla="*/ 840 h 841"/>
                  <a:gd name="T14" fmla="*/ 501 w 1645"/>
                  <a:gd name="T15" fmla="*/ 752 h 841"/>
                  <a:gd name="T16" fmla="*/ 1162 w 1645"/>
                  <a:gd name="T17" fmla="*/ 597 h 841"/>
                  <a:gd name="T18" fmla="*/ 1636 w 1645"/>
                  <a:gd name="T19" fmla="*/ 59 h 841"/>
                  <a:gd name="T20" fmla="*/ 1619 w 1645"/>
                  <a:gd name="T21" fmla="*/ 8 h 841"/>
                  <a:gd name="T22" fmla="*/ 1449 w 1645"/>
                  <a:gd name="T23" fmla="*/ 95 h 841"/>
                  <a:gd name="T24" fmla="*/ 1178 w 1645"/>
                  <a:gd name="T25" fmla="*/ 362 h 841"/>
                  <a:gd name="T26" fmla="*/ 1437 w 1645"/>
                  <a:gd name="T27" fmla="*/ 59 h 841"/>
                  <a:gd name="T28" fmla="*/ 1437 w 1645"/>
                  <a:gd name="T29" fmla="*/ 8 h 841"/>
                  <a:gd name="T30" fmla="*/ 1257 w 1645"/>
                  <a:gd name="T31" fmla="*/ 87 h 841"/>
                  <a:gd name="T32" fmla="*/ 791 w 1645"/>
                  <a:gd name="T33" fmla="*/ 390 h 841"/>
                  <a:gd name="T34" fmla="*/ 700 w 1645"/>
                  <a:gd name="T35" fmla="*/ 263 h 841"/>
                  <a:gd name="T36" fmla="*/ 903 w 1645"/>
                  <a:gd name="T37" fmla="*/ 211 h 841"/>
                  <a:gd name="T38" fmla="*/ 1003 w 1645"/>
                  <a:gd name="T39" fmla="*/ 8 h 8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5" h="841">
                    <a:moveTo>
                      <a:pt x="1003" y="8"/>
                    </a:moveTo>
                    <a:lnTo>
                      <a:pt x="1003" y="8"/>
                    </a:lnTo>
                    <a:cubicBezTo>
                      <a:pt x="1003" y="8"/>
                      <a:pt x="681" y="111"/>
                      <a:pt x="601" y="123"/>
                    </a:cubicBezTo>
                    <a:cubicBezTo>
                      <a:pt x="521" y="135"/>
                      <a:pt x="346" y="159"/>
                      <a:pt x="251" y="267"/>
                    </a:cubicBezTo>
                    <a:cubicBezTo>
                      <a:pt x="151" y="374"/>
                      <a:pt x="183" y="366"/>
                      <a:pt x="151" y="394"/>
                    </a:cubicBezTo>
                    <a:cubicBezTo>
                      <a:pt x="115" y="422"/>
                      <a:pt x="0" y="513"/>
                      <a:pt x="0" y="513"/>
                    </a:cubicBezTo>
                    <a:cubicBezTo>
                      <a:pt x="342" y="840"/>
                      <a:pt x="342" y="840"/>
                      <a:pt x="342" y="840"/>
                    </a:cubicBezTo>
                    <a:cubicBezTo>
                      <a:pt x="342" y="840"/>
                      <a:pt x="461" y="764"/>
                      <a:pt x="501" y="752"/>
                    </a:cubicBezTo>
                    <a:cubicBezTo>
                      <a:pt x="541" y="740"/>
                      <a:pt x="1114" y="625"/>
                      <a:pt x="1162" y="597"/>
                    </a:cubicBezTo>
                    <a:cubicBezTo>
                      <a:pt x="1205" y="569"/>
                      <a:pt x="1632" y="75"/>
                      <a:pt x="1636" y="59"/>
                    </a:cubicBezTo>
                    <a:cubicBezTo>
                      <a:pt x="1644" y="43"/>
                      <a:pt x="1640" y="16"/>
                      <a:pt x="1619" y="8"/>
                    </a:cubicBezTo>
                    <a:cubicBezTo>
                      <a:pt x="1604" y="3"/>
                      <a:pt x="1528" y="0"/>
                      <a:pt x="1449" y="95"/>
                    </a:cubicBezTo>
                    <a:cubicBezTo>
                      <a:pt x="1365" y="187"/>
                      <a:pt x="1178" y="362"/>
                      <a:pt x="1178" y="362"/>
                    </a:cubicBezTo>
                    <a:cubicBezTo>
                      <a:pt x="1437" y="59"/>
                      <a:pt x="1437" y="59"/>
                      <a:pt x="1437" y="59"/>
                    </a:cubicBezTo>
                    <a:cubicBezTo>
                      <a:pt x="1437" y="59"/>
                      <a:pt x="1449" y="8"/>
                      <a:pt x="1437" y="8"/>
                    </a:cubicBezTo>
                    <a:cubicBezTo>
                      <a:pt x="1425" y="8"/>
                      <a:pt x="1349" y="0"/>
                      <a:pt x="1257" y="87"/>
                    </a:cubicBezTo>
                    <a:cubicBezTo>
                      <a:pt x="1166" y="179"/>
                      <a:pt x="983" y="406"/>
                      <a:pt x="791" y="390"/>
                    </a:cubicBezTo>
                    <a:cubicBezTo>
                      <a:pt x="601" y="370"/>
                      <a:pt x="700" y="263"/>
                      <a:pt x="700" y="263"/>
                    </a:cubicBezTo>
                    <a:cubicBezTo>
                      <a:pt x="700" y="263"/>
                      <a:pt x="859" y="211"/>
                      <a:pt x="903" y="211"/>
                    </a:cubicBezTo>
                    <a:cubicBezTo>
                      <a:pt x="943" y="211"/>
                      <a:pt x="1055" y="115"/>
                      <a:pt x="1003" y="8"/>
                    </a:cubicBezTo>
                  </a:path>
                </a:pathLst>
              </a:custGeom>
              <a:solidFill>
                <a:srgbClr val="FDD8A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18" name="Freeform: Shape 63"/>
              <p:cNvSpPr/>
              <p:nvPr/>
            </p:nvSpPr>
            <p:spPr bwMode="auto">
              <a:xfrm>
                <a:off x="13432163" y="10026966"/>
                <a:ext cx="315301" cy="342583"/>
              </a:xfrm>
              <a:custGeom>
                <a:gdLst>
                  <a:gd name="T0" fmla="*/ 0 w 661"/>
                  <a:gd name="T1" fmla="*/ 156 h 718"/>
                  <a:gd name="T2" fmla="*/ 274 w 661"/>
                  <a:gd name="T3" fmla="*/ 0 h 718"/>
                  <a:gd name="T4" fmla="*/ 660 w 661"/>
                  <a:gd name="T5" fmla="*/ 565 h 718"/>
                  <a:gd name="T6" fmla="*/ 402 w 661"/>
                  <a:gd name="T7" fmla="*/ 717 h 718"/>
                  <a:gd name="T8" fmla="*/ 0 w 661"/>
                  <a:gd name="T9" fmla="*/ 156 h 718"/>
                </a:gdLst>
                <a:cxnLst>
                  <a:cxn ang="0">
                    <a:pos x="T0" y="T1"/>
                  </a:cxn>
                  <a:cxn ang="0">
                    <a:pos x="T2" y="T3"/>
                  </a:cxn>
                  <a:cxn ang="0">
                    <a:pos x="T4" y="T5"/>
                  </a:cxn>
                  <a:cxn ang="0">
                    <a:pos x="T6" y="T7"/>
                  </a:cxn>
                  <a:cxn ang="0">
                    <a:pos x="T8" y="T9"/>
                  </a:cxn>
                </a:cxnLst>
                <a:rect l="0" t="0" r="r" b="b"/>
                <a:pathLst>
                  <a:path w="661" h="718">
                    <a:moveTo>
                      <a:pt x="0" y="156"/>
                    </a:moveTo>
                    <a:lnTo>
                      <a:pt x="274" y="0"/>
                    </a:lnTo>
                    <a:lnTo>
                      <a:pt x="660" y="565"/>
                    </a:lnTo>
                    <a:lnTo>
                      <a:pt x="402" y="717"/>
                    </a:lnTo>
                    <a:lnTo>
                      <a:pt x="0" y="156"/>
                    </a:lnTo>
                  </a:path>
                </a:pathLst>
              </a:custGeom>
              <a:solidFill>
                <a:srgbClr val="FCF6FA"/>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19" name="Freeform: Shape 64"/>
              <p:cNvSpPr/>
              <p:nvPr/>
            </p:nvSpPr>
            <p:spPr bwMode="auto">
              <a:xfrm>
                <a:off x="12029178" y="9079577"/>
                <a:ext cx="1652686" cy="2049152"/>
              </a:xfrm>
              <a:custGeom>
                <a:gdLst>
                  <a:gd name="T0" fmla="*/ 493 w 3448"/>
                  <a:gd name="T1" fmla="*/ 0 h 4277"/>
                  <a:gd name="T2" fmla="*/ 493 w 3448"/>
                  <a:gd name="T3" fmla="*/ 0 h 4277"/>
                  <a:gd name="T4" fmla="*/ 1696 w 3448"/>
                  <a:gd name="T5" fmla="*/ 518 h 4277"/>
                  <a:gd name="T6" fmla="*/ 2448 w 3448"/>
                  <a:gd name="T7" fmla="*/ 2290 h 4277"/>
                  <a:gd name="T8" fmla="*/ 2997 w 3448"/>
                  <a:gd name="T9" fmla="*/ 1975 h 4277"/>
                  <a:gd name="T10" fmla="*/ 3447 w 3448"/>
                  <a:gd name="T11" fmla="*/ 2683 h 4277"/>
                  <a:gd name="T12" fmla="*/ 2372 w 3448"/>
                  <a:gd name="T13" fmla="*/ 3257 h 4277"/>
                  <a:gd name="T14" fmla="*/ 2182 w 3448"/>
                  <a:gd name="T15" fmla="*/ 3146 h 4277"/>
                  <a:gd name="T16" fmla="*/ 1389 w 3448"/>
                  <a:gd name="T17" fmla="*/ 2182 h 4277"/>
                  <a:gd name="T18" fmla="*/ 1389 w 3448"/>
                  <a:gd name="T19" fmla="*/ 4276 h 4277"/>
                  <a:gd name="T20" fmla="*/ 0 w 3448"/>
                  <a:gd name="T21" fmla="*/ 4276 h 4277"/>
                  <a:gd name="T22" fmla="*/ 0 w 3448"/>
                  <a:gd name="T23" fmla="*/ 1975 h 4277"/>
                  <a:gd name="T24" fmla="*/ 493 w 3448"/>
                  <a:gd name="T25" fmla="*/ 0 h 42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8" h="4277">
                    <a:moveTo>
                      <a:pt x="493" y="0"/>
                    </a:moveTo>
                    <a:lnTo>
                      <a:pt x="493" y="0"/>
                    </a:lnTo>
                    <a:cubicBezTo>
                      <a:pt x="1696" y="518"/>
                      <a:pt x="1696" y="518"/>
                      <a:pt x="1696" y="518"/>
                    </a:cubicBezTo>
                    <a:cubicBezTo>
                      <a:pt x="2448" y="2290"/>
                      <a:pt x="2448" y="2290"/>
                      <a:pt x="2448" y="2290"/>
                    </a:cubicBezTo>
                    <a:cubicBezTo>
                      <a:pt x="2997" y="1975"/>
                      <a:pt x="2997" y="1975"/>
                      <a:pt x="2997" y="1975"/>
                    </a:cubicBezTo>
                    <a:cubicBezTo>
                      <a:pt x="3447" y="2683"/>
                      <a:pt x="3447" y="2683"/>
                      <a:pt x="3447" y="2683"/>
                    </a:cubicBezTo>
                    <a:cubicBezTo>
                      <a:pt x="3447" y="2683"/>
                      <a:pt x="2424" y="3257"/>
                      <a:pt x="2372" y="3257"/>
                    </a:cubicBezTo>
                    <a:cubicBezTo>
                      <a:pt x="2325" y="3257"/>
                      <a:pt x="2325" y="3281"/>
                      <a:pt x="2182" y="3146"/>
                    </a:cubicBezTo>
                    <a:cubicBezTo>
                      <a:pt x="2034" y="3006"/>
                      <a:pt x="1389" y="2182"/>
                      <a:pt x="1389" y="2182"/>
                    </a:cubicBezTo>
                    <a:cubicBezTo>
                      <a:pt x="1389" y="4276"/>
                      <a:pt x="1389" y="4276"/>
                      <a:pt x="1389" y="4276"/>
                    </a:cubicBezTo>
                    <a:cubicBezTo>
                      <a:pt x="0" y="4276"/>
                      <a:pt x="0" y="4276"/>
                      <a:pt x="0" y="4276"/>
                    </a:cubicBezTo>
                    <a:cubicBezTo>
                      <a:pt x="0" y="1975"/>
                      <a:pt x="0" y="1975"/>
                      <a:pt x="0" y="1975"/>
                    </a:cubicBezTo>
                    <a:cubicBezTo>
                      <a:pt x="493" y="0"/>
                      <a:pt x="493" y="0"/>
                      <a:pt x="493" y="0"/>
                    </a:cubicBezTo>
                  </a:path>
                </a:pathLst>
              </a:custGeom>
              <a:solidFill>
                <a:schemeClr val="accent1">
                  <a:lumMod val="75000"/>
                </a:schemeClr>
              </a:solidFill>
              <a:ln>
                <a:noFill/>
              </a:ln>
              <a:effectLst/>
            </p:spPr>
            <p:txBody>
              <a:bodyPr anchor="ctr"/>
              <a:lstStyle/>
              <a:p>
                <a:pPr algn="ctr"/>
                <a:endParaRPr>
                  <a:cs typeface="+mn-ea"/>
                  <a:sym typeface="+mn-lt"/>
                </a:endParaRPr>
              </a:p>
            </p:txBody>
          </p:sp>
          <p:sp>
            <p:nvSpPr>
              <p:cNvPr id="120" name="Freeform: Shape 65"/>
              <p:cNvSpPr/>
              <p:nvPr/>
            </p:nvSpPr>
            <p:spPr bwMode="auto">
              <a:xfrm>
                <a:off x="10310893" y="10026966"/>
                <a:ext cx="317417" cy="342583"/>
              </a:xfrm>
              <a:custGeom>
                <a:gdLst>
                  <a:gd name="T0" fmla="*/ 665 w 666"/>
                  <a:gd name="T1" fmla="*/ 156 h 718"/>
                  <a:gd name="T2" fmla="*/ 391 w 666"/>
                  <a:gd name="T3" fmla="*/ 0 h 718"/>
                  <a:gd name="T4" fmla="*/ 0 w 666"/>
                  <a:gd name="T5" fmla="*/ 565 h 718"/>
                  <a:gd name="T6" fmla="*/ 259 w 666"/>
                  <a:gd name="T7" fmla="*/ 717 h 718"/>
                  <a:gd name="T8" fmla="*/ 665 w 666"/>
                  <a:gd name="T9" fmla="*/ 156 h 718"/>
                </a:gdLst>
                <a:cxnLst>
                  <a:cxn ang="0">
                    <a:pos x="T0" y="T1"/>
                  </a:cxn>
                  <a:cxn ang="0">
                    <a:pos x="T2" y="T3"/>
                  </a:cxn>
                  <a:cxn ang="0">
                    <a:pos x="T4" y="T5"/>
                  </a:cxn>
                  <a:cxn ang="0">
                    <a:pos x="T6" y="T7"/>
                  </a:cxn>
                  <a:cxn ang="0">
                    <a:pos x="T8" y="T9"/>
                  </a:cxn>
                </a:cxnLst>
                <a:rect l="0" t="0" r="r" b="b"/>
                <a:pathLst>
                  <a:path w="666" h="718">
                    <a:moveTo>
                      <a:pt x="665" y="156"/>
                    </a:moveTo>
                    <a:lnTo>
                      <a:pt x="391" y="0"/>
                    </a:lnTo>
                    <a:lnTo>
                      <a:pt x="0" y="565"/>
                    </a:lnTo>
                    <a:lnTo>
                      <a:pt x="259" y="717"/>
                    </a:lnTo>
                    <a:lnTo>
                      <a:pt x="665" y="156"/>
                    </a:lnTo>
                  </a:path>
                </a:pathLst>
              </a:custGeom>
              <a:solidFill>
                <a:srgbClr val="FCF6FA"/>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21" name="Freeform: Shape 66"/>
              <p:cNvSpPr/>
              <p:nvPr/>
            </p:nvSpPr>
            <p:spPr bwMode="auto">
              <a:xfrm>
                <a:off x="10378608" y="9079577"/>
                <a:ext cx="1648454" cy="2049152"/>
              </a:xfrm>
              <a:custGeom>
                <a:gdLst>
                  <a:gd name="T0" fmla="*/ 2945 w 3440"/>
                  <a:gd name="T1" fmla="*/ 0 h 4277"/>
                  <a:gd name="T2" fmla="*/ 2945 w 3440"/>
                  <a:gd name="T3" fmla="*/ 0 h 4277"/>
                  <a:gd name="T4" fmla="*/ 1703 w 3440"/>
                  <a:gd name="T5" fmla="*/ 538 h 4277"/>
                  <a:gd name="T6" fmla="*/ 1003 w 3440"/>
                  <a:gd name="T7" fmla="*/ 2290 h 4277"/>
                  <a:gd name="T8" fmla="*/ 454 w 3440"/>
                  <a:gd name="T9" fmla="*/ 1975 h 4277"/>
                  <a:gd name="T10" fmla="*/ 0 w 3440"/>
                  <a:gd name="T11" fmla="*/ 2683 h 4277"/>
                  <a:gd name="T12" fmla="*/ 1074 w 3440"/>
                  <a:gd name="T13" fmla="*/ 3257 h 4277"/>
                  <a:gd name="T14" fmla="*/ 1269 w 3440"/>
                  <a:gd name="T15" fmla="*/ 3146 h 4277"/>
                  <a:gd name="T16" fmla="*/ 2062 w 3440"/>
                  <a:gd name="T17" fmla="*/ 2182 h 4277"/>
                  <a:gd name="T18" fmla="*/ 2062 w 3440"/>
                  <a:gd name="T19" fmla="*/ 4276 h 4277"/>
                  <a:gd name="T20" fmla="*/ 3439 w 3440"/>
                  <a:gd name="T21" fmla="*/ 4276 h 4277"/>
                  <a:gd name="T22" fmla="*/ 3439 w 3440"/>
                  <a:gd name="T23" fmla="*/ 1975 h 4277"/>
                  <a:gd name="T24" fmla="*/ 2945 w 3440"/>
                  <a:gd name="T25" fmla="*/ 0 h 42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0" h="4277">
                    <a:moveTo>
                      <a:pt x="2945" y="0"/>
                    </a:moveTo>
                    <a:lnTo>
                      <a:pt x="2945" y="0"/>
                    </a:lnTo>
                    <a:cubicBezTo>
                      <a:pt x="1703" y="538"/>
                      <a:pt x="1703" y="538"/>
                      <a:pt x="1703" y="538"/>
                    </a:cubicBezTo>
                    <a:cubicBezTo>
                      <a:pt x="1003" y="2290"/>
                      <a:pt x="1003" y="2290"/>
                      <a:pt x="1003" y="2290"/>
                    </a:cubicBezTo>
                    <a:cubicBezTo>
                      <a:pt x="454" y="1975"/>
                      <a:pt x="454" y="1975"/>
                      <a:pt x="454" y="1975"/>
                    </a:cubicBezTo>
                    <a:cubicBezTo>
                      <a:pt x="0" y="2683"/>
                      <a:pt x="0" y="2683"/>
                      <a:pt x="0" y="2683"/>
                    </a:cubicBezTo>
                    <a:cubicBezTo>
                      <a:pt x="0" y="2683"/>
                      <a:pt x="1027" y="3257"/>
                      <a:pt x="1074" y="3257"/>
                    </a:cubicBezTo>
                    <a:cubicBezTo>
                      <a:pt x="1122" y="3257"/>
                      <a:pt x="1122" y="3281"/>
                      <a:pt x="1269" y="3146"/>
                    </a:cubicBezTo>
                    <a:cubicBezTo>
                      <a:pt x="1413" y="3006"/>
                      <a:pt x="2062" y="2182"/>
                      <a:pt x="2062" y="2182"/>
                    </a:cubicBezTo>
                    <a:cubicBezTo>
                      <a:pt x="2062" y="4276"/>
                      <a:pt x="2062" y="4276"/>
                      <a:pt x="2062" y="4276"/>
                    </a:cubicBezTo>
                    <a:cubicBezTo>
                      <a:pt x="3439" y="4276"/>
                      <a:pt x="3439" y="4276"/>
                      <a:pt x="3439" y="4276"/>
                    </a:cubicBezTo>
                    <a:cubicBezTo>
                      <a:pt x="3439" y="1975"/>
                      <a:pt x="3439" y="1975"/>
                      <a:pt x="3439" y="1975"/>
                    </a:cubicBezTo>
                    <a:cubicBezTo>
                      <a:pt x="2945" y="0"/>
                      <a:pt x="2945" y="0"/>
                      <a:pt x="2945" y="0"/>
                    </a:cubicBezTo>
                  </a:path>
                </a:pathLst>
              </a:custGeom>
              <a:solidFill>
                <a:schemeClr val="accent1">
                  <a:lumMod val="50000"/>
                </a:schemeClr>
              </a:solidFill>
              <a:ln>
                <a:noFill/>
              </a:ln>
              <a:effectLst/>
            </p:spPr>
            <p:txBody>
              <a:bodyPr anchor="ctr"/>
              <a:lstStyle/>
              <a:p>
                <a:pPr algn="ctr"/>
                <a:endParaRPr>
                  <a:cs typeface="+mn-ea"/>
                  <a:sym typeface="+mn-lt"/>
                </a:endParaRPr>
              </a:p>
            </p:txBody>
          </p:sp>
          <p:sp>
            <p:nvSpPr>
              <p:cNvPr id="122" name="Freeform: Shape 67"/>
              <p:cNvSpPr/>
              <p:nvPr/>
            </p:nvSpPr>
            <p:spPr bwMode="auto">
              <a:xfrm>
                <a:off x="11792173" y="9064774"/>
                <a:ext cx="234889" cy="960078"/>
              </a:xfrm>
              <a:custGeom>
                <a:gdLst>
                  <a:gd name="T0" fmla="*/ 0 w 495"/>
                  <a:gd name="T1" fmla="*/ 0 h 2007"/>
                  <a:gd name="T2" fmla="*/ 478 w 495"/>
                  <a:gd name="T3" fmla="*/ 314 h 2007"/>
                  <a:gd name="T4" fmla="*/ 494 w 495"/>
                  <a:gd name="T5" fmla="*/ 2006 h 2007"/>
                  <a:gd name="T6" fmla="*/ 0 w 495"/>
                  <a:gd name="T7" fmla="*/ 31 h 2007"/>
                  <a:gd name="T8" fmla="*/ 0 w 495"/>
                  <a:gd name="T9" fmla="*/ 0 h 2007"/>
                </a:gdLst>
                <a:cxnLst>
                  <a:cxn ang="0">
                    <a:pos x="T0" y="T1"/>
                  </a:cxn>
                  <a:cxn ang="0">
                    <a:pos x="T2" y="T3"/>
                  </a:cxn>
                  <a:cxn ang="0">
                    <a:pos x="T4" y="T5"/>
                  </a:cxn>
                  <a:cxn ang="0">
                    <a:pos x="T6" y="T7"/>
                  </a:cxn>
                  <a:cxn ang="0">
                    <a:pos x="T8" y="T9"/>
                  </a:cxn>
                </a:cxnLst>
                <a:rect l="0" t="0" r="r" b="b"/>
                <a:pathLst>
                  <a:path w="495" h="2007">
                    <a:moveTo>
                      <a:pt x="0" y="0"/>
                    </a:moveTo>
                    <a:lnTo>
                      <a:pt x="478" y="314"/>
                    </a:lnTo>
                    <a:lnTo>
                      <a:pt x="494" y="2006"/>
                    </a:lnTo>
                    <a:lnTo>
                      <a:pt x="0" y="31"/>
                    </a:lnTo>
                    <a:lnTo>
                      <a:pt x="0" y="0"/>
                    </a:lnTo>
                  </a:path>
                </a:pathLst>
              </a:custGeom>
              <a:solidFill>
                <a:srgbClr val="E8E7E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23" name="Freeform: Shape 68"/>
              <p:cNvSpPr/>
              <p:nvPr/>
            </p:nvSpPr>
            <p:spPr bwMode="auto">
              <a:xfrm>
                <a:off x="11792173" y="9064774"/>
                <a:ext cx="234889" cy="960078"/>
              </a:xfrm>
              <a:custGeom>
                <a:gdLst>
                  <a:gd name="T0" fmla="*/ 0 w 495"/>
                  <a:gd name="T1" fmla="*/ 0 h 2007"/>
                  <a:gd name="T2" fmla="*/ 478 w 495"/>
                  <a:gd name="T3" fmla="*/ 314 h 2007"/>
                  <a:gd name="T4" fmla="*/ 494 w 495"/>
                  <a:gd name="T5" fmla="*/ 2006 h 2007"/>
                  <a:gd name="T6" fmla="*/ 0 w 495"/>
                  <a:gd name="T7" fmla="*/ 31 h 2007"/>
                  <a:gd name="T8" fmla="*/ 0 w 495"/>
                  <a:gd name="T9" fmla="*/ 0 h 2007"/>
                </a:gdLst>
                <a:cxnLst>
                  <a:cxn ang="0">
                    <a:pos x="T0" y="T1"/>
                  </a:cxn>
                  <a:cxn ang="0">
                    <a:pos x="T2" y="T3"/>
                  </a:cxn>
                  <a:cxn ang="0">
                    <a:pos x="T4" y="T5"/>
                  </a:cxn>
                  <a:cxn ang="0">
                    <a:pos x="T6" y="T7"/>
                  </a:cxn>
                  <a:cxn ang="0">
                    <a:pos x="T8" y="T9"/>
                  </a:cxn>
                </a:cxnLst>
                <a:rect l="0" t="0" r="r" b="b"/>
                <a:pathLst>
                  <a:path w="495" h="2007">
                    <a:moveTo>
                      <a:pt x="0" y="0"/>
                    </a:moveTo>
                    <a:lnTo>
                      <a:pt x="478" y="314"/>
                    </a:lnTo>
                    <a:lnTo>
                      <a:pt x="494" y="2006"/>
                    </a:lnTo>
                    <a:lnTo>
                      <a:pt x="0" y="31"/>
                    </a:lnTo>
                    <a:lnTo>
                      <a:pt x="0" y="0"/>
                    </a:lnTo>
                  </a:path>
                </a:pathLst>
              </a:custGeom>
              <a:solidFill>
                <a:srgbClr val="E8E7E8"/>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24" name="Freeform: Shape 69"/>
              <p:cNvSpPr/>
              <p:nvPr/>
            </p:nvSpPr>
            <p:spPr bwMode="auto">
              <a:xfrm>
                <a:off x="12016482" y="9071118"/>
                <a:ext cx="247585" cy="953733"/>
              </a:xfrm>
              <a:custGeom>
                <a:gdLst>
                  <a:gd name="T0" fmla="*/ 521 w 522"/>
                  <a:gd name="T1" fmla="*/ 0 h 1995"/>
                  <a:gd name="T2" fmla="*/ 0 w 522"/>
                  <a:gd name="T3" fmla="*/ 294 h 1995"/>
                  <a:gd name="T4" fmla="*/ 28 w 522"/>
                  <a:gd name="T5" fmla="*/ 1994 h 1995"/>
                  <a:gd name="T6" fmla="*/ 521 w 522"/>
                  <a:gd name="T7" fmla="*/ 19 h 1995"/>
                  <a:gd name="T8" fmla="*/ 521 w 522"/>
                  <a:gd name="T9" fmla="*/ 0 h 1995"/>
                </a:gdLst>
                <a:cxnLst>
                  <a:cxn ang="0">
                    <a:pos x="T0" y="T1"/>
                  </a:cxn>
                  <a:cxn ang="0">
                    <a:pos x="T2" y="T3"/>
                  </a:cxn>
                  <a:cxn ang="0">
                    <a:pos x="T4" y="T5"/>
                  </a:cxn>
                  <a:cxn ang="0">
                    <a:pos x="T6" y="T7"/>
                  </a:cxn>
                  <a:cxn ang="0">
                    <a:pos x="T8" y="T9"/>
                  </a:cxn>
                </a:cxnLst>
                <a:rect l="0" t="0" r="r" b="b"/>
                <a:pathLst>
                  <a:path w="522" h="1994">
                    <a:moveTo>
                      <a:pt x="521" y="0"/>
                    </a:moveTo>
                    <a:lnTo>
                      <a:pt x="0" y="294"/>
                    </a:lnTo>
                    <a:lnTo>
                      <a:pt x="28" y="1994"/>
                    </a:lnTo>
                    <a:lnTo>
                      <a:pt x="521" y="19"/>
                    </a:lnTo>
                    <a:lnTo>
                      <a:pt x="521" y="0"/>
                    </a:lnTo>
                  </a:path>
                </a:pathLst>
              </a:custGeom>
              <a:solidFill>
                <a:srgbClr val="F3F3F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25" name="Freeform: Shape 70"/>
              <p:cNvSpPr/>
              <p:nvPr/>
            </p:nvSpPr>
            <p:spPr bwMode="auto">
              <a:xfrm>
                <a:off x="12016482" y="9071118"/>
                <a:ext cx="247585" cy="953733"/>
              </a:xfrm>
              <a:custGeom>
                <a:gdLst>
                  <a:gd name="T0" fmla="*/ 521 w 522"/>
                  <a:gd name="T1" fmla="*/ 0 h 1995"/>
                  <a:gd name="T2" fmla="*/ 0 w 522"/>
                  <a:gd name="T3" fmla="*/ 294 h 1995"/>
                  <a:gd name="T4" fmla="*/ 28 w 522"/>
                  <a:gd name="T5" fmla="*/ 1994 h 1995"/>
                  <a:gd name="T6" fmla="*/ 521 w 522"/>
                  <a:gd name="T7" fmla="*/ 19 h 1995"/>
                  <a:gd name="T8" fmla="*/ 521 w 522"/>
                  <a:gd name="T9" fmla="*/ 0 h 1995"/>
                </a:gdLst>
                <a:cxnLst>
                  <a:cxn ang="0">
                    <a:pos x="T0" y="T1"/>
                  </a:cxn>
                  <a:cxn ang="0">
                    <a:pos x="T2" y="T3"/>
                  </a:cxn>
                  <a:cxn ang="0">
                    <a:pos x="T4" y="T5"/>
                  </a:cxn>
                  <a:cxn ang="0">
                    <a:pos x="T6" y="T7"/>
                  </a:cxn>
                  <a:cxn ang="0">
                    <a:pos x="T8" y="T9"/>
                  </a:cxn>
                </a:cxnLst>
                <a:rect l="0" t="0" r="r" b="b"/>
                <a:pathLst>
                  <a:path w="522" h="1994">
                    <a:moveTo>
                      <a:pt x="521" y="0"/>
                    </a:moveTo>
                    <a:lnTo>
                      <a:pt x="0" y="294"/>
                    </a:lnTo>
                    <a:lnTo>
                      <a:pt x="28" y="1994"/>
                    </a:lnTo>
                    <a:lnTo>
                      <a:pt x="521" y="19"/>
                    </a:lnTo>
                    <a:lnTo>
                      <a:pt x="521" y="0"/>
                    </a:lnTo>
                  </a:path>
                </a:pathLst>
              </a:custGeom>
              <a:solidFill>
                <a:srgbClr val="F3F3F3"/>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26" name="Freeform: Shape 71"/>
              <p:cNvSpPr/>
              <p:nvPr/>
            </p:nvSpPr>
            <p:spPr bwMode="auto">
              <a:xfrm flipH="1">
                <a:off x="12016482" y="9212804"/>
                <a:ext cx="0" cy="0"/>
              </a:xfrm>
              <a:custGeom>
                <a:gdLst>
                  <a:gd name="T0" fmla="*/ 0 w 1"/>
                  <a:gd name="T1" fmla="*/ 0 h 1"/>
                  <a:gd name="T2" fmla="*/ 0 w 1"/>
                  <a:gd name="T3" fmla="*/ 0 h 1"/>
                </a:gdLst>
                <a:cxnLst>
                  <a:cxn ang="0">
                    <a:pos x="T0" y="T1"/>
                  </a:cxn>
                  <a:cxn ang="0">
                    <a:pos x="T2" y="T3"/>
                  </a:cxn>
                </a:cxnLst>
                <a:rect l="0" t="0" r="r" b="b"/>
                <a:pathLst>
                  <a:path w="1" h="1">
                    <a:moveTo>
                      <a:pt x="0" y="0"/>
                    </a:moveTo>
                    <a:lnTo>
                      <a:pt x="0" y="0"/>
                    </a:lnTo>
                  </a:path>
                </a:pathLst>
              </a:custGeom>
              <a:solidFill>
                <a:srgbClr val="E3D0B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27" name="Freeform: Shape 72"/>
              <p:cNvSpPr/>
              <p:nvPr/>
            </p:nvSpPr>
            <p:spPr bwMode="auto">
              <a:xfrm flipH="1">
                <a:off x="12016482" y="9212804"/>
                <a:ext cx="0" cy="0"/>
              </a:xfrm>
              <a:custGeom>
                <a:gdLst>
                  <a:gd name="T0" fmla="*/ 0 w 1"/>
                  <a:gd name="T1" fmla="*/ 0 h 1"/>
                  <a:gd name="T2" fmla="*/ 0 w 1"/>
                  <a:gd name="T3" fmla="*/ 0 h 1"/>
                </a:gdLst>
                <a:cxnLst>
                  <a:cxn ang="0">
                    <a:pos x="T0" y="T1"/>
                  </a:cxn>
                  <a:cxn ang="0">
                    <a:pos x="T2" y="T3"/>
                  </a:cxn>
                </a:cxnLst>
                <a:rect l="0" t="0" r="r" b="b"/>
                <a:pathLst>
                  <a:path w="1" h="1">
                    <a:moveTo>
                      <a:pt x="0" y="0"/>
                    </a:moveTo>
                    <a:lnTo>
                      <a:pt x="0" y="0"/>
                    </a:lnTo>
                  </a:path>
                </a:pathLst>
              </a:custGeom>
              <a:solidFill>
                <a:srgbClr val="E3D0B8"/>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28" name="Freeform: Shape 73"/>
              <p:cNvSpPr/>
              <p:nvPr/>
            </p:nvSpPr>
            <p:spPr bwMode="auto">
              <a:xfrm>
                <a:off x="11847192" y="9301621"/>
                <a:ext cx="179870" cy="723230"/>
              </a:xfrm>
              <a:custGeom>
                <a:gdLst>
                  <a:gd name="T0" fmla="*/ 0 w 380"/>
                  <a:gd name="T1" fmla="*/ 0 h 1513"/>
                  <a:gd name="T2" fmla="*/ 0 w 380"/>
                  <a:gd name="T3" fmla="*/ 0 h 1513"/>
                  <a:gd name="T4" fmla="*/ 379 w 380"/>
                  <a:gd name="T5" fmla="*/ 1512 h 1513"/>
                  <a:gd name="T6" fmla="*/ 0 w 380"/>
                  <a:gd name="T7" fmla="*/ 0 h 1513"/>
                </a:gdLst>
                <a:cxnLst>
                  <a:cxn ang="0">
                    <a:pos x="T0" y="T1"/>
                  </a:cxn>
                  <a:cxn ang="0">
                    <a:pos x="T2" y="T3"/>
                  </a:cxn>
                  <a:cxn ang="0">
                    <a:pos x="T4" y="T5"/>
                  </a:cxn>
                  <a:cxn ang="0">
                    <a:pos x="T6" y="T7"/>
                  </a:cxn>
                </a:cxnLst>
                <a:rect l="0" t="0" r="r" b="b"/>
                <a:pathLst>
                  <a:path w="380" h="1513">
                    <a:moveTo>
                      <a:pt x="0" y="0"/>
                    </a:moveTo>
                    <a:lnTo>
                      <a:pt x="0" y="0"/>
                    </a:lnTo>
                    <a:lnTo>
                      <a:pt x="379" y="1512"/>
                    </a:lnTo>
                    <a:lnTo>
                      <a:pt x="0" y="0"/>
                    </a:lnTo>
                  </a:path>
                </a:pathLst>
              </a:custGeom>
              <a:solidFill>
                <a:srgbClr val="7B839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29" name="Freeform: Shape 74"/>
              <p:cNvSpPr/>
              <p:nvPr/>
            </p:nvSpPr>
            <p:spPr bwMode="auto">
              <a:xfrm>
                <a:off x="11847192" y="9301621"/>
                <a:ext cx="179870" cy="723230"/>
              </a:xfrm>
              <a:custGeom>
                <a:gdLst>
                  <a:gd name="T0" fmla="*/ 0 w 380"/>
                  <a:gd name="T1" fmla="*/ 0 h 1513"/>
                  <a:gd name="T2" fmla="*/ 0 w 380"/>
                  <a:gd name="T3" fmla="*/ 0 h 1513"/>
                  <a:gd name="T4" fmla="*/ 379 w 380"/>
                  <a:gd name="T5" fmla="*/ 1512 h 1513"/>
                  <a:gd name="T6" fmla="*/ 0 w 380"/>
                  <a:gd name="T7" fmla="*/ 0 h 1513"/>
                </a:gdLst>
                <a:cxnLst>
                  <a:cxn ang="0">
                    <a:pos x="T0" y="T1"/>
                  </a:cxn>
                  <a:cxn ang="0">
                    <a:pos x="T2" y="T3"/>
                  </a:cxn>
                  <a:cxn ang="0">
                    <a:pos x="T4" y="T5"/>
                  </a:cxn>
                  <a:cxn ang="0">
                    <a:pos x="T6" y="T7"/>
                  </a:cxn>
                </a:cxnLst>
                <a:rect l="0" t="0" r="r" b="b"/>
                <a:pathLst>
                  <a:path w="380" h="1513">
                    <a:moveTo>
                      <a:pt x="0" y="0"/>
                    </a:moveTo>
                    <a:lnTo>
                      <a:pt x="0" y="0"/>
                    </a:lnTo>
                    <a:lnTo>
                      <a:pt x="379" y="1512"/>
                    </a:lnTo>
                    <a:lnTo>
                      <a:pt x="0" y="0"/>
                    </a:lnTo>
                  </a:path>
                </a:pathLst>
              </a:custGeom>
              <a:solidFill>
                <a:srgbClr val="7B8398"/>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30" name="Freeform: Shape 75"/>
              <p:cNvSpPr/>
              <p:nvPr/>
            </p:nvSpPr>
            <p:spPr bwMode="auto">
              <a:xfrm>
                <a:off x="11847192" y="9212804"/>
                <a:ext cx="179870" cy="814163"/>
              </a:xfrm>
              <a:custGeom>
                <a:gdLst>
                  <a:gd name="T0" fmla="*/ 351 w 380"/>
                  <a:gd name="T1" fmla="*/ 0 h 1701"/>
                  <a:gd name="T2" fmla="*/ 0 w 380"/>
                  <a:gd name="T3" fmla="*/ 188 h 1701"/>
                  <a:gd name="T4" fmla="*/ 379 w 380"/>
                  <a:gd name="T5" fmla="*/ 1700 h 1701"/>
                  <a:gd name="T6" fmla="*/ 351 w 380"/>
                  <a:gd name="T7" fmla="*/ 0 h 1701"/>
                </a:gdLst>
                <a:cxnLst>
                  <a:cxn ang="0">
                    <a:pos x="T0" y="T1"/>
                  </a:cxn>
                  <a:cxn ang="0">
                    <a:pos x="T2" y="T3"/>
                  </a:cxn>
                  <a:cxn ang="0">
                    <a:pos x="T4" y="T5"/>
                  </a:cxn>
                  <a:cxn ang="0">
                    <a:pos x="T6" y="T7"/>
                  </a:cxn>
                </a:cxnLst>
                <a:rect l="0" t="0" r="r" b="b"/>
                <a:pathLst>
                  <a:path w="380" h="1701">
                    <a:moveTo>
                      <a:pt x="351" y="0"/>
                    </a:moveTo>
                    <a:lnTo>
                      <a:pt x="0" y="188"/>
                    </a:lnTo>
                    <a:lnTo>
                      <a:pt x="379" y="1700"/>
                    </a:lnTo>
                    <a:lnTo>
                      <a:pt x="351" y="0"/>
                    </a:lnTo>
                  </a:path>
                </a:pathLst>
              </a:custGeom>
              <a:solidFill>
                <a:srgbClr val="D7D7D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31" name="Freeform: Shape 76"/>
              <p:cNvSpPr/>
              <p:nvPr/>
            </p:nvSpPr>
            <p:spPr bwMode="auto">
              <a:xfrm>
                <a:off x="11847192" y="9212804"/>
                <a:ext cx="179870" cy="814163"/>
              </a:xfrm>
              <a:custGeom>
                <a:gdLst>
                  <a:gd name="T0" fmla="*/ 351 w 380"/>
                  <a:gd name="T1" fmla="*/ 0 h 1701"/>
                  <a:gd name="T2" fmla="*/ 0 w 380"/>
                  <a:gd name="T3" fmla="*/ 188 h 1701"/>
                  <a:gd name="T4" fmla="*/ 379 w 380"/>
                  <a:gd name="T5" fmla="*/ 1700 h 1701"/>
                  <a:gd name="T6" fmla="*/ 351 w 380"/>
                  <a:gd name="T7" fmla="*/ 0 h 1701"/>
                </a:gdLst>
                <a:cxnLst>
                  <a:cxn ang="0">
                    <a:pos x="T0" y="T1"/>
                  </a:cxn>
                  <a:cxn ang="0">
                    <a:pos x="T2" y="T3"/>
                  </a:cxn>
                  <a:cxn ang="0">
                    <a:pos x="T4" y="T5"/>
                  </a:cxn>
                  <a:cxn ang="0">
                    <a:pos x="T6" y="T7"/>
                  </a:cxn>
                </a:cxnLst>
                <a:rect l="0" t="0" r="r" b="b"/>
                <a:pathLst>
                  <a:path w="380" h="1701">
                    <a:moveTo>
                      <a:pt x="351" y="0"/>
                    </a:moveTo>
                    <a:lnTo>
                      <a:pt x="0" y="188"/>
                    </a:lnTo>
                    <a:lnTo>
                      <a:pt x="379" y="1700"/>
                    </a:lnTo>
                    <a:lnTo>
                      <a:pt x="351" y="0"/>
                    </a:lnTo>
                  </a:path>
                </a:pathLst>
              </a:custGeom>
              <a:solidFill>
                <a:srgbClr val="D7D7D8"/>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32" name="Freeform: Shape 77"/>
              <p:cNvSpPr/>
              <p:nvPr/>
            </p:nvSpPr>
            <p:spPr bwMode="auto">
              <a:xfrm>
                <a:off x="12029178" y="9286818"/>
                <a:ext cx="184102" cy="738033"/>
              </a:xfrm>
              <a:custGeom>
                <a:gdLst>
                  <a:gd name="T0" fmla="*/ 386 w 387"/>
                  <a:gd name="T1" fmla="*/ 0 h 1545"/>
                  <a:gd name="T2" fmla="*/ 0 w 387"/>
                  <a:gd name="T3" fmla="*/ 1544 h 1545"/>
                  <a:gd name="T4" fmla="*/ 386 w 387"/>
                  <a:gd name="T5" fmla="*/ 0 h 1545"/>
                </a:gdLst>
                <a:cxnLst>
                  <a:cxn ang="0">
                    <a:pos x="T0" y="T1"/>
                  </a:cxn>
                  <a:cxn ang="0">
                    <a:pos x="T2" y="T3"/>
                  </a:cxn>
                  <a:cxn ang="0">
                    <a:pos x="T4" y="T5"/>
                  </a:cxn>
                </a:cxnLst>
                <a:rect l="0" t="0" r="r" b="b"/>
                <a:pathLst>
                  <a:path w="387" h="1545">
                    <a:moveTo>
                      <a:pt x="386" y="0"/>
                    </a:moveTo>
                    <a:lnTo>
                      <a:pt x="0" y="1544"/>
                    </a:lnTo>
                    <a:lnTo>
                      <a:pt x="386" y="0"/>
                    </a:lnTo>
                  </a:path>
                </a:pathLst>
              </a:custGeom>
              <a:solidFill>
                <a:srgbClr val="8796A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33" name="Freeform: Shape 78"/>
              <p:cNvSpPr/>
              <p:nvPr/>
            </p:nvSpPr>
            <p:spPr bwMode="auto">
              <a:xfrm>
                <a:off x="12029178" y="9286818"/>
                <a:ext cx="184102" cy="738033"/>
              </a:xfrm>
              <a:custGeom>
                <a:gdLst>
                  <a:gd name="T0" fmla="*/ 386 w 387"/>
                  <a:gd name="T1" fmla="*/ 0 h 1545"/>
                  <a:gd name="T2" fmla="*/ 0 w 387"/>
                  <a:gd name="T3" fmla="*/ 1544 h 1545"/>
                  <a:gd name="T4" fmla="*/ 386 w 387"/>
                  <a:gd name="T5" fmla="*/ 0 h 1545"/>
                </a:gdLst>
                <a:cxnLst>
                  <a:cxn ang="0">
                    <a:pos x="T0" y="T1"/>
                  </a:cxn>
                  <a:cxn ang="0">
                    <a:pos x="T2" y="T3"/>
                  </a:cxn>
                  <a:cxn ang="0">
                    <a:pos x="T4" y="T5"/>
                  </a:cxn>
                </a:cxnLst>
                <a:rect l="0" t="0" r="r" b="b"/>
                <a:pathLst>
                  <a:path w="387" h="1545">
                    <a:moveTo>
                      <a:pt x="386" y="0"/>
                    </a:moveTo>
                    <a:lnTo>
                      <a:pt x="0" y="1544"/>
                    </a:lnTo>
                    <a:lnTo>
                      <a:pt x="386" y="0"/>
                    </a:lnTo>
                  </a:path>
                </a:pathLst>
              </a:custGeom>
              <a:solidFill>
                <a:srgbClr val="8796A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34" name="Freeform: Shape 79"/>
              <p:cNvSpPr/>
              <p:nvPr/>
            </p:nvSpPr>
            <p:spPr bwMode="auto">
              <a:xfrm>
                <a:off x="12016482" y="9212804"/>
                <a:ext cx="196799" cy="814163"/>
              </a:xfrm>
              <a:custGeom>
                <a:gdLst>
                  <a:gd name="T0" fmla="*/ 0 w 415"/>
                  <a:gd name="T1" fmla="*/ 0 h 1701"/>
                  <a:gd name="T2" fmla="*/ 0 w 415"/>
                  <a:gd name="T3" fmla="*/ 0 h 1701"/>
                  <a:gd name="T4" fmla="*/ 28 w 415"/>
                  <a:gd name="T5" fmla="*/ 1700 h 1701"/>
                  <a:gd name="T6" fmla="*/ 414 w 415"/>
                  <a:gd name="T7" fmla="*/ 156 h 1701"/>
                  <a:gd name="T8" fmla="*/ 0 w 415"/>
                  <a:gd name="T9" fmla="*/ 0 h 1701"/>
                </a:gdLst>
                <a:cxnLst>
                  <a:cxn ang="0">
                    <a:pos x="T0" y="T1"/>
                  </a:cxn>
                  <a:cxn ang="0">
                    <a:pos x="T2" y="T3"/>
                  </a:cxn>
                  <a:cxn ang="0">
                    <a:pos x="T4" y="T5"/>
                  </a:cxn>
                  <a:cxn ang="0">
                    <a:pos x="T6" y="T7"/>
                  </a:cxn>
                  <a:cxn ang="0">
                    <a:pos x="T8" y="T9"/>
                  </a:cxn>
                </a:cxnLst>
                <a:rect l="0" t="0" r="r" b="b"/>
                <a:pathLst>
                  <a:path w="415" h="1701">
                    <a:moveTo>
                      <a:pt x="0" y="0"/>
                    </a:moveTo>
                    <a:lnTo>
                      <a:pt x="0" y="0"/>
                    </a:lnTo>
                    <a:lnTo>
                      <a:pt x="28" y="1700"/>
                    </a:lnTo>
                    <a:lnTo>
                      <a:pt x="414" y="156"/>
                    </a:lnTo>
                    <a:lnTo>
                      <a:pt x="0" y="0"/>
                    </a:lnTo>
                  </a:path>
                </a:pathLst>
              </a:custGeom>
              <a:solidFill>
                <a:srgbClr val="DDDCDD"/>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35" name="Freeform: Shape 80"/>
              <p:cNvSpPr/>
              <p:nvPr/>
            </p:nvSpPr>
            <p:spPr bwMode="auto">
              <a:xfrm>
                <a:off x="12016482" y="9212804"/>
                <a:ext cx="196799" cy="814163"/>
              </a:xfrm>
              <a:custGeom>
                <a:gdLst>
                  <a:gd name="T0" fmla="*/ 0 w 415"/>
                  <a:gd name="T1" fmla="*/ 0 h 1701"/>
                  <a:gd name="T2" fmla="*/ 0 w 415"/>
                  <a:gd name="T3" fmla="*/ 0 h 1701"/>
                  <a:gd name="T4" fmla="*/ 28 w 415"/>
                  <a:gd name="T5" fmla="*/ 1700 h 1701"/>
                  <a:gd name="T6" fmla="*/ 414 w 415"/>
                  <a:gd name="T7" fmla="*/ 156 h 1701"/>
                  <a:gd name="T8" fmla="*/ 0 w 415"/>
                  <a:gd name="T9" fmla="*/ 0 h 1701"/>
                </a:gdLst>
                <a:cxnLst>
                  <a:cxn ang="0">
                    <a:pos x="T0" y="T1"/>
                  </a:cxn>
                  <a:cxn ang="0">
                    <a:pos x="T2" y="T3"/>
                  </a:cxn>
                  <a:cxn ang="0">
                    <a:pos x="T4" y="T5"/>
                  </a:cxn>
                  <a:cxn ang="0">
                    <a:pos x="T6" y="T7"/>
                  </a:cxn>
                  <a:cxn ang="0">
                    <a:pos x="T8" y="T9"/>
                  </a:cxn>
                </a:cxnLst>
                <a:rect l="0" t="0" r="r" b="b"/>
                <a:pathLst>
                  <a:path w="415" h="1701">
                    <a:moveTo>
                      <a:pt x="0" y="0"/>
                    </a:moveTo>
                    <a:lnTo>
                      <a:pt x="0" y="0"/>
                    </a:lnTo>
                    <a:lnTo>
                      <a:pt x="28" y="1700"/>
                    </a:lnTo>
                    <a:lnTo>
                      <a:pt x="414" y="156"/>
                    </a:lnTo>
                    <a:lnTo>
                      <a:pt x="0" y="0"/>
                    </a:lnTo>
                  </a:path>
                </a:pathLst>
              </a:custGeom>
              <a:solidFill>
                <a:srgbClr val="DDDCDD"/>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36" name="Freeform: Shape 81"/>
              <p:cNvSpPr/>
              <p:nvPr/>
            </p:nvSpPr>
            <p:spPr bwMode="auto">
              <a:xfrm>
                <a:off x="11931837" y="9212804"/>
                <a:ext cx="95225" cy="814163"/>
              </a:xfrm>
              <a:custGeom>
                <a:gdLst>
                  <a:gd name="T0" fmla="*/ 203 w 204"/>
                  <a:gd name="T1" fmla="*/ 1700 h 1701"/>
                  <a:gd name="T2" fmla="*/ 175 w 204"/>
                  <a:gd name="T3" fmla="*/ 339 h 1701"/>
                  <a:gd name="T4" fmla="*/ 175 w 204"/>
                  <a:gd name="T5" fmla="*/ 0 h 1701"/>
                  <a:gd name="T6" fmla="*/ 0 w 204"/>
                  <a:gd name="T7" fmla="*/ 96 h 1701"/>
                  <a:gd name="T8" fmla="*/ 107 w 204"/>
                  <a:gd name="T9" fmla="*/ 247 h 1701"/>
                  <a:gd name="T10" fmla="*/ 24 w 204"/>
                  <a:gd name="T11" fmla="*/ 1031 h 1701"/>
                  <a:gd name="T12" fmla="*/ 203 w 204"/>
                  <a:gd name="T13" fmla="*/ 1700 h 1701"/>
                </a:gdLst>
                <a:cxnLst>
                  <a:cxn ang="0">
                    <a:pos x="T0" y="T1"/>
                  </a:cxn>
                  <a:cxn ang="0">
                    <a:pos x="T2" y="T3"/>
                  </a:cxn>
                  <a:cxn ang="0">
                    <a:pos x="T4" y="T5"/>
                  </a:cxn>
                  <a:cxn ang="0">
                    <a:pos x="T6" y="T7"/>
                  </a:cxn>
                  <a:cxn ang="0">
                    <a:pos x="T8" y="T9"/>
                  </a:cxn>
                  <a:cxn ang="0">
                    <a:pos x="T10" y="T11"/>
                  </a:cxn>
                  <a:cxn ang="0">
                    <a:pos x="T12" y="T13"/>
                  </a:cxn>
                </a:cxnLst>
                <a:rect l="0" t="0" r="r" b="b"/>
                <a:pathLst>
                  <a:path w="204" h="1701">
                    <a:moveTo>
                      <a:pt x="203" y="1700"/>
                    </a:moveTo>
                    <a:lnTo>
                      <a:pt x="175" y="339"/>
                    </a:lnTo>
                    <a:lnTo>
                      <a:pt x="175" y="0"/>
                    </a:lnTo>
                    <a:lnTo>
                      <a:pt x="0" y="96"/>
                    </a:lnTo>
                    <a:lnTo>
                      <a:pt x="107" y="247"/>
                    </a:lnTo>
                    <a:lnTo>
                      <a:pt x="24" y="1031"/>
                    </a:lnTo>
                    <a:lnTo>
                      <a:pt x="203" y="1700"/>
                    </a:ln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37" name="Freeform: Shape 82"/>
              <p:cNvSpPr/>
              <p:nvPr/>
            </p:nvSpPr>
            <p:spPr bwMode="auto">
              <a:xfrm>
                <a:off x="12016482" y="9212804"/>
                <a:ext cx="90993" cy="814163"/>
              </a:xfrm>
              <a:custGeom>
                <a:gdLst>
                  <a:gd name="T0" fmla="*/ 28 w 196"/>
                  <a:gd name="T1" fmla="*/ 1700 h 1701"/>
                  <a:gd name="T2" fmla="*/ 0 w 196"/>
                  <a:gd name="T3" fmla="*/ 339 h 1701"/>
                  <a:gd name="T4" fmla="*/ 0 w 196"/>
                  <a:gd name="T5" fmla="*/ 0 h 1701"/>
                  <a:gd name="T6" fmla="*/ 180 w 196"/>
                  <a:gd name="T7" fmla="*/ 96 h 1701"/>
                  <a:gd name="T8" fmla="*/ 68 w 196"/>
                  <a:gd name="T9" fmla="*/ 247 h 1701"/>
                  <a:gd name="T10" fmla="*/ 195 w 196"/>
                  <a:gd name="T11" fmla="*/ 1059 h 1701"/>
                  <a:gd name="T12" fmla="*/ 28 w 196"/>
                  <a:gd name="T13" fmla="*/ 1700 h 1701"/>
                </a:gdLst>
                <a:cxnLst>
                  <a:cxn ang="0">
                    <a:pos x="T0" y="T1"/>
                  </a:cxn>
                  <a:cxn ang="0">
                    <a:pos x="T2" y="T3"/>
                  </a:cxn>
                  <a:cxn ang="0">
                    <a:pos x="T4" y="T5"/>
                  </a:cxn>
                  <a:cxn ang="0">
                    <a:pos x="T6" y="T7"/>
                  </a:cxn>
                  <a:cxn ang="0">
                    <a:pos x="T8" y="T9"/>
                  </a:cxn>
                  <a:cxn ang="0">
                    <a:pos x="T10" y="T11"/>
                  </a:cxn>
                  <a:cxn ang="0">
                    <a:pos x="T12" y="T13"/>
                  </a:cxn>
                </a:cxnLst>
                <a:rect l="0" t="0" r="r" b="b"/>
                <a:pathLst>
                  <a:path w="196" h="1701">
                    <a:moveTo>
                      <a:pt x="28" y="1700"/>
                    </a:moveTo>
                    <a:lnTo>
                      <a:pt x="0" y="339"/>
                    </a:lnTo>
                    <a:lnTo>
                      <a:pt x="0" y="0"/>
                    </a:lnTo>
                    <a:lnTo>
                      <a:pt x="180" y="96"/>
                    </a:lnTo>
                    <a:lnTo>
                      <a:pt x="68" y="247"/>
                    </a:lnTo>
                    <a:lnTo>
                      <a:pt x="195" y="1059"/>
                    </a:lnTo>
                    <a:lnTo>
                      <a:pt x="28" y="1700"/>
                    </a:lnTo>
                  </a:path>
                </a:pathLst>
              </a:custGeom>
              <a:solidFill>
                <a:schemeClr val="accent5">
                  <a:lumMod val="60000"/>
                  <a:lumOff val="40000"/>
                </a:schemeClr>
              </a:solidFill>
              <a:ln>
                <a:noFill/>
              </a:ln>
              <a:effectLst/>
            </p:spPr>
            <p:txBody>
              <a:bodyPr anchor="ctr"/>
              <a:lstStyle/>
              <a:p>
                <a:pPr algn="ctr"/>
                <a:endParaRPr>
                  <a:cs typeface="+mn-ea"/>
                  <a:sym typeface="+mn-lt"/>
                </a:endParaRPr>
              </a:p>
            </p:txBody>
          </p:sp>
          <p:sp>
            <p:nvSpPr>
              <p:cNvPr id="138" name="Freeform: Shape 83"/>
              <p:cNvSpPr/>
              <p:nvPr/>
            </p:nvSpPr>
            <p:spPr bwMode="auto">
              <a:xfrm>
                <a:off x="11942418" y="9212804"/>
                <a:ext cx="84645" cy="814163"/>
              </a:xfrm>
              <a:custGeom>
                <a:gdLst>
                  <a:gd name="T0" fmla="*/ 179 w 180"/>
                  <a:gd name="T1" fmla="*/ 1680 h 1701"/>
                  <a:gd name="T2" fmla="*/ 179 w 180"/>
                  <a:gd name="T3" fmla="*/ 1700 h 1701"/>
                  <a:gd name="T4" fmla="*/ 0 w 180"/>
                  <a:gd name="T5" fmla="*/ 1031 h 1701"/>
                  <a:gd name="T6" fmla="*/ 151 w 180"/>
                  <a:gd name="T7" fmla="*/ 0 h 1701"/>
                  <a:gd name="T8" fmla="*/ 179 w 180"/>
                  <a:gd name="T9" fmla="*/ 1680 h 1701"/>
                </a:gdLst>
                <a:cxnLst>
                  <a:cxn ang="0">
                    <a:pos x="T0" y="T1"/>
                  </a:cxn>
                  <a:cxn ang="0">
                    <a:pos x="T2" y="T3"/>
                  </a:cxn>
                  <a:cxn ang="0">
                    <a:pos x="T4" y="T5"/>
                  </a:cxn>
                  <a:cxn ang="0">
                    <a:pos x="T6" y="T7"/>
                  </a:cxn>
                  <a:cxn ang="0">
                    <a:pos x="T8" y="T9"/>
                  </a:cxn>
                </a:cxnLst>
                <a:rect l="0" t="0" r="r" b="b"/>
                <a:pathLst>
                  <a:path w="180" h="1701">
                    <a:moveTo>
                      <a:pt x="179" y="1680"/>
                    </a:moveTo>
                    <a:lnTo>
                      <a:pt x="179" y="1700"/>
                    </a:lnTo>
                    <a:lnTo>
                      <a:pt x="0" y="1031"/>
                    </a:lnTo>
                    <a:lnTo>
                      <a:pt x="151" y="0"/>
                    </a:lnTo>
                    <a:lnTo>
                      <a:pt x="179" y="1680"/>
                    </a:lnTo>
                  </a:path>
                </a:pathLst>
              </a:custGeom>
              <a:solidFill>
                <a:schemeClr val="accent5"/>
              </a:solidFill>
              <a:ln>
                <a:noFill/>
              </a:ln>
              <a:effectLst/>
            </p:spPr>
            <p:txBody>
              <a:bodyPr anchor="ctr"/>
              <a:lstStyle/>
              <a:p>
                <a:pPr algn="ctr"/>
                <a:endParaRPr>
                  <a:cs typeface="+mn-ea"/>
                  <a:sym typeface="+mn-lt"/>
                </a:endParaRPr>
              </a:p>
            </p:txBody>
          </p:sp>
          <p:sp>
            <p:nvSpPr>
              <p:cNvPr id="139" name="Freeform: Shape 84"/>
              <p:cNvSpPr/>
              <p:nvPr/>
            </p:nvSpPr>
            <p:spPr bwMode="auto">
              <a:xfrm>
                <a:off x="11557285" y="9064774"/>
                <a:ext cx="469778" cy="960078"/>
              </a:xfrm>
              <a:custGeom>
                <a:gdLst>
                  <a:gd name="T0" fmla="*/ 489 w 984"/>
                  <a:gd name="T1" fmla="*/ 0 h 2007"/>
                  <a:gd name="T2" fmla="*/ 0 w 984"/>
                  <a:gd name="T3" fmla="*/ 227 h 2007"/>
                  <a:gd name="T4" fmla="*/ 294 w 984"/>
                  <a:gd name="T5" fmla="*/ 537 h 2007"/>
                  <a:gd name="T6" fmla="*/ 159 w 984"/>
                  <a:gd name="T7" fmla="*/ 804 h 2007"/>
                  <a:gd name="T8" fmla="*/ 983 w 984"/>
                  <a:gd name="T9" fmla="*/ 2006 h 2007"/>
                  <a:gd name="T10" fmla="*/ 489 w 984"/>
                  <a:gd name="T11" fmla="*/ 0 h 2007"/>
                </a:gdLst>
                <a:cxnLst>
                  <a:cxn ang="0">
                    <a:pos x="T0" y="T1"/>
                  </a:cxn>
                  <a:cxn ang="0">
                    <a:pos x="T2" y="T3"/>
                  </a:cxn>
                  <a:cxn ang="0">
                    <a:pos x="T4" y="T5"/>
                  </a:cxn>
                  <a:cxn ang="0">
                    <a:pos x="T6" y="T7"/>
                  </a:cxn>
                  <a:cxn ang="0">
                    <a:pos x="T8" y="T9"/>
                  </a:cxn>
                  <a:cxn ang="0">
                    <a:pos x="T10" y="T11"/>
                  </a:cxn>
                </a:cxnLst>
                <a:rect l="0" t="0" r="r" b="b"/>
                <a:pathLst>
                  <a:path w="984" h="2007">
                    <a:moveTo>
                      <a:pt x="489" y="0"/>
                    </a:moveTo>
                    <a:lnTo>
                      <a:pt x="0" y="227"/>
                    </a:lnTo>
                    <a:lnTo>
                      <a:pt x="294" y="537"/>
                    </a:lnTo>
                    <a:lnTo>
                      <a:pt x="159" y="804"/>
                    </a:lnTo>
                    <a:lnTo>
                      <a:pt x="983" y="2006"/>
                    </a:lnTo>
                    <a:lnTo>
                      <a:pt x="489" y="0"/>
                    </a:lnTo>
                  </a:path>
                </a:pathLst>
              </a:custGeom>
              <a:solidFill>
                <a:schemeClr val="accent3">
                  <a:lumMod val="75000"/>
                </a:schemeClr>
              </a:solidFill>
              <a:ln>
                <a:noFill/>
              </a:ln>
              <a:effectLst/>
            </p:spPr>
            <p:txBody>
              <a:bodyPr anchor="ctr"/>
              <a:lstStyle/>
              <a:p>
                <a:pPr algn="ctr"/>
                <a:endParaRPr>
                  <a:cs typeface="+mn-ea"/>
                  <a:sym typeface="+mn-lt"/>
                </a:endParaRPr>
              </a:p>
            </p:txBody>
          </p:sp>
          <p:sp>
            <p:nvSpPr>
              <p:cNvPr id="140" name="Freeform: Shape 85"/>
              <p:cNvSpPr/>
              <p:nvPr/>
            </p:nvSpPr>
            <p:spPr bwMode="auto">
              <a:xfrm>
                <a:off x="12024946" y="9071118"/>
                <a:ext cx="471894" cy="953733"/>
              </a:xfrm>
              <a:custGeom>
                <a:gdLst>
                  <a:gd name="T0" fmla="*/ 501 w 989"/>
                  <a:gd name="T1" fmla="*/ 0 h 1995"/>
                  <a:gd name="T2" fmla="*/ 988 w 989"/>
                  <a:gd name="T3" fmla="*/ 207 h 1995"/>
                  <a:gd name="T4" fmla="*/ 684 w 989"/>
                  <a:gd name="T5" fmla="*/ 525 h 1995"/>
                  <a:gd name="T6" fmla="*/ 824 w 989"/>
                  <a:gd name="T7" fmla="*/ 792 h 1995"/>
                  <a:gd name="T8" fmla="*/ 0 w 989"/>
                  <a:gd name="T9" fmla="*/ 1994 h 1995"/>
                  <a:gd name="T10" fmla="*/ 501 w 989"/>
                  <a:gd name="T11" fmla="*/ 0 h 1995"/>
                </a:gdLst>
                <a:cxnLst>
                  <a:cxn ang="0">
                    <a:pos x="T0" y="T1"/>
                  </a:cxn>
                  <a:cxn ang="0">
                    <a:pos x="T2" y="T3"/>
                  </a:cxn>
                  <a:cxn ang="0">
                    <a:pos x="T4" y="T5"/>
                  </a:cxn>
                  <a:cxn ang="0">
                    <a:pos x="T6" y="T7"/>
                  </a:cxn>
                  <a:cxn ang="0">
                    <a:pos x="T8" y="T9"/>
                  </a:cxn>
                  <a:cxn ang="0">
                    <a:pos x="T10" y="T11"/>
                  </a:cxn>
                </a:cxnLst>
                <a:rect l="0" t="0" r="r" b="b"/>
                <a:pathLst>
                  <a:path w="989" h="1994">
                    <a:moveTo>
                      <a:pt x="501" y="0"/>
                    </a:moveTo>
                    <a:lnTo>
                      <a:pt x="988" y="207"/>
                    </a:lnTo>
                    <a:lnTo>
                      <a:pt x="684" y="525"/>
                    </a:lnTo>
                    <a:lnTo>
                      <a:pt x="824" y="792"/>
                    </a:lnTo>
                    <a:lnTo>
                      <a:pt x="0" y="1994"/>
                    </a:lnTo>
                    <a:lnTo>
                      <a:pt x="501" y="0"/>
                    </a:lnTo>
                  </a:path>
                </a:pathLst>
              </a:custGeom>
              <a:solidFill>
                <a:schemeClr val="accent1">
                  <a:lumMod val="50000"/>
                </a:schemeClr>
              </a:solidFill>
              <a:ln>
                <a:noFill/>
              </a:ln>
              <a:effectLst/>
            </p:spPr>
            <p:txBody>
              <a:bodyPr anchor="ctr"/>
              <a:lstStyle/>
              <a:p>
                <a:pPr algn="ctr"/>
                <a:endParaRPr>
                  <a:cs typeface="+mn-ea"/>
                  <a:sym typeface="+mn-lt"/>
                </a:endParaRPr>
              </a:p>
            </p:txBody>
          </p:sp>
          <p:sp>
            <p:nvSpPr>
              <p:cNvPr id="141" name="Freeform: Shape 86"/>
              <p:cNvSpPr/>
              <p:nvPr/>
            </p:nvSpPr>
            <p:spPr bwMode="auto">
              <a:xfrm>
                <a:off x="11487453" y="10614855"/>
                <a:ext cx="292024" cy="69785"/>
              </a:xfrm>
              <a:custGeom>
                <a:gdLst>
                  <a:gd name="T0" fmla="*/ 613 w 614"/>
                  <a:gd name="T1" fmla="*/ 147 h 148"/>
                  <a:gd name="T2" fmla="*/ 0 w 614"/>
                  <a:gd name="T3" fmla="*/ 147 h 148"/>
                  <a:gd name="T4" fmla="*/ 0 w 614"/>
                  <a:gd name="T5" fmla="*/ 0 h 148"/>
                  <a:gd name="T6" fmla="*/ 613 w 614"/>
                  <a:gd name="T7" fmla="*/ 0 h 148"/>
                  <a:gd name="T8" fmla="*/ 613 w 614"/>
                  <a:gd name="T9" fmla="*/ 147 h 148"/>
                </a:gdLst>
                <a:cxnLst>
                  <a:cxn ang="0">
                    <a:pos x="T0" y="T1"/>
                  </a:cxn>
                  <a:cxn ang="0">
                    <a:pos x="T2" y="T3"/>
                  </a:cxn>
                  <a:cxn ang="0">
                    <a:pos x="T4" y="T5"/>
                  </a:cxn>
                  <a:cxn ang="0">
                    <a:pos x="T6" y="T7"/>
                  </a:cxn>
                  <a:cxn ang="0">
                    <a:pos x="T8" y="T9"/>
                  </a:cxn>
                </a:cxnLst>
                <a:rect l="0" t="0" r="r" b="b"/>
                <a:pathLst>
                  <a:path w="614" h="148">
                    <a:moveTo>
                      <a:pt x="613" y="147"/>
                    </a:moveTo>
                    <a:lnTo>
                      <a:pt x="0" y="147"/>
                    </a:lnTo>
                    <a:lnTo>
                      <a:pt x="0" y="0"/>
                    </a:lnTo>
                    <a:lnTo>
                      <a:pt x="613" y="0"/>
                    </a:lnTo>
                    <a:lnTo>
                      <a:pt x="613" y="147"/>
                    </a:ln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42" name="Freeform: Shape 87"/>
              <p:cNvSpPr/>
              <p:nvPr/>
            </p:nvSpPr>
            <p:spPr bwMode="auto">
              <a:xfrm>
                <a:off x="12276764" y="10614855"/>
                <a:ext cx="292024" cy="69785"/>
              </a:xfrm>
              <a:custGeom>
                <a:gdLst>
                  <a:gd name="T0" fmla="*/ 613 w 614"/>
                  <a:gd name="T1" fmla="*/ 147 h 148"/>
                  <a:gd name="T2" fmla="*/ 0 w 614"/>
                  <a:gd name="T3" fmla="*/ 147 h 148"/>
                  <a:gd name="T4" fmla="*/ 0 w 614"/>
                  <a:gd name="T5" fmla="*/ 0 h 148"/>
                  <a:gd name="T6" fmla="*/ 613 w 614"/>
                  <a:gd name="T7" fmla="*/ 0 h 148"/>
                  <a:gd name="T8" fmla="*/ 613 w 614"/>
                  <a:gd name="T9" fmla="*/ 147 h 148"/>
                </a:gdLst>
                <a:cxnLst>
                  <a:cxn ang="0">
                    <a:pos x="T0" y="T1"/>
                  </a:cxn>
                  <a:cxn ang="0">
                    <a:pos x="T2" y="T3"/>
                  </a:cxn>
                  <a:cxn ang="0">
                    <a:pos x="T4" y="T5"/>
                  </a:cxn>
                  <a:cxn ang="0">
                    <a:pos x="T6" y="T7"/>
                  </a:cxn>
                  <a:cxn ang="0">
                    <a:pos x="T8" y="T9"/>
                  </a:cxn>
                </a:cxnLst>
                <a:rect l="0" t="0" r="r" b="b"/>
                <a:pathLst>
                  <a:path w="614" h="148">
                    <a:moveTo>
                      <a:pt x="613" y="147"/>
                    </a:moveTo>
                    <a:lnTo>
                      <a:pt x="0" y="147"/>
                    </a:lnTo>
                    <a:lnTo>
                      <a:pt x="0" y="0"/>
                    </a:lnTo>
                    <a:lnTo>
                      <a:pt x="613" y="0"/>
                    </a:lnTo>
                    <a:lnTo>
                      <a:pt x="613" y="147"/>
                    </a:ln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43" name="Freeform: Shape 88"/>
              <p:cNvSpPr/>
              <p:nvPr/>
            </p:nvSpPr>
            <p:spPr bwMode="auto">
              <a:xfrm>
                <a:off x="10774322" y="10739623"/>
                <a:ext cx="1580738" cy="983339"/>
              </a:xfrm>
              <a:custGeom>
                <a:gdLst>
                  <a:gd name="T0" fmla="*/ 1027 w 3297"/>
                  <a:gd name="T1" fmla="*/ 0 h 2055"/>
                  <a:gd name="T2" fmla="*/ 1027 w 3297"/>
                  <a:gd name="T3" fmla="*/ 0 h 2055"/>
                  <a:gd name="T4" fmla="*/ 1779 w 3297"/>
                  <a:gd name="T5" fmla="*/ 330 h 2055"/>
                  <a:gd name="T6" fmla="*/ 2086 w 3297"/>
                  <a:gd name="T7" fmla="*/ 203 h 2055"/>
                  <a:gd name="T8" fmla="*/ 2512 w 3297"/>
                  <a:gd name="T9" fmla="*/ 629 h 2055"/>
                  <a:gd name="T10" fmla="*/ 2512 w 3297"/>
                  <a:gd name="T11" fmla="*/ 669 h 2055"/>
                  <a:gd name="T12" fmla="*/ 2603 w 3297"/>
                  <a:gd name="T13" fmla="*/ 664 h 2055"/>
                  <a:gd name="T14" fmla="*/ 3296 w 3297"/>
                  <a:gd name="T15" fmla="*/ 1357 h 2055"/>
                  <a:gd name="T16" fmla="*/ 2603 w 3297"/>
                  <a:gd name="T17" fmla="*/ 2054 h 2055"/>
                  <a:gd name="T18" fmla="*/ 1027 w 3297"/>
                  <a:gd name="T19" fmla="*/ 2054 h 2055"/>
                  <a:gd name="T20" fmla="*/ 0 w 3297"/>
                  <a:gd name="T21" fmla="*/ 1027 h 2055"/>
                  <a:gd name="T22" fmla="*/ 1027 w 3297"/>
                  <a:gd name="T23" fmla="*/ 0 h 20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7" h="2055">
                    <a:moveTo>
                      <a:pt x="1027" y="0"/>
                    </a:moveTo>
                    <a:lnTo>
                      <a:pt x="1027" y="0"/>
                    </a:lnTo>
                    <a:cubicBezTo>
                      <a:pt x="1321" y="0"/>
                      <a:pt x="1592" y="127"/>
                      <a:pt x="1779" y="330"/>
                    </a:cubicBezTo>
                    <a:cubicBezTo>
                      <a:pt x="1855" y="250"/>
                      <a:pt x="1966" y="203"/>
                      <a:pt x="2086" y="203"/>
                    </a:cubicBezTo>
                    <a:cubicBezTo>
                      <a:pt x="2320" y="203"/>
                      <a:pt x="2512" y="394"/>
                      <a:pt x="2512" y="629"/>
                    </a:cubicBezTo>
                    <a:cubicBezTo>
                      <a:pt x="2512" y="645"/>
                      <a:pt x="2512" y="657"/>
                      <a:pt x="2512" y="669"/>
                    </a:cubicBezTo>
                    <a:cubicBezTo>
                      <a:pt x="2540" y="664"/>
                      <a:pt x="2571" y="664"/>
                      <a:pt x="2603" y="664"/>
                    </a:cubicBezTo>
                    <a:cubicBezTo>
                      <a:pt x="2985" y="664"/>
                      <a:pt x="3296" y="975"/>
                      <a:pt x="3296" y="1357"/>
                    </a:cubicBezTo>
                    <a:cubicBezTo>
                      <a:pt x="3296" y="1743"/>
                      <a:pt x="2985" y="2054"/>
                      <a:pt x="2603" y="2054"/>
                    </a:cubicBezTo>
                    <a:cubicBezTo>
                      <a:pt x="1027" y="2054"/>
                      <a:pt x="1027" y="2054"/>
                      <a:pt x="1027" y="2054"/>
                    </a:cubicBezTo>
                    <a:cubicBezTo>
                      <a:pt x="458" y="2054"/>
                      <a:pt x="0" y="1592"/>
                      <a:pt x="0" y="1027"/>
                    </a:cubicBezTo>
                    <a:cubicBezTo>
                      <a:pt x="0" y="462"/>
                      <a:pt x="458" y="0"/>
                      <a:pt x="1027" y="0"/>
                    </a:cubicBezTo>
                  </a:path>
                </a:pathLst>
              </a:custGeom>
              <a:solidFill>
                <a:srgbClr val="D2D3D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44" name="Freeform: Shape 89"/>
              <p:cNvSpPr/>
              <p:nvPr/>
            </p:nvSpPr>
            <p:spPr bwMode="auto">
              <a:xfrm>
                <a:off x="10774322" y="10724820"/>
                <a:ext cx="1580738" cy="981225"/>
              </a:xfrm>
              <a:custGeom>
                <a:gdLst>
                  <a:gd name="T0" fmla="*/ 1027 w 3297"/>
                  <a:gd name="T1" fmla="*/ 0 h 2051"/>
                  <a:gd name="T2" fmla="*/ 1027 w 3297"/>
                  <a:gd name="T3" fmla="*/ 0 h 2051"/>
                  <a:gd name="T4" fmla="*/ 1779 w 3297"/>
                  <a:gd name="T5" fmla="*/ 331 h 2051"/>
                  <a:gd name="T6" fmla="*/ 2086 w 3297"/>
                  <a:gd name="T7" fmla="*/ 199 h 2051"/>
                  <a:gd name="T8" fmla="*/ 2512 w 3297"/>
                  <a:gd name="T9" fmla="*/ 625 h 2051"/>
                  <a:gd name="T10" fmla="*/ 2512 w 3297"/>
                  <a:gd name="T11" fmla="*/ 669 h 2051"/>
                  <a:gd name="T12" fmla="*/ 2603 w 3297"/>
                  <a:gd name="T13" fmla="*/ 661 h 2051"/>
                  <a:gd name="T14" fmla="*/ 3296 w 3297"/>
                  <a:gd name="T15" fmla="*/ 1353 h 2051"/>
                  <a:gd name="T16" fmla="*/ 2603 w 3297"/>
                  <a:gd name="T17" fmla="*/ 2050 h 2051"/>
                  <a:gd name="T18" fmla="*/ 1027 w 3297"/>
                  <a:gd name="T19" fmla="*/ 2050 h 2051"/>
                  <a:gd name="T20" fmla="*/ 0 w 3297"/>
                  <a:gd name="T21" fmla="*/ 1023 h 2051"/>
                  <a:gd name="T22" fmla="*/ 1027 w 3297"/>
                  <a:gd name="T23" fmla="*/ 0 h 20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7" h="2051">
                    <a:moveTo>
                      <a:pt x="1027" y="0"/>
                    </a:moveTo>
                    <a:lnTo>
                      <a:pt x="1027" y="0"/>
                    </a:lnTo>
                    <a:cubicBezTo>
                      <a:pt x="1321" y="0"/>
                      <a:pt x="1592" y="128"/>
                      <a:pt x="1779" y="331"/>
                    </a:cubicBezTo>
                    <a:cubicBezTo>
                      <a:pt x="1855" y="251"/>
                      <a:pt x="1966" y="199"/>
                      <a:pt x="2086" y="199"/>
                    </a:cubicBezTo>
                    <a:cubicBezTo>
                      <a:pt x="2320" y="199"/>
                      <a:pt x="2512" y="390"/>
                      <a:pt x="2512" y="625"/>
                    </a:cubicBezTo>
                    <a:cubicBezTo>
                      <a:pt x="2512" y="641"/>
                      <a:pt x="2512" y="653"/>
                      <a:pt x="2512" y="669"/>
                    </a:cubicBezTo>
                    <a:cubicBezTo>
                      <a:pt x="2540" y="665"/>
                      <a:pt x="2571" y="661"/>
                      <a:pt x="2603" y="661"/>
                    </a:cubicBezTo>
                    <a:cubicBezTo>
                      <a:pt x="2985" y="661"/>
                      <a:pt x="3296" y="972"/>
                      <a:pt x="3296" y="1353"/>
                    </a:cubicBezTo>
                    <a:cubicBezTo>
                      <a:pt x="3296" y="1739"/>
                      <a:pt x="2985" y="2050"/>
                      <a:pt x="2603" y="2050"/>
                    </a:cubicBezTo>
                    <a:cubicBezTo>
                      <a:pt x="1027" y="2050"/>
                      <a:pt x="1027" y="2050"/>
                      <a:pt x="1027" y="2050"/>
                    </a:cubicBezTo>
                    <a:cubicBezTo>
                      <a:pt x="458" y="2050"/>
                      <a:pt x="0" y="1592"/>
                      <a:pt x="0" y="1023"/>
                    </a:cubicBezTo>
                    <a:cubicBezTo>
                      <a:pt x="0" y="458"/>
                      <a:pt x="458" y="0"/>
                      <a:pt x="1027" y="0"/>
                    </a:cubicBezTo>
                  </a:path>
                </a:pathLst>
              </a:custGeom>
              <a:solidFill>
                <a:schemeClr val="bg1">
                  <a:lumMod val="95000"/>
                </a:schemeClr>
              </a:solidFill>
              <a:ln>
                <a:noFill/>
              </a:ln>
              <a:effectLst/>
            </p:spPr>
            <p:txBody>
              <a:bodyPr anchor="ctr"/>
              <a:lstStyle/>
              <a:p>
                <a:pPr algn="ctr"/>
                <a:endParaRPr>
                  <a:cs typeface="+mn-ea"/>
                  <a:sym typeface="+mn-lt"/>
                </a:endParaRPr>
              </a:p>
            </p:txBody>
          </p:sp>
          <p:sp>
            <p:nvSpPr>
              <p:cNvPr id="145" name="Freeform: Shape 90"/>
              <p:cNvSpPr/>
              <p:nvPr/>
            </p:nvSpPr>
            <p:spPr bwMode="auto">
              <a:xfrm>
                <a:off x="11701180" y="10750196"/>
                <a:ext cx="1582854" cy="981225"/>
              </a:xfrm>
              <a:custGeom>
                <a:gdLst>
                  <a:gd name="T0" fmla="*/ 2273 w 3301"/>
                  <a:gd name="T1" fmla="*/ 0 h 2051"/>
                  <a:gd name="T2" fmla="*/ 2273 w 3301"/>
                  <a:gd name="T3" fmla="*/ 0 h 2051"/>
                  <a:gd name="T4" fmla="*/ 1521 w 3301"/>
                  <a:gd name="T5" fmla="*/ 330 h 2051"/>
                  <a:gd name="T6" fmla="*/ 1214 w 3301"/>
                  <a:gd name="T7" fmla="*/ 199 h 2051"/>
                  <a:gd name="T8" fmla="*/ 785 w 3301"/>
                  <a:gd name="T9" fmla="*/ 625 h 2051"/>
                  <a:gd name="T10" fmla="*/ 788 w 3301"/>
                  <a:gd name="T11" fmla="*/ 669 h 2051"/>
                  <a:gd name="T12" fmla="*/ 697 w 3301"/>
                  <a:gd name="T13" fmla="*/ 660 h 2051"/>
                  <a:gd name="T14" fmla="*/ 0 w 3301"/>
                  <a:gd name="T15" fmla="*/ 1357 h 2051"/>
                  <a:gd name="T16" fmla="*/ 697 w 3301"/>
                  <a:gd name="T17" fmla="*/ 2050 h 2051"/>
                  <a:gd name="T18" fmla="*/ 2273 w 3301"/>
                  <a:gd name="T19" fmla="*/ 2050 h 2051"/>
                  <a:gd name="T20" fmla="*/ 3300 w 3301"/>
                  <a:gd name="T21" fmla="*/ 1023 h 2051"/>
                  <a:gd name="T22" fmla="*/ 2273 w 3301"/>
                  <a:gd name="T23" fmla="*/ 0 h 20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1" h="2051">
                    <a:moveTo>
                      <a:pt x="2273" y="0"/>
                    </a:moveTo>
                    <a:lnTo>
                      <a:pt x="2273" y="0"/>
                    </a:lnTo>
                    <a:cubicBezTo>
                      <a:pt x="1975" y="0"/>
                      <a:pt x="1708" y="127"/>
                      <a:pt x="1521" y="330"/>
                    </a:cubicBezTo>
                    <a:cubicBezTo>
                      <a:pt x="1441" y="251"/>
                      <a:pt x="1334" y="199"/>
                      <a:pt x="1214" y="199"/>
                    </a:cubicBezTo>
                    <a:cubicBezTo>
                      <a:pt x="975" y="199"/>
                      <a:pt x="785" y="390"/>
                      <a:pt x="785" y="625"/>
                    </a:cubicBezTo>
                    <a:cubicBezTo>
                      <a:pt x="785" y="641"/>
                      <a:pt x="785" y="653"/>
                      <a:pt x="788" y="669"/>
                    </a:cubicBezTo>
                    <a:cubicBezTo>
                      <a:pt x="757" y="665"/>
                      <a:pt x="729" y="660"/>
                      <a:pt x="697" y="660"/>
                    </a:cubicBezTo>
                    <a:cubicBezTo>
                      <a:pt x="311" y="660"/>
                      <a:pt x="0" y="971"/>
                      <a:pt x="0" y="1357"/>
                    </a:cubicBezTo>
                    <a:cubicBezTo>
                      <a:pt x="0" y="1739"/>
                      <a:pt x="311" y="2050"/>
                      <a:pt x="697" y="2050"/>
                    </a:cubicBezTo>
                    <a:cubicBezTo>
                      <a:pt x="2273" y="2050"/>
                      <a:pt x="2273" y="2050"/>
                      <a:pt x="2273" y="2050"/>
                    </a:cubicBezTo>
                    <a:cubicBezTo>
                      <a:pt x="2839" y="2050"/>
                      <a:pt x="3300" y="1592"/>
                      <a:pt x="3300" y="1023"/>
                    </a:cubicBezTo>
                    <a:cubicBezTo>
                      <a:pt x="3300" y="457"/>
                      <a:pt x="2839" y="0"/>
                      <a:pt x="2273" y="0"/>
                    </a:cubicBezTo>
                  </a:path>
                </a:pathLst>
              </a:custGeom>
              <a:solidFill>
                <a:srgbClr val="D2D3D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46" name="Freeform: Shape 91"/>
              <p:cNvSpPr/>
              <p:nvPr/>
            </p:nvSpPr>
            <p:spPr bwMode="auto">
              <a:xfrm>
                <a:off x="11701180" y="10731164"/>
                <a:ext cx="1582854" cy="981225"/>
              </a:xfrm>
              <a:custGeom>
                <a:gdLst>
                  <a:gd name="T0" fmla="*/ 2273 w 3301"/>
                  <a:gd name="T1" fmla="*/ 0 h 2051"/>
                  <a:gd name="T2" fmla="*/ 2273 w 3301"/>
                  <a:gd name="T3" fmla="*/ 0 h 2051"/>
                  <a:gd name="T4" fmla="*/ 1521 w 3301"/>
                  <a:gd name="T5" fmla="*/ 330 h 2051"/>
                  <a:gd name="T6" fmla="*/ 1214 w 3301"/>
                  <a:gd name="T7" fmla="*/ 199 h 2051"/>
                  <a:gd name="T8" fmla="*/ 785 w 3301"/>
                  <a:gd name="T9" fmla="*/ 629 h 2051"/>
                  <a:gd name="T10" fmla="*/ 788 w 3301"/>
                  <a:gd name="T11" fmla="*/ 669 h 2051"/>
                  <a:gd name="T12" fmla="*/ 697 w 3301"/>
                  <a:gd name="T13" fmla="*/ 661 h 2051"/>
                  <a:gd name="T14" fmla="*/ 0 w 3301"/>
                  <a:gd name="T15" fmla="*/ 1358 h 2051"/>
                  <a:gd name="T16" fmla="*/ 697 w 3301"/>
                  <a:gd name="T17" fmla="*/ 2050 h 2051"/>
                  <a:gd name="T18" fmla="*/ 2273 w 3301"/>
                  <a:gd name="T19" fmla="*/ 2050 h 2051"/>
                  <a:gd name="T20" fmla="*/ 3300 w 3301"/>
                  <a:gd name="T21" fmla="*/ 1027 h 2051"/>
                  <a:gd name="T22" fmla="*/ 2273 w 3301"/>
                  <a:gd name="T23" fmla="*/ 0 h 20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1" h="2051">
                    <a:moveTo>
                      <a:pt x="2273" y="0"/>
                    </a:moveTo>
                    <a:lnTo>
                      <a:pt x="2273" y="0"/>
                    </a:lnTo>
                    <a:cubicBezTo>
                      <a:pt x="1975" y="0"/>
                      <a:pt x="1708" y="128"/>
                      <a:pt x="1521" y="330"/>
                    </a:cubicBezTo>
                    <a:cubicBezTo>
                      <a:pt x="1441" y="251"/>
                      <a:pt x="1334" y="199"/>
                      <a:pt x="1214" y="199"/>
                    </a:cubicBezTo>
                    <a:cubicBezTo>
                      <a:pt x="975" y="199"/>
                      <a:pt x="785" y="390"/>
                      <a:pt x="785" y="629"/>
                    </a:cubicBezTo>
                    <a:cubicBezTo>
                      <a:pt x="785" y="641"/>
                      <a:pt x="785" y="657"/>
                      <a:pt x="788" y="669"/>
                    </a:cubicBezTo>
                    <a:cubicBezTo>
                      <a:pt x="757" y="665"/>
                      <a:pt x="729" y="661"/>
                      <a:pt x="697" y="661"/>
                    </a:cubicBezTo>
                    <a:cubicBezTo>
                      <a:pt x="311" y="661"/>
                      <a:pt x="0" y="975"/>
                      <a:pt x="0" y="1358"/>
                    </a:cubicBezTo>
                    <a:cubicBezTo>
                      <a:pt x="0" y="1739"/>
                      <a:pt x="311" y="2050"/>
                      <a:pt x="697" y="2050"/>
                    </a:cubicBezTo>
                    <a:cubicBezTo>
                      <a:pt x="2273" y="2050"/>
                      <a:pt x="2273" y="2050"/>
                      <a:pt x="2273" y="2050"/>
                    </a:cubicBezTo>
                    <a:cubicBezTo>
                      <a:pt x="2839" y="2050"/>
                      <a:pt x="3300" y="1592"/>
                      <a:pt x="3300" y="1027"/>
                    </a:cubicBezTo>
                    <a:cubicBezTo>
                      <a:pt x="3300" y="458"/>
                      <a:pt x="2839" y="0"/>
                      <a:pt x="2273" y="0"/>
                    </a:cubicBezTo>
                  </a:path>
                </a:pathLst>
              </a:custGeom>
              <a:solidFill>
                <a:schemeClr val="bg1">
                  <a:lumMod val="95000"/>
                </a:schemeClr>
              </a:solidFill>
              <a:ln>
                <a:noFill/>
              </a:ln>
              <a:effectLst/>
            </p:spPr>
            <p:txBody>
              <a:bodyPr anchor="ctr"/>
              <a:lstStyle/>
              <a:p>
                <a:pPr algn="ctr"/>
                <a:endParaRPr>
                  <a:cs typeface="+mn-ea"/>
                  <a:sym typeface="+mn-lt"/>
                </a:endParaRPr>
              </a:p>
            </p:txBody>
          </p:sp>
          <p:sp>
            <p:nvSpPr>
              <p:cNvPr id="147" name="Freeform: Shape 92"/>
              <p:cNvSpPr/>
              <p:nvPr/>
            </p:nvSpPr>
            <p:spPr bwMode="auto">
              <a:xfrm>
                <a:off x="11646161" y="8394411"/>
                <a:ext cx="789311" cy="304518"/>
              </a:xfrm>
              <a:custGeom>
                <a:gdLst>
                  <a:gd name="T0" fmla="*/ 1521 w 1649"/>
                  <a:gd name="T1" fmla="*/ 31 h 641"/>
                  <a:gd name="T2" fmla="*/ 1521 w 1649"/>
                  <a:gd name="T3" fmla="*/ 31 h 641"/>
                  <a:gd name="T4" fmla="*/ 1170 w 1649"/>
                  <a:gd name="T5" fmla="*/ 24 h 641"/>
                  <a:gd name="T6" fmla="*/ 868 w 1649"/>
                  <a:gd name="T7" fmla="*/ 71 h 641"/>
                  <a:gd name="T8" fmla="*/ 824 w 1649"/>
                  <a:gd name="T9" fmla="*/ 71 h 641"/>
                  <a:gd name="T10" fmla="*/ 780 w 1649"/>
                  <a:gd name="T11" fmla="*/ 71 h 641"/>
                  <a:gd name="T12" fmla="*/ 478 w 1649"/>
                  <a:gd name="T13" fmla="*/ 24 h 641"/>
                  <a:gd name="T14" fmla="*/ 127 w 1649"/>
                  <a:gd name="T15" fmla="*/ 31 h 641"/>
                  <a:gd name="T16" fmla="*/ 0 w 1649"/>
                  <a:gd name="T17" fmla="*/ 47 h 641"/>
                  <a:gd name="T18" fmla="*/ 0 w 1649"/>
                  <a:gd name="T19" fmla="*/ 171 h 641"/>
                  <a:gd name="T20" fmla="*/ 40 w 1649"/>
                  <a:gd name="T21" fmla="*/ 211 h 641"/>
                  <a:gd name="T22" fmla="*/ 123 w 1649"/>
                  <a:gd name="T23" fmla="*/ 469 h 641"/>
                  <a:gd name="T24" fmla="*/ 494 w 1649"/>
                  <a:gd name="T25" fmla="*/ 597 h 641"/>
                  <a:gd name="T26" fmla="*/ 780 w 1649"/>
                  <a:gd name="T27" fmla="*/ 235 h 641"/>
                  <a:gd name="T28" fmla="*/ 824 w 1649"/>
                  <a:gd name="T29" fmla="*/ 214 h 641"/>
                  <a:gd name="T30" fmla="*/ 868 w 1649"/>
                  <a:gd name="T31" fmla="*/ 235 h 641"/>
                  <a:gd name="T32" fmla="*/ 1154 w 1649"/>
                  <a:gd name="T33" fmla="*/ 597 h 641"/>
                  <a:gd name="T34" fmla="*/ 1524 w 1649"/>
                  <a:gd name="T35" fmla="*/ 469 h 641"/>
                  <a:gd name="T36" fmla="*/ 1608 w 1649"/>
                  <a:gd name="T37" fmla="*/ 211 h 641"/>
                  <a:gd name="T38" fmla="*/ 1648 w 1649"/>
                  <a:gd name="T39" fmla="*/ 171 h 641"/>
                  <a:gd name="T40" fmla="*/ 1648 w 1649"/>
                  <a:gd name="T41" fmla="*/ 47 h 641"/>
                  <a:gd name="T42" fmla="*/ 1521 w 1649"/>
                  <a:gd name="T43" fmla="*/ 31 h 641"/>
                  <a:gd name="T44" fmla="*/ 577 w 1649"/>
                  <a:gd name="T45" fmla="*/ 537 h 641"/>
                  <a:gd name="T46" fmla="*/ 577 w 1649"/>
                  <a:gd name="T47" fmla="*/ 537 h 641"/>
                  <a:gd name="T48" fmla="*/ 366 w 1649"/>
                  <a:gd name="T49" fmla="*/ 569 h 641"/>
                  <a:gd name="T50" fmla="*/ 115 w 1649"/>
                  <a:gd name="T51" fmla="*/ 374 h 641"/>
                  <a:gd name="T52" fmla="*/ 111 w 1649"/>
                  <a:gd name="T53" fmla="*/ 139 h 641"/>
                  <a:gd name="T54" fmla="*/ 386 w 1649"/>
                  <a:gd name="T55" fmla="*/ 64 h 641"/>
                  <a:gd name="T56" fmla="*/ 700 w 1649"/>
                  <a:gd name="T57" fmla="*/ 167 h 641"/>
                  <a:gd name="T58" fmla="*/ 577 w 1649"/>
                  <a:gd name="T59" fmla="*/ 537 h 641"/>
                  <a:gd name="T60" fmla="*/ 1533 w 1649"/>
                  <a:gd name="T61" fmla="*/ 374 h 641"/>
                  <a:gd name="T62" fmla="*/ 1533 w 1649"/>
                  <a:gd name="T63" fmla="*/ 374 h 641"/>
                  <a:gd name="T64" fmla="*/ 1282 w 1649"/>
                  <a:gd name="T65" fmla="*/ 569 h 641"/>
                  <a:gd name="T66" fmla="*/ 1071 w 1649"/>
                  <a:gd name="T67" fmla="*/ 537 h 641"/>
                  <a:gd name="T68" fmla="*/ 948 w 1649"/>
                  <a:gd name="T69" fmla="*/ 167 h 641"/>
                  <a:gd name="T70" fmla="*/ 1262 w 1649"/>
                  <a:gd name="T71" fmla="*/ 64 h 641"/>
                  <a:gd name="T72" fmla="*/ 1536 w 1649"/>
                  <a:gd name="T73" fmla="*/ 139 h 641"/>
                  <a:gd name="T74" fmla="*/ 1533 w 1649"/>
                  <a:gd name="T75" fmla="*/ 374 h 6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9" h="641">
                    <a:moveTo>
                      <a:pt x="1521" y="31"/>
                    </a:moveTo>
                    <a:lnTo>
                      <a:pt x="1521" y="31"/>
                    </a:lnTo>
                    <a:cubicBezTo>
                      <a:pt x="1521" y="31"/>
                      <a:pt x="1313" y="0"/>
                      <a:pt x="1170" y="24"/>
                    </a:cubicBezTo>
                    <a:cubicBezTo>
                      <a:pt x="1027" y="43"/>
                      <a:pt x="908" y="75"/>
                      <a:pt x="868" y="71"/>
                    </a:cubicBezTo>
                    <a:cubicBezTo>
                      <a:pt x="832" y="71"/>
                      <a:pt x="824" y="71"/>
                      <a:pt x="824" y="71"/>
                    </a:cubicBezTo>
                    <a:cubicBezTo>
                      <a:pt x="824" y="71"/>
                      <a:pt x="816" y="71"/>
                      <a:pt x="780" y="71"/>
                    </a:cubicBezTo>
                    <a:cubicBezTo>
                      <a:pt x="740" y="75"/>
                      <a:pt x="621" y="43"/>
                      <a:pt x="478" y="24"/>
                    </a:cubicBezTo>
                    <a:cubicBezTo>
                      <a:pt x="334" y="0"/>
                      <a:pt x="127" y="31"/>
                      <a:pt x="127" y="31"/>
                    </a:cubicBezTo>
                    <a:cubicBezTo>
                      <a:pt x="0" y="47"/>
                      <a:pt x="0" y="47"/>
                      <a:pt x="0" y="47"/>
                    </a:cubicBezTo>
                    <a:cubicBezTo>
                      <a:pt x="0" y="171"/>
                      <a:pt x="0" y="171"/>
                      <a:pt x="0" y="171"/>
                    </a:cubicBezTo>
                    <a:cubicBezTo>
                      <a:pt x="0" y="171"/>
                      <a:pt x="31" y="199"/>
                      <a:pt x="40" y="211"/>
                    </a:cubicBezTo>
                    <a:cubicBezTo>
                      <a:pt x="47" y="226"/>
                      <a:pt x="95" y="398"/>
                      <a:pt x="123" y="469"/>
                    </a:cubicBezTo>
                    <a:cubicBezTo>
                      <a:pt x="151" y="537"/>
                      <a:pt x="251" y="640"/>
                      <a:pt x="494" y="597"/>
                    </a:cubicBezTo>
                    <a:cubicBezTo>
                      <a:pt x="736" y="553"/>
                      <a:pt x="764" y="254"/>
                      <a:pt x="780" y="235"/>
                    </a:cubicBezTo>
                    <a:cubicBezTo>
                      <a:pt x="796" y="219"/>
                      <a:pt x="824" y="214"/>
                      <a:pt x="824" y="214"/>
                    </a:cubicBezTo>
                    <a:cubicBezTo>
                      <a:pt x="824" y="214"/>
                      <a:pt x="852" y="219"/>
                      <a:pt x="868" y="235"/>
                    </a:cubicBezTo>
                    <a:cubicBezTo>
                      <a:pt x="883" y="254"/>
                      <a:pt x="911" y="553"/>
                      <a:pt x="1154" y="597"/>
                    </a:cubicBezTo>
                    <a:cubicBezTo>
                      <a:pt x="1397" y="640"/>
                      <a:pt x="1497" y="537"/>
                      <a:pt x="1524" y="469"/>
                    </a:cubicBezTo>
                    <a:cubicBezTo>
                      <a:pt x="1552" y="398"/>
                      <a:pt x="1600" y="226"/>
                      <a:pt x="1608" y="211"/>
                    </a:cubicBezTo>
                    <a:cubicBezTo>
                      <a:pt x="1616" y="199"/>
                      <a:pt x="1648" y="171"/>
                      <a:pt x="1648" y="171"/>
                    </a:cubicBezTo>
                    <a:cubicBezTo>
                      <a:pt x="1648" y="47"/>
                      <a:pt x="1648" y="47"/>
                      <a:pt x="1648" y="47"/>
                    </a:cubicBezTo>
                    <a:lnTo>
                      <a:pt x="1521" y="31"/>
                    </a:lnTo>
                    <a:close/>
                    <a:moveTo>
                      <a:pt x="577" y="537"/>
                    </a:moveTo>
                    <a:lnTo>
                      <a:pt x="577" y="537"/>
                    </a:lnTo>
                    <a:cubicBezTo>
                      <a:pt x="577" y="537"/>
                      <a:pt x="485" y="585"/>
                      <a:pt x="366" y="569"/>
                    </a:cubicBezTo>
                    <a:cubicBezTo>
                      <a:pt x="251" y="553"/>
                      <a:pt x="179" y="565"/>
                      <a:pt x="115" y="374"/>
                    </a:cubicBezTo>
                    <a:cubicBezTo>
                      <a:pt x="115" y="374"/>
                      <a:pt x="68" y="226"/>
                      <a:pt x="111" y="139"/>
                    </a:cubicBezTo>
                    <a:cubicBezTo>
                      <a:pt x="111" y="139"/>
                      <a:pt x="147" y="64"/>
                      <a:pt x="386" y="64"/>
                    </a:cubicBezTo>
                    <a:cubicBezTo>
                      <a:pt x="629" y="64"/>
                      <a:pt x="677" y="123"/>
                      <a:pt x="700" y="167"/>
                    </a:cubicBezTo>
                    <a:cubicBezTo>
                      <a:pt x="724" y="211"/>
                      <a:pt x="736" y="429"/>
                      <a:pt x="577" y="537"/>
                    </a:cubicBezTo>
                    <a:close/>
                    <a:moveTo>
                      <a:pt x="1533" y="374"/>
                    </a:moveTo>
                    <a:lnTo>
                      <a:pt x="1533" y="374"/>
                    </a:lnTo>
                    <a:cubicBezTo>
                      <a:pt x="1469" y="565"/>
                      <a:pt x="1397" y="553"/>
                      <a:pt x="1282" y="569"/>
                    </a:cubicBezTo>
                    <a:cubicBezTo>
                      <a:pt x="1162" y="585"/>
                      <a:pt x="1071" y="537"/>
                      <a:pt x="1071" y="537"/>
                    </a:cubicBezTo>
                    <a:cubicBezTo>
                      <a:pt x="911" y="429"/>
                      <a:pt x="923" y="211"/>
                      <a:pt x="948" y="167"/>
                    </a:cubicBezTo>
                    <a:cubicBezTo>
                      <a:pt x="971" y="123"/>
                      <a:pt x="1019" y="64"/>
                      <a:pt x="1262" y="64"/>
                    </a:cubicBezTo>
                    <a:cubicBezTo>
                      <a:pt x="1500" y="64"/>
                      <a:pt x="1536" y="139"/>
                      <a:pt x="1536" y="139"/>
                    </a:cubicBezTo>
                    <a:cubicBezTo>
                      <a:pt x="1580" y="226"/>
                      <a:pt x="1533" y="374"/>
                      <a:pt x="1533" y="374"/>
                    </a:cubicBezTo>
                    <a:close/>
                  </a:path>
                </a:pathLst>
              </a:custGeom>
              <a:solidFill>
                <a:srgbClr val="31313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nvGrpSpPr>
            <p:cNvPr id="9" name="Group 103"/>
            <p:cNvGrpSpPr/>
            <p:nvPr/>
          </p:nvGrpSpPr>
          <p:grpSpPr>
            <a:xfrm>
              <a:off x="3892445" y="2669624"/>
              <a:ext cx="309562" cy="325095"/>
              <a:chOff x="9809373" y="7518922"/>
              <a:chExt cx="825285" cy="867030"/>
            </a:xfrm>
          </p:grpSpPr>
          <p:sp>
            <p:nvSpPr>
              <p:cNvPr id="81" name="Freeform: Shape 104"/>
              <p:cNvSpPr/>
              <p:nvPr/>
            </p:nvSpPr>
            <p:spPr bwMode="auto">
              <a:xfrm>
                <a:off x="10480182" y="7776917"/>
                <a:ext cx="154476" cy="152259"/>
              </a:xfrm>
              <a:custGeom>
                <a:gdLst>
                  <a:gd name="T0" fmla="*/ 306 w 327"/>
                  <a:gd name="T1" fmla="*/ 131 h 323"/>
                  <a:gd name="T2" fmla="*/ 306 w 327"/>
                  <a:gd name="T3" fmla="*/ 131 h 323"/>
                  <a:gd name="T4" fmla="*/ 191 w 327"/>
                  <a:gd name="T5" fmla="*/ 307 h 323"/>
                  <a:gd name="T6" fmla="*/ 16 w 327"/>
                  <a:gd name="T7" fmla="*/ 187 h 323"/>
                  <a:gd name="T8" fmla="*/ 135 w 327"/>
                  <a:gd name="T9" fmla="*/ 16 h 323"/>
                  <a:gd name="T10" fmla="*/ 306 w 327"/>
                  <a:gd name="T11" fmla="*/ 131 h 323"/>
                </a:gdLst>
                <a:cxnLst>
                  <a:cxn ang="0">
                    <a:pos x="T0" y="T1"/>
                  </a:cxn>
                  <a:cxn ang="0">
                    <a:pos x="T2" y="T3"/>
                  </a:cxn>
                  <a:cxn ang="0">
                    <a:pos x="T4" y="T5"/>
                  </a:cxn>
                  <a:cxn ang="0">
                    <a:pos x="T6" y="T7"/>
                  </a:cxn>
                  <a:cxn ang="0">
                    <a:pos x="T8" y="T9"/>
                  </a:cxn>
                  <a:cxn ang="0">
                    <a:pos x="T10" y="T11"/>
                  </a:cxn>
                </a:cxnLst>
                <a:rect l="0" t="0" r="r" b="b"/>
                <a:pathLst>
                  <a:path w="327" h="323">
                    <a:moveTo>
                      <a:pt x="306" y="131"/>
                    </a:moveTo>
                    <a:lnTo>
                      <a:pt x="306" y="131"/>
                    </a:lnTo>
                    <a:cubicBezTo>
                      <a:pt x="326" y="211"/>
                      <a:pt x="270" y="291"/>
                      <a:pt x="191" y="307"/>
                    </a:cubicBezTo>
                    <a:cubicBezTo>
                      <a:pt x="111" y="322"/>
                      <a:pt x="35" y="270"/>
                      <a:pt x="16" y="187"/>
                    </a:cubicBezTo>
                    <a:cubicBezTo>
                      <a:pt x="0" y="108"/>
                      <a:pt x="52" y="32"/>
                      <a:pt x="135" y="16"/>
                    </a:cubicBezTo>
                    <a:cubicBezTo>
                      <a:pt x="215" y="0"/>
                      <a:pt x="290" y="52"/>
                      <a:pt x="306" y="131"/>
                    </a:cubicBezTo>
                  </a:path>
                </a:pathLst>
              </a:custGeom>
              <a:solidFill>
                <a:schemeClr val="accent1">
                  <a:lumMod val="50000"/>
                </a:schemeClr>
              </a:solidFill>
              <a:ln>
                <a:noFill/>
              </a:ln>
              <a:effectLst/>
            </p:spPr>
            <p:txBody>
              <a:bodyPr anchor="ctr"/>
              <a:lstStyle/>
              <a:p>
                <a:pPr algn="ctr"/>
                <a:endParaRPr>
                  <a:cs typeface="+mn-ea"/>
                  <a:sym typeface="+mn-lt"/>
                </a:endParaRPr>
              </a:p>
            </p:txBody>
          </p:sp>
          <p:sp>
            <p:nvSpPr>
              <p:cNvPr id="82" name="Freeform: Shape 105"/>
              <p:cNvSpPr/>
              <p:nvPr/>
            </p:nvSpPr>
            <p:spPr bwMode="auto">
              <a:xfrm>
                <a:off x="10078120" y="8142761"/>
                <a:ext cx="35974" cy="31721"/>
              </a:xfrm>
              <a:custGeom>
                <a:gdLst>
                  <a:gd name="T0" fmla="*/ 49 w 78"/>
                  <a:gd name="T1" fmla="*/ 60 h 69"/>
                  <a:gd name="T2" fmla="*/ 49 w 78"/>
                  <a:gd name="T3" fmla="*/ 60 h 69"/>
                  <a:gd name="T4" fmla="*/ 40 w 78"/>
                  <a:gd name="T5" fmla="*/ 64 h 69"/>
                  <a:gd name="T6" fmla="*/ 5 w 78"/>
                  <a:gd name="T7" fmla="*/ 40 h 69"/>
                  <a:gd name="T8" fmla="*/ 28 w 78"/>
                  <a:gd name="T9" fmla="*/ 4 h 69"/>
                  <a:gd name="T10" fmla="*/ 37 w 78"/>
                  <a:gd name="T11" fmla="*/ 0 h 69"/>
                  <a:gd name="T12" fmla="*/ 72 w 78"/>
                  <a:gd name="T13" fmla="*/ 24 h 69"/>
                  <a:gd name="T14" fmla="*/ 49 w 78"/>
                  <a:gd name="T15" fmla="*/ 60 h 6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49" y="60"/>
                    </a:moveTo>
                    <a:lnTo>
                      <a:pt x="49" y="60"/>
                    </a:lnTo>
                    <a:cubicBezTo>
                      <a:pt x="40" y="64"/>
                      <a:pt x="40" y="64"/>
                      <a:pt x="40" y="64"/>
                    </a:cubicBezTo>
                    <a:cubicBezTo>
                      <a:pt x="25" y="68"/>
                      <a:pt x="9" y="56"/>
                      <a:pt x="5" y="40"/>
                    </a:cubicBezTo>
                    <a:cubicBezTo>
                      <a:pt x="0" y="24"/>
                      <a:pt x="13" y="8"/>
                      <a:pt x="28" y="4"/>
                    </a:cubicBezTo>
                    <a:cubicBezTo>
                      <a:pt x="37" y="0"/>
                      <a:pt x="37" y="0"/>
                      <a:pt x="37" y="0"/>
                    </a:cubicBezTo>
                    <a:cubicBezTo>
                      <a:pt x="52" y="0"/>
                      <a:pt x="68" y="8"/>
                      <a:pt x="72" y="24"/>
                    </a:cubicBezTo>
                    <a:cubicBezTo>
                      <a:pt x="77" y="44"/>
                      <a:pt x="64" y="60"/>
                      <a:pt x="49" y="60"/>
                    </a:cubicBezTo>
                  </a:path>
                </a:pathLst>
              </a:custGeom>
              <a:solidFill>
                <a:srgbClr val="38557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83" name="Freeform: Shape 106"/>
              <p:cNvSpPr/>
              <p:nvPr/>
            </p:nvSpPr>
            <p:spPr bwMode="auto">
              <a:xfrm>
                <a:off x="10099281" y="8178711"/>
                <a:ext cx="33858" cy="29606"/>
              </a:xfrm>
              <a:custGeom>
                <a:gdLst>
                  <a:gd name="T0" fmla="*/ 48 w 77"/>
                  <a:gd name="T1" fmla="*/ 60 h 68"/>
                  <a:gd name="T2" fmla="*/ 48 w 77"/>
                  <a:gd name="T3" fmla="*/ 60 h 68"/>
                  <a:gd name="T4" fmla="*/ 40 w 77"/>
                  <a:gd name="T5" fmla="*/ 63 h 68"/>
                  <a:gd name="T6" fmla="*/ 5 w 77"/>
                  <a:gd name="T7" fmla="*/ 40 h 68"/>
                  <a:gd name="T8" fmla="*/ 5 w 77"/>
                  <a:gd name="T9" fmla="*/ 40 h 68"/>
                  <a:gd name="T10" fmla="*/ 28 w 77"/>
                  <a:gd name="T11" fmla="*/ 4 h 68"/>
                  <a:gd name="T12" fmla="*/ 36 w 77"/>
                  <a:gd name="T13" fmla="*/ 0 h 68"/>
                  <a:gd name="T14" fmla="*/ 72 w 77"/>
                  <a:gd name="T15" fmla="*/ 23 h 68"/>
                  <a:gd name="T16" fmla="*/ 48 w 77"/>
                  <a:gd name="T17" fmla="*/ 60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8" y="60"/>
                    </a:moveTo>
                    <a:lnTo>
                      <a:pt x="48" y="60"/>
                    </a:lnTo>
                    <a:cubicBezTo>
                      <a:pt x="40" y="63"/>
                      <a:pt x="40" y="63"/>
                      <a:pt x="40" y="63"/>
                    </a:cubicBezTo>
                    <a:cubicBezTo>
                      <a:pt x="24" y="67"/>
                      <a:pt x="8" y="56"/>
                      <a:pt x="5" y="40"/>
                    </a:cubicBezTo>
                    <a:lnTo>
                      <a:pt x="5" y="40"/>
                    </a:lnTo>
                    <a:cubicBezTo>
                      <a:pt x="0" y="23"/>
                      <a:pt x="12" y="8"/>
                      <a:pt x="28" y="4"/>
                    </a:cubicBezTo>
                    <a:cubicBezTo>
                      <a:pt x="36" y="0"/>
                      <a:pt x="36" y="0"/>
                      <a:pt x="36" y="0"/>
                    </a:cubicBezTo>
                    <a:cubicBezTo>
                      <a:pt x="52" y="0"/>
                      <a:pt x="68" y="8"/>
                      <a:pt x="72" y="23"/>
                    </a:cubicBezTo>
                    <a:cubicBezTo>
                      <a:pt x="76" y="44"/>
                      <a:pt x="64" y="60"/>
                      <a:pt x="48" y="60"/>
                    </a:cubicBezTo>
                  </a:path>
                </a:pathLst>
              </a:custGeom>
              <a:solidFill>
                <a:srgbClr val="38557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84" name="Freeform: Shape 107"/>
              <p:cNvSpPr/>
              <p:nvPr/>
            </p:nvSpPr>
            <p:spPr bwMode="auto">
              <a:xfrm>
                <a:off x="9938457" y="8053943"/>
                <a:ext cx="275095" cy="332009"/>
              </a:xfrm>
              <a:custGeom>
                <a:gdLst>
                  <a:gd name="T0" fmla="*/ 514 w 578"/>
                  <a:gd name="T1" fmla="*/ 661 h 697"/>
                  <a:gd name="T2" fmla="*/ 514 w 578"/>
                  <a:gd name="T3" fmla="*/ 661 h 697"/>
                  <a:gd name="T4" fmla="*/ 514 w 578"/>
                  <a:gd name="T5" fmla="*/ 661 h 697"/>
                  <a:gd name="T6" fmla="*/ 354 w 578"/>
                  <a:gd name="T7" fmla="*/ 637 h 697"/>
                  <a:gd name="T8" fmla="*/ 36 w 578"/>
                  <a:gd name="T9" fmla="*/ 195 h 697"/>
                  <a:gd name="T10" fmla="*/ 63 w 578"/>
                  <a:gd name="T11" fmla="*/ 36 h 697"/>
                  <a:gd name="T12" fmla="*/ 63 w 578"/>
                  <a:gd name="T13" fmla="*/ 36 h 697"/>
                  <a:gd name="T14" fmla="*/ 223 w 578"/>
                  <a:gd name="T15" fmla="*/ 60 h 697"/>
                  <a:gd name="T16" fmla="*/ 542 w 578"/>
                  <a:gd name="T17" fmla="*/ 502 h 697"/>
                  <a:gd name="T18" fmla="*/ 514 w 578"/>
                  <a:gd name="T19" fmla="*/ 661 h 6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 h="697">
                    <a:moveTo>
                      <a:pt x="514" y="661"/>
                    </a:moveTo>
                    <a:lnTo>
                      <a:pt x="514" y="661"/>
                    </a:lnTo>
                    <a:lnTo>
                      <a:pt x="514" y="661"/>
                    </a:lnTo>
                    <a:cubicBezTo>
                      <a:pt x="462" y="696"/>
                      <a:pt x="390" y="685"/>
                      <a:pt x="354" y="637"/>
                    </a:cubicBezTo>
                    <a:cubicBezTo>
                      <a:pt x="36" y="195"/>
                      <a:pt x="36" y="195"/>
                      <a:pt x="36" y="195"/>
                    </a:cubicBezTo>
                    <a:cubicBezTo>
                      <a:pt x="0" y="144"/>
                      <a:pt x="12" y="72"/>
                      <a:pt x="63" y="36"/>
                    </a:cubicBezTo>
                    <a:lnTo>
                      <a:pt x="63" y="36"/>
                    </a:lnTo>
                    <a:cubicBezTo>
                      <a:pt x="112" y="0"/>
                      <a:pt x="183" y="12"/>
                      <a:pt x="223" y="60"/>
                    </a:cubicBezTo>
                    <a:cubicBezTo>
                      <a:pt x="542" y="502"/>
                      <a:pt x="542" y="502"/>
                      <a:pt x="542" y="502"/>
                    </a:cubicBezTo>
                    <a:cubicBezTo>
                      <a:pt x="577" y="553"/>
                      <a:pt x="565" y="625"/>
                      <a:pt x="514" y="661"/>
                    </a:cubicBezTo>
                  </a:path>
                </a:pathLst>
              </a:custGeom>
              <a:solidFill>
                <a:schemeClr val="accent1">
                  <a:lumMod val="75000"/>
                </a:schemeClr>
              </a:solidFill>
              <a:ln>
                <a:noFill/>
              </a:ln>
              <a:effectLst/>
            </p:spPr>
            <p:txBody>
              <a:bodyPr anchor="ctr"/>
              <a:lstStyle/>
              <a:p>
                <a:pPr algn="ctr"/>
                <a:endParaRPr>
                  <a:cs typeface="+mn-ea"/>
                  <a:sym typeface="+mn-lt"/>
                </a:endParaRPr>
              </a:p>
            </p:txBody>
          </p:sp>
          <p:sp>
            <p:nvSpPr>
              <p:cNvPr id="85" name="Freeform: Shape 108"/>
              <p:cNvSpPr/>
              <p:nvPr/>
            </p:nvSpPr>
            <p:spPr bwMode="auto">
              <a:xfrm>
                <a:off x="10069656" y="7544299"/>
                <a:ext cx="533261" cy="623839"/>
              </a:xfrm>
              <a:custGeom>
                <a:gdLst>
                  <a:gd name="T0" fmla="*/ 0 w 1115"/>
                  <a:gd name="T1" fmla="*/ 490 h 1307"/>
                  <a:gd name="T2" fmla="*/ 0 w 1115"/>
                  <a:gd name="T3" fmla="*/ 490 h 1307"/>
                  <a:gd name="T4" fmla="*/ 71 w 1115"/>
                  <a:gd name="T5" fmla="*/ 836 h 1307"/>
                  <a:gd name="T6" fmla="*/ 139 w 1115"/>
                  <a:gd name="T7" fmla="*/ 1183 h 1307"/>
                  <a:gd name="T8" fmla="*/ 1114 w 1115"/>
                  <a:gd name="T9" fmla="*/ 1306 h 1307"/>
                  <a:gd name="T10" fmla="*/ 983 w 1115"/>
                  <a:gd name="T11" fmla="*/ 653 h 1307"/>
                  <a:gd name="T12" fmla="*/ 852 w 1115"/>
                  <a:gd name="T13" fmla="*/ 0 h 1307"/>
                  <a:gd name="T14" fmla="*/ 0 w 1115"/>
                  <a:gd name="T15" fmla="*/ 490 h 130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5" h="1307">
                    <a:moveTo>
                      <a:pt x="0" y="490"/>
                    </a:moveTo>
                    <a:lnTo>
                      <a:pt x="0" y="490"/>
                    </a:lnTo>
                    <a:cubicBezTo>
                      <a:pt x="71" y="836"/>
                      <a:pt x="71" y="836"/>
                      <a:pt x="71" y="836"/>
                    </a:cubicBezTo>
                    <a:cubicBezTo>
                      <a:pt x="139" y="1183"/>
                      <a:pt x="139" y="1183"/>
                      <a:pt x="139" y="1183"/>
                    </a:cubicBezTo>
                    <a:cubicBezTo>
                      <a:pt x="139" y="1183"/>
                      <a:pt x="880" y="995"/>
                      <a:pt x="1114" y="1306"/>
                    </a:cubicBezTo>
                    <a:cubicBezTo>
                      <a:pt x="983" y="653"/>
                      <a:pt x="983" y="653"/>
                      <a:pt x="983" y="653"/>
                    </a:cubicBezTo>
                    <a:cubicBezTo>
                      <a:pt x="852" y="0"/>
                      <a:pt x="852" y="0"/>
                      <a:pt x="852" y="0"/>
                    </a:cubicBezTo>
                    <a:cubicBezTo>
                      <a:pt x="756" y="379"/>
                      <a:pt x="0" y="490"/>
                      <a:pt x="0" y="490"/>
                    </a:cubicBezTo>
                  </a:path>
                </a:pathLst>
              </a:custGeom>
              <a:solidFill>
                <a:schemeClr val="accent1">
                  <a:lumMod val="50000"/>
                </a:schemeClr>
              </a:solidFill>
              <a:ln w="9525" cap="flat">
                <a:noFill/>
                <a:bevel/>
              </a:ln>
              <a:effectLst/>
            </p:spPr>
            <p:txBody>
              <a:bodyPr anchor="ctr"/>
              <a:lstStyle/>
              <a:p>
                <a:pPr algn="ctr"/>
                <a:endParaRPr>
                  <a:cs typeface="+mn-ea"/>
                  <a:sym typeface="+mn-lt"/>
                </a:endParaRPr>
              </a:p>
            </p:txBody>
          </p:sp>
          <p:sp>
            <p:nvSpPr>
              <p:cNvPr id="86" name="Freeform: Shape 109"/>
              <p:cNvSpPr/>
              <p:nvPr/>
            </p:nvSpPr>
            <p:spPr bwMode="auto">
              <a:xfrm>
                <a:off x="10448440" y="7518922"/>
                <a:ext cx="181986" cy="674592"/>
              </a:xfrm>
              <a:custGeom>
                <a:gdLst>
                  <a:gd name="T0" fmla="*/ 330 w 383"/>
                  <a:gd name="T1" fmla="*/ 1405 h 1410"/>
                  <a:gd name="T2" fmla="*/ 330 w 383"/>
                  <a:gd name="T3" fmla="*/ 1405 h 1410"/>
                  <a:gd name="T4" fmla="*/ 330 w 383"/>
                  <a:gd name="T5" fmla="*/ 1405 h 1410"/>
                  <a:gd name="T6" fmla="*/ 263 w 383"/>
                  <a:gd name="T7" fmla="*/ 1361 h 1410"/>
                  <a:gd name="T8" fmla="*/ 4 w 383"/>
                  <a:gd name="T9" fmla="*/ 71 h 1410"/>
                  <a:gd name="T10" fmla="*/ 48 w 383"/>
                  <a:gd name="T11" fmla="*/ 4 h 1410"/>
                  <a:gd name="T12" fmla="*/ 116 w 383"/>
                  <a:gd name="T13" fmla="*/ 47 h 1410"/>
                  <a:gd name="T14" fmla="*/ 374 w 383"/>
                  <a:gd name="T15" fmla="*/ 1337 h 1410"/>
                  <a:gd name="T16" fmla="*/ 330 w 383"/>
                  <a:gd name="T17" fmla="*/ 1405 h 14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1410">
                    <a:moveTo>
                      <a:pt x="330" y="1405"/>
                    </a:moveTo>
                    <a:lnTo>
                      <a:pt x="330" y="1405"/>
                    </a:lnTo>
                    <a:lnTo>
                      <a:pt x="330" y="1405"/>
                    </a:lnTo>
                    <a:cubicBezTo>
                      <a:pt x="298" y="1409"/>
                      <a:pt x="270" y="1389"/>
                      <a:pt x="263" y="1361"/>
                    </a:cubicBezTo>
                    <a:cubicBezTo>
                      <a:pt x="4" y="71"/>
                      <a:pt x="4" y="71"/>
                      <a:pt x="4" y="71"/>
                    </a:cubicBezTo>
                    <a:cubicBezTo>
                      <a:pt x="0" y="39"/>
                      <a:pt x="20" y="11"/>
                      <a:pt x="48" y="4"/>
                    </a:cubicBezTo>
                    <a:cubicBezTo>
                      <a:pt x="80" y="0"/>
                      <a:pt x="107" y="19"/>
                      <a:pt x="116" y="47"/>
                    </a:cubicBezTo>
                    <a:cubicBezTo>
                      <a:pt x="374" y="1337"/>
                      <a:pt x="374" y="1337"/>
                      <a:pt x="374" y="1337"/>
                    </a:cubicBezTo>
                    <a:cubicBezTo>
                      <a:pt x="382" y="1369"/>
                      <a:pt x="362" y="1396"/>
                      <a:pt x="330" y="1405"/>
                    </a:cubicBezTo>
                  </a:path>
                </a:pathLst>
              </a:custGeom>
              <a:solidFill>
                <a:schemeClr val="accent2"/>
              </a:solidFill>
              <a:ln>
                <a:noFill/>
              </a:ln>
              <a:effectLst/>
            </p:spPr>
            <p:txBody>
              <a:bodyPr anchor="ctr"/>
              <a:lstStyle/>
              <a:p>
                <a:pPr algn="ctr"/>
                <a:endParaRPr>
                  <a:cs typeface="+mn-ea"/>
                  <a:sym typeface="+mn-lt"/>
                </a:endParaRPr>
              </a:p>
            </p:txBody>
          </p:sp>
          <p:sp>
            <p:nvSpPr>
              <p:cNvPr id="87" name="Freeform: Shape 110"/>
              <p:cNvSpPr/>
              <p:nvPr/>
            </p:nvSpPr>
            <p:spPr bwMode="auto">
              <a:xfrm>
                <a:off x="9809373" y="7779031"/>
                <a:ext cx="325882" cy="370074"/>
              </a:xfrm>
              <a:custGeom>
                <a:gdLst>
                  <a:gd name="T0" fmla="*/ 542 w 682"/>
                  <a:gd name="T1" fmla="*/ 0 h 777"/>
                  <a:gd name="T2" fmla="*/ 542 w 682"/>
                  <a:gd name="T3" fmla="*/ 0 h 777"/>
                  <a:gd name="T4" fmla="*/ 124 w 682"/>
                  <a:gd name="T5" fmla="*/ 99 h 777"/>
                  <a:gd name="T6" fmla="*/ 24 w 682"/>
                  <a:gd name="T7" fmla="*/ 310 h 777"/>
                  <a:gd name="T8" fmla="*/ 84 w 682"/>
                  <a:gd name="T9" fmla="*/ 609 h 777"/>
                  <a:gd name="T10" fmla="*/ 259 w 682"/>
                  <a:gd name="T11" fmla="*/ 760 h 777"/>
                  <a:gd name="T12" fmla="*/ 681 w 682"/>
                  <a:gd name="T13" fmla="*/ 693 h 777"/>
                  <a:gd name="T14" fmla="*/ 542 w 682"/>
                  <a:gd name="T15" fmla="*/ 0 h 77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777">
                    <a:moveTo>
                      <a:pt x="542" y="0"/>
                    </a:moveTo>
                    <a:lnTo>
                      <a:pt x="542" y="0"/>
                    </a:lnTo>
                    <a:cubicBezTo>
                      <a:pt x="124" y="99"/>
                      <a:pt x="124" y="99"/>
                      <a:pt x="124" y="99"/>
                    </a:cubicBezTo>
                    <a:cubicBezTo>
                      <a:pt x="48" y="116"/>
                      <a:pt x="0" y="211"/>
                      <a:pt x="24" y="310"/>
                    </a:cubicBezTo>
                    <a:cubicBezTo>
                      <a:pt x="84" y="609"/>
                      <a:pt x="84" y="609"/>
                      <a:pt x="84" y="609"/>
                    </a:cubicBezTo>
                    <a:cubicBezTo>
                      <a:pt x="104" y="708"/>
                      <a:pt x="184" y="776"/>
                      <a:pt x="259" y="760"/>
                    </a:cubicBezTo>
                    <a:cubicBezTo>
                      <a:pt x="681" y="693"/>
                      <a:pt x="681" y="693"/>
                      <a:pt x="681" y="693"/>
                    </a:cubicBezTo>
                    <a:lnTo>
                      <a:pt x="542" y="0"/>
                    </a:lnTo>
                  </a:path>
                </a:pathLst>
              </a:custGeom>
              <a:solidFill>
                <a:schemeClr val="accent1"/>
              </a:solidFill>
              <a:ln>
                <a:noFill/>
              </a:ln>
              <a:effectLst/>
            </p:spPr>
            <p:txBody>
              <a:bodyPr anchor="ctr"/>
              <a:lstStyle/>
              <a:p>
                <a:pPr algn="ctr"/>
                <a:endParaRPr>
                  <a:cs typeface="+mn-ea"/>
                  <a:sym typeface="+mn-lt"/>
                </a:endParaRPr>
              </a:p>
            </p:txBody>
          </p:sp>
          <p:sp>
            <p:nvSpPr>
              <p:cNvPr id="88" name="Freeform: Shape 111"/>
              <p:cNvSpPr/>
              <p:nvPr/>
            </p:nvSpPr>
            <p:spPr bwMode="auto">
              <a:xfrm>
                <a:off x="9815722" y="7897455"/>
                <a:ext cx="99457" cy="38065"/>
              </a:xfrm>
              <a:custGeom>
                <a:gdLst>
                  <a:gd name="T0" fmla="*/ 183 w 212"/>
                  <a:gd name="T1" fmla="*/ 4 h 85"/>
                  <a:gd name="T2" fmla="*/ 183 w 212"/>
                  <a:gd name="T3" fmla="*/ 4 h 85"/>
                  <a:gd name="T4" fmla="*/ 0 w 212"/>
                  <a:gd name="T5" fmla="*/ 40 h 85"/>
                  <a:gd name="T6" fmla="*/ 12 w 212"/>
                  <a:gd name="T7" fmla="*/ 84 h 85"/>
                  <a:gd name="T8" fmla="*/ 192 w 212"/>
                  <a:gd name="T9" fmla="*/ 47 h 85"/>
                  <a:gd name="T10" fmla="*/ 208 w 212"/>
                  <a:gd name="T11" fmla="*/ 19 h 85"/>
                  <a:gd name="T12" fmla="*/ 183 w 212"/>
                  <a:gd name="T13" fmla="*/ 4 h 85"/>
                </a:gdLst>
                <a:cxnLst>
                  <a:cxn ang="0">
                    <a:pos x="T0" y="T1"/>
                  </a:cxn>
                  <a:cxn ang="0">
                    <a:pos x="T2" y="T3"/>
                  </a:cxn>
                  <a:cxn ang="0">
                    <a:pos x="T4" y="T5"/>
                  </a:cxn>
                  <a:cxn ang="0">
                    <a:pos x="T6" y="T7"/>
                  </a:cxn>
                  <a:cxn ang="0">
                    <a:pos x="T8" y="T9"/>
                  </a:cxn>
                  <a:cxn ang="0">
                    <a:pos x="T10" y="T11"/>
                  </a:cxn>
                  <a:cxn ang="0">
                    <a:pos x="T12" y="T13"/>
                  </a:cxn>
                </a:cxnLst>
                <a:rect l="0" t="0" r="r" b="b"/>
                <a:pathLst>
                  <a:path w="211" h="85">
                    <a:moveTo>
                      <a:pt x="183" y="4"/>
                    </a:moveTo>
                    <a:lnTo>
                      <a:pt x="183" y="4"/>
                    </a:lnTo>
                    <a:cubicBezTo>
                      <a:pt x="0" y="40"/>
                      <a:pt x="0" y="40"/>
                      <a:pt x="0" y="40"/>
                    </a:cubicBezTo>
                    <a:cubicBezTo>
                      <a:pt x="12" y="84"/>
                      <a:pt x="12" y="84"/>
                      <a:pt x="12" y="84"/>
                    </a:cubicBezTo>
                    <a:cubicBezTo>
                      <a:pt x="192" y="47"/>
                      <a:pt x="192" y="47"/>
                      <a:pt x="192" y="47"/>
                    </a:cubicBezTo>
                    <a:cubicBezTo>
                      <a:pt x="203" y="47"/>
                      <a:pt x="211" y="32"/>
                      <a:pt x="208" y="19"/>
                    </a:cubicBezTo>
                    <a:cubicBezTo>
                      <a:pt x="208" y="7"/>
                      <a:pt x="195" y="0"/>
                      <a:pt x="183" y="4"/>
                    </a:cubicBezTo>
                  </a:path>
                </a:pathLst>
              </a:custGeom>
              <a:solidFill>
                <a:schemeClr val="accent3">
                  <a:lumMod val="50000"/>
                </a:schemeClr>
              </a:solidFill>
              <a:ln>
                <a:noFill/>
              </a:ln>
              <a:effectLst/>
            </p:spPr>
            <p:txBody>
              <a:bodyPr anchor="ctr"/>
              <a:lstStyle/>
              <a:p>
                <a:pPr algn="ctr"/>
                <a:endParaRPr>
                  <a:cs typeface="+mn-ea"/>
                  <a:sym typeface="+mn-lt"/>
                </a:endParaRPr>
              </a:p>
            </p:txBody>
          </p:sp>
          <p:sp>
            <p:nvSpPr>
              <p:cNvPr id="89" name="Freeform: Shape 112"/>
              <p:cNvSpPr/>
              <p:nvPr/>
            </p:nvSpPr>
            <p:spPr bwMode="auto">
              <a:xfrm>
                <a:off x="9824186" y="7933405"/>
                <a:ext cx="99457" cy="38065"/>
              </a:xfrm>
              <a:custGeom>
                <a:gdLst>
                  <a:gd name="T0" fmla="*/ 179 w 212"/>
                  <a:gd name="T1" fmla="*/ 4 h 85"/>
                  <a:gd name="T2" fmla="*/ 179 w 212"/>
                  <a:gd name="T3" fmla="*/ 4 h 85"/>
                  <a:gd name="T4" fmla="*/ 0 w 212"/>
                  <a:gd name="T5" fmla="*/ 40 h 85"/>
                  <a:gd name="T6" fmla="*/ 8 w 212"/>
                  <a:gd name="T7" fmla="*/ 84 h 85"/>
                  <a:gd name="T8" fmla="*/ 192 w 212"/>
                  <a:gd name="T9" fmla="*/ 48 h 85"/>
                  <a:gd name="T10" fmla="*/ 207 w 212"/>
                  <a:gd name="T11" fmla="*/ 20 h 85"/>
                  <a:gd name="T12" fmla="*/ 179 w 212"/>
                  <a:gd name="T13" fmla="*/ 4 h 85"/>
                </a:gdLst>
                <a:cxnLst>
                  <a:cxn ang="0">
                    <a:pos x="T0" y="T1"/>
                  </a:cxn>
                  <a:cxn ang="0">
                    <a:pos x="T2" y="T3"/>
                  </a:cxn>
                  <a:cxn ang="0">
                    <a:pos x="T4" y="T5"/>
                  </a:cxn>
                  <a:cxn ang="0">
                    <a:pos x="T6" y="T7"/>
                  </a:cxn>
                  <a:cxn ang="0">
                    <a:pos x="T8" y="T9"/>
                  </a:cxn>
                  <a:cxn ang="0">
                    <a:pos x="T10" y="T11"/>
                  </a:cxn>
                  <a:cxn ang="0">
                    <a:pos x="T12" y="T13"/>
                  </a:cxn>
                </a:cxnLst>
                <a:rect l="0" t="0" r="r" b="b"/>
                <a:pathLst>
                  <a:path w="211" h="85">
                    <a:moveTo>
                      <a:pt x="179" y="4"/>
                    </a:moveTo>
                    <a:lnTo>
                      <a:pt x="179" y="4"/>
                    </a:lnTo>
                    <a:cubicBezTo>
                      <a:pt x="0" y="40"/>
                      <a:pt x="0" y="40"/>
                      <a:pt x="0" y="40"/>
                    </a:cubicBezTo>
                    <a:cubicBezTo>
                      <a:pt x="8" y="84"/>
                      <a:pt x="8" y="84"/>
                      <a:pt x="8" y="84"/>
                    </a:cubicBezTo>
                    <a:cubicBezTo>
                      <a:pt x="192" y="48"/>
                      <a:pt x="192" y="48"/>
                      <a:pt x="192" y="48"/>
                    </a:cubicBezTo>
                    <a:cubicBezTo>
                      <a:pt x="204" y="44"/>
                      <a:pt x="211" y="32"/>
                      <a:pt x="207" y="20"/>
                    </a:cubicBezTo>
                    <a:cubicBezTo>
                      <a:pt x="207" y="9"/>
                      <a:pt x="195" y="0"/>
                      <a:pt x="179" y="4"/>
                    </a:cubicBezTo>
                  </a:path>
                </a:pathLst>
              </a:custGeom>
              <a:solidFill>
                <a:schemeClr val="accent3">
                  <a:lumMod val="50000"/>
                </a:schemeClr>
              </a:solidFill>
              <a:ln>
                <a:noFill/>
              </a:ln>
              <a:effectLst/>
            </p:spPr>
            <p:txBody>
              <a:bodyPr anchor="ctr"/>
              <a:lstStyle/>
              <a:p>
                <a:pPr algn="ctr"/>
                <a:endParaRPr>
                  <a:cs typeface="+mn-ea"/>
                  <a:sym typeface="+mn-lt"/>
                </a:endParaRPr>
              </a:p>
            </p:txBody>
          </p:sp>
          <p:sp>
            <p:nvSpPr>
              <p:cNvPr id="90" name="Freeform: Shape 113"/>
              <p:cNvSpPr/>
              <p:nvPr/>
            </p:nvSpPr>
            <p:spPr bwMode="auto">
              <a:xfrm>
                <a:off x="9832651" y="7969355"/>
                <a:ext cx="99457" cy="38065"/>
              </a:xfrm>
              <a:custGeom>
                <a:gdLst>
                  <a:gd name="T0" fmla="*/ 179 w 212"/>
                  <a:gd name="T1" fmla="*/ 4 h 84"/>
                  <a:gd name="T2" fmla="*/ 179 w 212"/>
                  <a:gd name="T3" fmla="*/ 4 h 84"/>
                  <a:gd name="T4" fmla="*/ 0 w 212"/>
                  <a:gd name="T5" fmla="*/ 40 h 84"/>
                  <a:gd name="T6" fmla="*/ 8 w 212"/>
                  <a:gd name="T7" fmla="*/ 83 h 84"/>
                  <a:gd name="T8" fmla="*/ 191 w 212"/>
                  <a:gd name="T9" fmla="*/ 48 h 84"/>
                  <a:gd name="T10" fmla="*/ 207 w 212"/>
                  <a:gd name="T11" fmla="*/ 20 h 84"/>
                  <a:gd name="T12" fmla="*/ 179 w 212"/>
                  <a:gd name="T13" fmla="*/ 4 h 84"/>
                </a:gdLst>
                <a:cxnLst>
                  <a:cxn ang="0">
                    <a:pos x="T0" y="T1"/>
                  </a:cxn>
                  <a:cxn ang="0">
                    <a:pos x="T2" y="T3"/>
                  </a:cxn>
                  <a:cxn ang="0">
                    <a:pos x="T4" y="T5"/>
                  </a:cxn>
                  <a:cxn ang="0">
                    <a:pos x="T6" y="T7"/>
                  </a:cxn>
                  <a:cxn ang="0">
                    <a:pos x="T8" y="T9"/>
                  </a:cxn>
                  <a:cxn ang="0">
                    <a:pos x="T10" y="T11"/>
                  </a:cxn>
                  <a:cxn ang="0">
                    <a:pos x="T12" y="T13"/>
                  </a:cxn>
                </a:cxnLst>
                <a:rect l="0" t="0" r="r" b="b"/>
                <a:pathLst>
                  <a:path w="211" h="84">
                    <a:moveTo>
                      <a:pt x="179" y="4"/>
                    </a:moveTo>
                    <a:lnTo>
                      <a:pt x="179" y="4"/>
                    </a:lnTo>
                    <a:cubicBezTo>
                      <a:pt x="0" y="40"/>
                      <a:pt x="0" y="40"/>
                      <a:pt x="0" y="40"/>
                    </a:cubicBezTo>
                    <a:cubicBezTo>
                      <a:pt x="8" y="83"/>
                      <a:pt x="8" y="83"/>
                      <a:pt x="8" y="83"/>
                    </a:cubicBezTo>
                    <a:cubicBezTo>
                      <a:pt x="191" y="48"/>
                      <a:pt x="191" y="48"/>
                      <a:pt x="191" y="48"/>
                    </a:cubicBezTo>
                    <a:cubicBezTo>
                      <a:pt x="203" y="43"/>
                      <a:pt x="211" y="32"/>
                      <a:pt x="207" y="20"/>
                    </a:cubicBezTo>
                    <a:cubicBezTo>
                      <a:pt x="203" y="8"/>
                      <a:pt x="191" y="0"/>
                      <a:pt x="179" y="4"/>
                    </a:cubicBezTo>
                  </a:path>
                </a:pathLst>
              </a:custGeom>
              <a:solidFill>
                <a:schemeClr val="accent3">
                  <a:lumMod val="50000"/>
                </a:schemeClr>
              </a:solidFill>
              <a:ln>
                <a:noFill/>
              </a:ln>
              <a:effectLst/>
            </p:spPr>
            <p:txBody>
              <a:bodyPr anchor="ctr"/>
              <a:lstStyle/>
              <a:p>
                <a:pPr algn="ctr"/>
                <a:endParaRPr>
                  <a:cs typeface="+mn-ea"/>
                  <a:sym typeface="+mn-lt"/>
                </a:endParaRPr>
              </a:p>
            </p:txBody>
          </p:sp>
          <p:sp>
            <p:nvSpPr>
              <p:cNvPr id="91" name="Freeform: Shape 114"/>
              <p:cNvSpPr/>
              <p:nvPr/>
            </p:nvSpPr>
            <p:spPr bwMode="auto">
              <a:xfrm>
                <a:off x="9838999" y="8005305"/>
                <a:ext cx="99457" cy="38065"/>
              </a:xfrm>
              <a:custGeom>
                <a:gdLst>
                  <a:gd name="T0" fmla="*/ 179 w 212"/>
                  <a:gd name="T1" fmla="*/ 0 h 84"/>
                  <a:gd name="T2" fmla="*/ 179 w 212"/>
                  <a:gd name="T3" fmla="*/ 0 h 84"/>
                  <a:gd name="T4" fmla="*/ 0 w 212"/>
                  <a:gd name="T5" fmla="*/ 39 h 84"/>
                  <a:gd name="T6" fmla="*/ 8 w 212"/>
                  <a:gd name="T7" fmla="*/ 83 h 84"/>
                  <a:gd name="T8" fmla="*/ 187 w 212"/>
                  <a:gd name="T9" fmla="*/ 47 h 84"/>
                  <a:gd name="T10" fmla="*/ 207 w 212"/>
                  <a:gd name="T11" fmla="*/ 19 h 84"/>
                  <a:gd name="T12" fmla="*/ 179 w 212"/>
                  <a:gd name="T13" fmla="*/ 0 h 84"/>
                </a:gdLst>
                <a:cxnLst>
                  <a:cxn ang="0">
                    <a:pos x="T0" y="T1"/>
                  </a:cxn>
                  <a:cxn ang="0">
                    <a:pos x="T2" y="T3"/>
                  </a:cxn>
                  <a:cxn ang="0">
                    <a:pos x="T4" y="T5"/>
                  </a:cxn>
                  <a:cxn ang="0">
                    <a:pos x="T6" y="T7"/>
                  </a:cxn>
                  <a:cxn ang="0">
                    <a:pos x="T8" y="T9"/>
                  </a:cxn>
                  <a:cxn ang="0">
                    <a:pos x="T10" y="T11"/>
                  </a:cxn>
                  <a:cxn ang="0">
                    <a:pos x="T12" y="T13"/>
                  </a:cxn>
                </a:cxnLst>
                <a:rect l="0" t="0" r="r" b="b"/>
                <a:pathLst>
                  <a:path w="211" h="84">
                    <a:moveTo>
                      <a:pt x="179" y="0"/>
                    </a:moveTo>
                    <a:lnTo>
                      <a:pt x="179" y="0"/>
                    </a:lnTo>
                    <a:cubicBezTo>
                      <a:pt x="0" y="39"/>
                      <a:pt x="0" y="39"/>
                      <a:pt x="0" y="39"/>
                    </a:cubicBezTo>
                    <a:cubicBezTo>
                      <a:pt x="8" y="83"/>
                      <a:pt x="8" y="83"/>
                      <a:pt x="8" y="83"/>
                    </a:cubicBezTo>
                    <a:cubicBezTo>
                      <a:pt x="187" y="47"/>
                      <a:pt x="187" y="47"/>
                      <a:pt x="187" y="47"/>
                    </a:cubicBezTo>
                    <a:cubicBezTo>
                      <a:pt x="199" y="44"/>
                      <a:pt x="211" y="31"/>
                      <a:pt x="207" y="19"/>
                    </a:cubicBezTo>
                    <a:cubicBezTo>
                      <a:pt x="203" y="7"/>
                      <a:pt x="191" y="0"/>
                      <a:pt x="179" y="0"/>
                    </a:cubicBezTo>
                  </a:path>
                </a:pathLst>
              </a:custGeom>
              <a:solidFill>
                <a:schemeClr val="accent3">
                  <a:lumMod val="50000"/>
                </a:schemeClr>
              </a:solidFill>
              <a:ln>
                <a:noFill/>
              </a:ln>
              <a:effectLst/>
            </p:spPr>
            <p:txBody>
              <a:bodyPr anchor="ctr"/>
              <a:lstStyle/>
              <a:p>
                <a:pPr algn="ctr"/>
                <a:endParaRPr>
                  <a:cs typeface="+mn-ea"/>
                  <a:sym typeface="+mn-lt"/>
                </a:endParaRPr>
              </a:p>
            </p:txBody>
          </p:sp>
          <p:sp>
            <p:nvSpPr>
              <p:cNvPr id="92" name="Freeform: Shape 115"/>
              <p:cNvSpPr/>
              <p:nvPr/>
            </p:nvSpPr>
            <p:spPr bwMode="auto">
              <a:xfrm>
                <a:off x="9847464" y="8041255"/>
                <a:ext cx="97341" cy="38065"/>
              </a:xfrm>
              <a:custGeom>
                <a:gdLst>
                  <a:gd name="T0" fmla="*/ 179 w 208"/>
                  <a:gd name="T1" fmla="*/ 0 h 85"/>
                  <a:gd name="T2" fmla="*/ 179 w 208"/>
                  <a:gd name="T3" fmla="*/ 0 h 85"/>
                  <a:gd name="T4" fmla="*/ 0 w 208"/>
                  <a:gd name="T5" fmla="*/ 36 h 85"/>
                  <a:gd name="T6" fmla="*/ 8 w 208"/>
                  <a:gd name="T7" fmla="*/ 84 h 85"/>
                  <a:gd name="T8" fmla="*/ 187 w 208"/>
                  <a:gd name="T9" fmla="*/ 48 h 85"/>
                  <a:gd name="T10" fmla="*/ 207 w 208"/>
                  <a:gd name="T11" fmla="*/ 20 h 85"/>
                  <a:gd name="T12" fmla="*/ 179 w 208"/>
                  <a:gd name="T13" fmla="*/ 0 h 85"/>
                </a:gdLst>
                <a:cxnLst>
                  <a:cxn ang="0">
                    <a:pos x="T0" y="T1"/>
                  </a:cxn>
                  <a:cxn ang="0">
                    <a:pos x="T2" y="T3"/>
                  </a:cxn>
                  <a:cxn ang="0">
                    <a:pos x="T4" y="T5"/>
                  </a:cxn>
                  <a:cxn ang="0">
                    <a:pos x="T6" y="T7"/>
                  </a:cxn>
                  <a:cxn ang="0">
                    <a:pos x="T8" y="T9"/>
                  </a:cxn>
                  <a:cxn ang="0">
                    <a:pos x="T10" y="T11"/>
                  </a:cxn>
                  <a:cxn ang="0">
                    <a:pos x="T12" y="T13"/>
                  </a:cxn>
                </a:cxnLst>
                <a:rect l="0" t="0" r="r" b="b"/>
                <a:pathLst>
                  <a:path w="208" h="85">
                    <a:moveTo>
                      <a:pt x="179" y="0"/>
                    </a:moveTo>
                    <a:lnTo>
                      <a:pt x="179" y="0"/>
                    </a:lnTo>
                    <a:cubicBezTo>
                      <a:pt x="0" y="36"/>
                      <a:pt x="0" y="36"/>
                      <a:pt x="0" y="36"/>
                    </a:cubicBezTo>
                    <a:cubicBezTo>
                      <a:pt x="8" y="84"/>
                      <a:pt x="8" y="84"/>
                      <a:pt x="8" y="84"/>
                    </a:cubicBezTo>
                    <a:cubicBezTo>
                      <a:pt x="187" y="48"/>
                      <a:pt x="187" y="48"/>
                      <a:pt x="187" y="48"/>
                    </a:cubicBezTo>
                    <a:cubicBezTo>
                      <a:pt x="199" y="44"/>
                      <a:pt x="207" y="32"/>
                      <a:pt x="207" y="20"/>
                    </a:cubicBezTo>
                    <a:cubicBezTo>
                      <a:pt x="203" y="8"/>
                      <a:pt x="191" y="0"/>
                      <a:pt x="179" y="0"/>
                    </a:cubicBezTo>
                  </a:path>
                </a:pathLst>
              </a:custGeom>
              <a:solidFill>
                <a:schemeClr val="accent3">
                  <a:lumMod val="50000"/>
                </a:schemeClr>
              </a:solidFill>
              <a:ln>
                <a:noFill/>
              </a:ln>
              <a:effectLst/>
            </p:spPr>
            <p:txBody>
              <a:bodyPr anchor="ctr"/>
              <a:lstStyle/>
              <a:p>
                <a:pPr algn="ctr"/>
                <a:endParaRPr>
                  <a:cs typeface="+mn-ea"/>
                  <a:sym typeface="+mn-lt"/>
                </a:endParaRPr>
              </a:p>
            </p:txBody>
          </p:sp>
        </p:grpSp>
        <p:grpSp>
          <p:nvGrpSpPr>
            <p:cNvPr id="10" name="Group 116"/>
            <p:cNvGrpSpPr/>
            <p:nvPr/>
          </p:nvGrpSpPr>
          <p:grpSpPr>
            <a:xfrm>
              <a:off x="5178458" y="2759216"/>
              <a:ext cx="300831" cy="257696"/>
              <a:chOff x="13463904" y="7694443"/>
              <a:chExt cx="802008" cy="687280"/>
            </a:xfrm>
          </p:grpSpPr>
          <p:sp>
            <p:nvSpPr>
              <p:cNvPr id="74" name="Freeform: Shape 117"/>
              <p:cNvSpPr/>
              <p:nvPr/>
            </p:nvSpPr>
            <p:spPr bwMode="auto">
              <a:xfrm>
                <a:off x="13482949" y="7800178"/>
                <a:ext cx="782963" cy="581545"/>
              </a:xfrm>
              <a:custGeom>
                <a:gdLst>
                  <a:gd name="T0" fmla="*/ 1637 w 1638"/>
                  <a:gd name="T1" fmla="*/ 728 h 1215"/>
                  <a:gd name="T2" fmla="*/ 255 w 1638"/>
                  <a:gd name="T3" fmla="*/ 1214 h 1215"/>
                  <a:gd name="T4" fmla="*/ 0 w 1638"/>
                  <a:gd name="T5" fmla="*/ 481 h 1215"/>
                  <a:gd name="T6" fmla="*/ 1382 w 1638"/>
                  <a:gd name="T7" fmla="*/ 0 h 1215"/>
                  <a:gd name="T8" fmla="*/ 1637 w 1638"/>
                  <a:gd name="T9" fmla="*/ 728 h 1215"/>
                </a:gdLst>
                <a:cxnLst>
                  <a:cxn ang="0">
                    <a:pos x="T0" y="T1"/>
                  </a:cxn>
                  <a:cxn ang="0">
                    <a:pos x="T2" y="T3"/>
                  </a:cxn>
                  <a:cxn ang="0">
                    <a:pos x="T4" y="T5"/>
                  </a:cxn>
                  <a:cxn ang="0">
                    <a:pos x="T6" y="T7"/>
                  </a:cxn>
                  <a:cxn ang="0">
                    <a:pos x="T8" y="T9"/>
                  </a:cxn>
                </a:cxnLst>
                <a:rect l="0" t="0" r="r" b="b"/>
                <a:pathLst>
                  <a:path w="1638" h="1215">
                    <a:moveTo>
                      <a:pt x="1637" y="728"/>
                    </a:moveTo>
                    <a:lnTo>
                      <a:pt x="255" y="1214"/>
                    </a:lnTo>
                    <a:lnTo>
                      <a:pt x="0" y="481"/>
                    </a:lnTo>
                    <a:lnTo>
                      <a:pt x="1382" y="0"/>
                    </a:lnTo>
                    <a:lnTo>
                      <a:pt x="1637" y="728"/>
                    </a:lnTo>
                  </a:path>
                </a:pathLst>
              </a:custGeom>
              <a:solidFill>
                <a:schemeClr val="accent3">
                  <a:lumMod val="75000"/>
                </a:schemeClr>
              </a:solidFill>
              <a:ln>
                <a:noFill/>
              </a:ln>
              <a:effectLst/>
            </p:spPr>
            <p:txBody>
              <a:bodyPr anchor="ctr"/>
              <a:lstStyle/>
              <a:p>
                <a:pPr algn="ctr"/>
                <a:endParaRPr>
                  <a:cs typeface="+mn-ea"/>
                  <a:sym typeface="+mn-lt"/>
                </a:endParaRPr>
              </a:p>
            </p:txBody>
          </p:sp>
          <p:sp>
            <p:nvSpPr>
              <p:cNvPr id="75" name="Freeform: Shape 118"/>
              <p:cNvSpPr/>
              <p:nvPr/>
            </p:nvSpPr>
            <p:spPr bwMode="auto">
              <a:xfrm>
                <a:off x="13482949" y="8030682"/>
                <a:ext cx="389365" cy="348927"/>
              </a:xfrm>
              <a:custGeom>
                <a:gdLst>
                  <a:gd name="T0" fmla="*/ 0 w 817"/>
                  <a:gd name="T1" fmla="*/ 0 h 734"/>
                  <a:gd name="T2" fmla="*/ 816 w 817"/>
                  <a:gd name="T3" fmla="*/ 124 h 734"/>
                  <a:gd name="T4" fmla="*/ 255 w 817"/>
                  <a:gd name="T5" fmla="*/ 733 h 734"/>
                  <a:gd name="T6" fmla="*/ 0 w 817"/>
                  <a:gd name="T7" fmla="*/ 0 h 734"/>
                </a:gdLst>
                <a:cxnLst>
                  <a:cxn ang="0">
                    <a:pos x="T0" y="T1"/>
                  </a:cxn>
                  <a:cxn ang="0">
                    <a:pos x="T2" y="T3"/>
                  </a:cxn>
                  <a:cxn ang="0">
                    <a:pos x="T4" y="T5"/>
                  </a:cxn>
                  <a:cxn ang="0">
                    <a:pos x="T6" y="T7"/>
                  </a:cxn>
                </a:cxnLst>
                <a:rect l="0" t="0" r="r" b="b"/>
                <a:pathLst>
                  <a:path w="817" h="734">
                    <a:moveTo>
                      <a:pt x="0" y="0"/>
                    </a:moveTo>
                    <a:lnTo>
                      <a:pt x="816" y="124"/>
                    </a:lnTo>
                    <a:lnTo>
                      <a:pt x="255" y="733"/>
                    </a:lnTo>
                    <a:lnTo>
                      <a:pt x="0" y="0"/>
                    </a:lnTo>
                  </a:path>
                </a:pathLst>
              </a:custGeom>
              <a:solidFill>
                <a:schemeClr val="accent3"/>
              </a:solidFill>
              <a:ln>
                <a:noFill/>
              </a:ln>
              <a:effectLst/>
            </p:spPr>
            <p:txBody>
              <a:bodyPr anchor="ctr"/>
              <a:lstStyle/>
              <a:p>
                <a:pPr algn="ctr"/>
                <a:endParaRPr>
                  <a:cs typeface="+mn-ea"/>
                  <a:sym typeface="+mn-lt"/>
                </a:endParaRPr>
              </a:p>
            </p:txBody>
          </p:sp>
          <p:sp>
            <p:nvSpPr>
              <p:cNvPr id="76" name="Freeform: Shape 119"/>
              <p:cNvSpPr/>
              <p:nvPr/>
            </p:nvSpPr>
            <p:spPr bwMode="auto">
              <a:xfrm>
                <a:off x="13874431" y="7800178"/>
                <a:ext cx="391481" cy="346812"/>
              </a:xfrm>
              <a:custGeom>
                <a:gdLst>
                  <a:gd name="T0" fmla="*/ 566 w 822"/>
                  <a:gd name="T1" fmla="*/ 0 h 729"/>
                  <a:gd name="T2" fmla="*/ 0 w 822"/>
                  <a:gd name="T3" fmla="*/ 605 h 729"/>
                  <a:gd name="T4" fmla="*/ 821 w 822"/>
                  <a:gd name="T5" fmla="*/ 728 h 729"/>
                  <a:gd name="T6" fmla="*/ 566 w 822"/>
                  <a:gd name="T7" fmla="*/ 0 h 729"/>
                </a:gdLst>
                <a:cxnLst>
                  <a:cxn ang="0">
                    <a:pos x="T0" y="T1"/>
                  </a:cxn>
                  <a:cxn ang="0">
                    <a:pos x="T2" y="T3"/>
                  </a:cxn>
                  <a:cxn ang="0">
                    <a:pos x="T4" y="T5"/>
                  </a:cxn>
                  <a:cxn ang="0">
                    <a:pos x="T6" y="T7"/>
                  </a:cxn>
                </a:cxnLst>
                <a:rect l="0" t="0" r="r" b="b"/>
                <a:pathLst>
                  <a:path w="822" h="729">
                    <a:moveTo>
                      <a:pt x="566" y="0"/>
                    </a:moveTo>
                    <a:lnTo>
                      <a:pt x="0" y="605"/>
                    </a:lnTo>
                    <a:lnTo>
                      <a:pt x="821" y="728"/>
                    </a:lnTo>
                    <a:lnTo>
                      <a:pt x="566" y="0"/>
                    </a:lnTo>
                  </a:path>
                </a:pathLst>
              </a:custGeom>
              <a:solidFill>
                <a:schemeClr val="accent3"/>
              </a:solidFill>
              <a:ln>
                <a:noFill/>
              </a:ln>
              <a:effectLst/>
            </p:spPr>
            <p:txBody>
              <a:bodyPr anchor="ctr"/>
              <a:lstStyle/>
              <a:p>
                <a:pPr algn="ctr"/>
                <a:endParaRPr>
                  <a:cs typeface="+mn-ea"/>
                  <a:sym typeface="+mn-lt"/>
                </a:endParaRPr>
              </a:p>
            </p:txBody>
          </p:sp>
          <p:sp>
            <p:nvSpPr>
              <p:cNvPr id="77" name="Freeform: Shape 120"/>
              <p:cNvSpPr/>
              <p:nvPr/>
            </p:nvSpPr>
            <p:spPr bwMode="auto">
              <a:xfrm>
                <a:off x="13482949" y="7694443"/>
                <a:ext cx="662344" cy="334124"/>
              </a:xfrm>
              <a:custGeom>
                <a:gdLst>
                  <a:gd name="T0" fmla="*/ 0 w 1383"/>
                  <a:gd name="T1" fmla="*/ 700 h 701"/>
                  <a:gd name="T2" fmla="*/ 530 w 1383"/>
                  <a:gd name="T3" fmla="*/ 0 h 701"/>
                  <a:gd name="T4" fmla="*/ 1382 w 1383"/>
                  <a:gd name="T5" fmla="*/ 219 h 701"/>
                  <a:gd name="T6" fmla="*/ 0 w 1383"/>
                  <a:gd name="T7" fmla="*/ 700 h 701"/>
                </a:gdLst>
                <a:cxnLst>
                  <a:cxn ang="0">
                    <a:pos x="T0" y="T1"/>
                  </a:cxn>
                  <a:cxn ang="0">
                    <a:pos x="T2" y="T3"/>
                  </a:cxn>
                  <a:cxn ang="0">
                    <a:pos x="T4" y="T5"/>
                  </a:cxn>
                  <a:cxn ang="0">
                    <a:pos x="T6" y="T7"/>
                  </a:cxn>
                </a:cxnLst>
                <a:rect l="0" t="0" r="r" b="b"/>
                <a:pathLst>
                  <a:path w="1383" h="701">
                    <a:moveTo>
                      <a:pt x="0" y="700"/>
                    </a:moveTo>
                    <a:lnTo>
                      <a:pt x="530" y="0"/>
                    </a:lnTo>
                    <a:lnTo>
                      <a:pt x="1382" y="219"/>
                    </a:lnTo>
                    <a:lnTo>
                      <a:pt x="0" y="700"/>
                    </a:lnTo>
                  </a:path>
                </a:pathLst>
              </a:custGeom>
              <a:solidFill>
                <a:schemeClr val="accent3"/>
              </a:solidFill>
              <a:ln>
                <a:noFill/>
              </a:ln>
              <a:effectLst/>
            </p:spPr>
            <p:txBody>
              <a:bodyPr anchor="ctr"/>
              <a:lstStyle/>
              <a:p>
                <a:pPr algn="ctr"/>
                <a:endParaRPr>
                  <a:cs typeface="+mn-ea"/>
                  <a:sym typeface="+mn-lt"/>
                </a:endParaRPr>
              </a:p>
            </p:txBody>
          </p:sp>
          <p:sp>
            <p:nvSpPr>
              <p:cNvPr id="78" name="Freeform: Shape 121"/>
              <p:cNvSpPr/>
              <p:nvPr/>
            </p:nvSpPr>
            <p:spPr bwMode="auto">
              <a:xfrm>
                <a:off x="13463904" y="7745196"/>
                <a:ext cx="681389" cy="342583"/>
              </a:xfrm>
              <a:custGeom>
                <a:gdLst>
                  <a:gd name="T0" fmla="*/ 40 w 1423"/>
                  <a:gd name="T1" fmla="*/ 593 h 718"/>
                  <a:gd name="T2" fmla="*/ 0 w 1423"/>
                  <a:gd name="T3" fmla="*/ 482 h 718"/>
                  <a:gd name="T4" fmla="*/ 1382 w 1423"/>
                  <a:gd name="T5" fmla="*/ 0 h 718"/>
                  <a:gd name="T6" fmla="*/ 1422 w 1423"/>
                  <a:gd name="T7" fmla="*/ 112 h 718"/>
                  <a:gd name="T8" fmla="*/ 856 w 1423"/>
                  <a:gd name="T9" fmla="*/ 717 h 718"/>
                  <a:gd name="T10" fmla="*/ 40 w 1423"/>
                  <a:gd name="T11" fmla="*/ 593 h 718"/>
                </a:gdLst>
                <a:cxnLst>
                  <a:cxn ang="0">
                    <a:pos x="T0" y="T1"/>
                  </a:cxn>
                  <a:cxn ang="0">
                    <a:pos x="T2" y="T3"/>
                  </a:cxn>
                  <a:cxn ang="0">
                    <a:pos x="T4" y="T5"/>
                  </a:cxn>
                  <a:cxn ang="0">
                    <a:pos x="T6" y="T7"/>
                  </a:cxn>
                  <a:cxn ang="0">
                    <a:pos x="T8" y="T9"/>
                  </a:cxn>
                  <a:cxn ang="0">
                    <a:pos x="T10" y="T11"/>
                  </a:cxn>
                </a:cxnLst>
                <a:rect l="0" t="0" r="r" b="b"/>
                <a:pathLst>
                  <a:path w="1423" h="718">
                    <a:moveTo>
                      <a:pt x="40" y="593"/>
                    </a:moveTo>
                    <a:lnTo>
                      <a:pt x="0" y="482"/>
                    </a:lnTo>
                    <a:lnTo>
                      <a:pt x="1382" y="0"/>
                    </a:lnTo>
                    <a:lnTo>
                      <a:pt x="1422" y="112"/>
                    </a:lnTo>
                    <a:lnTo>
                      <a:pt x="856" y="717"/>
                    </a:lnTo>
                    <a:lnTo>
                      <a:pt x="40" y="593"/>
                    </a:ln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79" name="Freeform: Shape 122"/>
              <p:cNvSpPr/>
              <p:nvPr/>
            </p:nvSpPr>
            <p:spPr bwMode="auto">
              <a:xfrm>
                <a:off x="13614147" y="7840358"/>
                <a:ext cx="397830" cy="156488"/>
              </a:xfrm>
              <a:custGeom>
                <a:gdLst>
                  <a:gd name="T0" fmla="*/ 812 w 833"/>
                  <a:gd name="T1" fmla="*/ 52 h 332"/>
                  <a:gd name="T2" fmla="*/ 812 w 833"/>
                  <a:gd name="T3" fmla="*/ 52 h 332"/>
                  <a:gd name="T4" fmla="*/ 40 w 833"/>
                  <a:gd name="T5" fmla="*/ 323 h 332"/>
                  <a:gd name="T6" fmla="*/ 4 w 833"/>
                  <a:gd name="T7" fmla="*/ 307 h 332"/>
                  <a:gd name="T8" fmla="*/ 20 w 833"/>
                  <a:gd name="T9" fmla="*/ 275 h 332"/>
                  <a:gd name="T10" fmla="*/ 796 w 833"/>
                  <a:gd name="T11" fmla="*/ 4 h 332"/>
                  <a:gd name="T12" fmla="*/ 828 w 833"/>
                  <a:gd name="T13" fmla="*/ 20 h 332"/>
                  <a:gd name="T14" fmla="*/ 812 w 833"/>
                  <a:gd name="T15" fmla="*/ 52 h 33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3" h="332">
                    <a:moveTo>
                      <a:pt x="812" y="52"/>
                    </a:moveTo>
                    <a:lnTo>
                      <a:pt x="812" y="52"/>
                    </a:lnTo>
                    <a:cubicBezTo>
                      <a:pt x="40" y="323"/>
                      <a:pt x="40" y="323"/>
                      <a:pt x="40" y="323"/>
                    </a:cubicBezTo>
                    <a:cubicBezTo>
                      <a:pt x="24" y="331"/>
                      <a:pt x="8" y="323"/>
                      <a:pt x="4" y="307"/>
                    </a:cubicBezTo>
                    <a:cubicBezTo>
                      <a:pt x="0" y="295"/>
                      <a:pt x="8" y="279"/>
                      <a:pt x="20" y="275"/>
                    </a:cubicBezTo>
                    <a:cubicBezTo>
                      <a:pt x="796" y="4"/>
                      <a:pt x="796" y="4"/>
                      <a:pt x="796" y="4"/>
                    </a:cubicBezTo>
                    <a:cubicBezTo>
                      <a:pt x="808" y="0"/>
                      <a:pt x="824" y="8"/>
                      <a:pt x="828" y="20"/>
                    </a:cubicBezTo>
                    <a:cubicBezTo>
                      <a:pt x="832" y="36"/>
                      <a:pt x="828" y="48"/>
                      <a:pt x="812" y="52"/>
                    </a:cubicBezTo>
                  </a:path>
                </a:pathLst>
              </a:custGeom>
              <a:solidFill>
                <a:srgbClr val="E0E1E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80" name="Freeform: Shape 123"/>
              <p:cNvSpPr/>
              <p:nvPr/>
            </p:nvSpPr>
            <p:spPr bwMode="auto">
              <a:xfrm>
                <a:off x="13631077" y="7888996"/>
                <a:ext cx="397830" cy="154374"/>
              </a:xfrm>
              <a:custGeom>
                <a:gdLst>
                  <a:gd name="T0" fmla="*/ 812 w 833"/>
                  <a:gd name="T1" fmla="*/ 51 h 327"/>
                  <a:gd name="T2" fmla="*/ 812 w 833"/>
                  <a:gd name="T3" fmla="*/ 51 h 327"/>
                  <a:gd name="T4" fmla="*/ 40 w 833"/>
                  <a:gd name="T5" fmla="*/ 322 h 327"/>
                  <a:gd name="T6" fmla="*/ 4 w 833"/>
                  <a:gd name="T7" fmla="*/ 306 h 327"/>
                  <a:gd name="T8" fmla="*/ 4 w 833"/>
                  <a:gd name="T9" fmla="*/ 306 h 327"/>
                  <a:gd name="T10" fmla="*/ 20 w 833"/>
                  <a:gd name="T11" fmla="*/ 274 h 327"/>
                  <a:gd name="T12" fmla="*/ 796 w 833"/>
                  <a:gd name="T13" fmla="*/ 4 h 327"/>
                  <a:gd name="T14" fmla="*/ 828 w 833"/>
                  <a:gd name="T15" fmla="*/ 20 h 327"/>
                  <a:gd name="T16" fmla="*/ 812 w 833"/>
                  <a:gd name="T17" fmla="*/ 51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3" h="327">
                    <a:moveTo>
                      <a:pt x="812" y="51"/>
                    </a:moveTo>
                    <a:lnTo>
                      <a:pt x="812" y="51"/>
                    </a:lnTo>
                    <a:cubicBezTo>
                      <a:pt x="40" y="322"/>
                      <a:pt x="40" y="322"/>
                      <a:pt x="40" y="322"/>
                    </a:cubicBezTo>
                    <a:cubicBezTo>
                      <a:pt x="24" y="326"/>
                      <a:pt x="8" y="322"/>
                      <a:pt x="4" y="306"/>
                    </a:cubicBezTo>
                    <a:lnTo>
                      <a:pt x="4" y="306"/>
                    </a:lnTo>
                    <a:cubicBezTo>
                      <a:pt x="0" y="294"/>
                      <a:pt x="8" y="278"/>
                      <a:pt x="20" y="274"/>
                    </a:cubicBezTo>
                    <a:cubicBezTo>
                      <a:pt x="796" y="4"/>
                      <a:pt x="796" y="4"/>
                      <a:pt x="796" y="4"/>
                    </a:cubicBezTo>
                    <a:cubicBezTo>
                      <a:pt x="808" y="0"/>
                      <a:pt x="824" y="4"/>
                      <a:pt x="828" y="20"/>
                    </a:cubicBezTo>
                    <a:cubicBezTo>
                      <a:pt x="832" y="32"/>
                      <a:pt x="828" y="48"/>
                      <a:pt x="812" y="51"/>
                    </a:cubicBezTo>
                  </a:path>
                </a:pathLst>
              </a:custGeom>
              <a:solidFill>
                <a:srgbClr val="E0E1E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nvGrpSpPr>
            <p:cNvPr id="23" name="Group 160"/>
            <p:cNvGrpSpPr/>
            <p:nvPr/>
          </p:nvGrpSpPr>
          <p:grpSpPr>
            <a:xfrm>
              <a:off x="4801951" y="2537479"/>
              <a:ext cx="189769" cy="252149"/>
              <a:chOff x="9916767" y="11659096"/>
              <a:chExt cx="1032769" cy="1372771"/>
            </a:xfrm>
            <a:solidFill>
              <a:schemeClr val="accent1"/>
            </a:solidFill>
          </p:grpSpPr>
          <p:sp>
            <p:nvSpPr>
              <p:cNvPr id="46" name="Freeform: Shape 161"/>
              <p:cNvSpPr/>
              <p:nvPr/>
            </p:nvSpPr>
            <p:spPr bwMode="auto">
              <a:xfrm>
                <a:off x="9916767" y="12943702"/>
                <a:ext cx="75568" cy="88165"/>
              </a:xfrm>
              <a:custGeom>
                <a:gdLst>
                  <a:gd name="T0" fmla="*/ 3 w 26"/>
                  <a:gd name="T1" fmla="*/ 0 h 29"/>
                  <a:gd name="T2" fmla="*/ 3 w 26"/>
                  <a:gd name="T3" fmla="*/ 0 h 29"/>
                  <a:gd name="T4" fmla="*/ 3 w 26"/>
                  <a:gd name="T5" fmla="*/ 25 h 29"/>
                  <a:gd name="T6" fmla="*/ 25 w 26"/>
                  <a:gd name="T7" fmla="*/ 13 h 29"/>
                  <a:gd name="T8" fmla="*/ 3 w 26"/>
                  <a:gd name="T9" fmla="*/ 0 h 29"/>
                </a:gdLst>
                <a:cxnLst>
                  <a:cxn ang="0">
                    <a:pos x="T0" y="T1"/>
                  </a:cxn>
                  <a:cxn ang="0">
                    <a:pos x="T2" y="T3"/>
                  </a:cxn>
                  <a:cxn ang="0">
                    <a:pos x="T4" y="T5"/>
                  </a:cxn>
                  <a:cxn ang="0">
                    <a:pos x="T6" y="T7"/>
                  </a:cxn>
                  <a:cxn ang="0">
                    <a:pos x="T8" y="T9"/>
                  </a:cxn>
                </a:cxnLst>
                <a:rect l="0" t="0" r="r" b="b"/>
                <a:pathLst>
                  <a:path w="26" h="28">
                    <a:moveTo>
                      <a:pt x="3" y="0"/>
                    </a:moveTo>
                    <a:lnTo>
                      <a:pt x="3" y="0"/>
                    </a:lnTo>
                    <a:cubicBezTo>
                      <a:pt x="3" y="4"/>
                      <a:pt x="0" y="22"/>
                      <a:pt x="3" y="25"/>
                    </a:cubicBezTo>
                    <a:cubicBezTo>
                      <a:pt x="3" y="28"/>
                      <a:pt x="22" y="13"/>
                      <a:pt x="25" y="13"/>
                    </a:cubicBezTo>
                    <a:cubicBezTo>
                      <a:pt x="22" y="7"/>
                      <a:pt x="13" y="0"/>
                      <a:pt x="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47" name="Freeform: Shape 162"/>
              <p:cNvSpPr/>
              <p:nvPr/>
            </p:nvSpPr>
            <p:spPr bwMode="auto">
              <a:xfrm>
                <a:off x="9967144" y="11759852"/>
                <a:ext cx="692717" cy="944566"/>
              </a:xfrm>
              <a:custGeom>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48" name="Freeform: Shape 163"/>
              <p:cNvSpPr/>
              <p:nvPr/>
            </p:nvSpPr>
            <p:spPr bwMode="auto">
              <a:xfrm>
                <a:off x="10080497" y="11848010"/>
                <a:ext cx="705308" cy="944560"/>
              </a:xfrm>
              <a:custGeom>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49" name="Freeform: Shape 164"/>
              <p:cNvSpPr/>
              <p:nvPr/>
            </p:nvSpPr>
            <p:spPr bwMode="auto">
              <a:xfrm>
                <a:off x="10672451" y="11659096"/>
                <a:ext cx="277085" cy="239294"/>
              </a:xfrm>
              <a:custGeom>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50" name="Freeform: Shape 165"/>
              <p:cNvSpPr/>
              <p:nvPr/>
            </p:nvSpPr>
            <p:spPr bwMode="auto">
              <a:xfrm>
                <a:off x="10181258" y="11923578"/>
                <a:ext cx="692708" cy="931969"/>
              </a:xfrm>
              <a:custGeom>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51" name="Freeform: Shape 166"/>
              <p:cNvSpPr/>
              <p:nvPr/>
            </p:nvSpPr>
            <p:spPr bwMode="auto">
              <a:xfrm>
                <a:off x="9941956" y="12729603"/>
                <a:ext cx="239306" cy="239285"/>
              </a:xfrm>
              <a:custGeom>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190" name="组合 189"/>
          <p:cNvGrpSpPr/>
          <p:nvPr/>
        </p:nvGrpSpPr>
        <p:grpSpPr>
          <a:xfrm>
            <a:off x="2563118" y="1198128"/>
            <a:ext cx="4144117" cy="2737723"/>
            <a:chOff x="2563118" y="1198128"/>
            <a:chExt cx="4144117" cy="2737723"/>
          </a:xfrm>
        </p:grpSpPr>
        <p:grpSp>
          <p:nvGrpSpPr>
            <p:cNvPr id="8" name="Group 93"/>
            <p:cNvGrpSpPr/>
            <p:nvPr/>
          </p:nvGrpSpPr>
          <p:grpSpPr>
            <a:xfrm>
              <a:off x="4103090" y="1198128"/>
              <a:ext cx="1111738" cy="1041164"/>
              <a:chOff x="10561952" y="3914662"/>
              <a:chExt cx="3244004" cy="3039255"/>
            </a:xfrm>
          </p:grpSpPr>
          <p:sp>
            <p:nvSpPr>
              <p:cNvPr id="93" name="Freeform: Shape 94"/>
              <p:cNvSpPr/>
              <p:nvPr/>
            </p:nvSpPr>
            <p:spPr bwMode="auto">
              <a:xfrm>
                <a:off x="11448604" y="6439972"/>
                <a:ext cx="1472816" cy="513945"/>
              </a:xfrm>
              <a:custGeom>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accent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94" name="Freeform: Shape 95"/>
              <p:cNvSpPr/>
              <p:nvPr/>
            </p:nvSpPr>
            <p:spPr bwMode="auto">
              <a:xfrm>
                <a:off x="10561952" y="3914662"/>
                <a:ext cx="3244004" cy="2531655"/>
              </a:xfrm>
              <a:custGeom>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95" name="Freeform: Shape 96"/>
              <p:cNvSpPr/>
              <p:nvPr/>
            </p:nvSpPr>
            <p:spPr bwMode="auto">
              <a:xfrm>
                <a:off x="12019955" y="5983132"/>
                <a:ext cx="330114" cy="16920"/>
              </a:xfrm>
              <a:custGeom>
                <a:gdLst>
                  <a:gd name="T0" fmla="*/ 690 w 691"/>
                  <a:gd name="T1" fmla="*/ 37 h 38"/>
                  <a:gd name="T2" fmla="*/ 0 w 691"/>
                  <a:gd name="T3" fmla="*/ 37 h 38"/>
                  <a:gd name="T4" fmla="*/ 0 w 691"/>
                  <a:gd name="T5" fmla="*/ 0 h 38"/>
                  <a:gd name="T6" fmla="*/ 690 w 691"/>
                  <a:gd name="T7" fmla="*/ 0 h 38"/>
                  <a:gd name="T8" fmla="*/ 690 w 691"/>
                  <a:gd name="T9" fmla="*/ 37 h 38"/>
                </a:gd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96" name="Freeform: Shape 97"/>
              <p:cNvSpPr/>
              <p:nvPr/>
            </p:nvSpPr>
            <p:spPr bwMode="auto">
              <a:xfrm>
                <a:off x="12019955" y="5737792"/>
                <a:ext cx="330114" cy="16920"/>
              </a:xfrm>
              <a:custGeom>
                <a:gdLst>
                  <a:gd name="T0" fmla="*/ 690 w 691"/>
                  <a:gd name="T1" fmla="*/ 37 h 38"/>
                  <a:gd name="T2" fmla="*/ 0 w 691"/>
                  <a:gd name="T3" fmla="*/ 37 h 38"/>
                  <a:gd name="T4" fmla="*/ 0 w 691"/>
                  <a:gd name="T5" fmla="*/ 0 h 38"/>
                  <a:gd name="T6" fmla="*/ 690 w 691"/>
                  <a:gd name="T7" fmla="*/ 0 h 38"/>
                  <a:gd name="T8" fmla="*/ 690 w 691"/>
                  <a:gd name="T9" fmla="*/ 37 h 38"/>
                </a:gd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97" name="Freeform: Shape 98"/>
              <p:cNvSpPr/>
              <p:nvPr/>
            </p:nvSpPr>
            <p:spPr bwMode="auto">
              <a:xfrm>
                <a:off x="12019955" y="5519947"/>
                <a:ext cx="330114" cy="16920"/>
              </a:xfrm>
              <a:custGeom>
                <a:gdLst>
                  <a:gd name="T0" fmla="*/ 690 w 691"/>
                  <a:gd name="T1" fmla="*/ 37 h 38"/>
                  <a:gd name="T2" fmla="*/ 0 w 691"/>
                  <a:gd name="T3" fmla="*/ 37 h 38"/>
                  <a:gd name="T4" fmla="*/ 0 w 691"/>
                  <a:gd name="T5" fmla="*/ 0 h 38"/>
                  <a:gd name="T6" fmla="*/ 690 w 691"/>
                  <a:gd name="T7" fmla="*/ 0 h 38"/>
                  <a:gd name="T8" fmla="*/ 690 w 691"/>
                  <a:gd name="T9" fmla="*/ 37 h 38"/>
                </a:gd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98" name="Freeform: Shape 99"/>
              <p:cNvSpPr/>
              <p:nvPr/>
            </p:nvSpPr>
            <p:spPr bwMode="auto">
              <a:xfrm>
                <a:off x="11131187" y="3984457"/>
                <a:ext cx="2105534" cy="27495"/>
              </a:xfrm>
              <a:custGeom>
                <a:gdLst>
                  <a:gd name="T0" fmla="*/ 4391 w 4392"/>
                  <a:gd name="T1" fmla="*/ 62 h 63"/>
                  <a:gd name="T2" fmla="*/ 0 w 4392"/>
                  <a:gd name="T3" fmla="*/ 62 h 63"/>
                  <a:gd name="T4" fmla="*/ 0 w 4392"/>
                  <a:gd name="T5" fmla="*/ 0 h 63"/>
                  <a:gd name="T6" fmla="*/ 4391 w 4392"/>
                  <a:gd name="T7" fmla="*/ 0 h 63"/>
                  <a:gd name="T8" fmla="*/ 4391 w 4392"/>
                  <a:gd name="T9" fmla="*/ 62 h 63"/>
                </a:gdLst>
                <a:cxnLst>
                  <a:cxn ang="0">
                    <a:pos x="T0" y="T1"/>
                  </a:cxn>
                  <a:cxn ang="0">
                    <a:pos x="T2" y="T3"/>
                  </a:cxn>
                  <a:cxn ang="0">
                    <a:pos x="T4" y="T5"/>
                  </a:cxn>
                  <a:cxn ang="0">
                    <a:pos x="T6" y="T7"/>
                  </a:cxn>
                  <a:cxn ang="0">
                    <a:pos x="T8" y="T9"/>
                  </a:cxn>
                </a:cxnLst>
                <a:rect l="0" t="0" r="r" b="b"/>
                <a:pathLst>
                  <a:path w="4392" h="62">
                    <a:moveTo>
                      <a:pt x="4391" y="62"/>
                    </a:moveTo>
                    <a:lnTo>
                      <a:pt x="0" y="62"/>
                    </a:lnTo>
                    <a:lnTo>
                      <a:pt x="0" y="0"/>
                    </a:lnTo>
                    <a:lnTo>
                      <a:pt x="4391" y="0"/>
                    </a:lnTo>
                    <a:lnTo>
                      <a:pt x="4391" y="62"/>
                    </a:lnTo>
                  </a:path>
                </a:pathLst>
              </a:custGeom>
              <a:solidFill>
                <a:schemeClr val="accent4">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99" name="Freeform: Shape 100"/>
              <p:cNvSpPr/>
              <p:nvPr/>
            </p:nvSpPr>
            <p:spPr bwMode="auto">
              <a:xfrm>
                <a:off x="12019955" y="6114262"/>
                <a:ext cx="330114" cy="10575"/>
              </a:xfrm>
              <a:custGeom>
                <a:gdLst>
                  <a:gd name="T0" fmla="*/ 690 w 691"/>
                  <a:gd name="T1" fmla="*/ 0 h 28"/>
                  <a:gd name="T2" fmla="*/ 0 w 691"/>
                  <a:gd name="T3" fmla="*/ 0 h 28"/>
                  <a:gd name="T4" fmla="*/ 0 w 691"/>
                  <a:gd name="T5" fmla="*/ 27 h 28"/>
                  <a:gd name="T6" fmla="*/ 690 w 691"/>
                  <a:gd name="T7" fmla="*/ 27 h 28"/>
                  <a:gd name="T8" fmla="*/ 690 w 691"/>
                  <a:gd name="T9" fmla="*/ 0 h 28"/>
                </a:gdLst>
                <a:cxnLst>
                  <a:cxn ang="0">
                    <a:pos x="T0" y="T1"/>
                  </a:cxn>
                  <a:cxn ang="0">
                    <a:pos x="T2" y="T3"/>
                  </a:cxn>
                  <a:cxn ang="0">
                    <a:pos x="T4" y="T5"/>
                  </a:cxn>
                  <a:cxn ang="0">
                    <a:pos x="T6" y="T7"/>
                  </a:cxn>
                  <a:cxn ang="0">
                    <a:pos x="T8" y="T9"/>
                  </a:cxn>
                </a:cxnLst>
                <a:rect l="0" t="0" r="r" b="b"/>
                <a:pathLst>
                  <a:path w="691" h="28">
                    <a:moveTo>
                      <a:pt x="690" y="0"/>
                    </a:moveTo>
                    <a:lnTo>
                      <a:pt x="0" y="0"/>
                    </a:lnTo>
                    <a:lnTo>
                      <a:pt x="0" y="27"/>
                    </a:lnTo>
                    <a:lnTo>
                      <a:pt x="690" y="27"/>
                    </a:lnTo>
                    <a:lnTo>
                      <a:pt x="690" y="0"/>
                    </a:lnTo>
                  </a:path>
                </a:pathLst>
              </a:custGeom>
              <a:solidFill>
                <a:schemeClr val="accent4">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00" name="Freeform: Shape 101"/>
              <p:cNvSpPr/>
              <p:nvPr/>
            </p:nvSpPr>
            <p:spPr bwMode="auto">
              <a:xfrm>
                <a:off x="11768137" y="6509767"/>
                <a:ext cx="831633" cy="376470"/>
              </a:xfrm>
              <a:custGeom>
                <a:gdLst>
                  <a:gd name="T0" fmla="*/ 1738 w 1739"/>
                  <a:gd name="T1" fmla="*/ 790 h 791"/>
                  <a:gd name="T2" fmla="*/ 0 w 1739"/>
                  <a:gd name="T3" fmla="*/ 790 h 791"/>
                  <a:gd name="T4" fmla="*/ 0 w 1739"/>
                  <a:gd name="T5" fmla="*/ 0 h 791"/>
                  <a:gd name="T6" fmla="*/ 1738 w 1739"/>
                  <a:gd name="T7" fmla="*/ 0 h 791"/>
                  <a:gd name="T8" fmla="*/ 1738 w 1739"/>
                  <a:gd name="T9" fmla="*/ 790 h 791"/>
                </a:gd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01" name="Freeform: Shape 102"/>
              <p:cNvSpPr/>
              <p:nvPr/>
            </p:nvSpPr>
            <p:spPr bwMode="auto">
              <a:xfrm>
                <a:off x="11486694" y="6509767"/>
                <a:ext cx="1392404" cy="12690"/>
              </a:xfrm>
              <a:custGeom>
                <a:gdLst>
                  <a:gd name="T0" fmla="*/ 2907 w 2908"/>
                  <a:gd name="T1" fmla="*/ 28 h 29"/>
                  <a:gd name="T2" fmla="*/ 0 w 2908"/>
                  <a:gd name="T3" fmla="*/ 28 h 29"/>
                  <a:gd name="T4" fmla="*/ 0 w 2908"/>
                  <a:gd name="T5" fmla="*/ 0 h 29"/>
                  <a:gd name="T6" fmla="*/ 2907 w 2908"/>
                  <a:gd name="T7" fmla="*/ 0 h 29"/>
                  <a:gd name="T8" fmla="*/ 2907 w 2908"/>
                  <a:gd name="T9" fmla="*/ 28 h 29"/>
                </a:gdLst>
                <a:cxnLst>
                  <a:cxn ang="0">
                    <a:pos x="T0" y="T1"/>
                  </a:cxn>
                  <a:cxn ang="0">
                    <a:pos x="T2" y="T3"/>
                  </a:cxn>
                  <a:cxn ang="0">
                    <a:pos x="T4" y="T5"/>
                  </a:cxn>
                  <a:cxn ang="0">
                    <a:pos x="T6" y="T7"/>
                  </a:cxn>
                  <a:cxn ang="0">
                    <a:pos x="T8" y="T9"/>
                  </a:cxn>
                </a:cxnLst>
                <a:rect l="0" t="0" r="r" b="b"/>
                <a:pathLst>
                  <a:path w="2908" h="28">
                    <a:moveTo>
                      <a:pt x="2907" y="28"/>
                    </a:moveTo>
                    <a:lnTo>
                      <a:pt x="0" y="28"/>
                    </a:lnTo>
                    <a:lnTo>
                      <a:pt x="0" y="0"/>
                    </a:lnTo>
                    <a:lnTo>
                      <a:pt x="2907" y="0"/>
                    </a:lnTo>
                    <a:lnTo>
                      <a:pt x="2907" y="28"/>
                    </a:lnTo>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nvGrpSpPr>
            <p:cNvPr id="11" name="Group 124"/>
            <p:cNvGrpSpPr/>
            <p:nvPr/>
          </p:nvGrpSpPr>
          <p:grpSpPr>
            <a:xfrm>
              <a:off x="3014229" y="2136117"/>
              <a:ext cx="3281821" cy="1287333"/>
              <a:chOff x="8629877" y="7102069"/>
              <a:chExt cx="7227331" cy="2836115"/>
            </a:xfrm>
            <a:solidFill>
              <a:schemeClr val="accent1"/>
            </a:solidFill>
          </p:grpSpPr>
          <p:sp>
            <p:nvSpPr>
              <p:cNvPr id="70" name="Freeform: Shape 125"/>
              <p:cNvSpPr/>
              <p:nvPr/>
            </p:nvSpPr>
            <p:spPr bwMode="auto">
              <a:xfrm>
                <a:off x="8629877" y="8725520"/>
                <a:ext cx="526494" cy="1176087"/>
              </a:xfrm>
              <a:custGeom>
                <a:gdLst>
                  <a:gd name="T0" fmla="*/ 40 w 829"/>
                  <a:gd name="T1" fmla="*/ 1845 h 1846"/>
                  <a:gd name="T2" fmla="*/ 6 w 829"/>
                  <a:gd name="T3" fmla="*/ 1805 h 1846"/>
                  <a:gd name="T4" fmla="*/ 57 w 829"/>
                  <a:gd name="T5" fmla="*/ 1742 h 1846"/>
                  <a:gd name="T6" fmla="*/ 74 w 829"/>
                  <a:gd name="T7" fmla="*/ 1823 h 1846"/>
                  <a:gd name="T8" fmla="*/ 86 w 829"/>
                  <a:gd name="T9" fmla="*/ 1680 h 1846"/>
                  <a:gd name="T10" fmla="*/ 74 w 829"/>
                  <a:gd name="T11" fmla="*/ 1680 h 1846"/>
                  <a:gd name="T12" fmla="*/ 57 w 829"/>
                  <a:gd name="T13" fmla="*/ 1600 h 1846"/>
                  <a:gd name="T14" fmla="*/ 126 w 829"/>
                  <a:gd name="T15" fmla="*/ 1623 h 1846"/>
                  <a:gd name="T16" fmla="*/ 86 w 829"/>
                  <a:gd name="T17" fmla="*/ 1680 h 1846"/>
                  <a:gd name="T18" fmla="*/ 131 w 829"/>
                  <a:gd name="T19" fmla="*/ 1514 h 1846"/>
                  <a:gd name="T20" fmla="*/ 97 w 829"/>
                  <a:gd name="T21" fmla="*/ 1468 h 1846"/>
                  <a:gd name="T22" fmla="*/ 148 w 829"/>
                  <a:gd name="T23" fmla="*/ 1411 h 1846"/>
                  <a:gd name="T24" fmla="*/ 166 w 829"/>
                  <a:gd name="T25" fmla="*/ 1491 h 1846"/>
                  <a:gd name="T26" fmla="*/ 183 w 829"/>
                  <a:gd name="T27" fmla="*/ 1348 h 1846"/>
                  <a:gd name="T28" fmla="*/ 171 w 829"/>
                  <a:gd name="T29" fmla="*/ 1348 h 1846"/>
                  <a:gd name="T30" fmla="*/ 160 w 829"/>
                  <a:gd name="T31" fmla="*/ 1268 h 1846"/>
                  <a:gd name="T32" fmla="*/ 229 w 829"/>
                  <a:gd name="T33" fmla="*/ 1291 h 1846"/>
                  <a:gd name="T34" fmla="*/ 183 w 829"/>
                  <a:gd name="T35" fmla="*/ 1348 h 1846"/>
                  <a:gd name="T36" fmla="*/ 240 w 829"/>
                  <a:gd name="T37" fmla="*/ 1188 h 1846"/>
                  <a:gd name="T38" fmla="*/ 206 w 829"/>
                  <a:gd name="T39" fmla="*/ 1137 h 1846"/>
                  <a:gd name="T40" fmla="*/ 263 w 829"/>
                  <a:gd name="T41" fmla="*/ 1085 h 1846"/>
                  <a:gd name="T42" fmla="*/ 274 w 829"/>
                  <a:gd name="T43" fmla="*/ 1165 h 1846"/>
                  <a:gd name="T44" fmla="*/ 297 w 829"/>
                  <a:gd name="T45" fmla="*/ 1023 h 1846"/>
                  <a:gd name="T46" fmla="*/ 286 w 829"/>
                  <a:gd name="T47" fmla="*/ 1023 h 1846"/>
                  <a:gd name="T48" fmla="*/ 280 w 829"/>
                  <a:gd name="T49" fmla="*/ 943 h 1846"/>
                  <a:gd name="T50" fmla="*/ 343 w 829"/>
                  <a:gd name="T51" fmla="*/ 971 h 1846"/>
                  <a:gd name="T52" fmla="*/ 297 w 829"/>
                  <a:gd name="T53" fmla="*/ 1023 h 1846"/>
                  <a:gd name="T54" fmla="*/ 366 w 829"/>
                  <a:gd name="T55" fmla="*/ 868 h 1846"/>
                  <a:gd name="T56" fmla="*/ 331 w 829"/>
                  <a:gd name="T57" fmla="*/ 817 h 1846"/>
                  <a:gd name="T58" fmla="*/ 394 w 829"/>
                  <a:gd name="T59" fmla="*/ 766 h 1846"/>
                  <a:gd name="T60" fmla="*/ 400 w 829"/>
                  <a:gd name="T61" fmla="*/ 846 h 1846"/>
                  <a:gd name="T62" fmla="*/ 440 w 829"/>
                  <a:gd name="T63" fmla="*/ 708 h 1846"/>
                  <a:gd name="T64" fmla="*/ 423 w 829"/>
                  <a:gd name="T65" fmla="*/ 708 h 1846"/>
                  <a:gd name="T66" fmla="*/ 423 w 829"/>
                  <a:gd name="T67" fmla="*/ 628 h 1846"/>
                  <a:gd name="T68" fmla="*/ 486 w 829"/>
                  <a:gd name="T69" fmla="*/ 657 h 1846"/>
                  <a:gd name="T70" fmla="*/ 440 w 829"/>
                  <a:gd name="T71" fmla="*/ 708 h 1846"/>
                  <a:gd name="T72" fmla="*/ 514 w 829"/>
                  <a:gd name="T73" fmla="*/ 554 h 1846"/>
                  <a:gd name="T74" fmla="*/ 480 w 829"/>
                  <a:gd name="T75" fmla="*/ 503 h 1846"/>
                  <a:gd name="T76" fmla="*/ 543 w 829"/>
                  <a:gd name="T77" fmla="*/ 457 h 1846"/>
                  <a:gd name="T78" fmla="*/ 543 w 829"/>
                  <a:gd name="T79" fmla="*/ 537 h 1846"/>
                  <a:gd name="T80" fmla="*/ 594 w 829"/>
                  <a:gd name="T81" fmla="*/ 400 h 1846"/>
                  <a:gd name="T82" fmla="*/ 577 w 829"/>
                  <a:gd name="T83" fmla="*/ 400 h 1846"/>
                  <a:gd name="T84" fmla="*/ 577 w 829"/>
                  <a:gd name="T85" fmla="*/ 320 h 1846"/>
                  <a:gd name="T86" fmla="*/ 640 w 829"/>
                  <a:gd name="T87" fmla="*/ 354 h 1846"/>
                  <a:gd name="T88" fmla="*/ 594 w 829"/>
                  <a:gd name="T89" fmla="*/ 400 h 1846"/>
                  <a:gd name="T90" fmla="*/ 680 w 829"/>
                  <a:gd name="T91" fmla="*/ 251 h 1846"/>
                  <a:gd name="T92" fmla="*/ 646 w 829"/>
                  <a:gd name="T93" fmla="*/ 200 h 1846"/>
                  <a:gd name="T94" fmla="*/ 714 w 829"/>
                  <a:gd name="T95" fmla="*/ 154 h 1846"/>
                  <a:gd name="T96" fmla="*/ 708 w 829"/>
                  <a:gd name="T97" fmla="*/ 234 h 1846"/>
                  <a:gd name="T98" fmla="*/ 765 w 829"/>
                  <a:gd name="T99" fmla="*/ 103 h 1846"/>
                  <a:gd name="T100" fmla="*/ 748 w 829"/>
                  <a:gd name="T101" fmla="*/ 97 h 1846"/>
                  <a:gd name="T102" fmla="*/ 754 w 829"/>
                  <a:gd name="T103" fmla="*/ 23 h 1846"/>
                  <a:gd name="T104" fmla="*/ 817 w 829"/>
                  <a:gd name="T105" fmla="*/ 57 h 1846"/>
                  <a:gd name="T106" fmla="*/ 765 w 829"/>
                  <a:gd name="T107" fmla="*/ 103 h 18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9" h="1846">
                    <a:moveTo>
                      <a:pt x="40" y="1845"/>
                    </a:moveTo>
                    <a:lnTo>
                      <a:pt x="40" y="1845"/>
                    </a:lnTo>
                    <a:lnTo>
                      <a:pt x="34" y="1845"/>
                    </a:lnTo>
                    <a:cubicBezTo>
                      <a:pt x="17" y="1840"/>
                      <a:pt x="0" y="1823"/>
                      <a:pt x="6" y="1805"/>
                    </a:cubicBezTo>
                    <a:cubicBezTo>
                      <a:pt x="17" y="1771"/>
                      <a:pt x="17" y="1771"/>
                      <a:pt x="17" y="1771"/>
                    </a:cubicBezTo>
                    <a:cubicBezTo>
                      <a:pt x="17" y="1748"/>
                      <a:pt x="40" y="1737"/>
                      <a:pt x="57" y="1742"/>
                    </a:cubicBezTo>
                    <a:cubicBezTo>
                      <a:pt x="74" y="1748"/>
                      <a:pt x="86" y="1765"/>
                      <a:pt x="86" y="1788"/>
                    </a:cubicBezTo>
                    <a:cubicBezTo>
                      <a:pt x="74" y="1823"/>
                      <a:pt x="74" y="1823"/>
                      <a:pt x="74" y="1823"/>
                    </a:cubicBezTo>
                    <a:cubicBezTo>
                      <a:pt x="74" y="1834"/>
                      <a:pt x="57" y="1845"/>
                      <a:pt x="40" y="1845"/>
                    </a:cubicBezTo>
                    <a:close/>
                    <a:moveTo>
                      <a:pt x="86" y="1680"/>
                    </a:moveTo>
                    <a:lnTo>
                      <a:pt x="86" y="1680"/>
                    </a:lnTo>
                    <a:cubicBezTo>
                      <a:pt x="80" y="1680"/>
                      <a:pt x="80" y="1680"/>
                      <a:pt x="74" y="1680"/>
                    </a:cubicBezTo>
                    <a:cubicBezTo>
                      <a:pt x="57" y="1674"/>
                      <a:pt x="46" y="1657"/>
                      <a:pt x="51" y="1634"/>
                    </a:cubicBezTo>
                    <a:cubicBezTo>
                      <a:pt x="57" y="1600"/>
                      <a:pt x="57" y="1600"/>
                      <a:pt x="57" y="1600"/>
                    </a:cubicBezTo>
                    <a:cubicBezTo>
                      <a:pt x="63" y="1582"/>
                      <a:pt x="80" y="1571"/>
                      <a:pt x="103" y="1577"/>
                    </a:cubicBezTo>
                    <a:cubicBezTo>
                      <a:pt x="120" y="1582"/>
                      <a:pt x="131" y="1600"/>
                      <a:pt x="126" y="1623"/>
                    </a:cubicBezTo>
                    <a:cubicBezTo>
                      <a:pt x="120" y="1651"/>
                      <a:pt x="120" y="1651"/>
                      <a:pt x="120" y="1651"/>
                    </a:cubicBezTo>
                    <a:cubicBezTo>
                      <a:pt x="114" y="1668"/>
                      <a:pt x="97" y="1680"/>
                      <a:pt x="86" y="1680"/>
                    </a:cubicBezTo>
                    <a:close/>
                    <a:moveTo>
                      <a:pt x="131" y="1514"/>
                    </a:moveTo>
                    <a:lnTo>
                      <a:pt x="131" y="1514"/>
                    </a:lnTo>
                    <a:cubicBezTo>
                      <a:pt x="126" y="1514"/>
                      <a:pt x="126" y="1514"/>
                      <a:pt x="120" y="1514"/>
                    </a:cubicBezTo>
                    <a:cubicBezTo>
                      <a:pt x="103" y="1508"/>
                      <a:pt x="91" y="1485"/>
                      <a:pt x="97" y="1468"/>
                    </a:cubicBezTo>
                    <a:cubicBezTo>
                      <a:pt x="108" y="1434"/>
                      <a:pt x="108" y="1434"/>
                      <a:pt x="108" y="1434"/>
                    </a:cubicBezTo>
                    <a:cubicBezTo>
                      <a:pt x="114" y="1417"/>
                      <a:pt x="131" y="1405"/>
                      <a:pt x="148" y="1411"/>
                    </a:cubicBezTo>
                    <a:cubicBezTo>
                      <a:pt x="171" y="1417"/>
                      <a:pt x="177" y="1440"/>
                      <a:pt x="171" y="1457"/>
                    </a:cubicBezTo>
                    <a:cubicBezTo>
                      <a:pt x="166" y="1491"/>
                      <a:pt x="166" y="1491"/>
                      <a:pt x="166" y="1491"/>
                    </a:cubicBezTo>
                    <a:cubicBezTo>
                      <a:pt x="160" y="1503"/>
                      <a:pt x="143" y="1514"/>
                      <a:pt x="131" y="1514"/>
                    </a:cubicBezTo>
                    <a:close/>
                    <a:moveTo>
                      <a:pt x="183" y="1348"/>
                    </a:moveTo>
                    <a:lnTo>
                      <a:pt x="183" y="1348"/>
                    </a:lnTo>
                    <a:cubicBezTo>
                      <a:pt x="177" y="1348"/>
                      <a:pt x="171" y="1348"/>
                      <a:pt x="171" y="1348"/>
                    </a:cubicBezTo>
                    <a:cubicBezTo>
                      <a:pt x="154" y="1343"/>
                      <a:pt x="143" y="1320"/>
                      <a:pt x="148" y="1303"/>
                    </a:cubicBezTo>
                    <a:cubicBezTo>
                      <a:pt x="160" y="1268"/>
                      <a:pt x="160" y="1268"/>
                      <a:pt x="160" y="1268"/>
                    </a:cubicBezTo>
                    <a:cubicBezTo>
                      <a:pt x="166" y="1251"/>
                      <a:pt x="183" y="1240"/>
                      <a:pt x="206" y="1245"/>
                    </a:cubicBezTo>
                    <a:cubicBezTo>
                      <a:pt x="223" y="1251"/>
                      <a:pt x="234" y="1274"/>
                      <a:pt x="229" y="1291"/>
                    </a:cubicBezTo>
                    <a:cubicBezTo>
                      <a:pt x="217" y="1325"/>
                      <a:pt x="217" y="1325"/>
                      <a:pt x="217" y="1325"/>
                    </a:cubicBezTo>
                    <a:cubicBezTo>
                      <a:pt x="211" y="1343"/>
                      <a:pt x="194" y="1348"/>
                      <a:pt x="183" y="1348"/>
                    </a:cubicBezTo>
                    <a:close/>
                    <a:moveTo>
                      <a:pt x="240" y="1188"/>
                    </a:moveTo>
                    <a:lnTo>
                      <a:pt x="240" y="1188"/>
                    </a:lnTo>
                    <a:cubicBezTo>
                      <a:pt x="234" y="1188"/>
                      <a:pt x="229" y="1188"/>
                      <a:pt x="229" y="1183"/>
                    </a:cubicBezTo>
                    <a:cubicBezTo>
                      <a:pt x="206" y="1177"/>
                      <a:pt x="200" y="1160"/>
                      <a:pt x="206" y="1137"/>
                    </a:cubicBezTo>
                    <a:cubicBezTo>
                      <a:pt x="217" y="1108"/>
                      <a:pt x="217" y="1108"/>
                      <a:pt x="217" y="1108"/>
                    </a:cubicBezTo>
                    <a:cubicBezTo>
                      <a:pt x="223" y="1085"/>
                      <a:pt x="246" y="1080"/>
                      <a:pt x="263" y="1085"/>
                    </a:cubicBezTo>
                    <a:cubicBezTo>
                      <a:pt x="280" y="1091"/>
                      <a:pt x="291" y="1114"/>
                      <a:pt x="286" y="1131"/>
                    </a:cubicBezTo>
                    <a:cubicBezTo>
                      <a:pt x="274" y="1165"/>
                      <a:pt x="274" y="1165"/>
                      <a:pt x="274" y="1165"/>
                    </a:cubicBezTo>
                    <a:cubicBezTo>
                      <a:pt x="268" y="1177"/>
                      <a:pt x="251" y="1188"/>
                      <a:pt x="240" y="1188"/>
                    </a:cubicBezTo>
                    <a:close/>
                    <a:moveTo>
                      <a:pt x="297" y="1023"/>
                    </a:moveTo>
                    <a:lnTo>
                      <a:pt x="297" y="1023"/>
                    </a:lnTo>
                    <a:cubicBezTo>
                      <a:pt x="297" y="1023"/>
                      <a:pt x="291" y="1023"/>
                      <a:pt x="286" y="1023"/>
                    </a:cubicBezTo>
                    <a:cubicBezTo>
                      <a:pt x="268" y="1017"/>
                      <a:pt x="257" y="994"/>
                      <a:pt x="268" y="977"/>
                    </a:cubicBezTo>
                    <a:cubicBezTo>
                      <a:pt x="280" y="943"/>
                      <a:pt x="280" y="943"/>
                      <a:pt x="280" y="943"/>
                    </a:cubicBezTo>
                    <a:cubicBezTo>
                      <a:pt x="286" y="925"/>
                      <a:pt x="308" y="920"/>
                      <a:pt x="326" y="925"/>
                    </a:cubicBezTo>
                    <a:cubicBezTo>
                      <a:pt x="343" y="931"/>
                      <a:pt x="354" y="954"/>
                      <a:pt x="343" y="971"/>
                    </a:cubicBezTo>
                    <a:cubicBezTo>
                      <a:pt x="331" y="1006"/>
                      <a:pt x="331" y="1006"/>
                      <a:pt x="331" y="1006"/>
                    </a:cubicBezTo>
                    <a:cubicBezTo>
                      <a:pt x="326" y="1017"/>
                      <a:pt x="314" y="1023"/>
                      <a:pt x="297" y="1023"/>
                    </a:cubicBezTo>
                    <a:close/>
                    <a:moveTo>
                      <a:pt x="366" y="868"/>
                    </a:moveTo>
                    <a:lnTo>
                      <a:pt x="366" y="868"/>
                    </a:lnTo>
                    <a:cubicBezTo>
                      <a:pt x="360" y="868"/>
                      <a:pt x="354" y="863"/>
                      <a:pt x="354" y="863"/>
                    </a:cubicBezTo>
                    <a:cubicBezTo>
                      <a:pt x="331" y="857"/>
                      <a:pt x="326" y="834"/>
                      <a:pt x="331" y="817"/>
                    </a:cubicBezTo>
                    <a:cubicBezTo>
                      <a:pt x="348" y="783"/>
                      <a:pt x="348" y="783"/>
                      <a:pt x="348" y="783"/>
                    </a:cubicBezTo>
                    <a:cubicBezTo>
                      <a:pt x="354" y="766"/>
                      <a:pt x="377" y="760"/>
                      <a:pt x="394" y="766"/>
                    </a:cubicBezTo>
                    <a:cubicBezTo>
                      <a:pt x="411" y="777"/>
                      <a:pt x="423" y="794"/>
                      <a:pt x="411" y="811"/>
                    </a:cubicBezTo>
                    <a:cubicBezTo>
                      <a:pt x="400" y="846"/>
                      <a:pt x="400" y="846"/>
                      <a:pt x="400" y="846"/>
                    </a:cubicBezTo>
                    <a:cubicBezTo>
                      <a:pt x="394" y="857"/>
                      <a:pt x="377" y="868"/>
                      <a:pt x="366" y="868"/>
                    </a:cubicBezTo>
                    <a:close/>
                    <a:moveTo>
                      <a:pt x="440" y="708"/>
                    </a:moveTo>
                    <a:lnTo>
                      <a:pt x="440" y="708"/>
                    </a:lnTo>
                    <a:cubicBezTo>
                      <a:pt x="434" y="708"/>
                      <a:pt x="428" y="708"/>
                      <a:pt x="423" y="708"/>
                    </a:cubicBezTo>
                    <a:cubicBezTo>
                      <a:pt x="406" y="697"/>
                      <a:pt x="394" y="674"/>
                      <a:pt x="406" y="657"/>
                    </a:cubicBezTo>
                    <a:cubicBezTo>
                      <a:pt x="423" y="628"/>
                      <a:pt x="423" y="628"/>
                      <a:pt x="423" y="628"/>
                    </a:cubicBezTo>
                    <a:cubicBezTo>
                      <a:pt x="428" y="611"/>
                      <a:pt x="451" y="600"/>
                      <a:pt x="468" y="611"/>
                    </a:cubicBezTo>
                    <a:cubicBezTo>
                      <a:pt x="486" y="617"/>
                      <a:pt x="491" y="640"/>
                      <a:pt x="486" y="657"/>
                    </a:cubicBezTo>
                    <a:cubicBezTo>
                      <a:pt x="468" y="691"/>
                      <a:pt x="468" y="691"/>
                      <a:pt x="468" y="691"/>
                    </a:cubicBezTo>
                    <a:cubicBezTo>
                      <a:pt x="463" y="703"/>
                      <a:pt x="451" y="708"/>
                      <a:pt x="440" y="708"/>
                    </a:cubicBezTo>
                    <a:close/>
                    <a:moveTo>
                      <a:pt x="514" y="554"/>
                    </a:moveTo>
                    <a:lnTo>
                      <a:pt x="514" y="554"/>
                    </a:lnTo>
                    <a:cubicBezTo>
                      <a:pt x="508" y="554"/>
                      <a:pt x="503" y="554"/>
                      <a:pt x="497" y="549"/>
                    </a:cubicBezTo>
                    <a:cubicBezTo>
                      <a:pt x="480" y="543"/>
                      <a:pt x="474" y="520"/>
                      <a:pt x="480" y="503"/>
                    </a:cubicBezTo>
                    <a:cubicBezTo>
                      <a:pt x="497" y="474"/>
                      <a:pt x="497" y="474"/>
                      <a:pt x="497" y="474"/>
                    </a:cubicBezTo>
                    <a:cubicBezTo>
                      <a:pt x="508" y="457"/>
                      <a:pt x="526" y="446"/>
                      <a:pt x="543" y="457"/>
                    </a:cubicBezTo>
                    <a:cubicBezTo>
                      <a:pt x="560" y="463"/>
                      <a:pt x="571" y="486"/>
                      <a:pt x="560" y="503"/>
                    </a:cubicBezTo>
                    <a:cubicBezTo>
                      <a:pt x="543" y="537"/>
                      <a:pt x="543" y="537"/>
                      <a:pt x="543" y="537"/>
                    </a:cubicBezTo>
                    <a:cubicBezTo>
                      <a:pt x="537" y="549"/>
                      <a:pt x="526" y="554"/>
                      <a:pt x="514" y="554"/>
                    </a:cubicBezTo>
                    <a:close/>
                    <a:moveTo>
                      <a:pt x="594" y="400"/>
                    </a:moveTo>
                    <a:lnTo>
                      <a:pt x="594" y="400"/>
                    </a:lnTo>
                    <a:cubicBezTo>
                      <a:pt x="588" y="400"/>
                      <a:pt x="583" y="400"/>
                      <a:pt x="577" y="400"/>
                    </a:cubicBezTo>
                    <a:cubicBezTo>
                      <a:pt x="560" y="389"/>
                      <a:pt x="554" y="366"/>
                      <a:pt x="560" y="349"/>
                    </a:cubicBezTo>
                    <a:cubicBezTo>
                      <a:pt x="577" y="320"/>
                      <a:pt x="577" y="320"/>
                      <a:pt x="577" y="320"/>
                    </a:cubicBezTo>
                    <a:cubicBezTo>
                      <a:pt x="588" y="303"/>
                      <a:pt x="611" y="297"/>
                      <a:pt x="628" y="303"/>
                    </a:cubicBezTo>
                    <a:cubicBezTo>
                      <a:pt x="646" y="314"/>
                      <a:pt x="651" y="337"/>
                      <a:pt x="640" y="354"/>
                    </a:cubicBezTo>
                    <a:cubicBezTo>
                      <a:pt x="623" y="383"/>
                      <a:pt x="623" y="383"/>
                      <a:pt x="623" y="383"/>
                    </a:cubicBezTo>
                    <a:cubicBezTo>
                      <a:pt x="617" y="394"/>
                      <a:pt x="606" y="400"/>
                      <a:pt x="594" y="400"/>
                    </a:cubicBezTo>
                    <a:close/>
                    <a:moveTo>
                      <a:pt x="680" y="251"/>
                    </a:moveTo>
                    <a:lnTo>
                      <a:pt x="680" y="251"/>
                    </a:lnTo>
                    <a:cubicBezTo>
                      <a:pt x="674" y="251"/>
                      <a:pt x="668" y="251"/>
                      <a:pt x="663" y="246"/>
                    </a:cubicBezTo>
                    <a:cubicBezTo>
                      <a:pt x="646" y="234"/>
                      <a:pt x="640" y="217"/>
                      <a:pt x="646" y="200"/>
                    </a:cubicBezTo>
                    <a:cubicBezTo>
                      <a:pt x="663" y="166"/>
                      <a:pt x="663" y="166"/>
                      <a:pt x="663" y="166"/>
                    </a:cubicBezTo>
                    <a:cubicBezTo>
                      <a:pt x="674" y="154"/>
                      <a:pt x="697" y="149"/>
                      <a:pt x="714" y="154"/>
                    </a:cubicBezTo>
                    <a:cubicBezTo>
                      <a:pt x="731" y="166"/>
                      <a:pt x="737" y="189"/>
                      <a:pt x="725" y="206"/>
                    </a:cubicBezTo>
                    <a:cubicBezTo>
                      <a:pt x="708" y="234"/>
                      <a:pt x="708" y="234"/>
                      <a:pt x="708" y="234"/>
                    </a:cubicBezTo>
                    <a:cubicBezTo>
                      <a:pt x="703" y="246"/>
                      <a:pt x="691" y="251"/>
                      <a:pt x="680" y="251"/>
                    </a:cubicBezTo>
                    <a:close/>
                    <a:moveTo>
                      <a:pt x="765" y="103"/>
                    </a:moveTo>
                    <a:lnTo>
                      <a:pt x="765" y="103"/>
                    </a:lnTo>
                    <a:cubicBezTo>
                      <a:pt x="760" y="103"/>
                      <a:pt x="754" y="103"/>
                      <a:pt x="748" y="97"/>
                    </a:cubicBezTo>
                    <a:cubicBezTo>
                      <a:pt x="731" y="86"/>
                      <a:pt x="725" y="69"/>
                      <a:pt x="737" y="51"/>
                    </a:cubicBezTo>
                    <a:cubicBezTo>
                      <a:pt x="754" y="23"/>
                      <a:pt x="754" y="23"/>
                      <a:pt x="754" y="23"/>
                    </a:cubicBezTo>
                    <a:cubicBezTo>
                      <a:pt x="765" y="6"/>
                      <a:pt x="788" y="0"/>
                      <a:pt x="805" y="11"/>
                    </a:cubicBezTo>
                    <a:cubicBezTo>
                      <a:pt x="823" y="23"/>
                      <a:pt x="828" y="40"/>
                      <a:pt x="817" y="57"/>
                    </a:cubicBezTo>
                    <a:cubicBezTo>
                      <a:pt x="800" y="86"/>
                      <a:pt x="800" y="86"/>
                      <a:pt x="800" y="86"/>
                    </a:cubicBezTo>
                    <a:cubicBezTo>
                      <a:pt x="788" y="97"/>
                      <a:pt x="777" y="103"/>
                      <a:pt x="765" y="103"/>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71" name="Freeform: Shape 126"/>
              <p:cNvSpPr/>
              <p:nvPr/>
            </p:nvSpPr>
            <p:spPr bwMode="auto">
              <a:xfrm>
                <a:off x="10245961" y="7107697"/>
                <a:ext cx="1207840" cy="526145"/>
              </a:xfrm>
              <a:custGeom>
                <a:gdLst>
                  <a:gd name="T0" fmla="*/ 40 w 1897"/>
                  <a:gd name="T1" fmla="*/ 828 h 829"/>
                  <a:gd name="T2" fmla="*/ 23 w 1897"/>
                  <a:gd name="T3" fmla="*/ 759 h 829"/>
                  <a:gd name="T4" fmla="*/ 97 w 1897"/>
                  <a:gd name="T5" fmla="*/ 754 h 829"/>
                  <a:gd name="T6" fmla="*/ 57 w 1897"/>
                  <a:gd name="T7" fmla="*/ 822 h 829"/>
                  <a:gd name="T8" fmla="*/ 188 w 1897"/>
                  <a:gd name="T9" fmla="*/ 736 h 829"/>
                  <a:gd name="T10" fmla="*/ 160 w 1897"/>
                  <a:gd name="T11" fmla="*/ 719 h 829"/>
                  <a:gd name="T12" fmla="*/ 200 w 1897"/>
                  <a:gd name="T13" fmla="*/ 651 h 829"/>
                  <a:gd name="T14" fmla="*/ 240 w 1897"/>
                  <a:gd name="T15" fmla="*/ 714 h 829"/>
                  <a:gd name="T16" fmla="*/ 188 w 1897"/>
                  <a:gd name="T17" fmla="*/ 736 h 829"/>
                  <a:gd name="T18" fmla="*/ 342 w 1897"/>
                  <a:gd name="T19" fmla="*/ 645 h 829"/>
                  <a:gd name="T20" fmla="*/ 325 w 1897"/>
                  <a:gd name="T21" fmla="*/ 582 h 829"/>
                  <a:gd name="T22" fmla="*/ 405 w 1897"/>
                  <a:gd name="T23" fmla="*/ 576 h 829"/>
                  <a:gd name="T24" fmla="*/ 360 w 1897"/>
                  <a:gd name="T25" fmla="*/ 645 h 829"/>
                  <a:gd name="T26" fmla="*/ 497 w 1897"/>
                  <a:gd name="T27" fmla="*/ 565 h 829"/>
                  <a:gd name="T28" fmla="*/ 468 w 1897"/>
                  <a:gd name="T29" fmla="*/ 548 h 829"/>
                  <a:gd name="T30" fmla="*/ 514 w 1897"/>
                  <a:gd name="T31" fmla="*/ 479 h 829"/>
                  <a:gd name="T32" fmla="*/ 548 w 1897"/>
                  <a:gd name="T33" fmla="*/ 542 h 829"/>
                  <a:gd name="T34" fmla="*/ 497 w 1897"/>
                  <a:gd name="T35" fmla="*/ 565 h 829"/>
                  <a:gd name="T36" fmla="*/ 657 w 1897"/>
                  <a:gd name="T37" fmla="*/ 485 h 829"/>
                  <a:gd name="T38" fmla="*/ 640 w 1897"/>
                  <a:gd name="T39" fmla="*/ 417 h 829"/>
                  <a:gd name="T40" fmla="*/ 720 w 1897"/>
                  <a:gd name="T41" fmla="*/ 422 h 829"/>
                  <a:gd name="T42" fmla="*/ 674 w 1897"/>
                  <a:gd name="T43" fmla="*/ 485 h 829"/>
                  <a:gd name="T44" fmla="*/ 817 w 1897"/>
                  <a:gd name="T45" fmla="*/ 411 h 829"/>
                  <a:gd name="T46" fmla="*/ 783 w 1897"/>
                  <a:gd name="T47" fmla="*/ 394 h 829"/>
                  <a:gd name="T48" fmla="*/ 834 w 1897"/>
                  <a:gd name="T49" fmla="*/ 331 h 829"/>
                  <a:gd name="T50" fmla="*/ 862 w 1897"/>
                  <a:gd name="T51" fmla="*/ 394 h 829"/>
                  <a:gd name="T52" fmla="*/ 817 w 1897"/>
                  <a:gd name="T53" fmla="*/ 411 h 829"/>
                  <a:gd name="T54" fmla="*/ 982 w 1897"/>
                  <a:gd name="T55" fmla="*/ 348 h 829"/>
                  <a:gd name="T56" fmla="*/ 965 w 1897"/>
                  <a:gd name="T57" fmla="*/ 279 h 829"/>
                  <a:gd name="T58" fmla="*/ 1045 w 1897"/>
                  <a:gd name="T59" fmla="*/ 285 h 829"/>
                  <a:gd name="T60" fmla="*/ 994 w 1897"/>
                  <a:gd name="T61" fmla="*/ 342 h 829"/>
                  <a:gd name="T62" fmla="*/ 1142 w 1897"/>
                  <a:gd name="T63" fmla="*/ 279 h 829"/>
                  <a:gd name="T64" fmla="*/ 1114 w 1897"/>
                  <a:gd name="T65" fmla="*/ 257 h 829"/>
                  <a:gd name="T66" fmla="*/ 1165 w 1897"/>
                  <a:gd name="T67" fmla="*/ 200 h 829"/>
                  <a:gd name="T68" fmla="*/ 1188 w 1897"/>
                  <a:gd name="T69" fmla="*/ 268 h 829"/>
                  <a:gd name="T70" fmla="*/ 1142 w 1897"/>
                  <a:gd name="T71" fmla="*/ 279 h 829"/>
                  <a:gd name="T72" fmla="*/ 1314 w 1897"/>
                  <a:gd name="T73" fmla="*/ 222 h 829"/>
                  <a:gd name="T74" fmla="*/ 1302 w 1897"/>
                  <a:gd name="T75" fmla="*/ 154 h 829"/>
                  <a:gd name="T76" fmla="*/ 1377 w 1897"/>
                  <a:gd name="T77" fmla="*/ 165 h 829"/>
                  <a:gd name="T78" fmla="*/ 1319 w 1897"/>
                  <a:gd name="T79" fmla="*/ 222 h 829"/>
                  <a:gd name="T80" fmla="*/ 1479 w 1897"/>
                  <a:gd name="T81" fmla="*/ 171 h 829"/>
                  <a:gd name="T82" fmla="*/ 1445 w 1897"/>
                  <a:gd name="T83" fmla="*/ 148 h 829"/>
                  <a:gd name="T84" fmla="*/ 1502 w 1897"/>
                  <a:gd name="T85" fmla="*/ 91 h 829"/>
                  <a:gd name="T86" fmla="*/ 1525 w 1897"/>
                  <a:gd name="T87" fmla="*/ 159 h 829"/>
                  <a:gd name="T88" fmla="*/ 1479 w 1897"/>
                  <a:gd name="T89" fmla="*/ 171 h 829"/>
                  <a:gd name="T90" fmla="*/ 1651 w 1897"/>
                  <a:gd name="T91" fmla="*/ 125 h 829"/>
                  <a:gd name="T92" fmla="*/ 1639 w 1897"/>
                  <a:gd name="T93" fmla="*/ 51 h 829"/>
                  <a:gd name="T94" fmla="*/ 1719 w 1897"/>
                  <a:gd name="T95" fmla="*/ 68 h 829"/>
                  <a:gd name="T96" fmla="*/ 1657 w 1897"/>
                  <a:gd name="T97" fmla="*/ 125 h 829"/>
                  <a:gd name="T98" fmla="*/ 1822 w 1897"/>
                  <a:gd name="T99" fmla="*/ 79 h 829"/>
                  <a:gd name="T100" fmla="*/ 1788 w 1897"/>
                  <a:gd name="T101" fmla="*/ 51 h 829"/>
                  <a:gd name="T102" fmla="*/ 1845 w 1897"/>
                  <a:gd name="T103" fmla="*/ 5 h 829"/>
                  <a:gd name="T104" fmla="*/ 1862 w 1897"/>
                  <a:gd name="T105" fmla="*/ 74 h 829"/>
                  <a:gd name="T106" fmla="*/ 1822 w 1897"/>
                  <a:gd name="T107" fmla="*/ 79 h 8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7" h="829">
                    <a:moveTo>
                      <a:pt x="40" y="828"/>
                    </a:moveTo>
                    <a:lnTo>
                      <a:pt x="40" y="828"/>
                    </a:lnTo>
                    <a:cubicBezTo>
                      <a:pt x="28" y="828"/>
                      <a:pt x="17" y="822"/>
                      <a:pt x="11" y="811"/>
                    </a:cubicBezTo>
                    <a:cubicBezTo>
                      <a:pt x="0" y="794"/>
                      <a:pt x="6" y="771"/>
                      <a:pt x="23" y="759"/>
                    </a:cubicBezTo>
                    <a:cubicBezTo>
                      <a:pt x="51" y="742"/>
                      <a:pt x="51" y="742"/>
                      <a:pt x="51" y="742"/>
                    </a:cubicBezTo>
                    <a:cubicBezTo>
                      <a:pt x="68" y="731"/>
                      <a:pt x="91" y="736"/>
                      <a:pt x="97" y="754"/>
                    </a:cubicBezTo>
                    <a:cubicBezTo>
                      <a:pt x="108" y="771"/>
                      <a:pt x="103" y="794"/>
                      <a:pt x="85" y="805"/>
                    </a:cubicBezTo>
                    <a:cubicBezTo>
                      <a:pt x="57" y="822"/>
                      <a:pt x="57" y="822"/>
                      <a:pt x="57" y="822"/>
                    </a:cubicBezTo>
                    <a:cubicBezTo>
                      <a:pt x="51" y="828"/>
                      <a:pt x="45" y="828"/>
                      <a:pt x="40" y="828"/>
                    </a:cubicBezTo>
                    <a:close/>
                    <a:moveTo>
                      <a:pt x="188" y="736"/>
                    </a:moveTo>
                    <a:lnTo>
                      <a:pt x="188" y="736"/>
                    </a:lnTo>
                    <a:cubicBezTo>
                      <a:pt x="177" y="736"/>
                      <a:pt x="166" y="731"/>
                      <a:pt x="160" y="719"/>
                    </a:cubicBezTo>
                    <a:cubicBezTo>
                      <a:pt x="148" y="702"/>
                      <a:pt x="154" y="679"/>
                      <a:pt x="171" y="668"/>
                    </a:cubicBezTo>
                    <a:cubicBezTo>
                      <a:pt x="200" y="651"/>
                      <a:pt x="200" y="651"/>
                      <a:pt x="200" y="651"/>
                    </a:cubicBezTo>
                    <a:cubicBezTo>
                      <a:pt x="217" y="639"/>
                      <a:pt x="240" y="645"/>
                      <a:pt x="251" y="662"/>
                    </a:cubicBezTo>
                    <a:cubicBezTo>
                      <a:pt x="263" y="679"/>
                      <a:pt x="257" y="702"/>
                      <a:pt x="240" y="714"/>
                    </a:cubicBezTo>
                    <a:cubicBezTo>
                      <a:pt x="205" y="731"/>
                      <a:pt x="205" y="731"/>
                      <a:pt x="205" y="731"/>
                    </a:cubicBezTo>
                    <a:cubicBezTo>
                      <a:pt x="200" y="736"/>
                      <a:pt x="194" y="736"/>
                      <a:pt x="188" y="736"/>
                    </a:cubicBezTo>
                    <a:close/>
                    <a:moveTo>
                      <a:pt x="342" y="645"/>
                    </a:moveTo>
                    <a:lnTo>
                      <a:pt x="342" y="645"/>
                    </a:lnTo>
                    <a:cubicBezTo>
                      <a:pt x="331" y="645"/>
                      <a:pt x="320" y="639"/>
                      <a:pt x="314" y="628"/>
                    </a:cubicBezTo>
                    <a:cubicBezTo>
                      <a:pt x="303" y="611"/>
                      <a:pt x="308" y="588"/>
                      <a:pt x="325" y="582"/>
                    </a:cubicBezTo>
                    <a:cubicBezTo>
                      <a:pt x="354" y="565"/>
                      <a:pt x="354" y="565"/>
                      <a:pt x="354" y="565"/>
                    </a:cubicBezTo>
                    <a:cubicBezTo>
                      <a:pt x="371" y="554"/>
                      <a:pt x="394" y="559"/>
                      <a:pt x="405" y="576"/>
                    </a:cubicBezTo>
                    <a:cubicBezTo>
                      <a:pt x="417" y="594"/>
                      <a:pt x="405" y="617"/>
                      <a:pt x="388" y="628"/>
                    </a:cubicBezTo>
                    <a:cubicBezTo>
                      <a:pt x="360" y="645"/>
                      <a:pt x="360" y="645"/>
                      <a:pt x="360" y="645"/>
                    </a:cubicBezTo>
                    <a:cubicBezTo>
                      <a:pt x="354" y="645"/>
                      <a:pt x="348" y="645"/>
                      <a:pt x="342" y="645"/>
                    </a:cubicBezTo>
                    <a:close/>
                    <a:moveTo>
                      <a:pt x="497" y="565"/>
                    </a:moveTo>
                    <a:lnTo>
                      <a:pt x="497" y="565"/>
                    </a:lnTo>
                    <a:cubicBezTo>
                      <a:pt x="485" y="565"/>
                      <a:pt x="474" y="559"/>
                      <a:pt x="468" y="548"/>
                    </a:cubicBezTo>
                    <a:cubicBezTo>
                      <a:pt x="457" y="531"/>
                      <a:pt x="463" y="508"/>
                      <a:pt x="480" y="497"/>
                    </a:cubicBezTo>
                    <a:cubicBezTo>
                      <a:pt x="514" y="479"/>
                      <a:pt x="514" y="479"/>
                      <a:pt x="514" y="479"/>
                    </a:cubicBezTo>
                    <a:cubicBezTo>
                      <a:pt x="531" y="474"/>
                      <a:pt x="554" y="479"/>
                      <a:pt x="560" y="497"/>
                    </a:cubicBezTo>
                    <a:cubicBezTo>
                      <a:pt x="571" y="514"/>
                      <a:pt x="565" y="536"/>
                      <a:pt x="548" y="542"/>
                    </a:cubicBezTo>
                    <a:cubicBezTo>
                      <a:pt x="514" y="559"/>
                      <a:pt x="514" y="559"/>
                      <a:pt x="514" y="559"/>
                    </a:cubicBezTo>
                    <a:cubicBezTo>
                      <a:pt x="508" y="565"/>
                      <a:pt x="502" y="565"/>
                      <a:pt x="497" y="565"/>
                    </a:cubicBezTo>
                    <a:close/>
                    <a:moveTo>
                      <a:pt x="657" y="485"/>
                    </a:moveTo>
                    <a:lnTo>
                      <a:pt x="657" y="485"/>
                    </a:lnTo>
                    <a:cubicBezTo>
                      <a:pt x="645" y="485"/>
                      <a:pt x="628" y="479"/>
                      <a:pt x="623" y="468"/>
                    </a:cubicBezTo>
                    <a:cubicBezTo>
                      <a:pt x="617" y="451"/>
                      <a:pt x="623" y="428"/>
                      <a:pt x="640" y="417"/>
                    </a:cubicBezTo>
                    <a:cubicBezTo>
                      <a:pt x="674" y="405"/>
                      <a:pt x="674" y="405"/>
                      <a:pt x="674" y="405"/>
                    </a:cubicBezTo>
                    <a:cubicBezTo>
                      <a:pt x="691" y="394"/>
                      <a:pt x="714" y="405"/>
                      <a:pt x="720" y="422"/>
                    </a:cubicBezTo>
                    <a:cubicBezTo>
                      <a:pt x="731" y="439"/>
                      <a:pt x="720" y="462"/>
                      <a:pt x="702" y="468"/>
                    </a:cubicBezTo>
                    <a:cubicBezTo>
                      <a:pt x="674" y="485"/>
                      <a:pt x="674" y="485"/>
                      <a:pt x="674" y="485"/>
                    </a:cubicBezTo>
                    <a:cubicBezTo>
                      <a:pt x="668" y="485"/>
                      <a:pt x="662" y="485"/>
                      <a:pt x="657" y="485"/>
                    </a:cubicBezTo>
                    <a:close/>
                    <a:moveTo>
                      <a:pt x="817" y="411"/>
                    </a:moveTo>
                    <a:lnTo>
                      <a:pt x="817" y="411"/>
                    </a:lnTo>
                    <a:cubicBezTo>
                      <a:pt x="805" y="411"/>
                      <a:pt x="788" y="405"/>
                      <a:pt x="783" y="394"/>
                    </a:cubicBezTo>
                    <a:cubicBezTo>
                      <a:pt x="777" y="376"/>
                      <a:pt x="783" y="354"/>
                      <a:pt x="805" y="348"/>
                    </a:cubicBezTo>
                    <a:cubicBezTo>
                      <a:pt x="834" y="331"/>
                      <a:pt x="834" y="331"/>
                      <a:pt x="834" y="331"/>
                    </a:cubicBezTo>
                    <a:cubicBezTo>
                      <a:pt x="851" y="325"/>
                      <a:pt x="874" y="331"/>
                      <a:pt x="880" y="348"/>
                    </a:cubicBezTo>
                    <a:cubicBezTo>
                      <a:pt x="891" y="365"/>
                      <a:pt x="880" y="388"/>
                      <a:pt x="862" y="394"/>
                    </a:cubicBezTo>
                    <a:cubicBezTo>
                      <a:pt x="834" y="411"/>
                      <a:pt x="834" y="411"/>
                      <a:pt x="834" y="411"/>
                    </a:cubicBezTo>
                    <a:cubicBezTo>
                      <a:pt x="828" y="411"/>
                      <a:pt x="822" y="411"/>
                      <a:pt x="817" y="411"/>
                    </a:cubicBezTo>
                    <a:close/>
                    <a:moveTo>
                      <a:pt x="982" y="348"/>
                    </a:moveTo>
                    <a:lnTo>
                      <a:pt x="982" y="348"/>
                    </a:lnTo>
                    <a:cubicBezTo>
                      <a:pt x="965" y="348"/>
                      <a:pt x="954" y="337"/>
                      <a:pt x="948" y="325"/>
                    </a:cubicBezTo>
                    <a:cubicBezTo>
                      <a:pt x="937" y="302"/>
                      <a:pt x="948" y="285"/>
                      <a:pt x="965" y="279"/>
                    </a:cubicBezTo>
                    <a:cubicBezTo>
                      <a:pt x="1000" y="262"/>
                      <a:pt x="1000" y="262"/>
                      <a:pt x="1000" y="262"/>
                    </a:cubicBezTo>
                    <a:cubicBezTo>
                      <a:pt x="1017" y="257"/>
                      <a:pt x="1040" y="268"/>
                      <a:pt x="1045" y="285"/>
                    </a:cubicBezTo>
                    <a:cubicBezTo>
                      <a:pt x="1051" y="302"/>
                      <a:pt x="1045" y="325"/>
                      <a:pt x="1028" y="331"/>
                    </a:cubicBezTo>
                    <a:cubicBezTo>
                      <a:pt x="994" y="342"/>
                      <a:pt x="994" y="342"/>
                      <a:pt x="994" y="342"/>
                    </a:cubicBezTo>
                    <a:cubicBezTo>
                      <a:pt x="988" y="342"/>
                      <a:pt x="982" y="348"/>
                      <a:pt x="982" y="348"/>
                    </a:cubicBezTo>
                    <a:close/>
                    <a:moveTo>
                      <a:pt x="1142" y="279"/>
                    </a:moveTo>
                    <a:lnTo>
                      <a:pt x="1142" y="279"/>
                    </a:lnTo>
                    <a:cubicBezTo>
                      <a:pt x="1131" y="279"/>
                      <a:pt x="1114" y="274"/>
                      <a:pt x="1114" y="257"/>
                    </a:cubicBezTo>
                    <a:cubicBezTo>
                      <a:pt x="1102" y="239"/>
                      <a:pt x="1114" y="222"/>
                      <a:pt x="1131" y="211"/>
                    </a:cubicBezTo>
                    <a:cubicBezTo>
                      <a:pt x="1165" y="200"/>
                      <a:pt x="1165" y="200"/>
                      <a:pt x="1165" y="200"/>
                    </a:cubicBezTo>
                    <a:cubicBezTo>
                      <a:pt x="1182" y="194"/>
                      <a:pt x="1205" y="205"/>
                      <a:pt x="1211" y="222"/>
                    </a:cubicBezTo>
                    <a:cubicBezTo>
                      <a:pt x="1217" y="239"/>
                      <a:pt x="1211" y="262"/>
                      <a:pt x="1188" y="268"/>
                    </a:cubicBezTo>
                    <a:cubicBezTo>
                      <a:pt x="1159" y="279"/>
                      <a:pt x="1159" y="279"/>
                      <a:pt x="1159" y="279"/>
                    </a:cubicBezTo>
                    <a:cubicBezTo>
                      <a:pt x="1154" y="279"/>
                      <a:pt x="1148" y="279"/>
                      <a:pt x="1142" y="279"/>
                    </a:cubicBezTo>
                    <a:close/>
                    <a:moveTo>
                      <a:pt x="1314" y="222"/>
                    </a:moveTo>
                    <a:lnTo>
                      <a:pt x="1314" y="222"/>
                    </a:lnTo>
                    <a:cubicBezTo>
                      <a:pt x="1297" y="222"/>
                      <a:pt x="1285" y="217"/>
                      <a:pt x="1279" y="200"/>
                    </a:cubicBezTo>
                    <a:cubicBezTo>
                      <a:pt x="1274" y="182"/>
                      <a:pt x="1279" y="159"/>
                      <a:pt x="1302" y="154"/>
                    </a:cubicBezTo>
                    <a:cubicBezTo>
                      <a:pt x="1337" y="142"/>
                      <a:pt x="1337" y="142"/>
                      <a:pt x="1337" y="142"/>
                    </a:cubicBezTo>
                    <a:cubicBezTo>
                      <a:pt x="1354" y="137"/>
                      <a:pt x="1371" y="148"/>
                      <a:pt x="1377" y="165"/>
                    </a:cubicBezTo>
                    <a:cubicBezTo>
                      <a:pt x="1382" y="188"/>
                      <a:pt x="1377" y="205"/>
                      <a:pt x="1354" y="211"/>
                    </a:cubicBezTo>
                    <a:cubicBezTo>
                      <a:pt x="1319" y="222"/>
                      <a:pt x="1319" y="222"/>
                      <a:pt x="1319" y="222"/>
                    </a:cubicBezTo>
                    <a:lnTo>
                      <a:pt x="1314" y="222"/>
                    </a:lnTo>
                    <a:close/>
                    <a:moveTo>
                      <a:pt x="1479" y="171"/>
                    </a:moveTo>
                    <a:lnTo>
                      <a:pt x="1479" y="171"/>
                    </a:lnTo>
                    <a:cubicBezTo>
                      <a:pt x="1462" y="171"/>
                      <a:pt x="1451" y="159"/>
                      <a:pt x="1445" y="148"/>
                    </a:cubicBezTo>
                    <a:cubicBezTo>
                      <a:pt x="1439" y="125"/>
                      <a:pt x="1451" y="108"/>
                      <a:pt x="1468" y="102"/>
                    </a:cubicBezTo>
                    <a:cubicBezTo>
                      <a:pt x="1502" y="91"/>
                      <a:pt x="1502" y="91"/>
                      <a:pt x="1502" y="91"/>
                    </a:cubicBezTo>
                    <a:cubicBezTo>
                      <a:pt x="1525" y="85"/>
                      <a:pt x="1542" y="97"/>
                      <a:pt x="1548" y="114"/>
                    </a:cubicBezTo>
                    <a:cubicBezTo>
                      <a:pt x="1554" y="137"/>
                      <a:pt x="1542" y="154"/>
                      <a:pt x="1525" y="159"/>
                    </a:cubicBezTo>
                    <a:cubicBezTo>
                      <a:pt x="1491" y="171"/>
                      <a:pt x="1491" y="171"/>
                      <a:pt x="1491" y="171"/>
                    </a:cubicBezTo>
                    <a:cubicBezTo>
                      <a:pt x="1485" y="171"/>
                      <a:pt x="1485" y="171"/>
                      <a:pt x="1479" y="171"/>
                    </a:cubicBezTo>
                    <a:close/>
                    <a:moveTo>
                      <a:pt x="1651" y="125"/>
                    </a:moveTo>
                    <a:lnTo>
                      <a:pt x="1651" y="125"/>
                    </a:lnTo>
                    <a:cubicBezTo>
                      <a:pt x="1634" y="125"/>
                      <a:pt x="1617" y="114"/>
                      <a:pt x="1617" y="97"/>
                    </a:cubicBezTo>
                    <a:cubicBezTo>
                      <a:pt x="1611" y="79"/>
                      <a:pt x="1622" y="57"/>
                      <a:pt x="1639" y="51"/>
                    </a:cubicBezTo>
                    <a:cubicBezTo>
                      <a:pt x="1674" y="45"/>
                      <a:pt x="1674" y="45"/>
                      <a:pt x="1674" y="45"/>
                    </a:cubicBezTo>
                    <a:cubicBezTo>
                      <a:pt x="1691" y="40"/>
                      <a:pt x="1714" y="51"/>
                      <a:pt x="1719" y="68"/>
                    </a:cubicBezTo>
                    <a:cubicBezTo>
                      <a:pt x="1725" y="91"/>
                      <a:pt x="1714" y="108"/>
                      <a:pt x="1691" y="114"/>
                    </a:cubicBezTo>
                    <a:cubicBezTo>
                      <a:pt x="1657" y="125"/>
                      <a:pt x="1657" y="125"/>
                      <a:pt x="1657" y="125"/>
                    </a:cubicBezTo>
                    <a:lnTo>
                      <a:pt x="1651" y="125"/>
                    </a:lnTo>
                    <a:close/>
                    <a:moveTo>
                      <a:pt x="1822" y="79"/>
                    </a:moveTo>
                    <a:lnTo>
                      <a:pt x="1822" y="79"/>
                    </a:lnTo>
                    <a:cubicBezTo>
                      <a:pt x="1805" y="79"/>
                      <a:pt x="1788" y="68"/>
                      <a:pt x="1788" y="51"/>
                    </a:cubicBezTo>
                    <a:cubicBezTo>
                      <a:pt x="1782" y="34"/>
                      <a:pt x="1794" y="17"/>
                      <a:pt x="1811" y="11"/>
                    </a:cubicBezTo>
                    <a:cubicBezTo>
                      <a:pt x="1845" y="5"/>
                      <a:pt x="1845" y="5"/>
                      <a:pt x="1845" y="5"/>
                    </a:cubicBezTo>
                    <a:cubicBezTo>
                      <a:pt x="1868" y="0"/>
                      <a:pt x="1885" y="11"/>
                      <a:pt x="1891" y="28"/>
                    </a:cubicBezTo>
                    <a:cubicBezTo>
                      <a:pt x="1896" y="51"/>
                      <a:pt x="1879" y="68"/>
                      <a:pt x="1862" y="74"/>
                    </a:cubicBezTo>
                    <a:cubicBezTo>
                      <a:pt x="1828" y="79"/>
                      <a:pt x="1828" y="79"/>
                      <a:pt x="1828" y="79"/>
                    </a:cubicBezTo>
                    <a:lnTo>
                      <a:pt x="1822" y="7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72" name="Freeform: Shape 127"/>
              <p:cNvSpPr/>
              <p:nvPr/>
            </p:nvSpPr>
            <p:spPr bwMode="auto">
              <a:xfrm>
                <a:off x="12999499" y="7102069"/>
                <a:ext cx="1227548" cy="528958"/>
              </a:xfrm>
              <a:custGeom>
                <a:gdLst>
                  <a:gd name="T0" fmla="*/ 1885 w 1926"/>
                  <a:gd name="T1" fmla="*/ 834 h 835"/>
                  <a:gd name="T2" fmla="*/ 1840 w 1926"/>
                  <a:gd name="T3" fmla="*/ 811 h 835"/>
                  <a:gd name="T4" fmla="*/ 1874 w 1926"/>
                  <a:gd name="T5" fmla="*/ 748 h 835"/>
                  <a:gd name="T6" fmla="*/ 1920 w 1926"/>
                  <a:gd name="T7" fmla="*/ 817 h 835"/>
                  <a:gd name="T8" fmla="*/ 1737 w 1926"/>
                  <a:gd name="T9" fmla="*/ 737 h 835"/>
                  <a:gd name="T10" fmla="*/ 1714 w 1926"/>
                  <a:gd name="T11" fmla="*/ 737 h 835"/>
                  <a:gd name="T12" fmla="*/ 1674 w 1926"/>
                  <a:gd name="T13" fmla="*/ 669 h 835"/>
                  <a:gd name="T14" fmla="*/ 1754 w 1926"/>
                  <a:gd name="T15" fmla="*/ 674 h 835"/>
                  <a:gd name="T16" fmla="*/ 1737 w 1926"/>
                  <a:gd name="T17" fmla="*/ 737 h 835"/>
                  <a:gd name="T18" fmla="*/ 1577 w 1926"/>
                  <a:gd name="T19" fmla="*/ 651 h 835"/>
                  <a:gd name="T20" fmla="*/ 1531 w 1926"/>
                  <a:gd name="T21" fmla="*/ 629 h 835"/>
                  <a:gd name="T22" fmla="*/ 1565 w 1926"/>
                  <a:gd name="T23" fmla="*/ 566 h 835"/>
                  <a:gd name="T24" fmla="*/ 1611 w 1926"/>
                  <a:gd name="T25" fmla="*/ 634 h 835"/>
                  <a:gd name="T26" fmla="*/ 1423 w 1926"/>
                  <a:gd name="T27" fmla="*/ 566 h 835"/>
                  <a:gd name="T28" fmla="*/ 1406 w 1926"/>
                  <a:gd name="T29" fmla="*/ 566 h 835"/>
                  <a:gd name="T30" fmla="*/ 1354 w 1926"/>
                  <a:gd name="T31" fmla="*/ 503 h 835"/>
                  <a:gd name="T32" fmla="*/ 1434 w 1926"/>
                  <a:gd name="T33" fmla="*/ 503 h 835"/>
                  <a:gd name="T34" fmla="*/ 1423 w 1926"/>
                  <a:gd name="T35" fmla="*/ 566 h 835"/>
                  <a:gd name="T36" fmla="*/ 1257 w 1926"/>
                  <a:gd name="T37" fmla="*/ 491 h 835"/>
                  <a:gd name="T38" fmla="*/ 1211 w 1926"/>
                  <a:gd name="T39" fmla="*/ 469 h 835"/>
                  <a:gd name="T40" fmla="*/ 1240 w 1926"/>
                  <a:gd name="T41" fmla="*/ 406 h 835"/>
                  <a:gd name="T42" fmla="*/ 1291 w 1926"/>
                  <a:gd name="T43" fmla="*/ 469 h 835"/>
                  <a:gd name="T44" fmla="*/ 1097 w 1926"/>
                  <a:gd name="T45" fmla="*/ 417 h 835"/>
                  <a:gd name="T46" fmla="*/ 1080 w 1926"/>
                  <a:gd name="T47" fmla="*/ 411 h 835"/>
                  <a:gd name="T48" fmla="*/ 1028 w 1926"/>
                  <a:gd name="T49" fmla="*/ 354 h 835"/>
                  <a:gd name="T50" fmla="*/ 1108 w 1926"/>
                  <a:gd name="T51" fmla="*/ 349 h 835"/>
                  <a:gd name="T52" fmla="*/ 1097 w 1926"/>
                  <a:gd name="T53" fmla="*/ 417 h 835"/>
                  <a:gd name="T54" fmla="*/ 931 w 1926"/>
                  <a:gd name="T55" fmla="*/ 349 h 835"/>
                  <a:gd name="T56" fmla="*/ 886 w 1926"/>
                  <a:gd name="T57" fmla="*/ 331 h 835"/>
                  <a:gd name="T58" fmla="*/ 908 w 1926"/>
                  <a:gd name="T59" fmla="*/ 263 h 835"/>
                  <a:gd name="T60" fmla="*/ 965 w 1926"/>
                  <a:gd name="T61" fmla="*/ 326 h 835"/>
                  <a:gd name="T62" fmla="*/ 766 w 1926"/>
                  <a:gd name="T63" fmla="*/ 286 h 835"/>
                  <a:gd name="T64" fmla="*/ 748 w 1926"/>
                  <a:gd name="T65" fmla="*/ 280 h 835"/>
                  <a:gd name="T66" fmla="*/ 697 w 1926"/>
                  <a:gd name="T67" fmla="*/ 223 h 835"/>
                  <a:gd name="T68" fmla="*/ 777 w 1926"/>
                  <a:gd name="T69" fmla="*/ 217 h 835"/>
                  <a:gd name="T70" fmla="*/ 766 w 1926"/>
                  <a:gd name="T71" fmla="*/ 286 h 835"/>
                  <a:gd name="T72" fmla="*/ 594 w 1926"/>
                  <a:gd name="T73" fmla="*/ 229 h 835"/>
                  <a:gd name="T74" fmla="*/ 548 w 1926"/>
                  <a:gd name="T75" fmla="*/ 212 h 835"/>
                  <a:gd name="T76" fmla="*/ 571 w 1926"/>
                  <a:gd name="T77" fmla="*/ 143 h 835"/>
                  <a:gd name="T78" fmla="*/ 629 w 1926"/>
                  <a:gd name="T79" fmla="*/ 200 h 835"/>
                  <a:gd name="T80" fmla="*/ 423 w 1926"/>
                  <a:gd name="T81" fmla="*/ 171 h 835"/>
                  <a:gd name="T82" fmla="*/ 411 w 1926"/>
                  <a:gd name="T83" fmla="*/ 171 h 835"/>
                  <a:gd name="T84" fmla="*/ 354 w 1926"/>
                  <a:gd name="T85" fmla="*/ 120 h 835"/>
                  <a:gd name="T86" fmla="*/ 434 w 1926"/>
                  <a:gd name="T87" fmla="*/ 103 h 835"/>
                  <a:gd name="T88" fmla="*/ 423 w 1926"/>
                  <a:gd name="T89" fmla="*/ 171 h 835"/>
                  <a:gd name="T90" fmla="*/ 251 w 1926"/>
                  <a:gd name="T91" fmla="*/ 126 h 835"/>
                  <a:gd name="T92" fmla="*/ 206 w 1926"/>
                  <a:gd name="T93" fmla="*/ 114 h 835"/>
                  <a:gd name="T94" fmla="*/ 223 w 1926"/>
                  <a:gd name="T95" fmla="*/ 46 h 835"/>
                  <a:gd name="T96" fmla="*/ 286 w 1926"/>
                  <a:gd name="T97" fmla="*/ 97 h 835"/>
                  <a:gd name="T98" fmla="*/ 74 w 1926"/>
                  <a:gd name="T99" fmla="*/ 86 h 835"/>
                  <a:gd name="T100" fmla="*/ 69 w 1926"/>
                  <a:gd name="T101" fmla="*/ 86 h 835"/>
                  <a:gd name="T102" fmla="*/ 6 w 1926"/>
                  <a:gd name="T103" fmla="*/ 34 h 835"/>
                  <a:gd name="T104" fmla="*/ 86 w 1926"/>
                  <a:gd name="T105" fmla="*/ 12 h 835"/>
                  <a:gd name="T106" fmla="*/ 74 w 1926"/>
                  <a:gd name="T107" fmla="*/ 86 h 8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6" h="835">
                    <a:moveTo>
                      <a:pt x="1885" y="834"/>
                    </a:moveTo>
                    <a:lnTo>
                      <a:pt x="1885" y="834"/>
                    </a:lnTo>
                    <a:cubicBezTo>
                      <a:pt x="1880" y="834"/>
                      <a:pt x="1874" y="834"/>
                      <a:pt x="1868" y="829"/>
                    </a:cubicBezTo>
                    <a:cubicBezTo>
                      <a:pt x="1840" y="811"/>
                      <a:pt x="1840" y="811"/>
                      <a:pt x="1840" y="811"/>
                    </a:cubicBezTo>
                    <a:cubicBezTo>
                      <a:pt x="1823" y="800"/>
                      <a:pt x="1817" y="777"/>
                      <a:pt x="1828" y="760"/>
                    </a:cubicBezTo>
                    <a:cubicBezTo>
                      <a:pt x="1840" y="743"/>
                      <a:pt x="1857" y="737"/>
                      <a:pt x="1874" y="748"/>
                    </a:cubicBezTo>
                    <a:cubicBezTo>
                      <a:pt x="1908" y="766"/>
                      <a:pt x="1908" y="766"/>
                      <a:pt x="1908" y="766"/>
                    </a:cubicBezTo>
                    <a:cubicBezTo>
                      <a:pt x="1925" y="777"/>
                      <a:pt x="1925" y="800"/>
                      <a:pt x="1920" y="817"/>
                    </a:cubicBezTo>
                    <a:cubicBezTo>
                      <a:pt x="1908" y="829"/>
                      <a:pt x="1897" y="834"/>
                      <a:pt x="1885" y="834"/>
                    </a:cubicBezTo>
                    <a:close/>
                    <a:moveTo>
                      <a:pt x="1737" y="737"/>
                    </a:moveTo>
                    <a:lnTo>
                      <a:pt x="1737" y="737"/>
                    </a:lnTo>
                    <a:cubicBezTo>
                      <a:pt x="1731" y="737"/>
                      <a:pt x="1720" y="737"/>
                      <a:pt x="1714" y="737"/>
                    </a:cubicBezTo>
                    <a:cubicBezTo>
                      <a:pt x="1685" y="714"/>
                      <a:pt x="1685" y="714"/>
                      <a:pt x="1685" y="714"/>
                    </a:cubicBezTo>
                    <a:cubicBezTo>
                      <a:pt x="1668" y="708"/>
                      <a:pt x="1663" y="686"/>
                      <a:pt x="1674" y="669"/>
                    </a:cubicBezTo>
                    <a:cubicBezTo>
                      <a:pt x="1685" y="651"/>
                      <a:pt x="1703" y="646"/>
                      <a:pt x="1720" y="657"/>
                    </a:cubicBezTo>
                    <a:cubicBezTo>
                      <a:pt x="1754" y="674"/>
                      <a:pt x="1754" y="674"/>
                      <a:pt x="1754" y="674"/>
                    </a:cubicBezTo>
                    <a:cubicBezTo>
                      <a:pt x="1771" y="686"/>
                      <a:pt x="1777" y="703"/>
                      <a:pt x="1765" y="720"/>
                    </a:cubicBezTo>
                    <a:cubicBezTo>
                      <a:pt x="1760" y="731"/>
                      <a:pt x="1748" y="737"/>
                      <a:pt x="1737" y="737"/>
                    </a:cubicBezTo>
                    <a:close/>
                    <a:moveTo>
                      <a:pt x="1577" y="651"/>
                    </a:moveTo>
                    <a:lnTo>
                      <a:pt x="1577" y="651"/>
                    </a:lnTo>
                    <a:cubicBezTo>
                      <a:pt x="1571" y="651"/>
                      <a:pt x="1565" y="651"/>
                      <a:pt x="1560" y="646"/>
                    </a:cubicBezTo>
                    <a:cubicBezTo>
                      <a:pt x="1531" y="629"/>
                      <a:pt x="1531" y="629"/>
                      <a:pt x="1531" y="629"/>
                    </a:cubicBezTo>
                    <a:cubicBezTo>
                      <a:pt x="1514" y="623"/>
                      <a:pt x="1508" y="600"/>
                      <a:pt x="1514" y="583"/>
                    </a:cubicBezTo>
                    <a:cubicBezTo>
                      <a:pt x="1525" y="566"/>
                      <a:pt x="1548" y="560"/>
                      <a:pt x="1565" y="566"/>
                    </a:cubicBezTo>
                    <a:cubicBezTo>
                      <a:pt x="1594" y="583"/>
                      <a:pt x="1594" y="583"/>
                      <a:pt x="1594" y="583"/>
                    </a:cubicBezTo>
                    <a:cubicBezTo>
                      <a:pt x="1611" y="594"/>
                      <a:pt x="1617" y="617"/>
                      <a:pt x="1611" y="634"/>
                    </a:cubicBezTo>
                    <a:cubicBezTo>
                      <a:pt x="1605" y="646"/>
                      <a:pt x="1594" y="651"/>
                      <a:pt x="1577" y="651"/>
                    </a:cubicBezTo>
                    <a:close/>
                    <a:moveTo>
                      <a:pt x="1423" y="566"/>
                    </a:moveTo>
                    <a:lnTo>
                      <a:pt x="1423" y="566"/>
                    </a:lnTo>
                    <a:cubicBezTo>
                      <a:pt x="1417" y="566"/>
                      <a:pt x="1411" y="566"/>
                      <a:pt x="1406" y="566"/>
                    </a:cubicBezTo>
                    <a:cubicBezTo>
                      <a:pt x="1371" y="548"/>
                      <a:pt x="1371" y="548"/>
                      <a:pt x="1371" y="548"/>
                    </a:cubicBezTo>
                    <a:cubicBezTo>
                      <a:pt x="1354" y="537"/>
                      <a:pt x="1348" y="520"/>
                      <a:pt x="1354" y="503"/>
                    </a:cubicBezTo>
                    <a:cubicBezTo>
                      <a:pt x="1365" y="480"/>
                      <a:pt x="1388" y="474"/>
                      <a:pt x="1406" y="486"/>
                    </a:cubicBezTo>
                    <a:cubicBezTo>
                      <a:pt x="1434" y="503"/>
                      <a:pt x="1434" y="503"/>
                      <a:pt x="1434" y="503"/>
                    </a:cubicBezTo>
                    <a:cubicBezTo>
                      <a:pt x="1451" y="509"/>
                      <a:pt x="1463" y="531"/>
                      <a:pt x="1451" y="548"/>
                    </a:cubicBezTo>
                    <a:cubicBezTo>
                      <a:pt x="1445" y="560"/>
                      <a:pt x="1434" y="566"/>
                      <a:pt x="1423" y="566"/>
                    </a:cubicBezTo>
                    <a:close/>
                    <a:moveTo>
                      <a:pt x="1257" y="491"/>
                    </a:moveTo>
                    <a:lnTo>
                      <a:pt x="1257" y="491"/>
                    </a:lnTo>
                    <a:cubicBezTo>
                      <a:pt x="1257" y="491"/>
                      <a:pt x="1251" y="486"/>
                      <a:pt x="1246" y="486"/>
                    </a:cubicBezTo>
                    <a:cubicBezTo>
                      <a:pt x="1211" y="469"/>
                      <a:pt x="1211" y="469"/>
                      <a:pt x="1211" y="469"/>
                    </a:cubicBezTo>
                    <a:cubicBezTo>
                      <a:pt x="1194" y="463"/>
                      <a:pt x="1188" y="440"/>
                      <a:pt x="1194" y="423"/>
                    </a:cubicBezTo>
                    <a:cubicBezTo>
                      <a:pt x="1206" y="406"/>
                      <a:pt x="1223" y="400"/>
                      <a:pt x="1240" y="406"/>
                    </a:cubicBezTo>
                    <a:cubicBezTo>
                      <a:pt x="1274" y="423"/>
                      <a:pt x="1274" y="423"/>
                      <a:pt x="1274" y="423"/>
                    </a:cubicBezTo>
                    <a:cubicBezTo>
                      <a:pt x="1291" y="429"/>
                      <a:pt x="1303" y="451"/>
                      <a:pt x="1291" y="469"/>
                    </a:cubicBezTo>
                    <a:cubicBezTo>
                      <a:pt x="1285" y="480"/>
                      <a:pt x="1274" y="491"/>
                      <a:pt x="1257" y="491"/>
                    </a:cubicBezTo>
                    <a:close/>
                    <a:moveTo>
                      <a:pt x="1097" y="417"/>
                    </a:moveTo>
                    <a:lnTo>
                      <a:pt x="1097" y="417"/>
                    </a:lnTo>
                    <a:cubicBezTo>
                      <a:pt x="1091" y="417"/>
                      <a:pt x="1086" y="417"/>
                      <a:pt x="1080" y="411"/>
                    </a:cubicBezTo>
                    <a:cubicBezTo>
                      <a:pt x="1051" y="400"/>
                      <a:pt x="1051" y="400"/>
                      <a:pt x="1051" y="400"/>
                    </a:cubicBezTo>
                    <a:cubicBezTo>
                      <a:pt x="1034" y="388"/>
                      <a:pt x="1023" y="371"/>
                      <a:pt x="1028" y="354"/>
                    </a:cubicBezTo>
                    <a:cubicBezTo>
                      <a:pt x="1040" y="331"/>
                      <a:pt x="1057" y="326"/>
                      <a:pt x="1080" y="331"/>
                    </a:cubicBezTo>
                    <a:cubicBezTo>
                      <a:pt x="1108" y="349"/>
                      <a:pt x="1108" y="349"/>
                      <a:pt x="1108" y="349"/>
                    </a:cubicBezTo>
                    <a:cubicBezTo>
                      <a:pt x="1125" y="354"/>
                      <a:pt x="1137" y="377"/>
                      <a:pt x="1131" y="394"/>
                    </a:cubicBezTo>
                    <a:cubicBezTo>
                      <a:pt x="1125" y="406"/>
                      <a:pt x="1108" y="417"/>
                      <a:pt x="1097" y="417"/>
                    </a:cubicBezTo>
                    <a:close/>
                    <a:moveTo>
                      <a:pt x="931" y="349"/>
                    </a:moveTo>
                    <a:lnTo>
                      <a:pt x="931" y="349"/>
                    </a:lnTo>
                    <a:cubicBezTo>
                      <a:pt x="926" y="349"/>
                      <a:pt x="920" y="349"/>
                      <a:pt x="920" y="343"/>
                    </a:cubicBezTo>
                    <a:cubicBezTo>
                      <a:pt x="886" y="331"/>
                      <a:pt x="886" y="331"/>
                      <a:pt x="886" y="331"/>
                    </a:cubicBezTo>
                    <a:cubicBezTo>
                      <a:pt x="868" y="326"/>
                      <a:pt x="857" y="303"/>
                      <a:pt x="863" y="286"/>
                    </a:cubicBezTo>
                    <a:cubicBezTo>
                      <a:pt x="874" y="269"/>
                      <a:pt x="891" y="257"/>
                      <a:pt x="908" y="263"/>
                    </a:cubicBezTo>
                    <a:cubicBezTo>
                      <a:pt x="943" y="280"/>
                      <a:pt x="943" y="280"/>
                      <a:pt x="943" y="280"/>
                    </a:cubicBezTo>
                    <a:cubicBezTo>
                      <a:pt x="960" y="286"/>
                      <a:pt x="971" y="309"/>
                      <a:pt x="965" y="326"/>
                    </a:cubicBezTo>
                    <a:cubicBezTo>
                      <a:pt x="960" y="337"/>
                      <a:pt x="943" y="349"/>
                      <a:pt x="931" y="349"/>
                    </a:cubicBezTo>
                    <a:close/>
                    <a:moveTo>
                      <a:pt x="766" y="286"/>
                    </a:moveTo>
                    <a:lnTo>
                      <a:pt x="766" y="286"/>
                    </a:lnTo>
                    <a:cubicBezTo>
                      <a:pt x="760" y="286"/>
                      <a:pt x="754" y="286"/>
                      <a:pt x="748" y="280"/>
                    </a:cubicBezTo>
                    <a:cubicBezTo>
                      <a:pt x="720" y="269"/>
                      <a:pt x="720" y="269"/>
                      <a:pt x="720" y="269"/>
                    </a:cubicBezTo>
                    <a:cubicBezTo>
                      <a:pt x="697" y="263"/>
                      <a:pt x="691" y="246"/>
                      <a:pt x="697" y="223"/>
                    </a:cubicBezTo>
                    <a:cubicBezTo>
                      <a:pt x="703" y="206"/>
                      <a:pt x="720" y="194"/>
                      <a:pt x="743" y="200"/>
                    </a:cubicBezTo>
                    <a:cubicBezTo>
                      <a:pt x="777" y="217"/>
                      <a:pt x="777" y="217"/>
                      <a:pt x="777" y="217"/>
                    </a:cubicBezTo>
                    <a:cubicBezTo>
                      <a:pt x="794" y="223"/>
                      <a:pt x="806" y="240"/>
                      <a:pt x="794" y="263"/>
                    </a:cubicBezTo>
                    <a:cubicBezTo>
                      <a:pt x="794" y="274"/>
                      <a:pt x="777" y="286"/>
                      <a:pt x="766" y="286"/>
                    </a:cubicBezTo>
                    <a:close/>
                    <a:moveTo>
                      <a:pt x="594" y="229"/>
                    </a:moveTo>
                    <a:lnTo>
                      <a:pt x="594" y="229"/>
                    </a:lnTo>
                    <a:cubicBezTo>
                      <a:pt x="589" y="229"/>
                      <a:pt x="589" y="223"/>
                      <a:pt x="583" y="223"/>
                    </a:cubicBezTo>
                    <a:cubicBezTo>
                      <a:pt x="548" y="212"/>
                      <a:pt x="548" y="212"/>
                      <a:pt x="548" y="212"/>
                    </a:cubicBezTo>
                    <a:cubicBezTo>
                      <a:pt x="531" y="206"/>
                      <a:pt x="520" y="189"/>
                      <a:pt x="526" y="166"/>
                    </a:cubicBezTo>
                    <a:cubicBezTo>
                      <a:pt x="531" y="149"/>
                      <a:pt x="554" y="137"/>
                      <a:pt x="571" y="143"/>
                    </a:cubicBezTo>
                    <a:cubicBezTo>
                      <a:pt x="606" y="154"/>
                      <a:pt x="606" y="154"/>
                      <a:pt x="606" y="154"/>
                    </a:cubicBezTo>
                    <a:cubicBezTo>
                      <a:pt x="623" y="160"/>
                      <a:pt x="634" y="183"/>
                      <a:pt x="629" y="200"/>
                    </a:cubicBezTo>
                    <a:cubicBezTo>
                      <a:pt x="623" y="217"/>
                      <a:pt x="611" y="229"/>
                      <a:pt x="594" y="229"/>
                    </a:cubicBezTo>
                    <a:close/>
                    <a:moveTo>
                      <a:pt x="423" y="171"/>
                    </a:moveTo>
                    <a:lnTo>
                      <a:pt x="423" y="171"/>
                    </a:lnTo>
                    <a:cubicBezTo>
                      <a:pt x="417" y="171"/>
                      <a:pt x="417" y="171"/>
                      <a:pt x="411" y="171"/>
                    </a:cubicBezTo>
                    <a:cubicBezTo>
                      <a:pt x="377" y="160"/>
                      <a:pt x="377" y="160"/>
                      <a:pt x="377" y="160"/>
                    </a:cubicBezTo>
                    <a:cubicBezTo>
                      <a:pt x="360" y="154"/>
                      <a:pt x="348" y="137"/>
                      <a:pt x="354" y="120"/>
                    </a:cubicBezTo>
                    <a:cubicBezTo>
                      <a:pt x="360" y="97"/>
                      <a:pt x="377" y="86"/>
                      <a:pt x="400" y="91"/>
                    </a:cubicBezTo>
                    <a:cubicBezTo>
                      <a:pt x="434" y="103"/>
                      <a:pt x="434" y="103"/>
                      <a:pt x="434" y="103"/>
                    </a:cubicBezTo>
                    <a:cubicBezTo>
                      <a:pt x="451" y="109"/>
                      <a:pt x="463" y="131"/>
                      <a:pt x="457" y="149"/>
                    </a:cubicBezTo>
                    <a:cubicBezTo>
                      <a:pt x="451" y="166"/>
                      <a:pt x="440" y="171"/>
                      <a:pt x="423" y="171"/>
                    </a:cubicBezTo>
                    <a:close/>
                    <a:moveTo>
                      <a:pt x="251" y="126"/>
                    </a:moveTo>
                    <a:lnTo>
                      <a:pt x="251" y="126"/>
                    </a:lnTo>
                    <a:cubicBezTo>
                      <a:pt x="246" y="126"/>
                      <a:pt x="246" y="126"/>
                      <a:pt x="240" y="126"/>
                    </a:cubicBezTo>
                    <a:cubicBezTo>
                      <a:pt x="206" y="114"/>
                      <a:pt x="206" y="114"/>
                      <a:pt x="206" y="114"/>
                    </a:cubicBezTo>
                    <a:cubicBezTo>
                      <a:pt x="189" y="109"/>
                      <a:pt x="177" y="91"/>
                      <a:pt x="183" y="74"/>
                    </a:cubicBezTo>
                    <a:cubicBezTo>
                      <a:pt x="183" y="52"/>
                      <a:pt x="206" y="40"/>
                      <a:pt x="223" y="46"/>
                    </a:cubicBezTo>
                    <a:cubicBezTo>
                      <a:pt x="257" y="57"/>
                      <a:pt x="257" y="57"/>
                      <a:pt x="257" y="57"/>
                    </a:cubicBezTo>
                    <a:cubicBezTo>
                      <a:pt x="280" y="63"/>
                      <a:pt x="291" y="80"/>
                      <a:pt x="286" y="97"/>
                    </a:cubicBezTo>
                    <a:cubicBezTo>
                      <a:pt x="280" y="114"/>
                      <a:pt x="263" y="126"/>
                      <a:pt x="251" y="126"/>
                    </a:cubicBezTo>
                    <a:close/>
                    <a:moveTo>
                      <a:pt x="74" y="86"/>
                    </a:moveTo>
                    <a:lnTo>
                      <a:pt x="74" y="86"/>
                    </a:lnTo>
                    <a:lnTo>
                      <a:pt x="69" y="86"/>
                    </a:lnTo>
                    <a:cubicBezTo>
                      <a:pt x="34" y="74"/>
                      <a:pt x="34" y="74"/>
                      <a:pt x="34" y="74"/>
                    </a:cubicBezTo>
                    <a:cubicBezTo>
                      <a:pt x="12" y="69"/>
                      <a:pt x="0" y="52"/>
                      <a:pt x="6" y="34"/>
                    </a:cubicBezTo>
                    <a:cubicBezTo>
                      <a:pt x="12" y="12"/>
                      <a:pt x="29" y="0"/>
                      <a:pt x="46" y="6"/>
                    </a:cubicBezTo>
                    <a:cubicBezTo>
                      <a:pt x="86" y="12"/>
                      <a:pt x="86" y="12"/>
                      <a:pt x="86" y="12"/>
                    </a:cubicBezTo>
                    <a:cubicBezTo>
                      <a:pt x="103" y="17"/>
                      <a:pt x="114" y="34"/>
                      <a:pt x="109" y="57"/>
                    </a:cubicBezTo>
                    <a:cubicBezTo>
                      <a:pt x="109" y="74"/>
                      <a:pt x="91" y="86"/>
                      <a:pt x="74" y="86"/>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73" name="Freeform: Shape 128"/>
              <p:cNvSpPr/>
              <p:nvPr/>
            </p:nvSpPr>
            <p:spPr bwMode="auto">
              <a:xfrm>
                <a:off x="15305374" y="8697384"/>
                <a:ext cx="551833" cy="1240800"/>
              </a:xfrm>
              <a:custGeom>
                <a:gdLst>
                  <a:gd name="T0" fmla="*/ 828 w 869"/>
                  <a:gd name="T1" fmla="*/ 1948 h 1949"/>
                  <a:gd name="T2" fmla="*/ 782 w 869"/>
                  <a:gd name="T3" fmla="*/ 1886 h 1949"/>
                  <a:gd name="T4" fmla="*/ 857 w 869"/>
                  <a:gd name="T5" fmla="*/ 1869 h 1949"/>
                  <a:gd name="T6" fmla="*/ 834 w 869"/>
                  <a:gd name="T7" fmla="*/ 1948 h 1949"/>
                  <a:gd name="T8" fmla="*/ 782 w 869"/>
                  <a:gd name="T9" fmla="*/ 1771 h 1949"/>
                  <a:gd name="T10" fmla="*/ 748 w 869"/>
                  <a:gd name="T11" fmla="*/ 1743 h 1949"/>
                  <a:gd name="T12" fmla="*/ 765 w 869"/>
                  <a:gd name="T13" fmla="*/ 1669 h 1949"/>
                  <a:gd name="T14" fmla="*/ 817 w 869"/>
                  <a:gd name="T15" fmla="*/ 1726 h 1949"/>
                  <a:gd name="T16" fmla="*/ 782 w 869"/>
                  <a:gd name="T17" fmla="*/ 1771 h 1949"/>
                  <a:gd name="T18" fmla="*/ 737 w 869"/>
                  <a:gd name="T19" fmla="*/ 1594 h 1949"/>
                  <a:gd name="T20" fmla="*/ 691 w 869"/>
                  <a:gd name="T21" fmla="*/ 1537 h 1949"/>
                  <a:gd name="T22" fmla="*/ 759 w 869"/>
                  <a:gd name="T23" fmla="*/ 1514 h 1949"/>
                  <a:gd name="T24" fmla="*/ 748 w 869"/>
                  <a:gd name="T25" fmla="*/ 1594 h 1949"/>
                  <a:gd name="T26" fmla="*/ 685 w 869"/>
                  <a:gd name="T27" fmla="*/ 1423 h 1949"/>
                  <a:gd name="T28" fmla="*/ 651 w 869"/>
                  <a:gd name="T29" fmla="*/ 1394 h 1949"/>
                  <a:gd name="T30" fmla="*/ 662 w 869"/>
                  <a:gd name="T31" fmla="*/ 1320 h 1949"/>
                  <a:gd name="T32" fmla="*/ 720 w 869"/>
                  <a:gd name="T33" fmla="*/ 1377 h 1949"/>
                  <a:gd name="T34" fmla="*/ 685 w 869"/>
                  <a:gd name="T35" fmla="*/ 1423 h 1949"/>
                  <a:gd name="T36" fmla="*/ 622 w 869"/>
                  <a:gd name="T37" fmla="*/ 1252 h 1949"/>
                  <a:gd name="T38" fmla="*/ 577 w 869"/>
                  <a:gd name="T39" fmla="*/ 1194 h 1949"/>
                  <a:gd name="T40" fmla="*/ 645 w 869"/>
                  <a:gd name="T41" fmla="*/ 1166 h 1949"/>
                  <a:gd name="T42" fmla="*/ 634 w 869"/>
                  <a:gd name="T43" fmla="*/ 1246 h 1949"/>
                  <a:gd name="T44" fmla="*/ 560 w 869"/>
                  <a:gd name="T45" fmla="*/ 1080 h 1949"/>
                  <a:gd name="T46" fmla="*/ 525 w 869"/>
                  <a:gd name="T47" fmla="*/ 1057 h 1949"/>
                  <a:gd name="T48" fmla="*/ 531 w 869"/>
                  <a:gd name="T49" fmla="*/ 977 h 1949"/>
                  <a:gd name="T50" fmla="*/ 594 w 869"/>
                  <a:gd name="T51" fmla="*/ 1029 h 1949"/>
                  <a:gd name="T52" fmla="*/ 560 w 869"/>
                  <a:gd name="T53" fmla="*/ 1080 h 1949"/>
                  <a:gd name="T54" fmla="*/ 491 w 869"/>
                  <a:gd name="T55" fmla="*/ 909 h 1949"/>
                  <a:gd name="T56" fmla="*/ 445 w 869"/>
                  <a:gd name="T57" fmla="*/ 857 h 1949"/>
                  <a:gd name="T58" fmla="*/ 508 w 869"/>
                  <a:gd name="T59" fmla="*/ 829 h 1949"/>
                  <a:gd name="T60" fmla="*/ 502 w 869"/>
                  <a:gd name="T61" fmla="*/ 909 h 1949"/>
                  <a:gd name="T62" fmla="*/ 417 w 869"/>
                  <a:gd name="T63" fmla="*/ 743 h 1949"/>
                  <a:gd name="T64" fmla="*/ 382 w 869"/>
                  <a:gd name="T65" fmla="*/ 726 h 1949"/>
                  <a:gd name="T66" fmla="*/ 382 w 869"/>
                  <a:gd name="T67" fmla="*/ 646 h 1949"/>
                  <a:gd name="T68" fmla="*/ 445 w 869"/>
                  <a:gd name="T69" fmla="*/ 692 h 1949"/>
                  <a:gd name="T70" fmla="*/ 417 w 869"/>
                  <a:gd name="T71" fmla="*/ 743 h 1949"/>
                  <a:gd name="T72" fmla="*/ 337 w 869"/>
                  <a:gd name="T73" fmla="*/ 583 h 1949"/>
                  <a:gd name="T74" fmla="*/ 285 w 869"/>
                  <a:gd name="T75" fmla="*/ 532 h 1949"/>
                  <a:gd name="T76" fmla="*/ 348 w 869"/>
                  <a:gd name="T77" fmla="*/ 497 h 1949"/>
                  <a:gd name="T78" fmla="*/ 348 w 869"/>
                  <a:gd name="T79" fmla="*/ 577 h 1949"/>
                  <a:gd name="T80" fmla="*/ 251 w 869"/>
                  <a:gd name="T81" fmla="*/ 423 h 1949"/>
                  <a:gd name="T82" fmla="*/ 217 w 869"/>
                  <a:gd name="T83" fmla="*/ 400 h 1949"/>
                  <a:gd name="T84" fmla="*/ 211 w 869"/>
                  <a:gd name="T85" fmla="*/ 320 h 1949"/>
                  <a:gd name="T86" fmla="*/ 280 w 869"/>
                  <a:gd name="T87" fmla="*/ 366 h 1949"/>
                  <a:gd name="T88" fmla="*/ 251 w 869"/>
                  <a:gd name="T89" fmla="*/ 423 h 1949"/>
                  <a:gd name="T90" fmla="*/ 160 w 869"/>
                  <a:gd name="T91" fmla="*/ 263 h 1949"/>
                  <a:gd name="T92" fmla="*/ 108 w 869"/>
                  <a:gd name="T93" fmla="*/ 217 h 1949"/>
                  <a:gd name="T94" fmla="*/ 171 w 869"/>
                  <a:gd name="T95" fmla="*/ 178 h 1949"/>
                  <a:gd name="T96" fmla="*/ 177 w 869"/>
                  <a:gd name="T97" fmla="*/ 257 h 1949"/>
                  <a:gd name="T98" fmla="*/ 63 w 869"/>
                  <a:gd name="T99" fmla="*/ 109 h 1949"/>
                  <a:gd name="T100" fmla="*/ 34 w 869"/>
                  <a:gd name="T101" fmla="*/ 92 h 1949"/>
                  <a:gd name="T102" fmla="*/ 22 w 869"/>
                  <a:gd name="T103" fmla="*/ 12 h 1949"/>
                  <a:gd name="T104" fmla="*/ 91 w 869"/>
                  <a:gd name="T105" fmla="*/ 52 h 1949"/>
                  <a:gd name="T106" fmla="*/ 63 w 869"/>
                  <a:gd name="T107" fmla="*/ 109 h 19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1949">
                    <a:moveTo>
                      <a:pt x="828" y="1948"/>
                    </a:moveTo>
                    <a:lnTo>
                      <a:pt x="828" y="1948"/>
                    </a:lnTo>
                    <a:cubicBezTo>
                      <a:pt x="811" y="1948"/>
                      <a:pt x="794" y="1937"/>
                      <a:pt x="794" y="1920"/>
                    </a:cubicBezTo>
                    <a:cubicBezTo>
                      <a:pt x="782" y="1886"/>
                      <a:pt x="782" y="1886"/>
                      <a:pt x="782" y="1886"/>
                    </a:cubicBezTo>
                    <a:cubicBezTo>
                      <a:pt x="782" y="1869"/>
                      <a:pt x="794" y="1846"/>
                      <a:pt x="811" y="1840"/>
                    </a:cubicBezTo>
                    <a:cubicBezTo>
                      <a:pt x="828" y="1840"/>
                      <a:pt x="851" y="1851"/>
                      <a:pt x="857" y="1869"/>
                    </a:cubicBezTo>
                    <a:cubicBezTo>
                      <a:pt x="862" y="1903"/>
                      <a:pt x="862" y="1903"/>
                      <a:pt x="862" y="1903"/>
                    </a:cubicBezTo>
                    <a:cubicBezTo>
                      <a:pt x="868" y="1926"/>
                      <a:pt x="857" y="1943"/>
                      <a:pt x="834" y="1948"/>
                    </a:cubicBezTo>
                    <a:lnTo>
                      <a:pt x="828" y="1948"/>
                    </a:lnTo>
                    <a:close/>
                    <a:moveTo>
                      <a:pt x="782" y="1771"/>
                    </a:moveTo>
                    <a:lnTo>
                      <a:pt x="782" y="1771"/>
                    </a:lnTo>
                    <a:cubicBezTo>
                      <a:pt x="771" y="1771"/>
                      <a:pt x="754" y="1760"/>
                      <a:pt x="748" y="1743"/>
                    </a:cubicBezTo>
                    <a:cubicBezTo>
                      <a:pt x="742" y="1709"/>
                      <a:pt x="742" y="1709"/>
                      <a:pt x="742" y="1709"/>
                    </a:cubicBezTo>
                    <a:cubicBezTo>
                      <a:pt x="737" y="1691"/>
                      <a:pt x="748" y="1669"/>
                      <a:pt x="765" y="1669"/>
                    </a:cubicBezTo>
                    <a:cubicBezTo>
                      <a:pt x="788" y="1663"/>
                      <a:pt x="805" y="1674"/>
                      <a:pt x="811" y="1691"/>
                    </a:cubicBezTo>
                    <a:cubicBezTo>
                      <a:pt x="817" y="1726"/>
                      <a:pt x="817" y="1726"/>
                      <a:pt x="817" y="1726"/>
                    </a:cubicBezTo>
                    <a:cubicBezTo>
                      <a:pt x="822" y="1743"/>
                      <a:pt x="811" y="1766"/>
                      <a:pt x="794" y="1771"/>
                    </a:cubicBezTo>
                    <a:cubicBezTo>
                      <a:pt x="788" y="1771"/>
                      <a:pt x="788" y="1771"/>
                      <a:pt x="782" y="1771"/>
                    </a:cubicBezTo>
                    <a:close/>
                    <a:moveTo>
                      <a:pt x="737" y="1594"/>
                    </a:moveTo>
                    <a:lnTo>
                      <a:pt x="737" y="1594"/>
                    </a:lnTo>
                    <a:cubicBezTo>
                      <a:pt x="720" y="1594"/>
                      <a:pt x="708" y="1583"/>
                      <a:pt x="702" y="1571"/>
                    </a:cubicBezTo>
                    <a:cubicBezTo>
                      <a:pt x="691" y="1537"/>
                      <a:pt x="691" y="1537"/>
                      <a:pt x="691" y="1537"/>
                    </a:cubicBezTo>
                    <a:cubicBezTo>
                      <a:pt x="685" y="1514"/>
                      <a:pt x="697" y="1497"/>
                      <a:pt x="714" y="1491"/>
                    </a:cubicBezTo>
                    <a:cubicBezTo>
                      <a:pt x="737" y="1486"/>
                      <a:pt x="754" y="1497"/>
                      <a:pt x="759" y="1514"/>
                    </a:cubicBezTo>
                    <a:cubicBezTo>
                      <a:pt x="771" y="1549"/>
                      <a:pt x="771" y="1549"/>
                      <a:pt x="771" y="1549"/>
                    </a:cubicBezTo>
                    <a:cubicBezTo>
                      <a:pt x="777" y="1571"/>
                      <a:pt x="765" y="1588"/>
                      <a:pt x="748" y="1594"/>
                    </a:cubicBezTo>
                    <a:cubicBezTo>
                      <a:pt x="742" y="1594"/>
                      <a:pt x="742" y="1594"/>
                      <a:pt x="737" y="1594"/>
                    </a:cubicBezTo>
                    <a:close/>
                    <a:moveTo>
                      <a:pt x="685" y="1423"/>
                    </a:moveTo>
                    <a:lnTo>
                      <a:pt x="685" y="1423"/>
                    </a:lnTo>
                    <a:cubicBezTo>
                      <a:pt x="668" y="1423"/>
                      <a:pt x="657" y="1411"/>
                      <a:pt x="651" y="1394"/>
                    </a:cubicBezTo>
                    <a:cubicBezTo>
                      <a:pt x="639" y="1360"/>
                      <a:pt x="639" y="1360"/>
                      <a:pt x="639" y="1360"/>
                    </a:cubicBezTo>
                    <a:cubicBezTo>
                      <a:pt x="634" y="1343"/>
                      <a:pt x="639" y="1326"/>
                      <a:pt x="662" y="1320"/>
                    </a:cubicBezTo>
                    <a:cubicBezTo>
                      <a:pt x="679" y="1309"/>
                      <a:pt x="697" y="1320"/>
                      <a:pt x="708" y="1337"/>
                    </a:cubicBezTo>
                    <a:cubicBezTo>
                      <a:pt x="720" y="1377"/>
                      <a:pt x="720" y="1377"/>
                      <a:pt x="720" y="1377"/>
                    </a:cubicBezTo>
                    <a:cubicBezTo>
                      <a:pt x="725" y="1394"/>
                      <a:pt x="714" y="1411"/>
                      <a:pt x="697" y="1417"/>
                    </a:cubicBezTo>
                    <a:cubicBezTo>
                      <a:pt x="691" y="1423"/>
                      <a:pt x="685" y="1423"/>
                      <a:pt x="685" y="1423"/>
                    </a:cubicBezTo>
                    <a:close/>
                    <a:moveTo>
                      <a:pt x="622" y="1252"/>
                    </a:moveTo>
                    <a:lnTo>
                      <a:pt x="622" y="1252"/>
                    </a:lnTo>
                    <a:cubicBezTo>
                      <a:pt x="611" y="1252"/>
                      <a:pt x="594" y="1240"/>
                      <a:pt x="588" y="1223"/>
                    </a:cubicBezTo>
                    <a:cubicBezTo>
                      <a:pt x="577" y="1194"/>
                      <a:pt x="577" y="1194"/>
                      <a:pt x="577" y="1194"/>
                    </a:cubicBezTo>
                    <a:cubicBezTo>
                      <a:pt x="571" y="1171"/>
                      <a:pt x="582" y="1154"/>
                      <a:pt x="599" y="1149"/>
                    </a:cubicBezTo>
                    <a:cubicBezTo>
                      <a:pt x="617" y="1137"/>
                      <a:pt x="639" y="1149"/>
                      <a:pt x="645" y="1166"/>
                    </a:cubicBezTo>
                    <a:cubicBezTo>
                      <a:pt x="657" y="1200"/>
                      <a:pt x="657" y="1200"/>
                      <a:pt x="657" y="1200"/>
                    </a:cubicBezTo>
                    <a:cubicBezTo>
                      <a:pt x="662" y="1217"/>
                      <a:pt x="657" y="1240"/>
                      <a:pt x="634" y="1246"/>
                    </a:cubicBezTo>
                    <a:cubicBezTo>
                      <a:pt x="634" y="1246"/>
                      <a:pt x="628" y="1252"/>
                      <a:pt x="622" y="1252"/>
                    </a:cubicBezTo>
                    <a:close/>
                    <a:moveTo>
                      <a:pt x="560" y="1080"/>
                    </a:moveTo>
                    <a:lnTo>
                      <a:pt x="560" y="1080"/>
                    </a:lnTo>
                    <a:cubicBezTo>
                      <a:pt x="548" y="1080"/>
                      <a:pt x="531" y="1069"/>
                      <a:pt x="525" y="1057"/>
                    </a:cubicBezTo>
                    <a:cubicBezTo>
                      <a:pt x="514" y="1023"/>
                      <a:pt x="514" y="1023"/>
                      <a:pt x="514" y="1023"/>
                    </a:cubicBezTo>
                    <a:cubicBezTo>
                      <a:pt x="508" y="1006"/>
                      <a:pt x="514" y="983"/>
                      <a:pt x="531" y="977"/>
                    </a:cubicBezTo>
                    <a:cubicBezTo>
                      <a:pt x="554" y="971"/>
                      <a:pt x="571" y="977"/>
                      <a:pt x="577" y="994"/>
                    </a:cubicBezTo>
                    <a:cubicBezTo>
                      <a:pt x="594" y="1029"/>
                      <a:pt x="594" y="1029"/>
                      <a:pt x="594" y="1029"/>
                    </a:cubicBezTo>
                    <a:cubicBezTo>
                      <a:pt x="599" y="1046"/>
                      <a:pt x="594" y="1069"/>
                      <a:pt x="571" y="1074"/>
                    </a:cubicBezTo>
                    <a:cubicBezTo>
                      <a:pt x="571" y="1080"/>
                      <a:pt x="565" y="1080"/>
                      <a:pt x="560" y="1080"/>
                    </a:cubicBezTo>
                    <a:close/>
                    <a:moveTo>
                      <a:pt x="491" y="909"/>
                    </a:moveTo>
                    <a:lnTo>
                      <a:pt x="491" y="909"/>
                    </a:lnTo>
                    <a:cubicBezTo>
                      <a:pt x="474" y="909"/>
                      <a:pt x="462" y="903"/>
                      <a:pt x="457" y="892"/>
                    </a:cubicBezTo>
                    <a:cubicBezTo>
                      <a:pt x="445" y="857"/>
                      <a:pt x="445" y="857"/>
                      <a:pt x="445" y="857"/>
                    </a:cubicBezTo>
                    <a:cubicBezTo>
                      <a:pt x="434" y="840"/>
                      <a:pt x="445" y="817"/>
                      <a:pt x="462" y="812"/>
                    </a:cubicBezTo>
                    <a:cubicBezTo>
                      <a:pt x="480" y="800"/>
                      <a:pt x="502" y="812"/>
                      <a:pt x="508" y="829"/>
                    </a:cubicBezTo>
                    <a:cubicBezTo>
                      <a:pt x="520" y="863"/>
                      <a:pt x="520" y="863"/>
                      <a:pt x="520" y="863"/>
                    </a:cubicBezTo>
                    <a:cubicBezTo>
                      <a:pt x="531" y="880"/>
                      <a:pt x="520" y="897"/>
                      <a:pt x="502" y="909"/>
                    </a:cubicBezTo>
                    <a:cubicBezTo>
                      <a:pt x="497" y="909"/>
                      <a:pt x="497" y="909"/>
                      <a:pt x="491" y="909"/>
                    </a:cubicBezTo>
                    <a:close/>
                    <a:moveTo>
                      <a:pt x="417" y="743"/>
                    </a:moveTo>
                    <a:lnTo>
                      <a:pt x="417" y="743"/>
                    </a:lnTo>
                    <a:cubicBezTo>
                      <a:pt x="400" y="743"/>
                      <a:pt x="388" y="737"/>
                      <a:pt x="382" y="726"/>
                    </a:cubicBezTo>
                    <a:cubicBezTo>
                      <a:pt x="365" y="692"/>
                      <a:pt x="365" y="692"/>
                      <a:pt x="365" y="692"/>
                    </a:cubicBezTo>
                    <a:cubicBezTo>
                      <a:pt x="360" y="674"/>
                      <a:pt x="365" y="652"/>
                      <a:pt x="382" y="646"/>
                    </a:cubicBezTo>
                    <a:cubicBezTo>
                      <a:pt x="400" y="635"/>
                      <a:pt x="422" y="646"/>
                      <a:pt x="428" y="663"/>
                    </a:cubicBezTo>
                    <a:cubicBezTo>
                      <a:pt x="445" y="692"/>
                      <a:pt x="445" y="692"/>
                      <a:pt x="445" y="692"/>
                    </a:cubicBezTo>
                    <a:cubicBezTo>
                      <a:pt x="457" y="714"/>
                      <a:pt x="445" y="732"/>
                      <a:pt x="428" y="743"/>
                    </a:cubicBezTo>
                    <a:cubicBezTo>
                      <a:pt x="422" y="743"/>
                      <a:pt x="422" y="743"/>
                      <a:pt x="417" y="743"/>
                    </a:cubicBezTo>
                    <a:close/>
                    <a:moveTo>
                      <a:pt x="337" y="583"/>
                    </a:moveTo>
                    <a:lnTo>
                      <a:pt x="337" y="583"/>
                    </a:lnTo>
                    <a:cubicBezTo>
                      <a:pt x="320" y="583"/>
                      <a:pt x="308" y="577"/>
                      <a:pt x="302" y="560"/>
                    </a:cubicBezTo>
                    <a:cubicBezTo>
                      <a:pt x="285" y="532"/>
                      <a:pt x="285" y="532"/>
                      <a:pt x="285" y="532"/>
                    </a:cubicBezTo>
                    <a:cubicBezTo>
                      <a:pt x="280" y="514"/>
                      <a:pt x="285" y="492"/>
                      <a:pt x="302" y="480"/>
                    </a:cubicBezTo>
                    <a:cubicBezTo>
                      <a:pt x="320" y="475"/>
                      <a:pt x="342" y="480"/>
                      <a:pt x="348" y="497"/>
                    </a:cubicBezTo>
                    <a:cubicBezTo>
                      <a:pt x="365" y="532"/>
                      <a:pt x="365" y="532"/>
                      <a:pt x="365" y="532"/>
                    </a:cubicBezTo>
                    <a:cubicBezTo>
                      <a:pt x="377" y="549"/>
                      <a:pt x="365" y="572"/>
                      <a:pt x="348" y="577"/>
                    </a:cubicBezTo>
                    <a:cubicBezTo>
                      <a:pt x="342" y="583"/>
                      <a:pt x="337" y="583"/>
                      <a:pt x="337" y="583"/>
                    </a:cubicBezTo>
                    <a:close/>
                    <a:moveTo>
                      <a:pt x="251" y="423"/>
                    </a:moveTo>
                    <a:lnTo>
                      <a:pt x="251" y="423"/>
                    </a:lnTo>
                    <a:cubicBezTo>
                      <a:pt x="234" y="423"/>
                      <a:pt x="222" y="412"/>
                      <a:pt x="217" y="400"/>
                    </a:cubicBezTo>
                    <a:cubicBezTo>
                      <a:pt x="200" y="372"/>
                      <a:pt x="200" y="372"/>
                      <a:pt x="200" y="372"/>
                    </a:cubicBezTo>
                    <a:cubicBezTo>
                      <a:pt x="188" y="354"/>
                      <a:pt x="194" y="332"/>
                      <a:pt x="211" y="320"/>
                    </a:cubicBezTo>
                    <a:cubicBezTo>
                      <a:pt x="228" y="315"/>
                      <a:pt x="251" y="320"/>
                      <a:pt x="263" y="337"/>
                    </a:cubicBezTo>
                    <a:cubicBezTo>
                      <a:pt x="280" y="366"/>
                      <a:pt x="280" y="366"/>
                      <a:pt x="280" y="366"/>
                    </a:cubicBezTo>
                    <a:cubicBezTo>
                      <a:pt x="291" y="383"/>
                      <a:pt x="285" y="406"/>
                      <a:pt x="268" y="417"/>
                    </a:cubicBezTo>
                    <a:cubicBezTo>
                      <a:pt x="263" y="417"/>
                      <a:pt x="257" y="423"/>
                      <a:pt x="251" y="423"/>
                    </a:cubicBezTo>
                    <a:close/>
                    <a:moveTo>
                      <a:pt x="160" y="263"/>
                    </a:moveTo>
                    <a:lnTo>
                      <a:pt x="160" y="263"/>
                    </a:lnTo>
                    <a:cubicBezTo>
                      <a:pt x="148" y="263"/>
                      <a:pt x="137" y="257"/>
                      <a:pt x="125" y="246"/>
                    </a:cubicBezTo>
                    <a:cubicBezTo>
                      <a:pt x="108" y="217"/>
                      <a:pt x="108" y="217"/>
                      <a:pt x="108" y="217"/>
                    </a:cubicBezTo>
                    <a:cubicBezTo>
                      <a:pt x="97" y="200"/>
                      <a:pt x="103" y="178"/>
                      <a:pt x="120" y="166"/>
                    </a:cubicBezTo>
                    <a:cubicBezTo>
                      <a:pt x="137" y="155"/>
                      <a:pt x="160" y="160"/>
                      <a:pt x="171" y="178"/>
                    </a:cubicBezTo>
                    <a:cubicBezTo>
                      <a:pt x="188" y="212"/>
                      <a:pt x="188" y="212"/>
                      <a:pt x="188" y="212"/>
                    </a:cubicBezTo>
                    <a:cubicBezTo>
                      <a:pt x="200" y="229"/>
                      <a:pt x="194" y="246"/>
                      <a:pt x="177" y="257"/>
                    </a:cubicBezTo>
                    <a:cubicBezTo>
                      <a:pt x="171" y="263"/>
                      <a:pt x="165" y="263"/>
                      <a:pt x="160" y="263"/>
                    </a:cubicBezTo>
                    <a:close/>
                    <a:moveTo>
                      <a:pt x="63" y="109"/>
                    </a:moveTo>
                    <a:lnTo>
                      <a:pt x="63" y="109"/>
                    </a:lnTo>
                    <a:cubicBezTo>
                      <a:pt x="51" y="109"/>
                      <a:pt x="40" y="103"/>
                      <a:pt x="34" y="92"/>
                    </a:cubicBezTo>
                    <a:cubicBezTo>
                      <a:pt x="11" y="63"/>
                      <a:pt x="11" y="63"/>
                      <a:pt x="11" y="63"/>
                    </a:cubicBezTo>
                    <a:cubicBezTo>
                      <a:pt x="0" y="46"/>
                      <a:pt x="5" y="23"/>
                      <a:pt x="22" y="12"/>
                    </a:cubicBezTo>
                    <a:cubicBezTo>
                      <a:pt x="40" y="0"/>
                      <a:pt x="63" y="6"/>
                      <a:pt x="74" y="23"/>
                    </a:cubicBezTo>
                    <a:cubicBezTo>
                      <a:pt x="91" y="52"/>
                      <a:pt x="91" y="52"/>
                      <a:pt x="91" y="52"/>
                    </a:cubicBezTo>
                    <a:cubicBezTo>
                      <a:pt x="103" y="69"/>
                      <a:pt x="97" y="92"/>
                      <a:pt x="80" y="103"/>
                    </a:cubicBezTo>
                    <a:cubicBezTo>
                      <a:pt x="74" y="109"/>
                      <a:pt x="68" y="109"/>
                      <a:pt x="63" y="109"/>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nvGrpSpPr>
            <p:cNvPr id="12" name="Group 129"/>
            <p:cNvGrpSpPr/>
            <p:nvPr/>
          </p:nvGrpSpPr>
          <p:grpSpPr>
            <a:xfrm>
              <a:off x="3221079" y="2346608"/>
              <a:ext cx="526984" cy="485284"/>
              <a:chOff x="13296064" y="10607541"/>
              <a:chExt cx="1265763" cy="1166060"/>
            </a:xfrm>
            <a:solidFill>
              <a:schemeClr val="accent2"/>
            </a:solidFill>
          </p:grpSpPr>
          <p:sp>
            <p:nvSpPr>
              <p:cNvPr id="68" name="Freeform: Shape 130"/>
              <p:cNvSpPr/>
              <p:nvPr/>
            </p:nvSpPr>
            <p:spPr bwMode="auto">
              <a:xfrm>
                <a:off x="13349332" y="10670914"/>
                <a:ext cx="1141470" cy="1039314"/>
              </a:xfrm>
              <a:custGeom>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1">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69" name="Freeform: Shape 131"/>
              <p:cNvSpPr/>
              <p:nvPr/>
            </p:nvSpPr>
            <p:spPr bwMode="auto">
              <a:xfrm>
                <a:off x="13296064" y="10607541"/>
                <a:ext cx="1265763" cy="1166060"/>
              </a:xfrm>
              <a:custGeom>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4">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nvGrpSpPr>
            <p:cNvPr id="13" name="Group 132"/>
            <p:cNvGrpSpPr/>
            <p:nvPr/>
          </p:nvGrpSpPr>
          <p:grpSpPr>
            <a:xfrm>
              <a:off x="2718144" y="3442599"/>
              <a:ext cx="526984" cy="485284"/>
              <a:chOff x="13296064" y="10607541"/>
              <a:chExt cx="1265763" cy="1166060"/>
            </a:xfrm>
          </p:grpSpPr>
          <p:sp>
            <p:nvSpPr>
              <p:cNvPr id="66" name="Freeform: Shape 133"/>
              <p:cNvSpPr/>
              <p:nvPr/>
            </p:nvSpPr>
            <p:spPr bwMode="auto">
              <a:xfrm>
                <a:off x="13349332" y="10670914"/>
                <a:ext cx="1141470" cy="1039314"/>
              </a:xfrm>
              <a:custGeom>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1">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67" name="Freeform: Shape 134"/>
              <p:cNvSpPr/>
              <p:nvPr/>
            </p:nvSpPr>
            <p:spPr bwMode="auto">
              <a:xfrm>
                <a:off x="13296064" y="10607541"/>
                <a:ext cx="1265763" cy="1166060"/>
              </a:xfrm>
              <a:custGeom>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4">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14" name="Freeform: Shape 135"/>
            <p:cNvSpPr/>
            <p:nvPr/>
          </p:nvSpPr>
          <p:spPr bwMode="auto">
            <a:xfrm>
              <a:off x="2861898" y="3570249"/>
              <a:ext cx="216496" cy="218378"/>
            </a:xfrm>
            <a:custGeom>
              <a:gdLst>
                <a:gd name="T0" fmla="*/ 23 w 909"/>
                <a:gd name="T1" fmla="*/ 292 h 916"/>
                <a:gd name="T2" fmla="*/ 23 w 909"/>
                <a:gd name="T3" fmla="*/ 292 h 916"/>
                <a:gd name="T4" fmla="*/ 0 w 909"/>
                <a:gd name="T5" fmla="*/ 332 h 916"/>
                <a:gd name="T6" fmla="*/ 0 w 909"/>
                <a:gd name="T7" fmla="*/ 863 h 916"/>
                <a:gd name="T8" fmla="*/ 51 w 909"/>
                <a:gd name="T9" fmla="*/ 915 h 916"/>
                <a:gd name="T10" fmla="*/ 862 w 909"/>
                <a:gd name="T11" fmla="*/ 915 h 916"/>
                <a:gd name="T12" fmla="*/ 908 w 909"/>
                <a:gd name="T13" fmla="*/ 863 h 916"/>
                <a:gd name="T14" fmla="*/ 908 w 909"/>
                <a:gd name="T15" fmla="*/ 332 h 916"/>
                <a:gd name="T16" fmla="*/ 885 w 909"/>
                <a:gd name="T17" fmla="*/ 292 h 916"/>
                <a:gd name="T18" fmla="*/ 480 w 909"/>
                <a:gd name="T19" fmla="*/ 12 h 916"/>
                <a:gd name="T20" fmla="*/ 434 w 909"/>
                <a:gd name="T21" fmla="*/ 12 h 916"/>
                <a:gd name="T22" fmla="*/ 23 w 909"/>
                <a:gd name="T23" fmla="*/ 292 h 916"/>
                <a:gd name="T24" fmla="*/ 74 w 909"/>
                <a:gd name="T25" fmla="*/ 429 h 916"/>
                <a:gd name="T26" fmla="*/ 74 w 909"/>
                <a:gd name="T27" fmla="*/ 429 h 916"/>
                <a:gd name="T28" fmla="*/ 314 w 909"/>
                <a:gd name="T29" fmla="*/ 595 h 916"/>
                <a:gd name="T30" fmla="*/ 74 w 909"/>
                <a:gd name="T31" fmla="*/ 755 h 916"/>
                <a:gd name="T32" fmla="*/ 74 w 909"/>
                <a:gd name="T33" fmla="*/ 429 h 916"/>
                <a:gd name="T34" fmla="*/ 377 w 909"/>
                <a:gd name="T35" fmla="*/ 549 h 916"/>
                <a:gd name="T36" fmla="*/ 377 w 909"/>
                <a:gd name="T37" fmla="*/ 549 h 916"/>
                <a:gd name="T38" fmla="*/ 74 w 909"/>
                <a:gd name="T39" fmla="*/ 343 h 916"/>
                <a:gd name="T40" fmla="*/ 457 w 909"/>
                <a:gd name="T41" fmla="*/ 81 h 916"/>
                <a:gd name="T42" fmla="*/ 840 w 909"/>
                <a:gd name="T43" fmla="*/ 338 h 916"/>
                <a:gd name="T44" fmla="*/ 537 w 909"/>
                <a:gd name="T45" fmla="*/ 549 h 916"/>
                <a:gd name="T46" fmla="*/ 480 w 909"/>
                <a:gd name="T47" fmla="*/ 509 h 916"/>
                <a:gd name="T48" fmla="*/ 434 w 909"/>
                <a:gd name="T49" fmla="*/ 509 h 916"/>
                <a:gd name="T50" fmla="*/ 377 w 909"/>
                <a:gd name="T51" fmla="*/ 549 h 916"/>
                <a:gd name="T52" fmla="*/ 600 w 909"/>
                <a:gd name="T53" fmla="*/ 595 h 916"/>
                <a:gd name="T54" fmla="*/ 600 w 909"/>
                <a:gd name="T55" fmla="*/ 595 h 916"/>
                <a:gd name="T56" fmla="*/ 840 w 909"/>
                <a:gd name="T57" fmla="*/ 423 h 916"/>
                <a:gd name="T58" fmla="*/ 840 w 909"/>
                <a:gd name="T59" fmla="*/ 760 h 916"/>
                <a:gd name="T60" fmla="*/ 600 w 909"/>
                <a:gd name="T61" fmla="*/ 595 h 916"/>
                <a:gd name="T62" fmla="*/ 840 w 909"/>
                <a:gd name="T63" fmla="*/ 840 h 916"/>
                <a:gd name="T64" fmla="*/ 840 w 909"/>
                <a:gd name="T65" fmla="*/ 840 h 916"/>
                <a:gd name="T66" fmla="*/ 457 w 909"/>
                <a:gd name="T67" fmla="*/ 583 h 916"/>
                <a:gd name="T68" fmla="*/ 74 w 909"/>
                <a:gd name="T69" fmla="*/ 840 h 916"/>
                <a:gd name="T70" fmla="*/ 840 w 909"/>
                <a:gd name="T71" fmla="*/ 840 h 9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9" h="916">
                  <a:moveTo>
                    <a:pt x="23" y="292"/>
                  </a:moveTo>
                  <a:lnTo>
                    <a:pt x="23" y="292"/>
                  </a:lnTo>
                  <a:cubicBezTo>
                    <a:pt x="11" y="303"/>
                    <a:pt x="0" y="315"/>
                    <a:pt x="0" y="332"/>
                  </a:cubicBezTo>
                  <a:cubicBezTo>
                    <a:pt x="0" y="509"/>
                    <a:pt x="0" y="686"/>
                    <a:pt x="0" y="863"/>
                  </a:cubicBezTo>
                  <a:cubicBezTo>
                    <a:pt x="0" y="892"/>
                    <a:pt x="23" y="915"/>
                    <a:pt x="51" y="915"/>
                  </a:cubicBezTo>
                  <a:cubicBezTo>
                    <a:pt x="862" y="915"/>
                    <a:pt x="862" y="915"/>
                    <a:pt x="862" y="915"/>
                  </a:cubicBezTo>
                  <a:cubicBezTo>
                    <a:pt x="891" y="915"/>
                    <a:pt x="908" y="892"/>
                    <a:pt x="908" y="863"/>
                  </a:cubicBezTo>
                  <a:cubicBezTo>
                    <a:pt x="908" y="686"/>
                    <a:pt x="908" y="509"/>
                    <a:pt x="908" y="332"/>
                  </a:cubicBezTo>
                  <a:cubicBezTo>
                    <a:pt x="908" y="315"/>
                    <a:pt x="902" y="298"/>
                    <a:pt x="885" y="292"/>
                  </a:cubicBezTo>
                  <a:cubicBezTo>
                    <a:pt x="480" y="12"/>
                    <a:pt x="480" y="12"/>
                    <a:pt x="480" y="12"/>
                  </a:cubicBezTo>
                  <a:cubicBezTo>
                    <a:pt x="463" y="0"/>
                    <a:pt x="445" y="0"/>
                    <a:pt x="434" y="12"/>
                  </a:cubicBezTo>
                  <a:lnTo>
                    <a:pt x="23" y="292"/>
                  </a:lnTo>
                  <a:close/>
                  <a:moveTo>
                    <a:pt x="74" y="429"/>
                  </a:moveTo>
                  <a:lnTo>
                    <a:pt x="74" y="429"/>
                  </a:lnTo>
                  <a:cubicBezTo>
                    <a:pt x="314" y="595"/>
                    <a:pt x="314" y="595"/>
                    <a:pt x="314" y="595"/>
                  </a:cubicBezTo>
                  <a:cubicBezTo>
                    <a:pt x="74" y="755"/>
                    <a:pt x="74" y="755"/>
                    <a:pt x="74" y="755"/>
                  </a:cubicBezTo>
                  <a:lnTo>
                    <a:pt x="74" y="429"/>
                  </a:lnTo>
                  <a:close/>
                  <a:moveTo>
                    <a:pt x="377" y="549"/>
                  </a:moveTo>
                  <a:lnTo>
                    <a:pt x="377" y="549"/>
                  </a:lnTo>
                  <a:cubicBezTo>
                    <a:pt x="74" y="343"/>
                    <a:pt x="74" y="343"/>
                    <a:pt x="74" y="343"/>
                  </a:cubicBezTo>
                  <a:cubicBezTo>
                    <a:pt x="457" y="81"/>
                    <a:pt x="457" y="81"/>
                    <a:pt x="457" y="81"/>
                  </a:cubicBezTo>
                  <a:cubicBezTo>
                    <a:pt x="840" y="338"/>
                    <a:pt x="840" y="338"/>
                    <a:pt x="840" y="338"/>
                  </a:cubicBezTo>
                  <a:cubicBezTo>
                    <a:pt x="537" y="549"/>
                    <a:pt x="537" y="549"/>
                    <a:pt x="537" y="549"/>
                  </a:cubicBezTo>
                  <a:cubicBezTo>
                    <a:pt x="480" y="509"/>
                    <a:pt x="480" y="509"/>
                    <a:pt x="480" y="509"/>
                  </a:cubicBezTo>
                  <a:cubicBezTo>
                    <a:pt x="463" y="503"/>
                    <a:pt x="445" y="503"/>
                    <a:pt x="434" y="509"/>
                  </a:cubicBezTo>
                  <a:lnTo>
                    <a:pt x="377" y="549"/>
                  </a:lnTo>
                  <a:close/>
                  <a:moveTo>
                    <a:pt x="600" y="595"/>
                  </a:moveTo>
                  <a:lnTo>
                    <a:pt x="600" y="595"/>
                  </a:lnTo>
                  <a:cubicBezTo>
                    <a:pt x="840" y="423"/>
                    <a:pt x="840" y="423"/>
                    <a:pt x="840" y="423"/>
                  </a:cubicBezTo>
                  <a:cubicBezTo>
                    <a:pt x="840" y="760"/>
                    <a:pt x="840" y="760"/>
                    <a:pt x="840" y="760"/>
                  </a:cubicBezTo>
                  <a:lnTo>
                    <a:pt x="600" y="595"/>
                  </a:lnTo>
                  <a:close/>
                  <a:moveTo>
                    <a:pt x="840" y="840"/>
                  </a:moveTo>
                  <a:lnTo>
                    <a:pt x="840" y="840"/>
                  </a:lnTo>
                  <a:cubicBezTo>
                    <a:pt x="457" y="583"/>
                    <a:pt x="457" y="583"/>
                    <a:pt x="457" y="583"/>
                  </a:cubicBezTo>
                  <a:cubicBezTo>
                    <a:pt x="74" y="840"/>
                    <a:pt x="74" y="840"/>
                    <a:pt x="74" y="840"/>
                  </a:cubicBezTo>
                  <a:lnTo>
                    <a:pt x="840" y="840"/>
                  </a:lnTo>
                  <a:close/>
                </a:path>
              </a:pathLst>
            </a:custGeom>
            <a:solidFill>
              <a:schemeClr val="bg1"/>
            </a:solidFill>
            <a:ln>
              <a:noFill/>
            </a:ln>
            <a:effectLst/>
          </p:spPr>
          <p:txBody>
            <a:bodyPr anchor="ctr"/>
            <a:lstStyle/>
            <a:p>
              <a:pPr algn="ctr"/>
              <a:endParaRPr>
                <a:cs typeface="+mn-ea"/>
                <a:sym typeface="+mn-lt"/>
              </a:endParaRPr>
            </a:p>
          </p:txBody>
        </p:sp>
        <p:grpSp>
          <p:nvGrpSpPr>
            <p:cNvPr id="15" name="Group 137"/>
            <p:cNvGrpSpPr/>
            <p:nvPr/>
          </p:nvGrpSpPr>
          <p:grpSpPr>
            <a:xfrm>
              <a:off x="2563118" y="3620248"/>
              <a:ext cx="114057" cy="113936"/>
              <a:chOff x="8571240" y="5550087"/>
              <a:chExt cx="304072" cy="303870"/>
            </a:xfrm>
          </p:grpSpPr>
          <p:sp>
            <p:nvSpPr>
              <p:cNvPr id="62" name="Freeform: Shape 138"/>
              <p:cNvSpPr/>
              <p:nvPr/>
            </p:nvSpPr>
            <p:spPr bwMode="auto">
              <a:xfrm>
                <a:off x="8571240" y="5550087"/>
                <a:ext cx="304072" cy="303870"/>
              </a:xfrm>
              <a:custGeom>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nvGrpSpPr>
              <p:cNvPr id="63" name="Group 139"/>
              <p:cNvGrpSpPr/>
              <p:nvPr/>
            </p:nvGrpSpPr>
            <p:grpSpPr>
              <a:xfrm>
                <a:off x="8633181" y="5620427"/>
                <a:ext cx="183006" cy="180070"/>
                <a:chOff x="8633181" y="5620427"/>
                <a:chExt cx="183006" cy="180070"/>
              </a:xfrm>
              <a:solidFill>
                <a:schemeClr val="bg1"/>
              </a:solidFill>
            </p:grpSpPr>
            <p:sp>
              <p:nvSpPr>
                <p:cNvPr id="64" name="Freeform: Shape 140"/>
                <p:cNvSpPr/>
                <p:nvPr/>
              </p:nvSpPr>
              <p:spPr bwMode="auto">
                <a:xfrm>
                  <a:off x="8717645" y="5620427"/>
                  <a:ext cx="16893" cy="180070"/>
                </a:xfrm>
                <a:custGeom>
                  <a:gdLst>
                    <a:gd name="T0" fmla="*/ 28 w 29"/>
                    <a:gd name="T1" fmla="*/ 285 h 286"/>
                    <a:gd name="T2" fmla="*/ 0 w 29"/>
                    <a:gd name="T3" fmla="*/ 285 h 286"/>
                    <a:gd name="T4" fmla="*/ 0 w 29"/>
                    <a:gd name="T5" fmla="*/ 0 h 286"/>
                    <a:gd name="T6" fmla="*/ 28 w 29"/>
                    <a:gd name="T7" fmla="*/ 0 h 286"/>
                    <a:gd name="T8" fmla="*/ 28 w 29"/>
                    <a:gd name="T9" fmla="*/ 285 h 286"/>
                  </a:gdLst>
                  <a:cxnLst>
                    <a:cxn ang="0">
                      <a:pos x="T0" y="T1"/>
                    </a:cxn>
                    <a:cxn ang="0">
                      <a:pos x="T2" y="T3"/>
                    </a:cxn>
                    <a:cxn ang="0">
                      <a:pos x="T4" y="T5"/>
                    </a:cxn>
                    <a:cxn ang="0">
                      <a:pos x="T6" y="T7"/>
                    </a:cxn>
                    <a:cxn ang="0">
                      <a:pos x="T8" y="T9"/>
                    </a:cxn>
                  </a:cxnLst>
                  <a:rect l="0" t="0" r="r" b="b"/>
                  <a:pathLst>
                    <a:path w="28"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65" name="Freeform: Shape 141"/>
                <p:cNvSpPr/>
                <p:nvPr/>
              </p:nvSpPr>
              <p:spPr bwMode="auto">
                <a:xfrm>
                  <a:off x="8633181" y="5699209"/>
                  <a:ext cx="183006" cy="19695"/>
                </a:xfrm>
                <a:custGeom>
                  <a:gdLst>
                    <a:gd name="T0" fmla="*/ 0 w 293"/>
                    <a:gd name="T1" fmla="*/ 35 h 36"/>
                    <a:gd name="T2" fmla="*/ 0 w 293"/>
                    <a:gd name="T3" fmla="*/ 0 h 36"/>
                    <a:gd name="T4" fmla="*/ 292 w 293"/>
                    <a:gd name="T5" fmla="*/ 0 h 36"/>
                    <a:gd name="T6" fmla="*/ 292 w 293"/>
                    <a:gd name="T7" fmla="*/ 35 h 36"/>
                    <a:gd name="T8" fmla="*/ 0 w 293"/>
                    <a:gd name="T9" fmla="*/ 35 h 36"/>
                  </a:gd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16" name="Group 142"/>
            <p:cNvGrpSpPr/>
            <p:nvPr/>
          </p:nvGrpSpPr>
          <p:grpSpPr>
            <a:xfrm>
              <a:off x="6045464" y="3450567"/>
              <a:ext cx="526984" cy="485284"/>
              <a:chOff x="13296064" y="10607541"/>
              <a:chExt cx="1265763" cy="1166060"/>
            </a:xfrm>
          </p:grpSpPr>
          <p:sp>
            <p:nvSpPr>
              <p:cNvPr id="60" name="Freeform: Shape 143"/>
              <p:cNvSpPr/>
              <p:nvPr/>
            </p:nvSpPr>
            <p:spPr bwMode="auto">
              <a:xfrm>
                <a:off x="13349332" y="10670914"/>
                <a:ext cx="1141470" cy="1039314"/>
              </a:xfrm>
              <a:custGeom>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1">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61" name="Freeform: Shape 144"/>
              <p:cNvSpPr/>
              <p:nvPr/>
            </p:nvSpPr>
            <p:spPr bwMode="auto">
              <a:xfrm>
                <a:off x="13296064" y="10607541"/>
                <a:ext cx="1265763" cy="1166060"/>
              </a:xfrm>
              <a:custGeom>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4">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nvGrpSpPr>
            <p:cNvPr id="17" name="Group 146"/>
            <p:cNvGrpSpPr/>
            <p:nvPr/>
          </p:nvGrpSpPr>
          <p:grpSpPr>
            <a:xfrm>
              <a:off x="6593178" y="3628610"/>
              <a:ext cx="114057" cy="113936"/>
              <a:chOff x="8571240" y="5550087"/>
              <a:chExt cx="304072" cy="303870"/>
            </a:xfrm>
          </p:grpSpPr>
          <p:sp>
            <p:nvSpPr>
              <p:cNvPr id="56" name="Freeform: Shape 147"/>
              <p:cNvSpPr/>
              <p:nvPr/>
            </p:nvSpPr>
            <p:spPr bwMode="auto">
              <a:xfrm>
                <a:off x="8571240" y="5550087"/>
                <a:ext cx="304072" cy="303870"/>
              </a:xfrm>
              <a:custGeom>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nvGrpSpPr>
              <p:cNvPr id="57" name="Group 148"/>
              <p:cNvGrpSpPr/>
              <p:nvPr/>
            </p:nvGrpSpPr>
            <p:grpSpPr>
              <a:xfrm>
                <a:off x="8633181" y="5620427"/>
                <a:ext cx="183006" cy="180070"/>
                <a:chOff x="8633181" y="5620427"/>
                <a:chExt cx="183006" cy="180070"/>
              </a:xfrm>
              <a:solidFill>
                <a:schemeClr val="bg1"/>
              </a:solidFill>
            </p:grpSpPr>
            <p:sp>
              <p:nvSpPr>
                <p:cNvPr id="58" name="Freeform: Shape 149"/>
                <p:cNvSpPr/>
                <p:nvPr/>
              </p:nvSpPr>
              <p:spPr bwMode="auto">
                <a:xfrm>
                  <a:off x="8717645" y="5620427"/>
                  <a:ext cx="16893" cy="180070"/>
                </a:xfrm>
                <a:custGeom>
                  <a:gdLst>
                    <a:gd name="T0" fmla="*/ 28 w 29"/>
                    <a:gd name="T1" fmla="*/ 285 h 286"/>
                    <a:gd name="T2" fmla="*/ 0 w 29"/>
                    <a:gd name="T3" fmla="*/ 285 h 286"/>
                    <a:gd name="T4" fmla="*/ 0 w 29"/>
                    <a:gd name="T5" fmla="*/ 0 h 286"/>
                    <a:gd name="T6" fmla="*/ 28 w 29"/>
                    <a:gd name="T7" fmla="*/ 0 h 286"/>
                    <a:gd name="T8" fmla="*/ 28 w 29"/>
                    <a:gd name="T9" fmla="*/ 285 h 286"/>
                  </a:gdLst>
                  <a:cxnLst>
                    <a:cxn ang="0">
                      <a:pos x="T0" y="T1"/>
                    </a:cxn>
                    <a:cxn ang="0">
                      <a:pos x="T2" y="T3"/>
                    </a:cxn>
                    <a:cxn ang="0">
                      <a:pos x="T4" y="T5"/>
                    </a:cxn>
                    <a:cxn ang="0">
                      <a:pos x="T6" y="T7"/>
                    </a:cxn>
                    <a:cxn ang="0">
                      <a:pos x="T8" y="T9"/>
                    </a:cxn>
                  </a:cxnLst>
                  <a:rect l="0" t="0" r="r" b="b"/>
                  <a:pathLst>
                    <a:path w="28"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59" name="Freeform: Shape 150"/>
                <p:cNvSpPr/>
                <p:nvPr/>
              </p:nvSpPr>
              <p:spPr bwMode="auto">
                <a:xfrm>
                  <a:off x="8633181" y="5699209"/>
                  <a:ext cx="183006" cy="19695"/>
                </a:xfrm>
                <a:custGeom>
                  <a:gdLst>
                    <a:gd name="T0" fmla="*/ 0 w 293"/>
                    <a:gd name="T1" fmla="*/ 35 h 36"/>
                    <a:gd name="T2" fmla="*/ 0 w 293"/>
                    <a:gd name="T3" fmla="*/ 0 h 36"/>
                    <a:gd name="T4" fmla="*/ 292 w 293"/>
                    <a:gd name="T5" fmla="*/ 0 h 36"/>
                    <a:gd name="T6" fmla="*/ 292 w 293"/>
                    <a:gd name="T7" fmla="*/ 35 h 36"/>
                    <a:gd name="T8" fmla="*/ 0 w 293"/>
                    <a:gd name="T9" fmla="*/ 35 h 36"/>
                  </a:gd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18" name="Group 151"/>
            <p:cNvGrpSpPr/>
            <p:nvPr/>
          </p:nvGrpSpPr>
          <p:grpSpPr>
            <a:xfrm>
              <a:off x="5535194" y="2346664"/>
              <a:ext cx="526984" cy="485284"/>
              <a:chOff x="14726875" y="6750120"/>
              <a:chExt cx="1404923" cy="1294259"/>
            </a:xfrm>
          </p:grpSpPr>
          <p:grpSp>
            <p:nvGrpSpPr>
              <p:cNvPr id="52" name="Group 152"/>
              <p:cNvGrpSpPr/>
              <p:nvPr/>
            </p:nvGrpSpPr>
            <p:grpSpPr>
              <a:xfrm>
                <a:off x="14726875" y="6750120"/>
                <a:ext cx="1404923" cy="1294259"/>
                <a:chOff x="13296063" y="10607541"/>
                <a:chExt cx="1265763" cy="1166060"/>
              </a:xfrm>
              <a:solidFill>
                <a:schemeClr val="accent2"/>
              </a:solidFill>
            </p:grpSpPr>
            <p:sp>
              <p:nvSpPr>
                <p:cNvPr id="54" name="Freeform: Shape 154"/>
                <p:cNvSpPr/>
                <p:nvPr/>
              </p:nvSpPr>
              <p:spPr bwMode="auto">
                <a:xfrm>
                  <a:off x="13349332" y="10670914"/>
                  <a:ext cx="1141470" cy="1039314"/>
                </a:xfrm>
                <a:custGeom>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1">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w="9525" cap="flat">
                  <a:solidFill>
                    <a:schemeClr val="accent3"/>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55" name="Freeform: Shape 155"/>
                <p:cNvSpPr/>
                <p:nvPr/>
              </p:nvSpPr>
              <p:spPr bwMode="auto">
                <a:xfrm>
                  <a:off x="13296063" y="10607541"/>
                  <a:ext cx="1265763" cy="1166060"/>
                </a:xfrm>
                <a:custGeom>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4">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w="9525" cap="flat">
                  <a:no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53" name="Freeform: Shape 153"/>
              <p:cNvSpPr/>
              <p:nvPr/>
            </p:nvSpPr>
            <p:spPr bwMode="auto">
              <a:xfrm>
                <a:off x="15167722" y="7085367"/>
                <a:ext cx="532736" cy="553830"/>
              </a:xfrm>
              <a:custGeom>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19" name="Freeform: Shape 156"/>
            <p:cNvSpPr/>
            <p:nvPr/>
          </p:nvSpPr>
          <p:spPr bwMode="auto">
            <a:xfrm>
              <a:off x="3379427" y="2488808"/>
              <a:ext cx="199826" cy="199750"/>
            </a:xfrm>
            <a:custGeom>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3" h="443">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20" name="Freeform: Shape 157"/>
            <p:cNvSpPr/>
            <p:nvPr/>
          </p:nvSpPr>
          <p:spPr bwMode="auto">
            <a:xfrm>
              <a:off x="6363155" y="3586074"/>
              <a:ext cx="50380" cy="50327"/>
            </a:xfrm>
            <a:custGeom>
              <a:gdLst>
                <a:gd name="T0" fmla="*/ 14 w 306"/>
                <a:gd name="T1" fmla="*/ 291 h 305"/>
                <a:gd name="T2" fmla="*/ 14 w 306"/>
                <a:gd name="T3" fmla="*/ 291 h 305"/>
                <a:gd name="T4" fmla="*/ 53 w 306"/>
                <a:gd name="T5" fmla="*/ 291 h 305"/>
                <a:gd name="T6" fmla="*/ 292 w 306"/>
                <a:gd name="T7" fmla="*/ 53 h 305"/>
                <a:gd name="T8" fmla="*/ 292 w 306"/>
                <a:gd name="T9" fmla="*/ 13 h 305"/>
                <a:gd name="T10" fmla="*/ 245 w 306"/>
                <a:gd name="T11" fmla="*/ 13 h 305"/>
                <a:gd name="T12" fmla="*/ 14 w 306"/>
                <a:gd name="T13" fmla="*/ 245 h 305"/>
                <a:gd name="T14" fmla="*/ 14 w 306"/>
                <a:gd name="T15" fmla="*/ 291 h 305"/>
                <a:gd name="T16" fmla="*/ 14 w 306"/>
                <a:gd name="T17" fmla="*/ 291 h 305"/>
                <a:gd name="T18" fmla="*/ 14 w 306"/>
                <a:gd name="T19" fmla="*/ 291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5">
                  <a:moveTo>
                    <a:pt x="14" y="291"/>
                  </a:moveTo>
                  <a:lnTo>
                    <a:pt x="14" y="291"/>
                  </a:lnTo>
                  <a:cubicBezTo>
                    <a:pt x="27" y="304"/>
                    <a:pt x="40" y="304"/>
                    <a:pt x="53" y="291"/>
                  </a:cubicBezTo>
                  <a:cubicBezTo>
                    <a:pt x="292" y="53"/>
                    <a:pt x="292" y="53"/>
                    <a:pt x="292" y="53"/>
                  </a:cubicBezTo>
                  <a:cubicBezTo>
                    <a:pt x="305" y="39"/>
                    <a:pt x="305" y="19"/>
                    <a:pt x="292" y="13"/>
                  </a:cubicBezTo>
                  <a:cubicBezTo>
                    <a:pt x="279" y="0"/>
                    <a:pt x="259" y="0"/>
                    <a:pt x="245" y="13"/>
                  </a:cubicBezTo>
                  <a:cubicBezTo>
                    <a:pt x="14" y="245"/>
                    <a:pt x="14" y="245"/>
                    <a:pt x="14" y="245"/>
                  </a:cubicBezTo>
                  <a:cubicBezTo>
                    <a:pt x="0" y="258"/>
                    <a:pt x="0" y="278"/>
                    <a:pt x="14" y="291"/>
                  </a:cubicBezTo>
                  <a:close/>
                  <a:moveTo>
                    <a:pt x="14" y="291"/>
                  </a:moveTo>
                  <a:lnTo>
                    <a:pt x="14" y="291"/>
                  </a:lnTo>
                  <a:close/>
                </a:path>
              </a:pathLst>
            </a:custGeom>
            <a:solidFill>
              <a:schemeClr val="bg1"/>
            </a:solidFill>
            <a:ln>
              <a:noFill/>
            </a:ln>
            <a:effectLst/>
          </p:spPr>
          <p:txBody>
            <a:bodyPr anchor="ctr"/>
            <a:lstStyle/>
            <a:p>
              <a:pPr algn="ctr"/>
              <a:endParaRPr>
                <a:cs typeface="+mn-ea"/>
                <a:sym typeface="+mn-lt"/>
              </a:endParaRPr>
            </a:p>
          </p:txBody>
        </p:sp>
        <p:sp>
          <p:nvSpPr>
            <p:cNvPr id="21" name="Freeform: Shape 158"/>
            <p:cNvSpPr/>
            <p:nvPr/>
          </p:nvSpPr>
          <p:spPr bwMode="auto">
            <a:xfrm>
              <a:off x="6312034" y="3653424"/>
              <a:ext cx="29635" cy="29604"/>
            </a:xfrm>
            <a:custGeom>
              <a:gdLst>
                <a:gd name="T0" fmla="*/ 145 w 180"/>
                <a:gd name="T1" fmla="*/ 33 h 179"/>
                <a:gd name="T2" fmla="*/ 145 w 180"/>
                <a:gd name="T3" fmla="*/ 33 h 179"/>
                <a:gd name="T4" fmla="*/ 99 w 180"/>
                <a:gd name="T5" fmla="*/ 6 h 179"/>
                <a:gd name="T6" fmla="*/ 53 w 180"/>
                <a:gd name="T7" fmla="*/ 0 h 179"/>
                <a:gd name="T8" fmla="*/ 20 w 180"/>
                <a:gd name="T9" fmla="*/ 19 h 179"/>
                <a:gd name="T10" fmla="*/ 0 w 180"/>
                <a:gd name="T11" fmla="*/ 46 h 179"/>
                <a:gd name="T12" fmla="*/ 0 w 180"/>
                <a:gd name="T13" fmla="*/ 79 h 179"/>
                <a:gd name="T14" fmla="*/ 6 w 180"/>
                <a:gd name="T15" fmla="*/ 112 h 179"/>
                <a:gd name="T16" fmla="*/ 33 w 180"/>
                <a:gd name="T17" fmla="*/ 145 h 179"/>
                <a:gd name="T18" fmla="*/ 66 w 180"/>
                <a:gd name="T19" fmla="*/ 172 h 179"/>
                <a:gd name="T20" fmla="*/ 99 w 180"/>
                <a:gd name="T21" fmla="*/ 178 h 179"/>
                <a:gd name="T22" fmla="*/ 132 w 180"/>
                <a:gd name="T23" fmla="*/ 178 h 179"/>
                <a:gd name="T24" fmla="*/ 159 w 180"/>
                <a:gd name="T25" fmla="*/ 158 h 179"/>
                <a:gd name="T26" fmla="*/ 179 w 180"/>
                <a:gd name="T27" fmla="*/ 125 h 179"/>
                <a:gd name="T28" fmla="*/ 172 w 180"/>
                <a:gd name="T29" fmla="*/ 79 h 179"/>
                <a:gd name="T30" fmla="*/ 145 w 180"/>
                <a:gd name="T31" fmla="*/ 33 h 179"/>
                <a:gd name="T32" fmla="*/ 145 w 180"/>
                <a:gd name="T33" fmla="*/ 33 h 179"/>
                <a:gd name="T34" fmla="*/ 145 w 180"/>
                <a:gd name="T35" fmla="*/ 33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9">
                  <a:moveTo>
                    <a:pt x="145" y="33"/>
                  </a:moveTo>
                  <a:lnTo>
                    <a:pt x="145" y="33"/>
                  </a:lnTo>
                  <a:cubicBezTo>
                    <a:pt x="126" y="19"/>
                    <a:pt x="112" y="13"/>
                    <a:pt x="99" y="6"/>
                  </a:cubicBezTo>
                  <a:cubicBezTo>
                    <a:pt x="86" y="0"/>
                    <a:pt x="73" y="0"/>
                    <a:pt x="53" y="0"/>
                  </a:cubicBezTo>
                  <a:cubicBezTo>
                    <a:pt x="39" y="6"/>
                    <a:pt x="33" y="13"/>
                    <a:pt x="20" y="19"/>
                  </a:cubicBezTo>
                  <a:cubicBezTo>
                    <a:pt x="13" y="33"/>
                    <a:pt x="6" y="39"/>
                    <a:pt x="0" y="46"/>
                  </a:cubicBezTo>
                  <a:cubicBezTo>
                    <a:pt x="0" y="59"/>
                    <a:pt x="0" y="66"/>
                    <a:pt x="0" y="79"/>
                  </a:cubicBezTo>
                  <a:cubicBezTo>
                    <a:pt x="0" y="86"/>
                    <a:pt x="0" y="99"/>
                    <a:pt x="6" y="112"/>
                  </a:cubicBezTo>
                  <a:cubicBezTo>
                    <a:pt x="13" y="119"/>
                    <a:pt x="20" y="132"/>
                    <a:pt x="33" y="145"/>
                  </a:cubicBezTo>
                  <a:cubicBezTo>
                    <a:pt x="46" y="152"/>
                    <a:pt x="53" y="165"/>
                    <a:pt x="66" y="172"/>
                  </a:cubicBezTo>
                  <a:cubicBezTo>
                    <a:pt x="79" y="178"/>
                    <a:pt x="92" y="178"/>
                    <a:pt x="99" y="178"/>
                  </a:cubicBezTo>
                  <a:cubicBezTo>
                    <a:pt x="112" y="178"/>
                    <a:pt x="119" y="178"/>
                    <a:pt x="132" y="178"/>
                  </a:cubicBezTo>
                  <a:cubicBezTo>
                    <a:pt x="139" y="172"/>
                    <a:pt x="145" y="165"/>
                    <a:pt x="159" y="158"/>
                  </a:cubicBezTo>
                  <a:cubicBezTo>
                    <a:pt x="165" y="145"/>
                    <a:pt x="172" y="139"/>
                    <a:pt x="179" y="125"/>
                  </a:cubicBezTo>
                  <a:cubicBezTo>
                    <a:pt x="179" y="112"/>
                    <a:pt x="179" y="92"/>
                    <a:pt x="172" y="79"/>
                  </a:cubicBezTo>
                  <a:cubicBezTo>
                    <a:pt x="165" y="66"/>
                    <a:pt x="159" y="53"/>
                    <a:pt x="145" y="33"/>
                  </a:cubicBezTo>
                  <a:close/>
                  <a:moveTo>
                    <a:pt x="145" y="33"/>
                  </a:moveTo>
                  <a:lnTo>
                    <a:pt x="145" y="33"/>
                  </a:lnTo>
                  <a:close/>
                </a:path>
              </a:pathLst>
            </a:custGeom>
            <a:solidFill>
              <a:schemeClr val="bg1"/>
            </a:solidFill>
            <a:ln>
              <a:noFill/>
            </a:ln>
            <a:effectLst/>
          </p:spPr>
          <p:txBody>
            <a:bodyPr anchor="ctr"/>
            <a:lstStyle/>
            <a:p>
              <a:pPr algn="ctr"/>
              <a:endParaRPr>
                <a:cs typeface="+mn-ea"/>
                <a:sym typeface="+mn-lt"/>
              </a:endParaRPr>
            </a:p>
          </p:txBody>
        </p:sp>
        <p:sp>
          <p:nvSpPr>
            <p:cNvPr id="22" name="Freeform: Shape 159"/>
            <p:cNvSpPr/>
            <p:nvPr/>
          </p:nvSpPr>
          <p:spPr bwMode="auto">
            <a:xfrm>
              <a:off x="6199420" y="3592735"/>
              <a:ext cx="207448" cy="206489"/>
            </a:xfrm>
            <a:custGeom>
              <a:gdLst>
                <a:gd name="T0" fmla="*/ 1205 w 1239"/>
                <a:gd name="T1" fmla="*/ 206 h 1233"/>
                <a:gd name="T2" fmla="*/ 1106 w 1239"/>
                <a:gd name="T3" fmla="*/ 212 h 1233"/>
                <a:gd name="T4" fmla="*/ 914 w 1239"/>
                <a:gd name="T5" fmla="*/ 318 h 1233"/>
                <a:gd name="T6" fmla="*/ 1020 w 1239"/>
                <a:gd name="T7" fmla="*/ 126 h 1233"/>
                <a:gd name="T8" fmla="*/ 1033 w 1239"/>
                <a:gd name="T9" fmla="*/ 27 h 1233"/>
                <a:gd name="T10" fmla="*/ 26 w 1239"/>
                <a:gd name="T11" fmla="*/ 656 h 1233"/>
                <a:gd name="T12" fmla="*/ 470 w 1239"/>
                <a:gd name="T13" fmla="*/ 1206 h 1233"/>
                <a:gd name="T14" fmla="*/ 1205 w 1239"/>
                <a:gd name="T15" fmla="*/ 576 h 1233"/>
                <a:gd name="T16" fmla="*/ 516 w 1239"/>
                <a:gd name="T17" fmla="*/ 881 h 1233"/>
                <a:gd name="T18" fmla="*/ 483 w 1239"/>
                <a:gd name="T19" fmla="*/ 927 h 1233"/>
                <a:gd name="T20" fmla="*/ 384 w 1239"/>
                <a:gd name="T21" fmla="*/ 967 h 1233"/>
                <a:gd name="T22" fmla="*/ 344 w 1239"/>
                <a:gd name="T23" fmla="*/ 927 h 1233"/>
                <a:gd name="T24" fmla="*/ 364 w 1239"/>
                <a:gd name="T25" fmla="*/ 907 h 1233"/>
                <a:gd name="T26" fmla="*/ 404 w 1239"/>
                <a:gd name="T27" fmla="*/ 921 h 1233"/>
                <a:gd name="T28" fmla="*/ 450 w 1239"/>
                <a:gd name="T29" fmla="*/ 901 h 1233"/>
                <a:gd name="T30" fmla="*/ 463 w 1239"/>
                <a:gd name="T31" fmla="*/ 835 h 1233"/>
                <a:gd name="T32" fmla="*/ 417 w 1239"/>
                <a:gd name="T33" fmla="*/ 828 h 1233"/>
                <a:gd name="T34" fmla="*/ 338 w 1239"/>
                <a:gd name="T35" fmla="*/ 868 h 1233"/>
                <a:gd name="T36" fmla="*/ 265 w 1239"/>
                <a:gd name="T37" fmla="*/ 854 h 1233"/>
                <a:gd name="T38" fmla="*/ 251 w 1239"/>
                <a:gd name="T39" fmla="*/ 775 h 1233"/>
                <a:gd name="T40" fmla="*/ 318 w 1239"/>
                <a:gd name="T41" fmla="*/ 702 h 1233"/>
                <a:gd name="T42" fmla="*/ 377 w 1239"/>
                <a:gd name="T43" fmla="*/ 696 h 1233"/>
                <a:gd name="T44" fmla="*/ 404 w 1239"/>
                <a:gd name="T45" fmla="*/ 722 h 1233"/>
                <a:gd name="T46" fmla="*/ 384 w 1239"/>
                <a:gd name="T47" fmla="*/ 749 h 1233"/>
                <a:gd name="T48" fmla="*/ 338 w 1239"/>
                <a:gd name="T49" fmla="*/ 742 h 1233"/>
                <a:gd name="T50" fmla="*/ 291 w 1239"/>
                <a:gd name="T51" fmla="*/ 788 h 1233"/>
                <a:gd name="T52" fmla="*/ 311 w 1239"/>
                <a:gd name="T53" fmla="*/ 821 h 1233"/>
                <a:gd name="T54" fmla="*/ 344 w 1239"/>
                <a:gd name="T55" fmla="*/ 815 h 1233"/>
                <a:gd name="T56" fmla="*/ 404 w 1239"/>
                <a:gd name="T57" fmla="*/ 782 h 1233"/>
                <a:gd name="T58" fmla="*/ 470 w 1239"/>
                <a:gd name="T59" fmla="*/ 768 h 1233"/>
                <a:gd name="T60" fmla="*/ 523 w 1239"/>
                <a:gd name="T61" fmla="*/ 828 h 1233"/>
                <a:gd name="T62" fmla="*/ 722 w 1239"/>
                <a:gd name="T63" fmla="*/ 682 h 1233"/>
                <a:gd name="T64" fmla="*/ 616 w 1239"/>
                <a:gd name="T65" fmla="*/ 788 h 1233"/>
                <a:gd name="T66" fmla="*/ 563 w 1239"/>
                <a:gd name="T67" fmla="*/ 788 h 1233"/>
                <a:gd name="T68" fmla="*/ 410 w 1239"/>
                <a:gd name="T69" fmla="*/ 629 h 1233"/>
                <a:gd name="T70" fmla="*/ 424 w 1239"/>
                <a:gd name="T71" fmla="*/ 596 h 1233"/>
                <a:gd name="T72" fmla="*/ 543 w 1239"/>
                <a:gd name="T73" fmla="*/ 484 h 1233"/>
                <a:gd name="T74" fmla="*/ 563 w 1239"/>
                <a:gd name="T75" fmla="*/ 510 h 1233"/>
                <a:gd name="T76" fmla="*/ 463 w 1239"/>
                <a:gd name="T77" fmla="*/ 616 h 1233"/>
                <a:gd name="T78" fmla="*/ 596 w 1239"/>
                <a:gd name="T79" fmla="*/ 583 h 1233"/>
                <a:gd name="T80" fmla="*/ 629 w 1239"/>
                <a:gd name="T81" fmla="*/ 576 h 1233"/>
                <a:gd name="T82" fmla="*/ 622 w 1239"/>
                <a:gd name="T83" fmla="*/ 610 h 1233"/>
                <a:gd name="T84" fmla="*/ 596 w 1239"/>
                <a:gd name="T85" fmla="*/ 742 h 1233"/>
                <a:gd name="T86" fmla="*/ 708 w 1239"/>
                <a:gd name="T87" fmla="*/ 643 h 1233"/>
                <a:gd name="T88" fmla="*/ 728 w 1239"/>
                <a:gd name="T89" fmla="*/ 669 h 1233"/>
                <a:gd name="T90" fmla="*/ 887 w 1239"/>
                <a:gd name="T91" fmla="*/ 504 h 1233"/>
                <a:gd name="T92" fmla="*/ 854 w 1239"/>
                <a:gd name="T93" fmla="*/ 557 h 1233"/>
                <a:gd name="T94" fmla="*/ 761 w 1239"/>
                <a:gd name="T95" fmla="*/ 596 h 1233"/>
                <a:gd name="T96" fmla="*/ 662 w 1239"/>
                <a:gd name="T97" fmla="*/ 550 h 1233"/>
                <a:gd name="T98" fmla="*/ 616 w 1239"/>
                <a:gd name="T99" fmla="*/ 451 h 1233"/>
                <a:gd name="T100" fmla="*/ 655 w 1239"/>
                <a:gd name="T101" fmla="*/ 358 h 1233"/>
                <a:gd name="T102" fmla="*/ 788 w 1239"/>
                <a:gd name="T103" fmla="*/ 318 h 1233"/>
                <a:gd name="T104" fmla="*/ 887 w 1239"/>
                <a:gd name="T105" fmla="*/ 404 h 1233"/>
                <a:gd name="T106" fmla="*/ 887 w 1239"/>
                <a:gd name="T107" fmla="*/ 504 h 1233"/>
                <a:gd name="T108" fmla="*/ 887 w 1239"/>
                <a:gd name="T109" fmla="*/ 504 h 12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9" h="1233">
                  <a:moveTo>
                    <a:pt x="1205" y="206"/>
                  </a:moveTo>
                  <a:lnTo>
                    <a:pt x="1205" y="206"/>
                  </a:lnTo>
                  <a:cubicBezTo>
                    <a:pt x="1166" y="159"/>
                    <a:pt x="1166" y="159"/>
                    <a:pt x="1166" y="159"/>
                  </a:cubicBezTo>
                  <a:cubicBezTo>
                    <a:pt x="1106" y="212"/>
                    <a:pt x="1106" y="212"/>
                    <a:pt x="1106" y="212"/>
                  </a:cubicBezTo>
                  <a:cubicBezTo>
                    <a:pt x="1113" y="252"/>
                    <a:pt x="1106" y="292"/>
                    <a:pt x="1079" y="318"/>
                  </a:cubicBezTo>
                  <a:cubicBezTo>
                    <a:pt x="1033" y="365"/>
                    <a:pt x="960" y="365"/>
                    <a:pt x="914" y="318"/>
                  </a:cubicBezTo>
                  <a:cubicBezTo>
                    <a:pt x="867" y="272"/>
                    <a:pt x="867" y="206"/>
                    <a:pt x="914" y="159"/>
                  </a:cubicBezTo>
                  <a:cubicBezTo>
                    <a:pt x="940" y="133"/>
                    <a:pt x="980" y="120"/>
                    <a:pt x="1020" y="126"/>
                  </a:cubicBezTo>
                  <a:cubicBezTo>
                    <a:pt x="1073" y="73"/>
                    <a:pt x="1073" y="73"/>
                    <a:pt x="1073" y="73"/>
                  </a:cubicBezTo>
                  <a:cubicBezTo>
                    <a:pt x="1033" y="27"/>
                    <a:pt x="1033" y="27"/>
                    <a:pt x="1033" y="27"/>
                  </a:cubicBezTo>
                  <a:cubicBezTo>
                    <a:pt x="1000" y="0"/>
                    <a:pt x="689" y="0"/>
                    <a:pt x="655" y="27"/>
                  </a:cubicBezTo>
                  <a:cubicBezTo>
                    <a:pt x="26" y="656"/>
                    <a:pt x="26" y="656"/>
                    <a:pt x="26" y="656"/>
                  </a:cubicBezTo>
                  <a:cubicBezTo>
                    <a:pt x="0" y="682"/>
                    <a:pt x="0" y="735"/>
                    <a:pt x="26" y="762"/>
                  </a:cubicBezTo>
                  <a:cubicBezTo>
                    <a:pt x="470" y="1206"/>
                    <a:pt x="470" y="1206"/>
                    <a:pt x="470" y="1206"/>
                  </a:cubicBezTo>
                  <a:cubicBezTo>
                    <a:pt x="503" y="1232"/>
                    <a:pt x="549" y="1232"/>
                    <a:pt x="583" y="1206"/>
                  </a:cubicBezTo>
                  <a:cubicBezTo>
                    <a:pt x="1205" y="576"/>
                    <a:pt x="1205" y="576"/>
                    <a:pt x="1205" y="576"/>
                  </a:cubicBezTo>
                  <a:cubicBezTo>
                    <a:pt x="1238" y="550"/>
                    <a:pt x="1238" y="232"/>
                    <a:pt x="1205" y="206"/>
                  </a:cubicBezTo>
                  <a:close/>
                  <a:moveTo>
                    <a:pt x="516" y="881"/>
                  </a:moveTo>
                  <a:lnTo>
                    <a:pt x="516" y="881"/>
                  </a:lnTo>
                  <a:cubicBezTo>
                    <a:pt x="510" y="894"/>
                    <a:pt x="496" y="914"/>
                    <a:pt x="483" y="927"/>
                  </a:cubicBezTo>
                  <a:cubicBezTo>
                    <a:pt x="463" y="947"/>
                    <a:pt x="443" y="960"/>
                    <a:pt x="424" y="960"/>
                  </a:cubicBezTo>
                  <a:cubicBezTo>
                    <a:pt x="410" y="967"/>
                    <a:pt x="397" y="967"/>
                    <a:pt x="384" y="967"/>
                  </a:cubicBezTo>
                  <a:cubicBezTo>
                    <a:pt x="371" y="960"/>
                    <a:pt x="357" y="954"/>
                    <a:pt x="351" y="947"/>
                  </a:cubicBezTo>
                  <a:cubicBezTo>
                    <a:pt x="344" y="941"/>
                    <a:pt x="344" y="934"/>
                    <a:pt x="344" y="927"/>
                  </a:cubicBezTo>
                  <a:cubicBezTo>
                    <a:pt x="344" y="921"/>
                    <a:pt x="344" y="921"/>
                    <a:pt x="351" y="914"/>
                  </a:cubicBezTo>
                  <a:cubicBezTo>
                    <a:pt x="351" y="907"/>
                    <a:pt x="357" y="907"/>
                    <a:pt x="364" y="907"/>
                  </a:cubicBezTo>
                  <a:cubicBezTo>
                    <a:pt x="371" y="907"/>
                    <a:pt x="377" y="907"/>
                    <a:pt x="384" y="907"/>
                  </a:cubicBezTo>
                  <a:cubicBezTo>
                    <a:pt x="391" y="914"/>
                    <a:pt x="397" y="914"/>
                    <a:pt x="404" y="921"/>
                  </a:cubicBezTo>
                  <a:cubicBezTo>
                    <a:pt x="410" y="921"/>
                    <a:pt x="424" y="921"/>
                    <a:pt x="430" y="914"/>
                  </a:cubicBezTo>
                  <a:cubicBezTo>
                    <a:pt x="437" y="914"/>
                    <a:pt x="443" y="907"/>
                    <a:pt x="450" y="901"/>
                  </a:cubicBezTo>
                  <a:cubicBezTo>
                    <a:pt x="463" y="888"/>
                    <a:pt x="470" y="874"/>
                    <a:pt x="470" y="861"/>
                  </a:cubicBezTo>
                  <a:cubicBezTo>
                    <a:pt x="477" y="848"/>
                    <a:pt x="470" y="841"/>
                    <a:pt x="463" y="835"/>
                  </a:cubicBezTo>
                  <a:cubicBezTo>
                    <a:pt x="457" y="828"/>
                    <a:pt x="450" y="821"/>
                    <a:pt x="443" y="821"/>
                  </a:cubicBezTo>
                  <a:cubicBezTo>
                    <a:pt x="437" y="821"/>
                    <a:pt x="424" y="828"/>
                    <a:pt x="417" y="828"/>
                  </a:cubicBezTo>
                  <a:cubicBezTo>
                    <a:pt x="410" y="835"/>
                    <a:pt x="397" y="841"/>
                    <a:pt x="384" y="848"/>
                  </a:cubicBezTo>
                  <a:cubicBezTo>
                    <a:pt x="371" y="854"/>
                    <a:pt x="357" y="868"/>
                    <a:pt x="338" y="868"/>
                  </a:cubicBezTo>
                  <a:cubicBezTo>
                    <a:pt x="324" y="874"/>
                    <a:pt x="311" y="874"/>
                    <a:pt x="298" y="874"/>
                  </a:cubicBezTo>
                  <a:cubicBezTo>
                    <a:pt x="291" y="874"/>
                    <a:pt x="278" y="868"/>
                    <a:pt x="265" y="854"/>
                  </a:cubicBezTo>
                  <a:cubicBezTo>
                    <a:pt x="251" y="841"/>
                    <a:pt x="245" y="835"/>
                    <a:pt x="245" y="821"/>
                  </a:cubicBezTo>
                  <a:cubicBezTo>
                    <a:pt x="245" y="802"/>
                    <a:pt x="245" y="788"/>
                    <a:pt x="251" y="775"/>
                  </a:cubicBezTo>
                  <a:cubicBezTo>
                    <a:pt x="258" y="762"/>
                    <a:pt x="271" y="742"/>
                    <a:pt x="285" y="729"/>
                  </a:cubicBezTo>
                  <a:cubicBezTo>
                    <a:pt x="298" y="715"/>
                    <a:pt x="304" y="709"/>
                    <a:pt x="318" y="702"/>
                  </a:cubicBezTo>
                  <a:cubicBezTo>
                    <a:pt x="331" y="696"/>
                    <a:pt x="344" y="696"/>
                    <a:pt x="351" y="696"/>
                  </a:cubicBezTo>
                  <a:cubicBezTo>
                    <a:pt x="364" y="696"/>
                    <a:pt x="371" y="696"/>
                    <a:pt x="377" y="696"/>
                  </a:cubicBezTo>
                  <a:cubicBezTo>
                    <a:pt x="384" y="696"/>
                    <a:pt x="391" y="702"/>
                    <a:pt x="397" y="709"/>
                  </a:cubicBezTo>
                  <a:cubicBezTo>
                    <a:pt x="404" y="715"/>
                    <a:pt x="404" y="715"/>
                    <a:pt x="404" y="722"/>
                  </a:cubicBezTo>
                  <a:cubicBezTo>
                    <a:pt x="404" y="735"/>
                    <a:pt x="404" y="735"/>
                    <a:pt x="397" y="742"/>
                  </a:cubicBezTo>
                  <a:cubicBezTo>
                    <a:pt x="397" y="749"/>
                    <a:pt x="391" y="749"/>
                    <a:pt x="384" y="749"/>
                  </a:cubicBezTo>
                  <a:cubicBezTo>
                    <a:pt x="384" y="749"/>
                    <a:pt x="377" y="749"/>
                    <a:pt x="371" y="749"/>
                  </a:cubicBezTo>
                  <a:cubicBezTo>
                    <a:pt x="357" y="742"/>
                    <a:pt x="344" y="742"/>
                    <a:pt x="338" y="742"/>
                  </a:cubicBezTo>
                  <a:cubicBezTo>
                    <a:pt x="331" y="742"/>
                    <a:pt x="318" y="749"/>
                    <a:pt x="311" y="762"/>
                  </a:cubicBezTo>
                  <a:cubicBezTo>
                    <a:pt x="298" y="768"/>
                    <a:pt x="291" y="782"/>
                    <a:pt x="291" y="788"/>
                  </a:cubicBezTo>
                  <a:cubicBezTo>
                    <a:pt x="291" y="802"/>
                    <a:pt x="291" y="808"/>
                    <a:pt x="298" y="815"/>
                  </a:cubicBezTo>
                  <a:cubicBezTo>
                    <a:pt x="304" y="821"/>
                    <a:pt x="304" y="821"/>
                    <a:pt x="311" y="821"/>
                  </a:cubicBezTo>
                  <a:cubicBezTo>
                    <a:pt x="318" y="821"/>
                    <a:pt x="318" y="821"/>
                    <a:pt x="324" y="821"/>
                  </a:cubicBezTo>
                  <a:cubicBezTo>
                    <a:pt x="331" y="821"/>
                    <a:pt x="338" y="815"/>
                    <a:pt x="344" y="815"/>
                  </a:cubicBezTo>
                  <a:cubicBezTo>
                    <a:pt x="344" y="815"/>
                    <a:pt x="357" y="808"/>
                    <a:pt x="364" y="802"/>
                  </a:cubicBezTo>
                  <a:cubicBezTo>
                    <a:pt x="377" y="795"/>
                    <a:pt x="391" y="788"/>
                    <a:pt x="404" y="782"/>
                  </a:cubicBezTo>
                  <a:cubicBezTo>
                    <a:pt x="417" y="775"/>
                    <a:pt x="424" y="768"/>
                    <a:pt x="437" y="768"/>
                  </a:cubicBezTo>
                  <a:cubicBezTo>
                    <a:pt x="450" y="768"/>
                    <a:pt x="457" y="768"/>
                    <a:pt x="470" y="768"/>
                  </a:cubicBezTo>
                  <a:cubicBezTo>
                    <a:pt x="477" y="775"/>
                    <a:pt x="490" y="782"/>
                    <a:pt x="496" y="788"/>
                  </a:cubicBezTo>
                  <a:cubicBezTo>
                    <a:pt x="510" y="802"/>
                    <a:pt x="516" y="815"/>
                    <a:pt x="523" y="828"/>
                  </a:cubicBezTo>
                  <a:cubicBezTo>
                    <a:pt x="523" y="848"/>
                    <a:pt x="523" y="861"/>
                    <a:pt x="516" y="881"/>
                  </a:cubicBezTo>
                  <a:close/>
                  <a:moveTo>
                    <a:pt x="722" y="682"/>
                  </a:moveTo>
                  <a:lnTo>
                    <a:pt x="722" y="682"/>
                  </a:lnTo>
                  <a:cubicBezTo>
                    <a:pt x="616" y="788"/>
                    <a:pt x="616" y="788"/>
                    <a:pt x="616" y="788"/>
                  </a:cubicBezTo>
                  <a:cubicBezTo>
                    <a:pt x="602" y="802"/>
                    <a:pt x="596" y="802"/>
                    <a:pt x="589" y="802"/>
                  </a:cubicBezTo>
                  <a:cubicBezTo>
                    <a:pt x="583" y="802"/>
                    <a:pt x="576" y="802"/>
                    <a:pt x="563" y="788"/>
                  </a:cubicBezTo>
                  <a:cubicBezTo>
                    <a:pt x="424" y="649"/>
                    <a:pt x="424" y="649"/>
                    <a:pt x="424" y="649"/>
                  </a:cubicBezTo>
                  <a:cubicBezTo>
                    <a:pt x="417" y="643"/>
                    <a:pt x="410" y="636"/>
                    <a:pt x="410" y="629"/>
                  </a:cubicBezTo>
                  <a:cubicBezTo>
                    <a:pt x="410" y="623"/>
                    <a:pt x="410" y="623"/>
                    <a:pt x="410" y="616"/>
                  </a:cubicBezTo>
                  <a:cubicBezTo>
                    <a:pt x="410" y="610"/>
                    <a:pt x="417" y="603"/>
                    <a:pt x="424" y="596"/>
                  </a:cubicBezTo>
                  <a:cubicBezTo>
                    <a:pt x="523" y="497"/>
                    <a:pt x="523" y="497"/>
                    <a:pt x="523" y="497"/>
                  </a:cubicBezTo>
                  <a:cubicBezTo>
                    <a:pt x="530" y="490"/>
                    <a:pt x="536" y="484"/>
                    <a:pt x="543" y="484"/>
                  </a:cubicBezTo>
                  <a:cubicBezTo>
                    <a:pt x="549" y="484"/>
                    <a:pt x="549" y="490"/>
                    <a:pt x="556" y="490"/>
                  </a:cubicBezTo>
                  <a:cubicBezTo>
                    <a:pt x="563" y="497"/>
                    <a:pt x="563" y="504"/>
                    <a:pt x="563" y="510"/>
                  </a:cubicBezTo>
                  <a:cubicBezTo>
                    <a:pt x="563" y="517"/>
                    <a:pt x="563" y="517"/>
                    <a:pt x="556" y="523"/>
                  </a:cubicBezTo>
                  <a:cubicBezTo>
                    <a:pt x="463" y="616"/>
                    <a:pt x="463" y="616"/>
                    <a:pt x="463" y="616"/>
                  </a:cubicBezTo>
                  <a:cubicBezTo>
                    <a:pt x="510" y="662"/>
                    <a:pt x="510" y="662"/>
                    <a:pt x="510" y="662"/>
                  </a:cubicBezTo>
                  <a:cubicBezTo>
                    <a:pt x="596" y="583"/>
                    <a:pt x="596" y="583"/>
                    <a:pt x="596" y="583"/>
                  </a:cubicBezTo>
                  <a:cubicBezTo>
                    <a:pt x="602" y="576"/>
                    <a:pt x="602" y="570"/>
                    <a:pt x="609" y="570"/>
                  </a:cubicBezTo>
                  <a:cubicBezTo>
                    <a:pt x="616" y="570"/>
                    <a:pt x="622" y="570"/>
                    <a:pt x="629" y="576"/>
                  </a:cubicBezTo>
                  <a:cubicBezTo>
                    <a:pt x="629" y="583"/>
                    <a:pt x="636" y="590"/>
                    <a:pt x="629" y="590"/>
                  </a:cubicBezTo>
                  <a:cubicBezTo>
                    <a:pt x="629" y="596"/>
                    <a:pt x="629" y="603"/>
                    <a:pt x="622" y="610"/>
                  </a:cubicBezTo>
                  <a:cubicBezTo>
                    <a:pt x="543" y="689"/>
                    <a:pt x="543" y="689"/>
                    <a:pt x="543" y="689"/>
                  </a:cubicBezTo>
                  <a:cubicBezTo>
                    <a:pt x="596" y="742"/>
                    <a:pt x="596" y="742"/>
                    <a:pt x="596" y="742"/>
                  </a:cubicBezTo>
                  <a:cubicBezTo>
                    <a:pt x="689" y="656"/>
                    <a:pt x="689" y="656"/>
                    <a:pt x="689" y="656"/>
                  </a:cubicBezTo>
                  <a:cubicBezTo>
                    <a:pt x="695" y="649"/>
                    <a:pt x="702" y="643"/>
                    <a:pt x="708" y="643"/>
                  </a:cubicBezTo>
                  <a:cubicBezTo>
                    <a:pt x="708" y="643"/>
                    <a:pt x="715" y="649"/>
                    <a:pt x="722" y="649"/>
                  </a:cubicBezTo>
                  <a:cubicBezTo>
                    <a:pt x="728" y="656"/>
                    <a:pt x="728" y="662"/>
                    <a:pt x="728" y="669"/>
                  </a:cubicBezTo>
                  <a:cubicBezTo>
                    <a:pt x="728" y="676"/>
                    <a:pt x="722" y="676"/>
                    <a:pt x="722" y="682"/>
                  </a:cubicBezTo>
                  <a:close/>
                  <a:moveTo>
                    <a:pt x="887" y="504"/>
                  </a:moveTo>
                  <a:lnTo>
                    <a:pt x="887" y="504"/>
                  </a:lnTo>
                  <a:cubicBezTo>
                    <a:pt x="881" y="523"/>
                    <a:pt x="874" y="537"/>
                    <a:pt x="854" y="557"/>
                  </a:cubicBezTo>
                  <a:cubicBezTo>
                    <a:pt x="841" y="570"/>
                    <a:pt x="828" y="576"/>
                    <a:pt x="808" y="590"/>
                  </a:cubicBezTo>
                  <a:cubicBezTo>
                    <a:pt x="795" y="596"/>
                    <a:pt x="775" y="596"/>
                    <a:pt x="761" y="596"/>
                  </a:cubicBezTo>
                  <a:cubicBezTo>
                    <a:pt x="742" y="596"/>
                    <a:pt x="728" y="590"/>
                    <a:pt x="708" y="583"/>
                  </a:cubicBezTo>
                  <a:cubicBezTo>
                    <a:pt x="695" y="576"/>
                    <a:pt x="675" y="563"/>
                    <a:pt x="662" y="550"/>
                  </a:cubicBezTo>
                  <a:cubicBezTo>
                    <a:pt x="649" y="530"/>
                    <a:pt x="636" y="517"/>
                    <a:pt x="629" y="504"/>
                  </a:cubicBezTo>
                  <a:cubicBezTo>
                    <a:pt x="622" y="484"/>
                    <a:pt x="616" y="470"/>
                    <a:pt x="616" y="451"/>
                  </a:cubicBezTo>
                  <a:cubicBezTo>
                    <a:pt x="616" y="437"/>
                    <a:pt x="616" y="418"/>
                    <a:pt x="622" y="404"/>
                  </a:cubicBezTo>
                  <a:cubicBezTo>
                    <a:pt x="629" y="384"/>
                    <a:pt x="642" y="371"/>
                    <a:pt x="655" y="358"/>
                  </a:cubicBezTo>
                  <a:cubicBezTo>
                    <a:pt x="675" y="338"/>
                    <a:pt x="695" y="325"/>
                    <a:pt x="722" y="318"/>
                  </a:cubicBezTo>
                  <a:cubicBezTo>
                    <a:pt x="742" y="312"/>
                    <a:pt x="768" y="312"/>
                    <a:pt x="788" y="318"/>
                  </a:cubicBezTo>
                  <a:cubicBezTo>
                    <a:pt x="808" y="325"/>
                    <a:pt x="828" y="338"/>
                    <a:pt x="854" y="358"/>
                  </a:cubicBezTo>
                  <a:cubicBezTo>
                    <a:pt x="867" y="378"/>
                    <a:pt x="881" y="391"/>
                    <a:pt x="887" y="404"/>
                  </a:cubicBezTo>
                  <a:cubicBezTo>
                    <a:pt x="894" y="424"/>
                    <a:pt x="901" y="437"/>
                    <a:pt x="901" y="457"/>
                  </a:cubicBezTo>
                  <a:cubicBezTo>
                    <a:pt x="901" y="470"/>
                    <a:pt x="894" y="490"/>
                    <a:pt x="887" y="504"/>
                  </a:cubicBezTo>
                  <a:close/>
                  <a:moveTo>
                    <a:pt x="887" y="504"/>
                  </a:moveTo>
                  <a:lnTo>
                    <a:pt x="887" y="504"/>
                  </a:lnTo>
                  <a:close/>
                </a:path>
              </a:pathLst>
            </a:custGeom>
            <a:solidFill>
              <a:schemeClr val="bg1"/>
            </a:solidFill>
            <a:ln>
              <a:noFill/>
            </a:ln>
            <a:effectLst/>
          </p:spPr>
          <p:txBody>
            <a:bodyPr anchor="ctr"/>
            <a:lstStyle/>
            <a:p>
              <a:pPr algn="ctr"/>
              <a:endParaRPr>
                <a:cs typeface="+mn-ea"/>
                <a:sym typeface="+mn-lt"/>
              </a:endParaRPr>
            </a:p>
          </p:txBody>
        </p:sp>
        <p:grpSp>
          <p:nvGrpSpPr>
            <p:cNvPr id="24" name="Group 167"/>
            <p:cNvGrpSpPr/>
            <p:nvPr/>
          </p:nvGrpSpPr>
          <p:grpSpPr>
            <a:xfrm>
              <a:off x="3060300" y="2537561"/>
              <a:ext cx="114057" cy="113936"/>
              <a:chOff x="8571240" y="5550087"/>
              <a:chExt cx="304072" cy="303870"/>
            </a:xfrm>
          </p:grpSpPr>
          <p:sp>
            <p:nvSpPr>
              <p:cNvPr id="42" name="Freeform: Shape 168"/>
              <p:cNvSpPr/>
              <p:nvPr/>
            </p:nvSpPr>
            <p:spPr bwMode="auto">
              <a:xfrm>
                <a:off x="8571240" y="5550087"/>
                <a:ext cx="304072" cy="303870"/>
              </a:xfrm>
              <a:custGeom>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nvGrpSpPr>
              <p:cNvPr id="43" name="Group 169"/>
              <p:cNvGrpSpPr/>
              <p:nvPr/>
            </p:nvGrpSpPr>
            <p:grpSpPr>
              <a:xfrm>
                <a:off x="8633181" y="5620427"/>
                <a:ext cx="183006" cy="180070"/>
                <a:chOff x="8633181" y="5620427"/>
                <a:chExt cx="183006" cy="180070"/>
              </a:xfrm>
              <a:solidFill>
                <a:schemeClr val="bg1"/>
              </a:solidFill>
            </p:grpSpPr>
            <p:sp>
              <p:nvSpPr>
                <p:cNvPr id="44" name="Freeform: Shape 170"/>
                <p:cNvSpPr/>
                <p:nvPr/>
              </p:nvSpPr>
              <p:spPr bwMode="auto">
                <a:xfrm>
                  <a:off x="8717645" y="5620427"/>
                  <a:ext cx="16893" cy="180070"/>
                </a:xfrm>
                <a:custGeom>
                  <a:gdLst>
                    <a:gd name="T0" fmla="*/ 28 w 29"/>
                    <a:gd name="T1" fmla="*/ 285 h 286"/>
                    <a:gd name="T2" fmla="*/ 0 w 29"/>
                    <a:gd name="T3" fmla="*/ 285 h 286"/>
                    <a:gd name="T4" fmla="*/ 0 w 29"/>
                    <a:gd name="T5" fmla="*/ 0 h 286"/>
                    <a:gd name="T6" fmla="*/ 28 w 29"/>
                    <a:gd name="T7" fmla="*/ 0 h 286"/>
                    <a:gd name="T8" fmla="*/ 28 w 29"/>
                    <a:gd name="T9" fmla="*/ 285 h 286"/>
                  </a:gdLst>
                  <a:cxnLst>
                    <a:cxn ang="0">
                      <a:pos x="T0" y="T1"/>
                    </a:cxn>
                    <a:cxn ang="0">
                      <a:pos x="T2" y="T3"/>
                    </a:cxn>
                    <a:cxn ang="0">
                      <a:pos x="T4" y="T5"/>
                    </a:cxn>
                    <a:cxn ang="0">
                      <a:pos x="T6" y="T7"/>
                    </a:cxn>
                    <a:cxn ang="0">
                      <a:pos x="T8" y="T9"/>
                    </a:cxn>
                  </a:cxnLst>
                  <a:rect l="0" t="0" r="r" b="b"/>
                  <a:pathLst>
                    <a:path w="28"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45" name="Freeform: Shape 171"/>
                <p:cNvSpPr/>
                <p:nvPr/>
              </p:nvSpPr>
              <p:spPr bwMode="auto">
                <a:xfrm>
                  <a:off x="8633181" y="5699209"/>
                  <a:ext cx="183006" cy="19695"/>
                </a:xfrm>
                <a:custGeom>
                  <a:gdLst>
                    <a:gd name="T0" fmla="*/ 0 w 293"/>
                    <a:gd name="T1" fmla="*/ 35 h 36"/>
                    <a:gd name="T2" fmla="*/ 0 w 293"/>
                    <a:gd name="T3" fmla="*/ 0 h 36"/>
                    <a:gd name="T4" fmla="*/ 292 w 293"/>
                    <a:gd name="T5" fmla="*/ 0 h 36"/>
                    <a:gd name="T6" fmla="*/ 292 w 293"/>
                    <a:gd name="T7" fmla="*/ 35 h 36"/>
                    <a:gd name="T8" fmla="*/ 0 w 293"/>
                    <a:gd name="T9" fmla="*/ 35 h 36"/>
                  </a:gd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25" name="Group 174"/>
            <p:cNvGrpSpPr/>
            <p:nvPr/>
          </p:nvGrpSpPr>
          <p:grpSpPr>
            <a:xfrm>
              <a:off x="6104066" y="2529719"/>
              <a:ext cx="114057" cy="113936"/>
              <a:chOff x="8571240" y="5550087"/>
              <a:chExt cx="304072" cy="303870"/>
            </a:xfrm>
          </p:grpSpPr>
          <p:sp>
            <p:nvSpPr>
              <p:cNvPr id="38" name="Freeform: Shape 175"/>
              <p:cNvSpPr/>
              <p:nvPr/>
            </p:nvSpPr>
            <p:spPr bwMode="auto">
              <a:xfrm>
                <a:off x="8571240" y="5550087"/>
                <a:ext cx="304072" cy="303870"/>
              </a:xfrm>
              <a:custGeom>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nvGrpSpPr>
              <p:cNvPr id="39" name="Group 176"/>
              <p:cNvGrpSpPr/>
              <p:nvPr/>
            </p:nvGrpSpPr>
            <p:grpSpPr>
              <a:xfrm>
                <a:off x="8633181" y="5620427"/>
                <a:ext cx="183006" cy="180070"/>
                <a:chOff x="8633181" y="5620427"/>
                <a:chExt cx="183006" cy="180070"/>
              </a:xfrm>
              <a:solidFill>
                <a:schemeClr val="bg1"/>
              </a:solidFill>
            </p:grpSpPr>
            <p:sp>
              <p:nvSpPr>
                <p:cNvPr id="40" name="Freeform: Shape 177"/>
                <p:cNvSpPr/>
                <p:nvPr/>
              </p:nvSpPr>
              <p:spPr bwMode="auto">
                <a:xfrm>
                  <a:off x="8717645" y="5620427"/>
                  <a:ext cx="16893" cy="180070"/>
                </a:xfrm>
                <a:custGeom>
                  <a:gdLst>
                    <a:gd name="T0" fmla="*/ 28 w 29"/>
                    <a:gd name="T1" fmla="*/ 285 h 286"/>
                    <a:gd name="T2" fmla="*/ 0 w 29"/>
                    <a:gd name="T3" fmla="*/ 285 h 286"/>
                    <a:gd name="T4" fmla="*/ 0 w 29"/>
                    <a:gd name="T5" fmla="*/ 0 h 286"/>
                    <a:gd name="T6" fmla="*/ 28 w 29"/>
                    <a:gd name="T7" fmla="*/ 0 h 286"/>
                    <a:gd name="T8" fmla="*/ 28 w 29"/>
                    <a:gd name="T9" fmla="*/ 285 h 286"/>
                  </a:gdLst>
                  <a:cxnLst>
                    <a:cxn ang="0">
                      <a:pos x="T0" y="T1"/>
                    </a:cxn>
                    <a:cxn ang="0">
                      <a:pos x="T2" y="T3"/>
                    </a:cxn>
                    <a:cxn ang="0">
                      <a:pos x="T4" y="T5"/>
                    </a:cxn>
                    <a:cxn ang="0">
                      <a:pos x="T6" y="T7"/>
                    </a:cxn>
                    <a:cxn ang="0">
                      <a:pos x="T8" y="T9"/>
                    </a:cxn>
                  </a:cxnLst>
                  <a:rect l="0" t="0" r="r" b="b"/>
                  <a:pathLst>
                    <a:path w="28" h="286">
                      <a:moveTo>
                        <a:pt x="28" y="285"/>
                      </a:moveTo>
                      <a:lnTo>
                        <a:pt x="0" y="285"/>
                      </a:lnTo>
                      <a:lnTo>
                        <a:pt x="0" y="0"/>
                      </a:lnTo>
                      <a:lnTo>
                        <a:pt x="28" y="0"/>
                      </a:lnTo>
                      <a:lnTo>
                        <a:pt x="28" y="28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41" name="Freeform: Shape 178"/>
                <p:cNvSpPr/>
                <p:nvPr/>
              </p:nvSpPr>
              <p:spPr bwMode="auto">
                <a:xfrm>
                  <a:off x="8633181" y="5699209"/>
                  <a:ext cx="183006" cy="19695"/>
                </a:xfrm>
                <a:custGeom>
                  <a:gdLst>
                    <a:gd name="T0" fmla="*/ 0 w 293"/>
                    <a:gd name="T1" fmla="*/ 35 h 36"/>
                    <a:gd name="T2" fmla="*/ 0 w 293"/>
                    <a:gd name="T3" fmla="*/ 0 h 36"/>
                    <a:gd name="T4" fmla="*/ 292 w 293"/>
                    <a:gd name="T5" fmla="*/ 0 h 36"/>
                    <a:gd name="T6" fmla="*/ 292 w 293"/>
                    <a:gd name="T7" fmla="*/ 35 h 36"/>
                    <a:gd name="T8" fmla="*/ 0 w 293"/>
                    <a:gd name="T9" fmla="*/ 35 h 36"/>
                  </a:gd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grpSp>
      <p:grpSp>
        <p:nvGrpSpPr>
          <p:cNvPr id="26" name="Group 184"/>
          <p:cNvGrpSpPr/>
          <p:nvPr/>
        </p:nvGrpSpPr>
        <p:grpSpPr>
          <a:xfrm>
            <a:off x="6218123" y="2262311"/>
            <a:ext cx="2086158" cy="730573"/>
            <a:chOff x="7118393" y="1309889"/>
            <a:chExt cx="2781544" cy="974097"/>
          </a:xfrm>
        </p:grpSpPr>
        <p:sp>
          <p:nvSpPr>
            <p:cNvPr id="36" name="Rectangle 185"/>
            <p:cNvSpPr/>
            <p:nvPr/>
          </p:nvSpPr>
          <p:spPr>
            <a:xfrm>
              <a:off x="7124064" y="1617666"/>
              <a:ext cx="2775873" cy="666320"/>
            </a:xfrm>
            <a:prstGeom prst="rect">
              <a:avLst/>
            </a:prstGeom>
          </p:spPr>
          <p:txBody>
            <a:bodyPr wrap="square" lIns="360000">
              <a:normAutofit/>
            </a:bodyPr>
            <a:lstStyle/>
            <a:p>
              <a:pPr lvl="0">
                <a:lnSpc>
                  <a:spcPct val="120000"/>
                </a:lnSpc>
              </a:pPr>
              <a:r>
                <a:rPr lang="zh-CN" altLang="en-US" sz="1000">
                  <a:solidFill>
                    <a:schemeClr val="dk1">
                      <a:lumMod val="100000"/>
                    </a:schemeClr>
                  </a:solidFill>
                </a:rPr>
                <a:t>点击输入替换内容</a:t>
              </a:r>
              <a:endParaRPr lang="en-US" altLang="zh-CN" sz="1000">
                <a:solidFill>
                  <a:schemeClr val="dk1">
                    <a:lumMod val="100000"/>
                  </a:schemeClr>
                </a:solidFill>
              </a:endParaRPr>
            </a:p>
            <a:p>
              <a:pPr lvl="0">
                <a:lnSpc>
                  <a:spcPct val="120000"/>
                </a:lnSpc>
              </a:pPr>
              <a:r>
                <a:rPr lang="zh-CN" altLang="en-US" sz="1000">
                  <a:solidFill>
                    <a:schemeClr val="dk1">
                      <a:lumMod val="100000"/>
                    </a:schemeClr>
                  </a:solidFill>
                </a:rPr>
                <a:t>点击输入替换内容</a:t>
              </a:r>
              <a:endParaRPr lang="zh-CN" altLang="en-US" sz="1000">
                <a:solidFill>
                  <a:schemeClr val="dk1">
                    <a:lumMod val="100000"/>
                  </a:schemeClr>
                </a:solidFill>
              </a:endParaRPr>
            </a:p>
          </p:txBody>
        </p:sp>
        <p:sp>
          <p:nvSpPr>
            <p:cNvPr id="37" name="TextBox 186"/>
            <p:cNvSpPr txBox="1"/>
            <p:nvPr/>
          </p:nvSpPr>
          <p:spPr>
            <a:xfrm>
              <a:off x="7118393" y="1309889"/>
              <a:ext cx="1533067" cy="307777"/>
            </a:xfrm>
            <a:prstGeom prst="rect">
              <a:avLst/>
            </a:prstGeom>
            <a:noFill/>
          </p:spPr>
          <p:txBody>
            <a:bodyPr wrap="none" lIns="360000" anchor="b" anchorCtr="0">
              <a:normAutofit fontScale="77500" lnSpcReduction="20000"/>
            </a:bodyPr>
            <a:lstStyle/>
            <a:p>
              <a:r>
                <a:rPr lang="zh-CN" altLang="en-US" sz="1400" b="1">
                  <a:solidFill>
                    <a:schemeClr val="accent3">
                      <a:lumMod val="100000"/>
                    </a:schemeClr>
                  </a:solidFill>
                  <a:cs typeface="+mn-ea"/>
                  <a:sym typeface="+mn-lt"/>
                </a:rPr>
                <a:t>标题文本预设</a:t>
              </a:r>
              <a:endParaRPr lang="zh-CN" altLang="en-US" sz="1400" b="1">
                <a:solidFill>
                  <a:schemeClr val="accent3">
                    <a:lumMod val="100000"/>
                  </a:schemeClr>
                </a:solidFill>
                <a:cs typeface="+mn-ea"/>
                <a:sym typeface="+mn-lt"/>
              </a:endParaRPr>
            </a:p>
          </p:txBody>
        </p:sp>
      </p:grpSp>
      <p:grpSp>
        <p:nvGrpSpPr>
          <p:cNvPr id="27" name="Group 187"/>
          <p:cNvGrpSpPr/>
          <p:nvPr/>
        </p:nvGrpSpPr>
        <p:grpSpPr>
          <a:xfrm>
            <a:off x="926595" y="2262311"/>
            <a:ext cx="2133704" cy="730573"/>
            <a:chOff x="7813595" y="2156753"/>
            <a:chExt cx="2639793" cy="974097"/>
          </a:xfrm>
        </p:grpSpPr>
        <p:sp>
          <p:nvSpPr>
            <p:cNvPr id="34" name="Rectangle 188"/>
            <p:cNvSpPr/>
            <p:nvPr/>
          </p:nvSpPr>
          <p:spPr>
            <a:xfrm>
              <a:off x="7813595" y="2464530"/>
              <a:ext cx="2639793" cy="666320"/>
            </a:xfrm>
            <a:prstGeom prst="rect">
              <a:avLst/>
            </a:prstGeom>
          </p:spPr>
          <p:txBody>
            <a:bodyPr wrap="square" rIns="360000">
              <a:normAutofit/>
            </a:bodyPr>
            <a:lstStyle/>
            <a:p>
              <a:pPr lvl="0">
                <a:lnSpc>
                  <a:spcPct val="120000"/>
                </a:lnSpc>
              </a:pPr>
              <a:r>
                <a:rPr lang="zh-CN" altLang="en-US" sz="1000">
                  <a:solidFill>
                    <a:schemeClr val="dk1">
                      <a:lumMod val="100000"/>
                    </a:schemeClr>
                  </a:solidFill>
                </a:rPr>
                <a:t>点击输入替换内容</a:t>
              </a:r>
              <a:endParaRPr lang="en-US" altLang="zh-CN" sz="1000">
                <a:solidFill>
                  <a:schemeClr val="dk1">
                    <a:lumMod val="100000"/>
                  </a:schemeClr>
                </a:solidFill>
              </a:endParaRPr>
            </a:p>
            <a:p>
              <a:pPr lvl="0">
                <a:lnSpc>
                  <a:spcPct val="120000"/>
                </a:lnSpc>
              </a:pPr>
              <a:r>
                <a:rPr lang="zh-CN" altLang="en-US" sz="1000">
                  <a:solidFill>
                    <a:schemeClr val="dk1">
                      <a:lumMod val="100000"/>
                    </a:schemeClr>
                  </a:solidFill>
                </a:rPr>
                <a:t>点击输入替换内容</a:t>
              </a:r>
              <a:endParaRPr lang="zh-CN" altLang="en-US" sz="1000">
                <a:solidFill>
                  <a:schemeClr val="dk1">
                    <a:lumMod val="100000"/>
                  </a:schemeClr>
                </a:solidFill>
              </a:endParaRPr>
            </a:p>
          </p:txBody>
        </p:sp>
        <p:sp>
          <p:nvSpPr>
            <p:cNvPr id="35" name="TextBox 189"/>
            <p:cNvSpPr txBox="1"/>
            <p:nvPr/>
          </p:nvSpPr>
          <p:spPr>
            <a:xfrm>
              <a:off x="9030869" y="2156753"/>
              <a:ext cx="1422519" cy="307777"/>
            </a:xfrm>
            <a:prstGeom prst="rect">
              <a:avLst/>
            </a:prstGeom>
            <a:noFill/>
          </p:spPr>
          <p:txBody>
            <a:bodyPr wrap="none" rIns="360000" anchor="b" anchorCtr="0">
              <a:normAutofit fontScale="77500" lnSpcReduction="20000"/>
            </a:bodyPr>
            <a:lstStyle/>
            <a:p>
              <a:pPr algn="r"/>
              <a:r>
                <a:rPr lang="zh-CN" altLang="en-US" sz="1400" b="1">
                  <a:solidFill>
                    <a:schemeClr val="accent2">
                      <a:lumMod val="100000"/>
                    </a:schemeClr>
                  </a:solidFill>
                  <a:cs typeface="+mn-ea"/>
                  <a:sym typeface="+mn-lt"/>
                </a:rPr>
                <a:t>标题文本预设</a:t>
              </a:r>
              <a:endParaRPr lang="zh-CN" altLang="en-US" sz="1400" b="1">
                <a:solidFill>
                  <a:schemeClr val="accent2">
                    <a:lumMod val="100000"/>
                  </a:schemeClr>
                </a:solidFill>
                <a:cs typeface="+mn-ea"/>
                <a:sym typeface="+mn-lt"/>
              </a:endParaRPr>
            </a:p>
          </p:txBody>
        </p:sp>
      </p:grpSp>
      <p:grpSp>
        <p:nvGrpSpPr>
          <p:cNvPr id="28" name="Group 196"/>
          <p:cNvGrpSpPr/>
          <p:nvPr/>
        </p:nvGrpSpPr>
        <p:grpSpPr>
          <a:xfrm>
            <a:off x="6707235" y="3426466"/>
            <a:ext cx="2086158" cy="730573"/>
            <a:chOff x="7118393" y="1309889"/>
            <a:chExt cx="2781544" cy="974097"/>
          </a:xfrm>
        </p:grpSpPr>
        <p:sp>
          <p:nvSpPr>
            <p:cNvPr id="32" name="Rectangle 197"/>
            <p:cNvSpPr/>
            <p:nvPr/>
          </p:nvSpPr>
          <p:spPr>
            <a:xfrm>
              <a:off x="7124064" y="1617666"/>
              <a:ext cx="2775873" cy="666320"/>
            </a:xfrm>
            <a:prstGeom prst="rect">
              <a:avLst/>
            </a:prstGeom>
          </p:spPr>
          <p:txBody>
            <a:bodyPr wrap="square" lIns="360000">
              <a:normAutofit/>
            </a:bodyPr>
            <a:lstStyle/>
            <a:p>
              <a:pPr lvl="0">
                <a:lnSpc>
                  <a:spcPct val="120000"/>
                </a:lnSpc>
              </a:pPr>
              <a:r>
                <a:rPr lang="zh-CN" altLang="en-US" sz="1000">
                  <a:solidFill>
                    <a:schemeClr val="dk1">
                      <a:lumMod val="100000"/>
                    </a:schemeClr>
                  </a:solidFill>
                </a:rPr>
                <a:t>点击输入替换内容</a:t>
              </a:r>
              <a:endParaRPr lang="en-US" altLang="zh-CN" sz="1000">
                <a:solidFill>
                  <a:schemeClr val="dk1">
                    <a:lumMod val="100000"/>
                  </a:schemeClr>
                </a:solidFill>
              </a:endParaRPr>
            </a:p>
            <a:p>
              <a:pPr lvl="0">
                <a:lnSpc>
                  <a:spcPct val="120000"/>
                </a:lnSpc>
              </a:pPr>
              <a:r>
                <a:rPr lang="zh-CN" altLang="en-US" sz="1000">
                  <a:solidFill>
                    <a:schemeClr val="dk1">
                      <a:lumMod val="100000"/>
                    </a:schemeClr>
                  </a:solidFill>
                </a:rPr>
                <a:t>点击输入替换内容</a:t>
              </a:r>
              <a:endParaRPr lang="zh-CN" altLang="en-US" sz="1000">
                <a:solidFill>
                  <a:schemeClr val="dk1">
                    <a:lumMod val="100000"/>
                  </a:schemeClr>
                </a:solidFill>
              </a:endParaRPr>
            </a:p>
          </p:txBody>
        </p:sp>
        <p:sp>
          <p:nvSpPr>
            <p:cNvPr id="33" name="TextBox 198"/>
            <p:cNvSpPr txBox="1"/>
            <p:nvPr/>
          </p:nvSpPr>
          <p:spPr>
            <a:xfrm>
              <a:off x="7118393" y="1309889"/>
              <a:ext cx="1533067" cy="307777"/>
            </a:xfrm>
            <a:prstGeom prst="rect">
              <a:avLst/>
            </a:prstGeom>
            <a:noFill/>
          </p:spPr>
          <p:txBody>
            <a:bodyPr wrap="none" lIns="360000" anchor="b" anchorCtr="0">
              <a:normAutofit fontScale="77500" lnSpcReduction="20000"/>
            </a:bodyPr>
            <a:lstStyle/>
            <a:p>
              <a:r>
                <a:rPr lang="zh-CN" altLang="en-US" sz="1400" b="1">
                  <a:solidFill>
                    <a:schemeClr val="accent5">
                      <a:lumMod val="100000"/>
                    </a:schemeClr>
                  </a:solidFill>
                  <a:cs typeface="+mn-ea"/>
                  <a:sym typeface="+mn-lt"/>
                </a:rPr>
                <a:t>标题文本预设</a:t>
              </a:r>
              <a:endParaRPr lang="zh-CN" altLang="en-US" sz="1400" b="1">
                <a:solidFill>
                  <a:schemeClr val="accent5">
                    <a:lumMod val="100000"/>
                  </a:schemeClr>
                </a:solidFill>
                <a:cs typeface="+mn-ea"/>
                <a:sym typeface="+mn-lt"/>
              </a:endParaRPr>
            </a:p>
          </p:txBody>
        </p:sp>
      </p:grpSp>
      <p:grpSp>
        <p:nvGrpSpPr>
          <p:cNvPr id="29" name="Group 199"/>
          <p:cNvGrpSpPr/>
          <p:nvPr/>
        </p:nvGrpSpPr>
        <p:grpSpPr>
          <a:xfrm>
            <a:off x="429413" y="3426466"/>
            <a:ext cx="2133705" cy="730573"/>
            <a:chOff x="7813595" y="2156753"/>
            <a:chExt cx="2639794" cy="974097"/>
          </a:xfrm>
        </p:grpSpPr>
        <p:sp>
          <p:nvSpPr>
            <p:cNvPr id="30" name="Rectangle 200"/>
            <p:cNvSpPr/>
            <p:nvPr/>
          </p:nvSpPr>
          <p:spPr>
            <a:xfrm>
              <a:off x="7813595" y="2464530"/>
              <a:ext cx="2639793" cy="666320"/>
            </a:xfrm>
            <a:prstGeom prst="rect">
              <a:avLst/>
            </a:prstGeom>
          </p:spPr>
          <p:txBody>
            <a:bodyPr wrap="square" rIns="360000">
              <a:normAutofit/>
            </a:bodyPr>
            <a:lstStyle/>
            <a:p>
              <a:pPr lvl="0">
                <a:lnSpc>
                  <a:spcPct val="120000"/>
                </a:lnSpc>
              </a:pPr>
              <a:r>
                <a:rPr lang="zh-CN" altLang="en-US" sz="1000">
                  <a:solidFill>
                    <a:schemeClr val="dk1">
                      <a:lumMod val="100000"/>
                    </a:schemeClr>
                  </a:solidFill>
                </a:rPr>
                <a:t>点击输入替换内容</a:t>
              </a:r>
              <a:endParaRPr lang="en-US" altLang="zh-CN" sz="1000">
                <a:solidFill>
                  <a:schemeClr val="dk1">
                    <a:lumMod val="100000"/>
                  </a:schemeClr>
                </a:solidFill>
              </a:endParaRPr>
            </a:p>
            <a:p>
              <a:pPr lvl="0">
                <a:lnSpc>
                  <a:spcPct val="120000"/>
                </a:lnSpc>
              </a:pPr>
              <a:r>
                <a:rPr lang="zh-CN" altLang="en-US" sz="1000">
                  <a:solidFill>
                    <a:schemeClr val="dk1">
                      <a:lumMod val="100000"/>
                    </a:schemeClr>
                  </a:solidFill>
                </a:rPr>
                <a:t>点击输入替换内容</a:t>
              </a:r>
              <a:endParaRPr lang="zh-CN" altLang="en-US" sz="1000">
                <a:solidFill>
                  <a:schemeClr val="dk1">
                    <a:lumMod val="100000"/>
                  </a:schemeClr>
                </a:solidFill>
              </a:endParaRPr>
            </a:p>
          </p:txBody>
        </p:sp>
        <p:sp>
          <p:nvSpPr>
            <p:cNvPr id="31" name="TextBox 201"/>
            <p:cNvSpPr txBox="1"/>
            <p:nvPr/>
          </p:nvSpPr>
          <p:spPr>
            <a:xfrm>
              <a:off x="9030870" y="2156753"/>
              <a:ext cx="1422519" cy="307777"/>
            </a:xfrm>
            <a:prstGeom prst="rect">
              <a:avLst/>
            </a:prstGeom>
            <a:noFill/>
          </p:spPr>
          <p:txBody>
            <a:bodyPr wrap="none" rIns="360000" anchor="b" anchorCtr="0">
              <a:normAutofit fontScale="77500" lnSpcReduction="20000"/>
            </a:bodyPr>
            <a:lstStyle/>
            <a:p>
              <a:pPr algn="r"/>
              <a:r>
                <a:rPr lang="zh-CN" altLang="en-US" sz="1400" b="1">
                  <a:solidFill>
                    <a:schemeClr val="accent1">
                      <a:lumMod val="100000"/>
                    </a:schemeClr>
                  </a:solidFill>
                  <a:cs typeface="+mn-ea"/>
                  <a:sym typeface="+mn-lt"/>
                </a:rPr>
                <a:t>标题文本预设</a:t>
              </a:r>
              <a:endParaRPr lang="zh-CN" altLang="en-US" sz="1400" b="1">
                <a:solidFill>
                  <a:schemeClr val="accent1">
                    <a:lumMod val="100000"/>
                  </a:schemeClr>
                </a:solidFill>
                <a:cs typeface="+mn-ea"/>
                <a:sym typeface="+mn-lt"/>
              </a:endParaRPr>
            </a:p>
          </p:txBody>
        </p:sp>
      </p:grpSp>
      <p:sp>
        <p:nvSpPr>
          <p:cNvPr id="188"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latin typeface="+mn-lt"/>
                <a:ea typeface="+mn-ea"/>
                <a:cs typeface="+mn-ea"/>
                <a:sym typeface="+mn-lt"/>
              </a:rPr>
              <a:t>工作完成情况</a:t>
            </a:r>
            <a:endParaRPr lang="en-GB" altLang="zh-CN" sz="1800">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anim calcmode="lin" valueType="num">
                                      <p:cBhvr>
                                        <p:cTn id="8" dur="1000" fill="hold"/>
                                        <p:tgtEl>
                                          <p:spTgt spid="189"/>
                                        </p:tgtEl>
                                        <p:attrNameLst>
                                          <p:attrName>ppt_x</p:attrName>
                                        </p:attrNameLst>
                                      </p:cBhvr>
                                      <p:tavLst>
                                        <p:tav tm="0">
                                          <p:val>
                                            <p:strVal val="#ppt_x"/>
                                          </p:val>
                                        </p:tav>
                                        <p:tav tm="100000">
                                          <p:val>
                                            <p:strVal val="#ppt_x"/>
                                          </p:val>
                                        </p:tav>
                                      </p:tavLst>
                                    </p:anim>
                                    <p:anim calcmode="lin" valueType="num">
                                      <p:cBhvr>
                                        <p:cTn id="9" dur="1000" fill="hold"/>
                                        <p:tgtEl>
                                          <p:spTgt spid="18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90"/>
                                        </p:tgtEl>
                                        <p:attrNameLst>
                                          <p:attrName>style.visibility</p:attrName>
                                        </p:attrNameLst>
                                      </p:cBhvr>
                                      <p:to>
                                        <p:strVal val="visible"/>
                                      </p:to>
                                    </p:set>
                                    <p:animEffect transition="in" filter="barn(inVertical)">
                                      <p:cBhvr>
                                        <p:cTn id="13" dur="500"/>
                                        <p:tgtEl>
                                          <p:spTgt spid="190"/>
                                        </p:tgtEl>
                                      </p:cBhvr>
                                    </p:animEffect>
                                  </p:childTnLst>
                                </p:cTn>
                              </p:par>
                            </p:childTnLst>
                          </p:cTn>
                        </p:par>
                        <p:par>
                          <p:cTn id="14" fill="hold" nodeType="afterGroup">
                            <p:stCondLst>
                              <p:cond delay="1500"/>
                            </p:stCondLst>
                            <p:childTnLst>
                              <p:par>
                                <p:cTn id="15" presetID="2" presetClass="entr" presetSubtype="4"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1" name="组合 80"/>
          <p:cNvGrpSpPr/>
          <p:nvPr/>
        </p:nvGrpSpPr>
        <p:grpSpPr>
          <a:xfrm>
            <a:off x="718132" y="1032579"/>
            <a:ext cx="7679509" cy="3261178"/>
            <a:chOff x="718132" y="1032579"/>
            <a:chExt cx="7679509" cy="3261178"/>
          </a:xfrm>
        </p:grpSpPr>
        <p:grpSp>
          <p:nvGrpSpPr>
            <p:cNvPr id="4" name="Group 41"/>
            <p:cNvGrpSpPr/>
            <p:nvPr/>
          </p:nvGrpSpPr>
          <p:grpSpPr>
            <a:xfrm>
              <a:off x="2276746" y="1032579"/>
              <a:ext cx="6120895" cy="3261178"/>
              <a:chOff x="3286620" y="1479687"/>
              <a:chExt cx="8161193" cy="4348237"/>
            </a:xfrm>
          </p:grpSpPr>
          <p:sp>
            <p:nvSpPr>
              <p:cNvPr id="40" name="Rectangle 1"/>
              <p:cNvSpPr/>
              <p:nvPr/>
            </p:nvSpPr>
            <p:spPr>
              <a:xfrm>
                <a:off x="3286620" y="4868747"/>
                <a:ext cx="4826429" cy="755919"/>
              </a:xfrm>
              <a:prstGeom prst="rect">
                <a:avLst/>
              </a:prstGeom>
              <a:gradFill flip="none" rotWithShape="1">
                <a:gsLst>
                  <a:gs pos="8000">
                    <a:schemeClr val="accent1"/>
                  </a:gs>
                  <a:gs pos="100000">
                    <a:schemeClr val="bg1"/>
                  </a:gs>
                </a:gsLst>
                <a:lin ang="108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1" name="Rectangle 2"/>
              <p:cNvSpPr/>
              <p:nvPr/>
            </p:nvSpPr>
            <p:spPr>
              <a:xfrm>
                <a:off x="3461369" y="4113938"/>
                <a:ext cx="5070239" cy="755919"/>
              </a:xfrm>
              <a:prstGeom prst="rect">
                <a:avLst/>
              </a:prstGeom>
              <a:gradFill flip="none" rotWithShape="1">
                <a:gsLst>
                  <a:gs pos="6000">
                    <a:schemeClr val="accent2"/>
                  </a:gs>
                  <a:gs pos="100000">
                    <a:schemeClr val="bg1"/>
                  </a:gs>
                </a:gsLst>
                <a:lin ang="108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2" name="Rectangle 3"/>
              <p:cNvSpPr/>
              <p:nvPr/>
            </p:nvSpPr>
            <p:spPr>
              <a:xfrm>
                <a:off x="3858845" y="3361279"/>
                <a:ext cx="5090992" cy="755919"/>
              </a:xfrm>
              <a:prstGeom prst="rect">
                <a:avLst/>
              </a:prstGeom>
              <a:gradFill flip="none" rotWithShape="1">
                <a:gsLst>
                  <a:gs pos="4000">
                    <a:schemeClr val="accent3"/>
                  </a:gs>
                  <a:gs pos="100000">
                    <a:schemeClr val="bg1"/>
                  </a:gs>
                </a:gsLst>
                <a:lin ang="108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3" name="Rectangle 4"/>
              <p:cNvSpPr/>
              <p:nvPr/>
            </p:nvSpPr>
            <p:spPr>
              <a:xfrm>
                <a:off x="4125479" y="2606990"/>
                <a:ext cx="5144997" cy="755919"/>
              </a:xfrm>
              <a:prstGeom prst="rect">
                <a:avLst/>
              </a:prstGeom>
              <a:gradFill flip="none" rotWithShape="1">
                <a:gsLst>
                  <a:gs pos="2000">
                    <a:schemeClr val="accent4"/>
                  </a:gs>
                  <a:gs pos="100000">
                    <a:schemeClr val="bg1"/>
                  </a:gs>
                </a:gsLst>
                <a:lin ang="108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4" name="Rectangle 5"/>
              <p:cNvSpPr/>
              <p:nvPr/>
            </p:nvSpPr>
            <p:spPr>
              <a:xfrm>
                <a:off x="4439928" y="1851886"/>
                <a:ext cx="4830547" cy="755919"/>
              </a:xfrm>
              <a:prstGeom prst="rect">
                <a:avLst/>
              </a:prstGeom>
              <a:gradFill flip="none" rotWithShape="1">
                <a:gsLst>
                  <a:gs pos="0">
                    <a:schemeClr val="accent5">
                      <a:alpha val="52000"/>
                    </a:schemeClr>
                  </a:gs>
                  <a:gs pos="100000">
                    <a:schemeClr val="bg1"/>
                  </a:gs>
                </a:gsLst>
                <a:lin ang="108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5" name="Freeform: Shape 6"/>
              <p:cNvSpPr/>
              <p:nvPr/>
            </p:nvSpPr>
            <p:spPr bwMode="auto">
              <a:xfrm>
                <a:off x="7104373" y="4870672"/>
                <a:ext cx="4343440" cy="754291"/>
              </a:xfrm>
              <a:custGeom>
                <a:gdLst>
                  <a:gd name="connsiteX0" fmla="*/ 343490 w 3464820"/>
                  <a:gd name="connsiteY0" fmla="*/ 0 h 601707"/>
                  <a:gd name="connsiteX1" fmla="*/ 1146865 w 3464820"/>
                  <a:gd name="connsiteY1" fmla="*/ 0 h 601707"/>
                  <a:gd name="connsiteX2" fmla="*/ 1251746 w 3464820"/>
                  <a:gd name="connsiteY2" fmla="*/ 0 h 601707"/>
                  <a:gd name="connsiteX3" fmla="*/ 2200326 w 3464820"/>
                  <a:gd name="connsiteY3" fmla="*/ 0 h 601707"/>
                  <a:gd name="connsiteX4" fmla="*/ 2341984 w 3464820"/>
                  <a:gd name="connsiteY4" fmla="*/ 0 h 601707"/>
                  <a:gd name="connsiteX5" fmla="*/ 3117831 w 3464820"/>
                  <a:gd name="connsiteY5" fmla="*/ 0 h 601707"/>
                  <a:gd name="connsiteX6" fmla="*/ 3464820 w 3464820"/>
                  <a:gd name="connsiteY6" fmla="*/ 601707 h 601707"/>
                  <a:gd name="connsiteX7" fmla="*/ 2489936 w 3464820"/>
                  <a:gd name="connsiteY7" fmla="*/ 601707 h 601707"/>
                  <a:gd name="connsiteX8" fmla="*/ 2317288 w 3464820"/>
                  <a:gd name="connsiteY8" fmla="*/ 601707 h 601707"/>
                  <a:gd name="connsiteX9" fmla="*/ 1135963 w 3464820"/>
                  <a:gd name="connsiteY9" fmla="*/ 601707 h 601707"/>
                  <a:gd name="connsiteX10" fmla="*/ 998913 w 3464820"/>
                  <a:gd name="connsiteY10" fmla="*/ 601707 h 601707"/>
                  <a:gd name="connsiteX11" fmla="*/ 0 w 3464820"/>
                  <a:gd name="connsiteY11" fmla="*/ 601707 h 6017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4819" h="601707">
                    <a:moveTo>
                      <a:pt x="343490" y="0"/>
                    </a:moveTo>
                    <a:lnTo>
                      <a:pt x="1146865" y="0"/>
                    </a:lnTo>
                    <a:lnTo>
                      <a:pt x="1251746" y="0"/>
                    </a:lnTo>
                    <a:lnTo>
                      <a:pt x="2200326" y="0"/>
                    </a:lnTo>
                    <a:lnTo>
                      <a:pt x="2341984" y="0"/>
                    </a:lnTo>
                    <a:lnTo>
                      <a:pt x="3117831" y="0"/>
                    </a:lnTo>
                    <a:lnTo>
                      <a:pt x="3464820" y="601707"/>
                    </a:lnTo>
                    <a:lnTo>
                      <a:pt x="2489936" y="601707"/>
                    </a:lnTo>
                    <a:lnTo>
                      <a:pt x="2317288" y="601707"/>
                    </a:lnTo>
                    <a:lnTo>
                      <a:pt x="1135963" y="601707"/>
                    </a:lnTo>
                    <a:lnTo>
                      <a:pt x="998913" y="601707"/>
                    </a:lnTo>
                    <a:lnTo>
                      <a:pt x="0" y="601707"/>
                    </a:lnTo>
                    <a:close/>
                  </a:path>
                </a:pathLst>
              </a:custGeom>
              <a:solidFill>
                <a:schemeClr val="accent1"/>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endParaRPr>
                  <a:cs typeface="+mn-ea"/>
                  <a:sym typeface="+mn-lt"/>
                </a:endParaRPr>
              </a:p>
            </p:txBody>
          </p:sp>
          <p:sp>
            <p:nvSpPr>
              <p:cNvPr id="46" name="Freeform: Shape 7"/>
              <p:cNvSpPr/>
              <p:nvPr/>
            </p:nvSpPr>
            <p:spPr bwMode="auto">
              <a:xfrm>
                <a:off x="7528117" y="4116383"/>
                <a:ext cx="3484719" cy="754291"/>
              </a:xfrm>
              <a:custGeom>
                <a:gdLst>
                  <a:gd name="connsiteX0" fmla="*/ 346988 w 2779807"/>
                  <a:gd name="connsiteY0" fmla="*/ 0 h 601707"/>
                  <a:gd name="connsiteX1" fmla="*/ 921015 w 2779807"/>
                  <a:gd name="connsiteY1" fmla="*/ 0 h 601707"/>
                  <a:gd name="connsiteX2" fmla="*/ 1035767 w 2779807"/>
                  <a:gd name="connsiteY2" fmla="*/ 0 h 601707"/>
                  <a:gd name="connsiteX3" fmla="*/ 1744040 w 2779807"/>
                  <a:gd name="connsiteY3" fmla="*/ 0 h 601707"/>
                  <a:gd name="connsiteX4" fmla="*/ 1843696 w 2779807"/>
                  <a:gd name="connsiteY4" fmla="*/ 0 h 601707"/>
                  <a:gd name="connsiteX5" fmla="*/ 2432819 w 2779807"/>
                  <a:gd name="connsiteY5" fmla="*/ 0 h 601707"/>
                  <a:gd name="connsiteX6" fmla="*/ 2779807 w 2779807"/>
                  <a:gd name="connsiteY6" fmla="*/ 601707 h 601707"/>
                  <a:gd name="connsiteX7" fmla="*/ 1997758 w 2779807"/>
                  <a:gd name="connsiteY7" fmla="*/ 601707 h 601707"/>
                  <a:gd name="connsiteX8" fmla="*/ 1862302 w 2779807"/>
                  <a:gd name="connsiteY8" fmla="*/ 601707 h 601707"/>
                  <a:gd name="connsiteX9" fmla="*/ 917505 w 2779807"/>
                  <a:gd name="connsiteY9" fmla="*/ 601707 h 601707"/>
                  <a:gd name="connsiteX10" fmla="*/ 766953 w 2779807"/>
                  <a:gd name="connsiteY10" fmla="*/ 601707 h 601707"/>
                  <a:gd name="connsiteX11" fmla="*/ 0 w 2779807"/>
                  <a:gd name="connsiteY11" fmla="*/ 601707 h 6017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9807" h="601707">
                    <a:moveTo>
                      <a:pt x="346988" y="0"/>
                    </a:moveTo>
                    <a:lnTo>
                      <a:pt x="921015" y="0"/>
                    </a:lnTo>
                    <a:lnTo>
                      <a:pt x="1035767" y="0"/>
                    </a:lnTo>
                    <a:lnTo>
                      <a:pt x="1744040" y="0"/>
                    </a:lnTo>
                    <a:lnTo>
                      <a:pt x="1843696" y="0"/>
                    </a:lnTo>
                    <a:lnTo>
                      <a:pt x="2432819" y="0"/>
                    </a:lnTo>
                    <a:lnTo>
                      <a:pt x="2779807" y="601707"/>
                    </a:lnTo>
                    <a:lnTo>
                      <a:pt x="1997758" y="601707"/>
                    </a:lnTo>
                    <a:lnTo>
                      <a:pt x="1862302" y="601707"/>
                    </a:lnTo>
                    <a:lnTo>
                      <a:pt x="917505" y="601707"/>
                    </a:lnTo>
                    <a:lnTo>
                      <a:pt x="766953" y="601707"/>
                    </a:lnTo>
                    <a:lnTo>
                      <a:pt x="0" y="601707"/>
                    </a:lnTo>
                    <a:close/>
                  </a:path>
                </a:pathLst>
              </a:custGeom>
              <a:solidFill>
                <a:schemeClr val="accent2"/>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endParaRPr>
                  <a:cs typeface="+mn-ea"/>
                  <a:sym typeface="+mn-lt"/>
                </a:endParaRPr>
              </a:p>
            </p:txBody>
          </p:sp>
          <p:sp>
            <p:nvSpPr>
              <p:cNvPr id="47" name="Freeform: Shape 8"/>
              <p:cNvSpPr/>
              <p:nvPr/>
            </p:nvSpPr>
            <p:spPr bwMode="auto">
              <a:xfrm>
                <a:off x="7963095" y="3362093"/>
                <a:ext cx="2614760" cy="754291"/>
              </a:xfrm>
              <a:custGeom>
                <a:gdLst>
                  <a:gd name="connsiteX0" fmla="*/ 346988 w 2085829"/>
                  <a:gd name="connsiteY0" fmla="*/ 0 h 601707"/>
                  <a:gd name="connsiteX1" fmla="*/ 761790 w 2085829"/>
                  <a:gd name="connsiteY1" fmla="*/ 0 h 601707"/>
                  <a:gd name="connsiteX2" fmla="*/ 805741 w 2085829"/>
                  <a:gd name="connsiteY2" fmla="*/ 0 h 601707"/>
                  <a:gd name="connsiteX3" fmla="*/ 1280088 w 2085829"/>
                  <a:gd name="connsiteY3" fmla="*/ 0 h 601707"/>
                  <a:gd name="connsiteX4" fmla="*/ 1304153 w 2085829"/>
                  <a:gd name="connsiteY4" fmla="*/ 0 h 601707"/>
                  <a:gd name="connsiteX5" fmla="*/ 1738841 w 2085829"/>
                  <a:gd name="connsiteY5" fmla="*/ 0 h 601707"/>
                  <a:gd name="connsiteX6" fmla="*/ 2085829 w 2085829"/>
                  <a:gd name="connsiteY6" fmla="*/ 601707 h 601707"/>
                  <a:gd name="connsiteX7" fmla="*/ 1437886 w 2085829"/>
                  <a:gd name="connsiteY7" fmla="*/ 601707 h 601707"/>
                  <a:gd name="connsiteX8" fmla="*/ 1397050 w 2085829"/>
                  <a:gd name="connsiteY8" fmla="*/ 601707 h 601707"/>
                  <a:gd name="connsiteX9" fmla="*/ 688779 w 2085829"/>
                  <a:gd name="connsiteY9" fmla="*/ 601707 h 601707"/>
                  <a:gd name="connsiteX10" fmla="*/ 628057 w 2085829"/>
                  <a:gd name="connsiteY10" fmla="*/ 601707 h 601707"/>
                  <a:gd name="connsiteX11" fmla="*/ 0 w 2085829"/>
                  <a:gd name="connsiteY11" fmla="*/ 601707 h 6017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5828" h="601707">
                    <a:moveTo>
                      <a:pt x="346988" y="0"/>
                    </a:moveTo>
                    <a:lnTo>
                      <a:pt x="761790" y="0"/>
                    </a:lnTo>
                    <a:lnTo>
                      <a:pt x="805741" y="0"/>
                    </a:lnTo>
                    <a:lnTo>
                      <a:pt x="1280088" y="0"/>
                    </a:lnTo>
                    <a:lnTo>
                      <a:pt x="1304153" y="0"/>
                    </a:lnTo>
                    <a:lnTo>
                      <a:pt x="1738841" y="0"/>
                    </a:lnTo>
                    <a:lnTo>
                      <a:pt x="2085829" y="601707"/>
                    </a:lnTo>
                    <a:lnTo>
                      <a:pt x="1437886" y="601707"/>
                    </a:lnTo>
                    <a:lnTo>
                      <a:pt x="1397050" y="601707"/>
                    </a:lnTo>
                    <a:lnTo>
                      <a:pt x="688779" y="601707"/>
                    </a:lnTo>
                    <a:lnTo>
                      <a:pt x="628057" y="601707"/>
                    </a:lnTo>
                    <a:lnTo>
                      <a:pt x="0" y="601707"/>
                    </a:lnTo>
                    <a:close/>
                  </a:path>
                </a:pathLst>
              </a:custGeom>
              <a:solidFill>
                <a:schemeClr val="accent3"/>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endParaRPr>
                  <a:cs typeface="+mn-ea"/>
                  <a:sym typeface="+mn-lt"/>
                </a:endParaRPr>
              </a:p>
            </p:txBody>
          </p:sp>
          <p:sp>
            <p:nvSpPr>
              <p:cNvPr id="48" name="Freeform: Shape 9"/>
              <p:cNvSpPr/>
              <p:nvPr/>
            </p:nvSpPr>
            <p:spPr bwMode="auto">
              <a:xfrm>
                <a:off x="8398073" y="2607805"/>
                <a:ext cx="1744803" cy="754291"/>
              </a:xfrm>
              <a:custGeom>
                <a:gdLst>
                  <a:gd name="connsiteX0" fmla="*/ 348288 w 1391853"/>
                  <a:gd name="connsiteY0" fmla="*/ 0 h 601707"/>
                  <a:gd name="connsiteX1" fmla="*/ 527601 w 1391853"/>
                  <a:gd name="connsiteY1" fmla="*/ 0 h 601707"/>
                  <a:gd name="connsiteX2" fmla="*/ 575715 w 1391853"/>
                  <a:gd name="connsiteY2" fmla="*/ 0 h 601707"/>
                  <a:gd name="connsiteX3" fmla="*/ 816138 w 1391853"/>
                  <a:gd name="connsiteY3" fmla="*/ 0 h 601707"/>
                  <a:gd name="connsiteX4" fmla="*/ 896189 w 1391853"/>
                  <a:gd name="connsiteY4" fmla="*/ 0 h 601707"/>
                  <a:gd name="connsiteX5" fmla="*/ 1043565 w 1391853"/>
                  <a:gd name="connsiteY5" fmla="*/ 0 h 601707"/>
                  <a:gd name="connsiteX6" fmla="*/ 1391853 w 1391853"/>
                  <a:gd name="connsiteY6" fmla="*/ 601707 h 601707"/>
                  <a:gd name="connsiteX7" fmla="*/ 1075503 w 1391853"/>
                  <a:gd name="connsiteY7" fmla="*/ 601707 h 601707"/>
                  <a:gd name="connsiteX8" fmla="*/ 933100 w 1391853"/>
                  <a:gd name="connsiteY8" fmla="*/ 601707 h 601707"/>
                  <a:gd name="connsiteX9" fmla="*/ 458753 w 1391853"/>
                  <a:gd name="connsiteY9" fmla="*/ 601707 h 601707"/>
                  <a:gd name="connsiteX10" fmla="*/ 348287 w 1391853"/>
                  <a:gd name="connsiteY10" fmla="*/ 601707 h 601707"/>
                  <a:gd name="connsiteX11" fmla="*/ 0 w 1391853"/>
                  <a:gd name="connsiteY11" fmla="*/ 601707 h 6017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1853" h="601707">
                    <a:moveTo>
                      <a:pt x="348288" y="0"/>
                    </a:moveTo>
                    <a:lnTo>
                      <a:pt x="527601" y="0"/>
                    </a:lnTo>
                    <a:lnTo>
                      <a:pt x="575715" y="0"/>
                    </a:lnTo>
                    <a:lnTo>
                      <a:pt x="816138" y="0"/>
                    </a:lnTo>
                    <a:lnTo>
                      <a:pt x="896189" y="0"/>
                    </a:lnTo>
                    <a:lnTo>
                      <a:pt x="1043565" y="0"/>
                    </a:lnTo>
                    <a:lnTo>
                      <a:pt x="1391853" y="601707"/>
                    </a:lnTo>
                    <a:lnTo>
                      <a:pt x="1075503" y="601707"/>
                    </a:lnTo>
                    <a:lnTo>
                      <a:pt x="933100" y="601707"/>
                    </a:lnTo>
                    <a:lnTo>
                      <a:pt x="458753" y="601707"/>
                    </a:lnTo>
                    <a:lnTo>
                      <a:pt x="348287" y="601707"/>
                    </a:lnTo>
                    <a:lnTo>
                      <a:pt x="0" y="601707"/>
                    </a:lnTo>
                    <a:close/>
                  </a:path>
                </a:pathLst>
              </a:custGeom>
              <a:solidFill>
                <a:schemeClr val="accent4"/>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endParaRPr>
                  <a:cs typeface="+mn-ea"/>
                  <a:sym typeface="+mn-lt"/>
                </a:endParaRPr>
              </a:p>
            </p:txBody>
          </p:sp>
          <p:sp>
            <p:nvSpPr>
              <p:cNvPr id="49" name="Rectangle 10"/>
              <p:cNvSpPr/>
              <p:nvPr/>
            </p:nvSpPr>
            <p:spPr>
              <a:xfrm>
                <a:off x="7104374" y="5620886"/>
                <a:ext cx="4343439" cy="198127"/>
              </a:xfrm>
              <a:prstGeom prst="rect">
                <a:avLst/>
              </a:prstGeom>
              <a:solidFill>
                <a:schemeClr val="tx2">
                  <a:lumMod val="20000"/>
                  <a:lumOff val="80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endParaRPr>
                  <a:cs typeface="+mn-ea"/>
                  <a:sym typeface="+mn-lt"/>
                </a:endParaRPr>
              </a:p>
            </p:txBody>
          </p:sp>
          <p:sp>
            <p:nvSpPr>
              <p:cNvPr id="50" name="Oval 11"/>
              <p:cNvSpPr/>
              <p:nvPr/>
            </p:nvSpPr>
            <p:spPr>
              <a:xfrm>
                <a:off x="6716118" y="5096222"/>
                <a:ext cx="342871" cy="342871"/>
              </a:xfrm>
              <a:prstGeom prst="ellipse">
                <a:avLst/>
              </a:prstGeom>
              <a:solidFill>
                <a:schemeClr val="accent1"/>
              </a:solidFill>
              <a:ln w="28575">
                <a:solidFill>
                  <a:schemeClr val="bg1"/>
                </a:solidFill>
              </a:ln>
            </p:spPr>
            <p:style>
              <a:lnRef idx="1">
                <a:schemeClr val="accent3"/>
              </a:lnRef>
              <a:fillRef idx="3">
                <a:schemeClr val="accent3"/>
              </a:fillRef>
              <a:effectRef idx="2">
                <a:schemeClr val="accent3"/>
              </a:effectRef>
              <a:fontRef idx="minor">
                <a:schemeClr val="lt1"/>
              </a:fontRef>
            </p:style>
            <p:txBody>
              <a:bodyPr wrap="none" anchor="ctr">
                <a:normAutofit fontScale="40000" lnSpcReduction="20000"/>
              </a:bodyPr>
              <a:lstStyle/>
              <a:p>
                <a:pPr algn="ctr"/>
                <a:r>
                  <a:rPr lang="en-US">
                    <a:ln w="18415" cmpd="sng">
                      <a:noFill/>
                      <a:prstDash val="solid"/>
                    </a:ln>
                    <a:solidFill>
                      <a:srgbClr val="FFFFFF"/>
                    </a:solidFill>
                    <a:cs typeface="+mn-ea"/>
                    <a:sym typeface="+mn-lt"/>
                  </a:rPr>
                  <a:t>1</a:t>
                </a:r>
                <a:endParaRPr lang="en-US">
                  <a:ln w="18415" cmpd="sng">
                    <a:noFill/>
                    <a:prstDash val="solid"/>
                  </a:ln>
                  <a:solidFill>
                    <a:srgbClr val="FFFFFF"/>
                  </a:solidFill>
                  <a:cs typeface="+mn-ea"/>
                  <a:sym typeface="+mn-lt"/>
                </a:endParaRPr>
              </a:p>
            </p:txBody>
          </p:sp>
          <p:sp>
            <p:nvSpPr>
              <p:cNvPr id="51" name="Oval 12"/>
              <p:cNvSpPr/>
              <p:nvPr/>
            </p:nvSpPr>
            <p:spPr>
              <a:xfrm>
                <a:off x="7165006" y="4331531"/>
                <a:ext cx="342871" cy="342871"/>
              </a:xfrm>
              <a:prstGeom prst="ellipse">
                <a:avLst/>
              </a:prstGeom>
              <a:solidFill>
                <a:schemeClr val="accent2"/>
              </a:solidFill>
              <a:ln w="28575">
                <a:solidFill>
                  <a:schemeClr val="bg1"/>
                </a:solidFill>
              </a:ln>
            </p:spPr>
            <p:style>
              <a:lnRef idx="1">
                <a:schemeClr val="accent3"/>
              </a:lnRef>
              <a:fillRef idx="3">
                <a:schemeClr val="accent3"/>
              </a:fillRef>
              <a:effectRef idx="2">
                <a:schemeClr val="accent3"/>
              </a:effectRef>
              <a:fontRef idx="minor">
                <a:schemeClr val="lt1"/>
              </a:fontRef>
            </p:style>
            <p:txBody>
              <a:bodyPr wrap="none" anchor="ctr">
                <a:normAutofit fontScale="40000" lnSpcReduction="20000"/>
              </a:bodyPr>
              <a:lstStyle/>
              <a:p>
                <a:pPr algn="ctr"/>
                <a:r>
                  <a:rPr lang="en-US">
                    <a:ln w="18415" cmpd="sng">
                      <a:noFill/>
                      <a:prstDash val="solid"/>
                    </a:ln>
                    <a:solidFill>
                      <a:srgbClr val="FFFFFF"/>
                    </a:solidFill>
                    <a:cs typeface="+mn-ea"/>
                    <a:sym typeface="+mn-lt"/>
                  </a:rPr>
                  <a:t>2</a:t>
                </a:r>
                <a:endParaRPr lang="en-US">
                  <a:ln w="18415" cmpd="sng">
                    <a:noFill/>
                    <a:prstDash val="solid"/>
                  </a:ln>
                  <a:solidFill>
                    <a:srgbClr val="FFFFFF"/>
                  </a:solidFill>
                  <a:cs typeface="+mn-ea"/>
                  <a:sym typeface="+mn-lt"/>
                </a:endParaRPr>
              </a:p>
            </p:txBody>
          </p:sp>
          <p:sp>
            <p:nvSpPr>
              <p:cNvPr id="52" name="Oval 13"/>
              <p:cNvSpPr/>
              <p:nvPr/>
            </p:nvSpPr>
            <p:spPr>
              <a:xfrm>
                <a:off x="7613894" y="3566841"/>
                <a:ext cx="342871" cy="342871"/>
              </a:xfrm>
              <a:prstGeom prst="ellipse">
                <a:avLst/>
              </a:prstGeom>
              <a:solidFill>
                <a:schemeClr val="accent3"/>
              </a:solidFill>
              <a:ln w="28575">
                <a:solidFill>
                  <a:schemeClr val="bg1"/>
                </a:solidFill>
              </a:ln>
            </p:spPr>
            <p:style>
              <a:lnRef idx="1">
                <a:schemeClr val="accent3"/>
              </a:lnRef>
              <a:fillRef idx="3">
                <a:schemeClr val="accent3"/>
              </a:fillRef>
              <a:effectRef idx="2">
                <a:schemeClr val="accent3"/>
              </a:effectRef>
              <a:fontRef idx="minor">
                <a:schemeClr val="lt1"/>
              </a:fontRef>
            </p:style>
            <p:txBody>
              <a:bodyPr wrap="none" anchor="ctr">
                <a:normAutofit fontScale="40000" lnSpcReduction="20000"/>
              </a:bodyPr>
              <a:lstStyle/>
              <a:p>
                <a:pPr algn="ctr"/>
                <a:r>
                  <a:rPr lang="en-US">
                    <a:ln w="18415" cmpd="sng">
                      <a:noFill/>
                      <a:prstDash val="solid"/>
                    </a:ln>
                    <a:solidFill>
                      <a:srgbClr val="FFFFFF"/>
                    </a:solidFill>
                    <a:cs typeface="+mn-ea"/>
                    <a:sym typeface="+mn-lt"/>
                  </a:rPr>
                  <a:t>3</a:t>
                </a:r>
                <a:endParaRPr lang="en-US">
                  <a:ln w="18415" cmpd="sng">
                    <a:noFill/>
                    <a:prstDash val="solid"/>
                  </a:ln>
                  <a:solidFill>
                    <a:srgbClr val="FFFFFF"/>
                  </a:solidFill>
                  <a:cs typeface="+mn-ea"/>
                  <a:sym typeface="+mn-lt"/>
                </a:endParaRPr>
              </a:p>
            </p:txBody>
          </p:sp>
          <p:sp>
            <p:nvSpPr>
              <p:cNvPr id="53" name="Oval 14"/>
              <p:cNvSpPr/>
              <p:nvPr/>
            </p:nvSpPr>
            <p:spPr>
              <a:xfrm>
                <a:off x="8062785" y="2802150"/>
                <a:ext cx="342871" cy="342871"/>
              </a:xfrm>
              <a:prstGeom prst="ellipse">
                <a:avLst/>
              </a:prstGeom>
              <a:solidFill>
                <a:schemeClr val="accent4"/>
              </a:solidFill>
              <a:ln w="28575">
                <a:solidFill>
                  <a:schemeClr val="bg1"/>
                </a:solidFill>
              </a:ln>
            </p:spPr>
            <p:style>
              <a:lnRef idx="1">
                <a:schemeClr val="accent3"/>
              </a:lnRef>
              <a:fillRef idx="3">
                <a:schemeClr val="accent3"/>
              </a:fillRef>
              <a:effectRef idx="2">
                <a:schemeClr val="accent3"/>
              </a:effectRef>
              <a:fontRef idx="minor">
                <a:schemeClr val="lt1"/>
              </a:fontRef>
            </p:style>
            <p:txBody>
              <a:bodyPr wrap="none" anchor="ctr">
                <a:normAutofit fontScale="40000" lnSpcReduction="20000"/>
              </a:bodyPr>
              <a:lstStyle/>
              <a:p>
                <a:pPr algn="ctr"/>
                <a:r>
                  <a:rPr lang="en-US">
                    <a:ln w="18415" cmpd="sng">
                      <a:noFill/>
                      <a:prstDash val="solid"/>
                    </a:ln>
                    <a:solidFill>
                      <a:srgbClr val="FFFFFF"/>
                    </a:solidFill>
                    <a:cs typeface="+mn-ea"/>
                    <a:sym typeface="+mn-lt"/>
                  </a:rPr>
                  <a:t>4</a:t>
                </a:r>
                <a:endParaRPr lang="en-US">
                  <a:ln w="18415" cmpd="sng">
                    <a:noFill/>
                    <a:prstDash val="solid"/>
                  </a:ln>
                  <a:solidFill>
                    <a:srgbClr val="FFFFFF"/>
                  </a:solidFill>
                  <a:cs typeface="+mn-ea"/>
                  <a:sym typeface="+mn-lt"/>
                </a:endParaRPr>
              </a:p>
            </p:txBody>
          </p:sp>
          <p:sp>
            <p:nvSpPr>
              <p:cNvPr id="54" name="Oval 15"/>
              <p:cNvSpPr/>
              <p:nvPr/>
            </p:nvSpPr>
            <p:spPr>
              <a:xfrm>
                <a:off x="8511674" y="2037459"/>
                <a:ext cx="342871" cy="342871"/>
              </a:xfrm>
              <a:prstGeom prst="ellipse">
                <a:avLst/>
              </a:prstGeom>
              <a:solidFill>
                <a:schemeClr val="accent5"/>
              </a:solidFill>
              <a:ln w="28575">
                <a:solidFill>
                  <a:schemeClr val="bg1"/>
                </a:solidFill>
              </a:ln>
            </p:spPr>
            <p:style>
              <a:lnRef idx="1">
                <a:schemeClr val="accent3"/>
              </a:lnRef>
              <a:fillRef idx="3">
                <a:schemeClr val="accent3"/>
              </a:fillRef>
              <a:effectRef idx="2">
                <a:schemeClr val="accent3"/>
              </a:effectRef>
              <a:fontRef idx="minor">
                <a:schemeClr val="lt1"/>
              </a:fontRef>
            </p:style>
            <p:txBody>
              <a:bodyPr wrap="none" anchor="ctr">
                <a:normAutofit fontScale="40000" lnSpcReduction="20000"/>
              </a:bodyPr>
              <a:lstStyle/>
              <a:p>
                <a:pPr algn="ctr"/>
                <a:r>
                  <a:rPr lang="en-US">
                    <a:ln w="18415" cmpd="sng">
                      <a:noFill/>
                      <a:prstDash val="solid"/>
                    </a:ln>
                    <a:solidFill>
                      <a:srgbClr val="FFFFFF"/>
                    </a:solidFill>
                    <a:cs typeface="+mn-ea"/>
                    <a:sym typeface="+mn-lt"/>
                  </a:rPr>
                  <a:t>5</a:t>
                </a:r>
                <a:endParaRPr lang="en-US">
                  <a:ln w="18415" cmpd="sng">
                    <a:noFill/>
                    <a:prstDash val="solid"/>
                  </a:ln>
                  <a:solidFill>
                    <a:srgbClr val="FFFFFF"/>
                  </a:solidFill>
                  <a:cs typeface="+mn-ea"/>
                  <a:sym typeface="+mn-lt"/>
                </a:endParaRPr>
              </a:p>
            </p:txBody>
          </p:sp>
          <p:sp>
            <p:nvSpPr>
              <p:cNvPr id="55" name="Freeform: Shape 16"/>
              <p:cNvSpPr/>
              <p:nvPr/>
            </p:nvSpPr>
            <p:spPr>
              <a:xfrm rot="14400000">
                <a:off x="8373243" y="3532830"/>
                <a:ext cx="4348237" cy="241951"/>
              </a:xfrm>
              <a:custGeom>
                <a:gdLst>
                  <a:gd name="connsiteX0" fmla="*/ 4195073 w 4195073"/>
                  <a:gd name="connsiteY0" fmla="*/ 0 h 212450"/>
                  <a:gd name="connsiteX1" fmla="*/ 3886739 w 4195073"/>
                  <a:gd name="connsiteY1" fmla="*/ 212450 h 212450"/>
                  <a:gd name="connsiteX2" fmla="*/ 3886739 w 4195073"/>
                  <a:gd name="connsiteY2" fmla="*/ 99664 h 212450"/>
                  <a:gd name="connsiteX3" fmla="*/ 0 w 4195073"/>
                  <a:gd name="connsiteY3" fmla="*/ 99664 h 212450"/>
                  <a:gd name="connsiteX4" fmla="*/ 0 w 4195073"/>
                  <a:gd name="connsiteY4" fmla="*/ 0 h 2124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195073" h="212450">
                    <a:moveTo>
                      <a:pt x="4195073" y="0"/>
                    </a:moveTo>
                    <a:lnTo>
                      <a:pt x="3886739" y="212450"/>
                    </a:lnTo>
                    <a:lnTo>
                      <a:pt x="3886739" y="99664"/>
                    </a:lnTo>
                    <a:lnTo>
                      <a:pt x="0" y="99664"/>
                    </a:lnTo>
                    <a:lnTo>
                      <a:pt x="0" y="0"/>
                    </a:lnTo>
                    <a:close/>
                  </a:path>
                </a:pathLst>
              </a:custGeom>
              <a:solidFill>
                <a:schemeClr val="tx2"/>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endParaRPr>
                  <a:cs typeface="+mn-ea"/>
                  <a:sym typeface="+mn-lt"/>
                </a:endParaRPr>
              </a:p>
            </p:txBody>
          </p:sp>
          <p:sp>
            <p:nvSpPr>
              <p:cNvPr id="56" name="Freeform: Shape 17"/>
              <p:cNvSpPr/>
              <p:nvPr/>
            </p:nvSpPr>
            <p:spPr bwMode="auto">
              <a:xfrm>
                <a:off x="8834680" y="1851885"/>
                <a:ext cx="871589" cy="755921"/>
              </a:xfrm>
              <a:custGeom>
                <a:gdLst>
                  <a:gd name="connsiteX0" fmla="*/ 349282 w 695278"/>
                  <a:gd name="connsiteY0" fmla="*/ 0 h 603008"/>
                  <a:gd name="connsiteX1" fmla="*/ 355860 w 695278"/>
                  <a:gd name="connsiteY1" fmla="*/ 5198 h 603008"/>
                  <a:gd name="connsiteX2" fmla="*/ 386296 w 695278"/>
                  <a:gd name="connsiteY2" fmla="*/ 66663 h 603008"/>
                  <a:gd name="connsiteX3" fmla="*/ 695278 w 695278"/>
                  <a:gd name="connsiteY3" fmla="*/ 603008 h 603008"/>
                  <a:gd name="connsiteX4" fmla="*/ 467851 w 695278"/>
                  <a:gd name="connsiteY4" fmla="*/ 603008 h 603008"/>
                  <a:gd name="connsiteX5" fmla="*/ 467851 w 695278"/>
                  <a:gd name="connsiteY5" fmla="*/ 603007 h 603008"/>
                  <a:gd name="connsiteX6" fmla="*/ 227428 w 695278"/>
                  <a:gd name="connsiteY6" fmla="*/ 603007 h 603008"/>
                  <a:gd name="connsiteX7" fmla="*/ 227427 w 695278"/>
                  <a:gd name="connsiteY7" fmla="*/ 603007 h 603008"/>
                  <a:gd name="connsiteX8" fmla="*/ 227427 w 695278"/>
                  <a:gd name="connsiteY8" fmla="*/ 603008 h 603008"/>
                  <a:gd name="connsiteX9" fmla="*/ 0 w 695278"/>
                  <a:gd name="connsiteY9" fmla="*/ 603008 h 603008"/>
                  <a:gd name="connsiteX10" fmla="*/ 323433 w 695278"/>
                  <a:gd name="connsiteY10" fmla="*/ 43687 h 603008"/>
                  <a:gd name="connsiteX11" fmla="*/ 342704 w 695278"/>
                  <a:gd name="connsiteY11" fmla="*/ 5198 h 603008"/>
                  <a:gd name="connsiteX12" fmla="*/ 347641 w 695278"/>
                  <a:gd name="connsiteY12" fmla="*/ 1297 h 603008"/>
                  <a:gd name="connsiteX13" fmla="*/ 348289 w 695278"/>
                  <a:gd name="connsiteY13" fmla="*/ 1 h 603008"/>
                  <a:gd name="connsiteX14" fmla="*/ 348570 w 695278"/>
                  <a:gd name="connsiteY14" fmla="*/ 563 h 6030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5278" h="603008">
                    <a:moveTo>
                      <a:pt x="349282" y="0"/>
                    </a:moveTo>
                    <a:lnTo>
                      <a:pt x="355860" y="5198"/>
                    </a:lnTo>
                    <a:lnTo>
                      <a:pt x="386296" y="66663"/>
                    </a:lnTo>
                    <a:lnTo>
                      <a:pt x="695278" y="603008"/>
                    </a:lnTo>
                    <a:lnTo>
                      <a:pt x="467851" y="603008"/>
                    </a:lnTo>
                    <a:lnTo>
                      <a:pt x="467851" y="603007"/>
                    </a:lnTo>
                    <a:lnTo>
                      <a:pt x="227428" y="603007"/>
                    </a:lnTo>
                    <a:lnTo>
                      <a:pt x="227427" y="603007"/>
                    </a:lnTo>
                    <a:lnTo>
                      <a:pt x="227427" y="603008"/>
                    </a:lnTo>
                    <a:lnTo>
                      <a:pt x="0" y="603008"/>
                    </a:lnTo>
                    <a:lnTo>
                      <a:pt x="323433" y="43687"/>
                    </a:lnTo>
                    <a:lnTo>
                      <a:pt x="342704" y="5198"/>
                    </a:lnTo>
                    <a:lnTo>
                      <a:pt x="347641" y="1297"/>
                    </a:lnTo>
                    <a:lnTo>
                      <a:pt x="348289" y="1"/>
                    </a:lnTo>
                    <a:lnTo>
                      <a:pt x="348570" y="563"/>
                    </a:lnTo>
                    <a:close/>
                  </a:path>
                </a:pathLst>
              </a:custGeom>
              <a:solidFill>
                <a:schemeClr val="accent5"/>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endParaRPr>
                  <a:cs typeface="+mn-ea"/>
                  <a:sym typeface="+mn-lt"/>
                </a:endParaRPr>
              </a:p>
            </p:txBody>
          </p:sp>
          <p:sp>
            <p:nvSpPr>
              <p:cNvPr id="57" name="Freeform: Shape 18"/>
              <p:cNvSpPr/>
              <p:nvPr/>
            </p:nvSpPr>
            <p:spPr bwMode="auto">
              <a:xfrm>
                <a:off x="9071681" y="4300470"/>
                <a:ext cx="397587" cy="386119"/>
              </a:xfrm>
              <a:custGeom>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anchor="ctr"/>
              <a:lstStyle/>
              <a:p>
                <a:pPr algn="ctr"/>
                <a:endParaRPr>
                  <a:cs typeface="+mn-ea"/>
                  <a:sym typeface="+mn-lt"/>
                </a:endParaRPr>
              </a:p>
            </p:txBody>
          </p:sp>
          <p:grpSp>
            <p:nvGrpSpPr>
              <p:cNvPr id="58" name="Group 19"/>
              <p:cNvGrpSpPr/>
              <p:nvPr/>
            </p:nvGrpSpPr>
            <p:grpSpPr>
              <a:xfrm>
                <a:off x="9120634" y="5021355"/>
                <a:ext cx="310919" cy="452924"/>
                <a:chOff x="3299397" y="1943557"/>
                <a:chExt cx="274604" cy="400024"/>
              </a:xfrm>
              <a:solidFill>
                <a:schemeClr val="bg1"/>
              </a:solidFill>
            </p:grpSpPr>
            <p:sp>
              <p:nvSpPr>
                <p:cNvPr id="78" name="Freeform: Shape 20"/>
                <p:cNvSpPr/>
                <p:nvPr/>
              </p:nvSpPr>
              <p:spPr bwMode="auto">
                <a:xfrm>
                  <a:off x="3299397" y="1943557"/>
                  <a:ext cx="274604" cy="400024"/>
                </a:xfrm>
                <a:custGeom>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79" name="Freeform: Shape 21"/>
                <p:cNvSpPr/>
                <p:nvPr/>
              </p:nvSpPr>
              <p:spPr bwMode="auto">
                <a:xfrm>
                  <a:off x="3361447" y="2006927"/>
                  <a:ext cx="81853" cy="80533"/>
                </a:xfrm>
                <a:custGeom>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nvGrpSpPr>
              <p:cNvPr id="59" name="Group 22"/>
              <p:cNvGrpSpPr/>
              <p:nvPr/>
            </p:nvGrpSpPr>
            <p:grpSpPr>
              <a:xfrm>
                <a:off x="9115193" y="2153920"/>
                <a:ext cx="310563" cy="309539"/>
                <a:chOff x="4037394" y="1144829"/>
                <a:chExt cx="400024" cy="398703"/>
              </a:xfrm>
              <a:solidFill>
                <a:schemeClr val="bg1"/>
              </a:solidFill>
            </p:grpSpPr>
            <p:sp>
              <p:nvSpPr>
                <p:cNvPr id="75" name="Freeform: Shape 23"/>
                <p:cNvSpPr/>
                <p:nvPr/>
              </p:nvSpPr>
              <p:spPr bwMode="auto">
                <a:xfrm>
                  <a:off x="4037394" y="1144829"/>
                  <a:ext cx="400024" cy="398703"/>
                </a:xfrm>
                <a:custGeom>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76" name="Freeform: Shape 24"/>
                <p:cNvSpPr/>
                <p:nvPr/>
              </p:nvSpPr>
              <p:spPr bwMode="auto">
                <a:xfrm>
                  <a:off x="4149612" y="1257048"/>
                  <a:ext cx="174268" cy="174268"/>
                </a:xfrm>
                <a:custGeom>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77" name="Freeform: Shape 25"/>
                <p:cNvSpPr/>
                <p:nvPr/>
              </p:nvSpPr>
              <p:spPr bwMode="auto">
                <a:xfrm>
                  <a:off x="4186578" y="1294013"/>
                  <a:ext cx="100336" cy="100336"/>
                </a:xfrm>
                <a:custGeom>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sp>
            <p:nvSpPr>
              <p:cNvPr id="60" name="Freeform: Shape 26"/>
              <p:cNvSpPr/>
              <p:nvPr/>
            </p:nvSpPr>
            <p:spPr bwMode="auto">
              <a:xfrm>
                <a:off x="9088356" y="2769633"/>
                <a:ext cx="364237" cy="430635"/>
              </a:xfrm>
              <a:custGeom>
                <a:gdLst>
                  <a:gd name="T0" fmla="*/ 576 w 576"/>
                  <a:gd name="T1" fmla="*/ 493 h 681"/>
                  <a:gd name="T2" fmla="*/ 576 w 576"/>
                  <a:gd name="T3" fmla="*/ 186 h 681"/>
                  <a:gd name="T4" fmla="*/ 288 w 576"/>
                  <a:gd name="T5" fmla="*/ 0 h 681"/>
                  <a:gd name="T6" fmla="*/ 0 w 576"/>
                  <a:gd name="T7" fmla="*/ 186 h 681"/>
                  <a:gd name="T8" fmla="*/ 0 w 576"/>
                  <a:gd name="T9" fmla="*/ 493 h 681"/>
                  <a:gd name="T10" fmla="*/ 288 w 576"/>
                  <a:gd name="T11" fmla="*/ 681 h 681"/>
                  <a:gd name="T12" fmla="*/ 576 w 576"/>
                  <a:gd name="T13" fmla="*/ 493 h 681"/>
                  <a:gd name="T14" fmla="*/ 532 w 576"/>
                  <a:gd name="T15" fmla="*/ 203 h 681"/>
                  <a:gd name="T16" fmla="*/ 290 w 576"/>
                  <a:gd name="T17" fmla="*/ 362 h 681"/>
                  <a:gd name="T18" fmla="*/ 191 w 576"/>
                  <a:gd name="T19" fmla="*/ 297 h 681"/>
                  <a:gd name="T20" fmla="*/ 432 w 576"/>
                  <a:gd name="T21" fmla="*/ 138 h 681"/>
                  <a:gd name="T22" fmla="*/ 532 w 576"/>
                  <a:gd name="T23" fmla="*/ 203 h 681"/>
                  <a:gd name="T24" fmla="*/ 138 w 576"/>
                  <a:gd name="T25" fmla="*/ 260 h 681"/>
                  <a:gd name="T26" fmla="*/ 47 w 576"/>
                  <a:gd name="T27" fmla="*/ 201 h 681"/>
                  <a:gd name="T28" fmla="*/ 288 w 576"/>
                  <a:gd name="T29" fmla="*/ 44 h 681"/>
                  <a:gd name="T30" fmla="*/ 378 w 576"/>
                  <a:gd name="T31" fmla="*/ 103 h 681"/>
                  <a:gd name="T32" fmla="*/ 138 w 576"/>
                  <a:gd name="T33" fmla="*/ 260 h 681"/>
                  <a:gd name="T34" fmla="*/ 38 w 576"/>
                  <a:gd name="T35" fmla="*/ 472 h 681"/>
                  <a:gd name="T36" fmla="*/ 38 w 576"/>
                  <a:gd name="T37" fmla="*/ 223 h 681"/>
                  <a:gd name="T38" fmla="*/ 128 w 576"/>
                  <a:gd name="T39" fmla="*/ 281 h 681"/>
                  <a:gd name="T40" fmla="*/ 128 w 576"/>
                  <a:gd name="T41" fmla="*/ 389 h 681"/>
                  <a:gd name="T42" fmla="*/ 182 w 576"/>
                  <a:gd name="T43" fmla="*/ 419 h 681"/>
                  <a:gd name="T44" fmla="*/ 182 w 576"/>
                  <a:gd name="T45" fmla="*/ 317 h 681"/>
                  <a:gd name="T46" fmla="*/ 277 w 576"/>
                  <a:gd name="T47" fmla="*/ 379 h 681"/>
                  <a:gd name="T48" fmla="*/ 277 w 576"/>
                  <a:gd name="T49" fmla="*/ 628 h 681"/>
                  <a:gd name="T50" fmla="*/ 38 w 576"/>
                  <a:gd name="T51" fmla="*/ 472 h 681"/>
                  <a:gd name="T52" fmla="*/ 297 w 576"/>
                  <a:gd name="T53" fmla="*/ 380 h 681"/>
                  <a:gd name="T54" fmla="*/ 539 w 576"/>
                  <a:gd name="T55" fmla="*/ 223 h 681"/>
                  <a:gd name="T56" fmla="*/ 539 w 576"/>
                  <a:gd name="T57" fmla="*/ 472 h 681"/>
                  <a:gd name="T58" fmla="*/ 297 w 576"/>
                  <a:gd name="T59" fmla="*/ 631 h 681"/>
                  <a:gd name="T60" fmla="*/ 297 w 576"/>
                  <a:gd name="T61" fmla="*/ 380 h 6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6" h="681">
                    <a:moveTo>
                      <a:pt x="576" y="493"/>
                    </a:moveTo>
                    <a:lnTo>
                      <a:pt x="576" y="186"/>
                    </a:lnTo>
                    <a:lnTo>
                      <a:pt x="288" y="0"/>
                    </a:lnTo>
                    <a:lnTo>
                      <a:pt x="0" y="186"/>
                    </a:lnTo>
                    <a:lnTo>
                      <a:pt x="0" y="493"/>
                    </a:lnTo>
                    <a:lnTo>
                      <a:pt x="288" y="681"/>
                    </a:lnTo>
                    <a:lnTo>
                      <a:pt x="576" y="493"/>
                    </a:lnTo>
                    <a:close/>
                    <a:moveTo>
                      <a:pt x="532" y="203"/>
                    </a:moveTo>
                    <a:lnTo>
                      <a:pt x="290" y="362"/>
                    </a:lnTo>
                    <a:lnTo>
                      <a:pt x="191" y="297"/>
                    </a:lnTo>
                    <a:lnTo>
                      <a:pt x="432" y="138"/>
                    </a:lnTo>
                    <a:lnTo>
                      <a:pt x="532" y="203"/>
                    </a:lnTo>
                    <a:close/>
                    <a:moveTo>
                      <a:pt x="138" y="260"/>
                    </a:moveTo>
                    <a:lnTo>
                      <a:pt x="47" y="201"/>
                    </a:lnTo>
                    <a:lnTo>
                      <a:pt x="288" y="44"/>
                    </a:lnTo>
                    <a:lnTo>
                      <a:pt x="378" y="103"/>
                    </a:lnTo>
                    <a:lnTo>
                      <a:pt x="138" y="260"/>
                    </a:lnTo>
                    <a:close/>
                    <a:moveTo>
                      <a:pt x="38" y="472"/>
                    </a:moveTo>
                    <a:lnTo>
                      <a:pt x="38" y="223"/>
                    </a:lnTo>
                    <a:lnTo>
                      <a:pt x="128" y="281"/>
                    </a:lnTo>
                    <a:lnTo>
                      <a:pt x="128" y="389"/>
                    </a:lnTo>
                    <a:lnTo>
                      <a:pt x="182" y="419"/>
                    </a:lnTo>
                    <a:lnTo>
                      <a:pt x="182" y="317"/>
                    </a:lnTo>
                    <a:lnTo>
                      <a:pt x="277" y="379"/>
                    </a:lnTo>
                    <a:lnTo>
                      <a:pt x="277" y="628"/>
                    </a:lnTo>
                    <a:lnTo>
                      <a:pt x="38" y="472"/>
                    </a:lnTo>
                    <a:close/>
                    <a:moveTo>
                      <a:pt x="297" y="380"/>
                    </a:moveTo>
                    <a:lnTo>
                      <a:pt x="539" y="223"/>
                    </a:lnTo>
                    <a:lnTo>
                      <a:pt x="539" y="472"/>
                    </a:lnTo>
                    <a:lnTo>
                      <a:pt x="297" y="631"/>
                    </a:lnTo>
                    <a:lnTo>
                      <a:pt x="297" y="380"/>
                    </a:lnTo>
                    <a:close/>
                  </a:path>
                </a:pathLst>
              </a:custGeom>
              <a:solidFill>
                <a:schemeClr val="bg1"/>
              </a:solidFill>
              <a:ln>
                <a:noFill/>
              </a:ln>
            </p:spPr>
            <p:txBody>
              <a:bodyPr anchor="ctr"/>
              <a:lstStyle/>
              <a:p>
                <a:pPr algn="ctr"/>
                <a:endParaRPr>
                  <a:cs typeface="+mn-ea"/>
                  <a:sym typeface="+mn-lt"/>
                </a:endParaRPr>
              </a:p>
            </p:txBody>
          </p:sp>
          <p:grpSp>
            <p:nvGrpSpPr>
              <p:cNvPr id="61" name="Group 27"/>
              <p:cNvGrpSpPr/>
              <p:nvPr/>
            </p:nvGrpSpPr>
            <p:grpSpPr>
              <a:xfrm>
                <a:off x="9123873" y="3545575"/>
                <a:ext cx="293261" cy="387235"/>
                <a:chOff x="10275888" y="1001713"/>
                <a:chExt cx="371475" cy="490537"/>
              </a:xfrm>
              <a:solidFill>
                <a:schemeClr val="bg1"/>
              </a:solidFill>
            </p:grpSpPr>
            <p:sp>
              <p:nvSpPr>
                <p:cNvPr id="67" name="Freeform: Shape 28"/>
                <p:cNvSpPr/>
                <p:nvPr/>
              </p:nvSpPr>
              <p:spPr bwMode="auto">
                <a:xfrm>
                  <a:off x="10337800" y="1338263"/>
                  <a:ext cx="247650" cy="15875"/>
                </a:xfrm>
                <a:custGeom>
                  <a:gdLst>
                    <a:gd name="T0" fmla="*/ 2 w 64"/>
                    <a:gd name="T1" fmla="*/ 0 h 4"/>
                    <a:gd name="T2" fmla="*/ 0 w 64"/>
                    <a:gd name="T3" fmla="*/ 2 h 4"/>
                    <a:gd name="T4" fmla="*/ 2 w 64"/>
                    <a:gd name="T5" fmla="*/ 4 h 4"/>
                    <a:gd name="T6" fmla="*/ 62 w 64"/>
                    <a:gd name="T7" fmla="*/ 4 h 4"/>
                    <a:gd name="T8" fmla="*/ 64 w 64"/>
                    <a:gd name="T9" fmla="*/ 2 h 4"/>
                    <a:gd name="T10" fmla="*/ 62 w 64"/>
                    <a:gd name="T11" fmla="*/ 0 h 4"/>
                    <a:gd name="T12" fmla="*/ 2 w 64"/>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64" h="4">
                      <a:moveTo>
                        <a:pt x="2" y="0"/>
                      </a:moveTo>
                      <a:cubicBezTo>
                        <a:pt x="1" y="0"/>
                        <a:pt x="0" y="1"/>
                        <a:pt x="0" y="2"/>
                      </a:cubicBezTo>
                      <a:cubicBezTo>
                        <a:pt x="0" y="3"/>
                        <a:pt x="1" y="4"/>
                        <a:pt x="2" y="4"/>
                      </a:cubicBezTo>
                      <a:cubicBezTo>
                        <a:pt x="62" y="4"/>
                        <a:pt x="62" y="4"/>
                        <a:pt x="62" y="4"/>
                      </a:cubicBezTo>
                      <a:cubicBezTo>
                        <a:pt x="64" y="4"/>
                        <a:pt x="64" y="3"/>
                        <a:pt x="64" y="2"/>
                      </a:cubicBezTo>
                      <a:cubicBezTo>
                        <a:pt x="64" y="1"/>
                        <a:pt x="64" y="0"/>
                        <a:pt x="62"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68" name="Freeform: Shape 29"/>
                <p:cNvSpPr/>
                <p:nvPr/>
              </p:nvSpPr>
              <p:spPr bwMode="auto">
                <a:xfrm>
                  <a:off x="10337800" y="1384300"/>
                  <a:ext cx="247650" cy="15875"/>
                </a:xfrm>
                <a:custGeom>
                  <a:gdLst>
                    <a:gd name="T0" fmla="*/ 62 w 64"/>
                    <a:gd name="T1" fmla="*/ 0 h 4"/>
                    <a:gd name="T2" fmla="*/ 2 w 64"/>
                    <a:gd name="T3" fmla="*/ 0 h 4"/>
                    <a:gd name="T4" fmla="*/ 0 w 64"/>
                    <a:gd name="T5" fmla="*/ 2 h 4"/>
                    <a:gd name="T6" fmla="*/ 2 w 64"/>
                    <a:gd name="T7" fmla="*/ 4 h 4"/>
                    <a:gd name="T8" fmla="*/ 62 w 64"/>
                    <a:gd name="T9" fmla="*/ 4 h 4"/>
                    <a:gd name="T10" fmla="*/ 64 w 64"/>
                    <a:gd name="T11" fmla="*/ 2 h 4"/>
                    <a:gd name="T12" fmla="*/ 62 w 64"/>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64" h="4">
                      <a:moveTo>
                        <a:pt x="62" y="0"/>
                      </a:moveTo>
                      <a:cubicBezTo>
                        <a:pt x="2" y="0"/>
                        <a:pt x="2" y="0"/>
                        <a:pt x="2" y="0"/>
                      </a:cubicBezTo>
                      <a:cubicBezTo>
                        <a:pt x="1" y="0"/>
                        <a:pt x="0" y="1"/>
                        <a:pt x="0" y="2"/>
                      </a:cubicBezTo>
                      <a:cubicBezTo>
                        <a:pt x="0" y="3"/>
                        <a:pt x="1" y="4"/>
                        <a:pt x="2" y="4"/>
                      </a:cubicBezTo>
                      <a:cubicBezTo>
                        <a:pt x="62" y="4"/>
                        <a:pt x="62" y="4"/>
                        <a:pt x="62" y="4"/>
                      </a:cubicBezTo>
                      <a:cubicBezTo>
                        <a:pt x="64" y="4"/>
                        <a:pt x="64" y="3"/>
                        <a:pt x="64" y="2"/>
                      </a:cubicBezTo>
                      <a:cubicBezTo>
                        <a:pt x="64" y="1"/>
                        <a:pt x="64"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69" name="Freeform: Shape 30"/>
                <p:cNvSpPr/>
                <p:nvPr/>
              </p:nvSpPr>
              <p:spPr bwMode="auto">
                <a:xfrm>
                  <a:off x="10275888" y="1001713"/>
                  <a:ext cx="371475" cy="490537"/>
                </a:xfrm>
                <a:custGeom>
                  <a:gdLst>
                    <a:gd name="T0" fmla="*/ 74 w 96"/>
                    <a:gd name="T1" fmla="*/ 2 h 128"/>
                    <a:gd name="T2" fmla="*/ 68 w 96"/>
                    <a:gd name="T3" fmla="*/ 0 h 128"/>
                    <a:gd name="T4" fmla="*/ 12 w 96"/>
                    <a:gd name="T5" fmla="*/ 0 h 128"/>
                    <a:gd name="T6" fmla="*/ 0 w 96"/>
                    <a:gd name="T7" fmla="*/ 12 h 128"/>
                    <a:gd name="T8" fmla="*/ 0 w 96"/>
                    <a:gd name="T9" fmla="*/ 116 h 128"/>
                    <a:gd name="T10" fmla="*/ 12 w 96"/>
                    <a:gd name="T11" fmla="*/ 128 h 128"/>
                    <a:gd name="T12" fmla="*/ 84 w 96"/>
                    <a:gd name="T13" fmla="*/ 128 h 128"/>
                    <a:gd name="T14" fmla="*/ 96 w 96"/>
                    <a:gd name="T15" fmla="*/ 116 h 128"/>
                    <a:gd name="T16" fmla="*/ 96 w 96"/>
                    <a:gd name="T17" fmla="*/ 32 h 128"/>
                    <a:gd name="T18" fmla="*/ 74 w 96"/>
                    <a:gd name="T19" fmla="*/ 2 h 128"/>
                    <a:gd name="T20" fmla="*/ 72 w 96"/>
                    <a:gd name="T21" fmla="*/ 12 h 128"/>
                    <a:gd name="T22" fmla="*/ 85 w 96"/>
                    <a:gd name="T23" fmla="*/ 28 h 128"/>
                    <a:gd name="T24" fmla="*/ 72 w 96"/>
                    <a:gd name="T25" fmla="*/ 28 h 128"/>
                    <a:gd name="T26" fmla="*/ 72 w 96"/>
                    <a:gd name="T27" fmla="*/ 12 h 128"/>
                    <a:gd name="T28" fmla="*/ 88 w 96"/>
                    <a:gd name="T29" fmla="*/ 116 h 128"/>
                    <a:gd name="T30" fmla="*/ 84 w 96"/>
                    <a:gd name="T31" fmla="*/ 120 h 128"/>
                    <a:gd name="T32" fmla="*/ 12 w 96"/>
                    <a:gd name="T33" fmla="*/ 120 h 128"/>
                    <a:gd name="T34" fmla="*/ 8 w 96"/>
                    <a:gd name="T35" fmla="*/ 116 h 128"/>
                    <a:gd name="T36" fmla="*/ 8 w 96"/>
                    <a:gd name="T37" fmla="*/ 12 h 128"/>
                    <a:gd name="T38" fmla="*/ 12 w 96"/>
                    <a:gd name="T39" fmla="*/ 8 h 128"/>
                    <a:gd name="T40" fmla="*/ 64 w 96"/>
                    <a:gd name="T41" fmla="*/ 8 h 128"/>
                    <a:gd name="T42" fmla="*/ 64 w 96"/>
                    <a:gd name="T43" fmla="*/ 36 h 128"/>
                    <a:gd name="T44" fmla="*/ 88 w 96"/>
                    <a:gd name="T45" fmla="*/ 36 h 128"/>
                    <a:gd name="T46" fmla="*/ 88 w 96"/>
                    <a:gd name="T47" fmla="*/ 116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28">
                      <a:moveTo>
                        <a:pt x="74" y="2"/>
                      </a:moveTo>
                      <a:cubicBezTo>
                        <a:pt x="72" y="1"/>
                        <a:pt x="70" y="0"/>
                        <a:pt x="68" y="0"/>
                      </a:cubicBezTo>
                      <a:cubicBezTo>
                        <a:pt x="12" y="0"/>
                        <a:pt x="12" y="0"/>
                        <a:pt x="12" y="0"/>
                      </a:cubicBezTo>
                      <a:cubicBezTo>
                        <a:pt x="5" y="0"/>
                        <a:pt x="0" y="5"/>
                        <a:pt x="0" y="12"/>
                      </a:cubicBezTo>
                      <a:cubicBezTo>
                        <a:pt x="0" y="116"/>
                        <a:pt x="0" y="116"/>
                        <a:pt x="0" y="116"/>
                      </a:cubicBezTo>
                      <a:cubicBezTo>
                        <a:pt x="0" y="122"/>
                        <a:pt x="5" y="128"/>
                        <a:pt x="12" y="128"/>
                      </a:cubicBezTo>
                      <a:cubicBezTo>
                        <a:pt x="84" y="128"/>
                        <a:pt x="84" y="128"/>
                        <a:pt x="84" y="128"/>
                      </a:cubicBezTo>
                      <a:cubicBezTo>
                        <a:pt x="90" y="128"/>
                        <a:pt x="96" y="122"/>
                        <a:pt x="96" y="116"/>
                      </a:cubicBezTo>
                      <a:cubicBezTo>
                        <a:pt x="96" y="32"/>
                        <a:pt x="96" y="32"/>
                        <a:pt x="96" y="32"/>
                      </a:cubicBezTo>
                      <a:cubicBezTo>
                        <a:pt x="96" y="28"/>
                        <a:pt x="96" y="26"/>
                        <a:pt x="74" y="2"/>
                      </a:cubicBezTo>
                      <a:close/>
                      <a:moveTo>
                        <a:pt x="72" y="12"/>
                      </a:moveTo>
                      <a:cubicBezTo>
                        <a:pt x="76" y="17"/>
                        <a:pt x="82" y="23"/>
                        <a:pt x="85" y="28"/>
                      </a:cubicBezTo>
                      <a:cubicBezTo>
                        <a:pt x="72" y="28"/>
                        <a:pt x="72" y="28"/>
                        <a:pt x="72" y="28"/>
                      </a:cubicBezTo>
                      <a:lnTo>
                        <a:pt x="72" y="12"/>
                      </a:lnTo>
                      <a:close/>
                      <a:moveTo>
                        <a:pt x="88" y="116"/>
                      </a:moveTo>
                      <a:cubicBezTo>
                        <a:pt x="88" y="118"/>
                        <a:pt x="86" y="120"/>
                        <a:pt x="84" y="120"/>
                      </a:cubicBezTo>
                      <a:cubicBezTo>
                        <a:pt x="12" y="120"/>
                        <a:pt x="12" y="120"/>
                        <a:pt x="12" y="120"/>
                      </a:cubicBezTo>
                      <a:cubicBezTo>
                        <a:pt x="10" y="120"/>
                        <a:pt x="8" y="118"/>
                        <a:pt x="8" y="116"/>
                      </a:cubicBezTo>
                      <a:cubicBezTo>
                        <a:pt x="8" y="12"/>
                        <a:pt x="8" y="12"/>
                        <a:pt x="8" y="12"/>
                      </a:cubicBezTo>
                      <a:cubicBezTo>
                        <a:pt x="8" y="9"/>
                        <a:pt x="10" y="8"/>
                        <a:pt x="12" y="8"/>
                      </a:cubicBezTo>
                      <a:cubicBezTo>
                        <a:pt x="64" y="8"/>
                        <a:pt x="64" y="8"/>
                        <a:pt x="64" y="8"/>
                      </a:cubicBezTo>
                      <a:cubicBezTo>
                        <a:pt x="64" y="36"/>
                        <a:pt x="64" y="36"/>
                        <a:pt x="64" y="36"/>
                      </a:cubicBezTo>
                      <a:cubicBezTo>
                        <a:pt x="88" y="36"/>
                        <a:pt x="88" y="36"/>
                        <a:pt x="88" y="36"/>
                      </a:cubicBezTo>
                      <a:lnTo>
                        <a:pt x="88"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70" name="Freeform: Shape 31"/>
                <p:cNvSpPr/>
                <p:nvPr/>
              </p:nvSpPr>
              <p:spPr bwMode="auto">
                <a:xfrm>
                  <a:off x="10337800" y="1077913"/>
                  <a:ext cx="155575" cy="31750"/>
                </a:xfrm>
                <a:custGeom>
                  <a:gdLst>
                    <a:gd name="T0" fmla="*/ 4 w 40"/>
                    <a:gd name="T1" fmla="*/ 8 h 8"/>
                    <a:gd name="T2" fmla="*/ 36 w 40"/>
                    <a:gd name="T3" fmla="*/ 8 h 8"/>
                    <a:gd name="T4" fmla="*/ 40 w 40"/>
                    <a:gd name="T5" fmla="*/ 4 h 8"/>
                    <a:gd name="T6" fmla="*/ 36 w 40"/>
                    <a:gd name="T7" fmla="*/ 0 h 8"/>
                    <a:gd name="T8" fmla="*/ 4 w 40"/>
                    <a:gd name="T9" fmla="*/ 0 h 8"/>
                    <a:gd name="T10" fmla="*/ 0 w 40"/>
                    <a:gd name="T11" fmla="*/ 4 h 8"/>
                    <a:gd name="T12" fmla="*/ 4 w 40"/>
                    <a:gd name="T13" fmla="*/ 8 h 8"/>
                  </a:gdLst>
                  <a:cxnLst>
                    <a:cxn ang="0">
                      <a:pos x="T0" y="T1"/>
                    </a:cxn>
                    <a:cxn ang="0">
                      <a:pos x="T2" y="T3"/>
                    </a:cxn>
                    <a:cxn ang="0">
                      <a:pos x="T4" y="T5"/>
                    </a:cxn>
                    <a:cxn ang="0">
                      <a:pos x="T6" y="T7"/>
                    </a:cxn>
                    <a:cxn ang="0">
                      <a:pos x="T8" y="T9"/>
                    </a:cxn>
                    <a:cxn ang="0">
                      <a:pos x="T10" y="T11"/>
                    </a:cxn>
                    <a:cxn ang="0">
                      <a:pos x="T12" y="T13"/>
                    </a:cxn>
                  </a:cxnLst>
                  <a:rect l="0" t="0" r="r" b="b"/>
                  <a:pathLst>
                    <a:path w="40" h="8">
                      <a:moveTo>
                        <a:pt x="4" y="8"/>
                      </a:moveTo>
                      <a:cubicBezTo>
                        <a:pt x="36" y="8"/>
                        <a:pt x="36" y="8"/>
                        <a:pt x="36" y="8"/>
                      </a:cubicBezTo>
                      <a:cubicBezTo>
                        <a:pt x="38" y="8"/>
                        <a:pt x="40" y="6"/>
                        <a:pt x="40" y="4"/>
                      </a:cubicBezTo>
                      <a:cubicBezTo>
                        <a:pt x="40" y="1"/>
                        <a:pt x="38" y="0"/>
                        <a:pt x="36" y="0"/>
                      </a:cubicBezTo>
                      <a:cubicBezTo>
                        <a:pt x="4" y="0"/>
                        <a:pt x="4" y="0"/>
                        <a:pt x="4" y="0"/>
                      </a:cubicBezTo>
                      <a:cubicBezTo>
                        <a:pt x="2" y="0"/>
                        <a:pt x="0" y="1"/>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71" name="Freeform: Shape 32"/>
                <p:cNvSpPr/>
                <p:nvPr/>
              </p:nvSpPr>
              <p:spPr bwMode="auto">
                <a:xfrm>
                  <a:off x="10337800" y="1154113"/>
                  <a:ext cx="155575" cy="15875"/>
                </a:xfrm>
                <a:custGeom>
                  <a:gdLst>
                    <a:gd name="T0" fmla="*/ 2 w 40"/>
                    <a:gd name="T1" fmla="*/ 4 h 4"/>
                    <a:gd name="T2" fmla="*/ 38 w 40"/>
                    <a:gd name="T3" fmla="*/ 4 h 4"/>
                    <a:gd name="T4" fmla="*/ 40 w 40"/>
                    <a:gd name="T5" fmla="*/ 2 h 4"/>
                    <a:gd name="T6" fmla="*/ 38 w 40"/>
                    <a:gd name="T7" fmla="*/ 0 h 4"/>
                    <a:gd name="T8" fmla="*/ 2 w 40"/>
                    <a:gd name="T9" fmla="*/ 0 h 4"/>
                    <a:gd name="T10" fmla="*/ 0 w 40"/>
                    <a:gd name="T11" fmla="*/ 2 h 4"/>
                    <a:gd name="T12" fmla="*/ 2 w 40"/>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40" h="4">
                      <a:moveTo>
                        <a:pt x="2" y="4"/>
                      </a:moveTo>
                      <a:cubicBezTo>
                        <a:pt x="38" y="4"/>
                        <a:pt x="38" y="4"/>
                        <a:pt x="38" y="4"/>
                      </a:cubicBezTo>
                      <a:cubicBezTo>
                        <a:pt x="39" y="4"/>
                        <a:pt x="40" y="3"/>
                        <a:pt x="40" y="2"/>
                      </a:cubicBezTo>
                      <a:cubicBezTo>
                        <a:pt x="40" y="1"/>
                        <a:pt x="39" y="0"/>
                        <a:pt x="38"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72" name="Freeform: Shape 33"/>
                <p:cNvSpPr/>
                <p:nvPr/>
              </p:nvSpPr>
              <p:spPr bwMode="auto">
                <a:xfrm>
                  <a:off x="10337800" y="1200150"/>
                  <a:ext cx="247650" cy="15875"/>
                </a:xfrm>
                <a:custGeom>
                  <a:gdLst>
                    <a:gd name="T0" fmla="*/ 0 w 64"/>
                    <a:gd name="T1" fmla="*/ 2 h 4"/>
                    <a:gd name="T2" fmla="*/ 2 w 64"/>
                    <a:gd name="T3" fmla="*/ 4 h 4"/>
                    <a:gd name="T4" fmla="*/ 62 w 64"/>
                    <a:gd name="T5" fmla="*/ 4 h 4"/>
                    <a:gd name="T6" fmla="*/ 64 w 64"/>
                    <a:gd name="T7" fmla="*/ 2 h 4"/>
                    <a:gd name="T8" fmla="*/ 62 w 64"/>
                    <a:gd name="T9" fmla="*/ 0 h 4"/>
                    <a:gd name="T10" fmla="*/ 2 w 64"/>
                    <a:gd name="T11" fmla="*/ 0 h 4"/>
                    <a:gd name="T12" fmla="*/ 0 w 64"/>
                    <a:gd name="T13" fmla="*/ 2 h 4"/>
                  </a:gdLst>
                  <a:cxnLst>
                    <a:cxn ang="0">
                      <a:pos x="T0" y="T1"/>
                    </a:cxn>
                    <a:cxn ang="0">
                      <a:pos x="T2" y="T3"/>
                    </a:cxn>
                    <a:cxn ang="0">
                      <a:pos x="T4" y="T5"/>
                    </a:cxn>
                    <a:cxn ang="0">
                      <a:pos x="T6" y="T7"/>
                    </a:cxn>
                    <a:cxn ang="0">
                      <a:pos x="T8" y="T9"/>
                    </a:cxn>
                    <a:cxn ang="0">
                      <a:pos x="T10" y="T11"/>
                    </a:cxn>
                    <a:cxn ang="0">
                      <a:pos x="T12" y="T13"/>
                    </a:cxn>
                  </a:cxnLst>
                  <a:rect l="0" t="0" r="r" b="b"/>
                  <a:pathLst>
                    <a:path w="64" h="4">
                      <a:moveTo>
                        <a:pt x="0" y="2"/>
                      </a:moveTo>
                      <a:cubicBezTo>
                        <a:pt x="0" y="3"/>
                        <a:pt x="1" y="4"/>
                        <a:pt x="2" y="4"/>
                      </a:cubicBezTo>
                      <a:cubicBezTo>
                        <a:pt x="62" y="4"/>
                        <a:pt x="62" y="4"/>
                        <a:pt x="62" y="4"/>
                      </a:cubicBezTo>
                      <a:cubicBezTo>
                        <a:pt x="63" y="4"/>
                        <a:pt x="64" y="3"/>
                        <a:pt x="64" y="2"/>
                      </a:cubicBezTo>
                      <a:cubicBezTo>
                        <a:pt x="64" y="1"/>
                        <a:pt x="63" y="0"/>
                        <a:pt x="62" y="0"/>
                      </a:cubicBezTo>
                      <a:cubicBezTo>
                        <a:pt x="2" y="0"/>
                        <a:pt x="2"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73" name="Freeform: Shape 34"/>
                <p:cNvSpPr/>
                <p:nvPr/>
              </p:nvSpPr>
              <p:spPr bwMode="auto">
                <a:xfrm>
                  <a:off x="10337800" y="1292225"/>
                  <a:ext cx="247650" cy="15875"/>
                </a:xfrm>
                <a:custGeom>
                  <a:gdLst>
                    <a:gd name="T0" fmla="*/ 62 w 64"/>
                    <a:gd name="T1" fmla="*/ 4 h 4"/>
                    <a:gd name="T2" fmla="*/ 64 w 64"/>
                    <a:gd name="T3" fmla="*/ 2 h 4"/>
                    <a:gd name="T4" fmla="*/ 62 w 64"/>
                    <a:gd name="T5" fmla="*/ 0 h 4"/>
                    <a:gd name="T6" fmla="*/ 2 w 64"/>
                    <a:gd name="T7" fmla="*/ 0 h 4"/>
                    <a:gd name="T8" fmla="*/ 0 w 64"/>
                    <a:gd name="T9" fmla="*/ 2 h 4"/>
                    <a:gd name="T10" fmla="*/ 2 w 64"/>
                    <a:gd name="T11" fmla="*/ 4 h 4"/>
                    <a:gd name="T12" fmla="*/ 62 w 64"/>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64" h="4">
                      <a:moveTo>
                        <a:pt x="62" y="4"/>
                      </a:moveTo>
                      <a:cubicBezTo>
                        <a:pt x="63" y="4"/>
                        <a:pt x="64" y="3"/>
                        <a:pt x="64" y="2"/>
                      </a:cubicBezTo>
                      <a:cubicBezTo>
                        <a:pt x="64" y="1"/>
                        <a:pt x="63" y="0"/>
                        <a:pt x="62" y="0"/>
                      </a:cubicBezTo>
                      <a:cubicBezTo>
                        <a:pt x="2" y="0"/>
                        <a:pt x="2" y="0"/>
                        <a:pt x="2" y="0"/>
                      </a:cubicBezTo>
                      <a:cubicBezTo>
                        <a:pt x="1" y="0"/>
                        <a:pt x="0" y="1"/>
                        <a:pt x="0" y="2"/>
                      </a:cubicBezTo>
                      <a:cubicBezTo>
                        <a:pt x="0" y="3"/>
                        <a:pt x="1" y="4"/>
                        <a:pt x="2" y="4"/>
                      </a:cubicBezTo>
                      <a:lnTo>
                        <a:pt x="6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74" name="Freeform: Shape 35"/>
                <p:cNvSpPr/>
                <p:nvPr/>
              </p:nvSpPr>
              <p:spPr bwMode="auto">
                <a:xfrm>
                  <a:off x="10337800" y="1246188"/>
                  <a:ext cx="233363" cy="15875"/>
                </a:xfrm>
                <a:custGeom>
                  <a:gdLst>
                    <a:gd name="T0" fmla="*/ 2 w 60"/>
                    <a:gd name="T1" fmla="*/ 4 h 4"/>
                    <a:gd name="T2" fmla="*/ 58 w 60"/>
                    <a:gd name="T3" fmla="*/ 4 h 4"/>
                    <a:gd name="T4" fmla="*/ 60 w 60"/>
                    <a:gd name="T5" fmla="*/ 2 h 4"/>
                    <a:gd name="T6" fmla="*/ 58 w 60"/>
                    <a:gd name="T7" fmla="*/ 0 h 4"/>
                    <a:gd name="T8" fmla="*/ 2 w 60"/>
                    <a:gd name="T9" fmla="*/ 0 h 4"/>
                    <a:gd name="T10" fmla="*/ 0 w 60"/>
                    <a:gd name="T11" fmla="*/ 2 h 4"/>
                    <a:gd name="T12" fmla="*/ 2 w 60"/>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60" h="4">
                      <a:moveTo>
                        <a:pt x="2" y="4"/>
                      </a:moveTo>
                      <a:cubicBezTo>
                        <a:pt x="58" y="4"/>
                        <a:pt x="58" y="4"/>
                        <a:pt x="58" y="4"/>
                      </a:cubicBezTo>
                      <a:cubicBezTo>
                        <a:pt x="59" y="4"/>
                        <a:pt x="60" y="3"/>
                        <a:pt x="60" y="2"/>
                      </a:cubicBezTo>
                      <a:cubicBezTo>
                        <a:pt x="60" y="1"/>
                        <a:pt x="59" y="0"/>
                        <a:pt x="58"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sp>
            <p:nvSpPr>
              <p:cNvPr id="62" name="TextBox 36"/>
              <p:cNvSpPr txBox="1"/>
              <p:nvPr/>
            </p:nvSpPr>
            <p:spPr>
              <a:xfrm>
                <a:off x="5857988" y="5115781"/>
                <a:ext cx="723275" cy="307777"/>
              </a:xfrm>
              <a:prstGeom prst="rect">
                <a:avLst/>
              </a:prstGeom>
              <a:noFill/>
            </p:spPr>
            <p:txBody>
              <a:bodyPr wrap="none">
                <a:normAutofit fontScale="77500" lnSpcReduction="20000"/>
              </a:bodyPr>
              <a:lstStyle/>
              <a:p>
                <a:pPr algn="r"/>
                <a:r>
                  <a:rPr lang="zh-CN" altLang="en-US" sz="1400" b="1">
                    <a:solidFill>
                      <a:schemeClr val="bg1"/>
                    </a:solidFill>
                    <a:cs typeface="+mn-ea"/>
                    <a:sym typeface="+mn-lt"/>
                  </a:rPr>
                  <a:t>关键词</a:t>
                </a:r>
                <a:endParaRPr lang="zh-CN" altLang="en-US" sz="1400" b="1">
                  <a:solidFill>
                    <a:schemeClr val="bg1"/>
                  </a:solidFill>
                  <a:cs typeface="+mn-ea"/>
                  <a:sym typeface="+mn-lt"/>
                </a:endParaRPr>
              </a:p>
            </p:txBody>
          </p:sp>
          <p:sp>
            <p:nvSpPr>
              <p:cNvPr id="63" name="TextBox 37"/>
              <p:cNvSpPr txBox="1"/>
              <p:nvPr/>
            </p:nvSpPr>
            <p:spPr>
              <a:xfrm>
                <a:off x="6303842" y="4355237"/>
                <a:ext cx="723275" cy="307777"/>
              </a:xfrm>
              <a:prstGeom prst="rect">
                <a:avLst/>
              </a:prstGeom>
              <a:noFill/>
            </p:spPr>
            <p:txBody>
              <a:bodyPr wrap="none">
                <a:normAutofit fontScale="77500" lnSpcReduction="20000"/>
              </a:bodyPr>
              <a:lstStyle/>
              <a:p>
                <a:pPr algn="r"/>
                <a:r>
                  <a:rPr lang="zh-CN" altLang="en-US" sz="1400" b="1">
                    <a:solidFill>
                      <a:schemeClr val="bg1"/>
                    </a:solidFill>
                    <a:cs typeface="+mn-ea"/>
                    <a:sym typeface="+mn-lt"/>
                  </a:rPr>
                  <a:t>关键词</a:t>
                </a:r>
                <a:endParaRPr lang="zh-CN" altLang="en-US" sz="1400" b="1">
                  <a:solidFill>
                    <a:schemeClr val="bg1"/>
                  </a:solidFill>
                  <a:cs typeface="+mn-ea"/>
                  <a:sym typeface="+mn-lt"/>
                </a:endParaRPr>
              </a:p>
            </p:txBody>
          </p:sp>
          <p:sp>
            <p:nvSpPr>
              <p:cNvPr id="64" name="TextBox 38"/>
              <p:cNvSpPr txBox="1"/>
              <p:nvPr/>
            </p:nvSpPr>
            <p:spPr>
              <a:xfrm>
                <a:off x="6751096" y="3580802"/>
                <a:ext cx="723275" cy="307777"/>
              </a:xfrm>
              <a:prstGeom prst="rect">
                <a:avLst/>
              </a:prstGeom>
              <a:noFill/>
            </p:spPr>
            <p:txBody>
              <a:bodyPr wrap="none">
                <a:normAutofit fontScale="77500" lnSpcReduction="20000"/>
              </a:bodyPr>
              <a:lstStyle/>
              <a:p>
                <a:pPr algn="r"/>
                <a:r>
                  <a:rPr lang="zh-CN" altLang="en-US" sz="1400" b="1">
                    <a:solidFill>
                      <a:schemeClr val="bg1"/>
                    </a:solidFill>
                    <a:cs typeface="+mn-ea"/>
                    <a:sym typeface="+mn-lt"/>
                  </a:rPr>
                  <a:t>关键词</a:t>
                </a:r>
                <a:endParaRPr lang="zh-CN" altLang="en-US" sz="1400" b="1">
                  <a:solidFill>
                    <a:schemeClr val="bg1"/>
                  </a:solidFill>
                  <a:cs typeface="+mn-ea"/>
                  <a:sym typeface="+mn-lt"/>
                </a:endParaRPr>
              </a:p>
            </p:txBody>
          </p:sp>
          <p:sp>
            <p:nvSpPr>
              <p:cNvPr id="65" name="TextBox 39"/>
              <p:cNvSpPr txBox="1"/>
              <p:nvPr/>
            </p:nvSpPr>
            <p:spPr>
              <a:xfrm>
                <a:off x="7203413" y="2802150"/>
                <a:ext cx="723275" cy="307777"/>
              </a:xfrm>
              <a:prstGeom prst="rect">
                <a:avLst/>
              </a:prstGeom>
              <a:noFill/>
            </p:spPr>
            <p:txBody>
              <a:bodyPr wrap="none">
                <a:normAutofit fontScale="77500" lnSpcReduction="20000"/>
              </a:bodyPr>
              <a:lstStyle/>
              <a:p>
                <a:pPr algn="r"/>
                <a:r>
                  <a:rPr lang="zh-CN" altLang="en-US" sz="1400" b="1">
                    <a:solidFill>
                      <a:schemeClr val="bg1"/>
                    </a:solidFill>
                    <a:cs typeface="+mn-ea"/>
                    <a:sym typeface="+mn-lt"/>
                  </a:rPr>
                  <a:t>关键词</a:t>
                </a:r>
                <a:endParaRPr lang="zh-CN" altLang="en-US" sz="1400" b="1">
                  <a:solidFill>
                    <a:schemeClr val="bg1"/>
                  </a:solidFill>
                  <a:cs typeface="+mn-ea"/>
                  <a:sym typeface="+mn-lt"/>
                </a:endParaRPr>
              </a:p>
            </p:txBody>
          </p:sp>
          <p:sp>
            <p:nvSpPr>
              <p:cNvPr id="66" name="TextBox 40"/>
              <p:cNvSpPr txBox="1"/>
              <p:nvPr/>
            </p:nvSpPr>
            <p:spPr>
              <a:xfrm>
                <a:off x="7653545" y="2056062"/>
                <a:ext cx="723275" cy="307777"/>
              </a:xfrm>
              <a:prstGeom prst="rect">
                <a:avLst/>
              </a:prstGeom>
              <a:noFill/>
            </p:spPr>
            <p:txBody>
              <a:bodyPr wrap="none">
                <a:normAutofit fontScale="77500" lnSpcReduction="20000"/>
              </a:bodyPr>
              <a:lstStyle/>
              <a:p>
                <a:pPr algn="r"/>
                <a:r>
                  <a:rPr lang="zh-CN" altLang="en-US" sz="1400" b="1">
                    <a:solidFill>
                      <a:schemeClr val="bg1"/>
                    </a:solidFill>
                    <a:cs typeface="+mn-ea"/>
                    <a:sym typeface="+mn-lt"/>
                  </a:rPr>
                  <a:t>关键词</a:t>
                </a:r>
                <a:endParaRPr lang="zh-CN" altLang="en-US" sz="1400" b="1">
                  <a:solidFill>
                    <a:schemeClr val="bg1"/>
                  </a:solidFill>
                  <a:cs typeface="+mn-ea"/>
                  <a:sym typeface="+mn-lt"/>
                </a:endParaRPr>
              </a:p>
            </p:txBody>
          </p:sp>
        </p:grpSp>
        <p:grpSp>
          <p:nvGrpSpPr>
            <p:cNvPr id="5" name="Group 43"/>
            <p:cNvGrpSpPr/>
            <p:nvPr/>
          </p:nvGrpSpPr>
          <p:grpSpPr>
            <a:xfrm>
              <a:off x="718133" y="1918386"/>
              <a:ext cx="3858173" cy="525387"/>
              <a:chOff x="5403632" y="1998272"/>
              <a:chExt cx="5144231" cy="700516"/>
            </a:xfrm>
          </p:grpSpPr>
          <p:grpSp>
            <p:nvGrpSpPr>
              <p:cNvPr id="34" name="Group 65"/>
              <p:cNvGrpSpPr/>
              <p:nvPr/>
            </p:nvGrpSpPr>
            <p:grpSpPr>
              <a:xfrm>
                <a:off x="5403632" y="2028913"/>
                <a:ext cx="399214" cy="399214"/>
                <a:chExt cx="767929" cy="767929"/>
              </a:xfrm>
            </p:grpSpPr>
            <p:sp>
              <p:nvSpPr>
                <p:cNvPr id="38" name="Freeform: Shape 69"/>
                <p:cNvSpPr/>
                <p:nvPr/>
              </p:nvSpPr>
              <p:spPr>
                <a:xfrm>
                  <a:off x="0" y="0"/>
                  <a:ext cx="767929" cy="76792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a:endParaRPr>
                    <a:cs typeface="+mn-ea"/>
                    <a:sym typeface="+mn-lt"/>
                  </a:endParaRPr>
                </a:p>
              </p:txBody>
            </p:sp>
            <p:sp>
              <p:nvSpPr>
                <p:cNvPr id="39" name="Freeform: Shape 70"/>
                <p:cNvSpPr/>
                <p:nvPr/>
              </p:nvSpPr>
              <p:spPr>
                <a:xfrm>
                  <a:off x="234638" y="227334"/>
                  <a:ext cx="298653" cy="313261"/>
                </a:xfrm>
                <a:custGeom>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35" name="Group 66"/>
              <p:cNvGrpSpPr/>
              <p:nvPr/>
            </p:nvGrpSpPr>
            <p:grpSpPr>
              <a:xfrm>
                <a:off x="5802845" y="1998272"/>
                <a:ext cx="4745018" cy="700516"/>
                <a:chOff x="6729846" y="3935366"/>
                <a:chExt cx="4745018" cy="700516"/>
              </a:xfrm>
            </p:grpSpPr>
            <p:sp>
              <p:nvSpPr>
                <p:cNvPr id="36" name="Rectangle 67"/>
                <p:cNvSpPr/>
                <p:nvPr/>
              </p:nvSpPr>
              <p:spPr>
                <a:xfrm>
                  <a:off x="6729846" y="3935366"/>
                  <a:ext cx="1368030" cy="215444"/>
                </a:xfrm>
                <a:prstGeom prst="rect">
                  <a:avLst/>
                </a:prstGeom>
              </p:spPr>
              <p:txBody>
                <a:bodyPr wrap="none" lIns="144000" tIns="0" rIns="144000" bIns="0" anchor="ctr">
                  <a:normAutofit fontScale="92500" lnSpcReduction="20000"/>
                </a:bodyPr>
                <a:lstStyle/>
                <a:p>
                  <a:r>
                    <a:rPr lang="zh-CN" altLang="en-US" sz="1400" b="1">
                      <a:solidFill>
                        <a:schemeClr val="accent1"/>
                      </a:solidFill>
                      <a:cs typeface="+mn-ea"/>
                      <a:sym typeface="+mn-lt"/>
                    </a:rPr>
                    <a:t>标题文本预设</a:t>
                  </a:r>
                  <a:endParaRPr lang="zh-CN" altLang="en-US" sz="1400" b="1">
                    <a:solidFill>
                      <a:schemeClr val="accent1"/>
                    </a:solidFill>
                    <a:cs typeface="+mn-ea"/>
                    <a:sym typeface="+mn-lt"/>
                  </a:endParaRPr>
                </a:p>
              </p:txBody>
            </p:sp>
            <p:sp>
              <p:nvSpPr>
                <p:cNvPr id="37" name="Rectangle 68"/>
                <p:cNvSpPr/>
                <p:nvPr/>
              </p:nvSpPr>
              <p:spPr>
                <a:xfrm>
                  <a:off x="6729846" y="4150812"/>
                  <a:ext cx="4745018" cy="485070"/>
                </a:xfrm>
                <a:prstGeom prst="rect">
                  <a:avLst/>
                </a:prstGeom>
              </p:spPr>
              <p:txBody>
                <a:bodyPr wrap="square" lIns="144000" tIns="0" rIns="144000" bIns="0" anchor="t">
                  <a:normAutofit lnSpcReduction="10000"/>
                </a:bodyPr>
                <a:lstStyle/>
                <a:p>
                  <a:pPr lvl="0">
                    <a:lnSpc>
                      <a:spcPct val="120000"/>
                    </a:lnSpc>
                  </a:pPr>
                  <a:r>
                    <a:rPr lang="zh-CN" altLang="en-US" sz="1050">
                      <a:solidFill>
                        <a:schemeClr val="dk1">
                          <a:lumMod val="100000"/>
                        </a:schemeClr>
                      </a:solidFill>
                    </a:rPr>
                    <a:t>点击输入替换内容</a:t>
                  </a:r>
                  <a:endParaRPr lang="en-US" altLang="zh-CN" sz="1050">
                    <a:solidFill>
                      <a:schemeClr val="dk1">
                        <a:lumMod val="100000"/>
                      </a:schemeClr>
                    </a:solidFill>
                  </a:endParaRPr>
                </a:p>
                <a:p>
                  <a:pPr lvl="0">
                    <a:lnSpc>
                      <a:spcPct val="120000"/>
                    </a:lnSpc>
                  </a:pPr>
                  <a:r>
                    <a:rPr lang="zh-CN" altLang="en-US" sz="1050">
                      <a:solidFill>
                        <a:schemeClr val="dk1">
                          <a:lumMod val="100000"/>
                        </a:schemeClr>
                      </a:solidFill>
                    </a:rPr>
                    <a:t>点击输入替换内容</a:t>
                  </a:r>
                  <a:endParaRPr lang="zh-CN" altLang="en-US" sz="1050">
                    <a:solidFill>
                      <a:schemeClr val="dk1">
                        <a:lumMod val="100000"/>
                      </a:schemeClr>
                    </a:solidFill>
                  </a:endParaRPr>
                </a:p>
              </p:txBody>
            </p:sp>
          </p:grpSp>
        </p:grpSp>
        <p:grpSp>
          <p:nvGrpSpPr>
            <p:cNvPr id="6" name="Group 44"/>
            <p:cNvGrpSpPr/>
            <p:nvPr/>
          </p:nvGrpSpPr>
          <p:grpSpPr>
            <a:xfrm>
              <a:off x="718132" y="2503870"/>
              <a:ext cx="3866444" cy="525387"/>
              <a:chOff x="5403632" y="2988091"/>
              <a:chExt cx="5155259" cy="700516"/>
            </a:xfrm>
          </p:grpSpPr>
          <p:grpSp>
            <p:nvGrpSpPr>
              <p:cNvPr id="28" name="Group 59"/>
              <p:cNvGrpSpPr/>
              <p:nvPr/>
            </p:nvGrpSpPr>
            <p:grpSpPr>
              <a:xfrm>
                <a:off x="5403632" y="3001316"/>
                <a:ext cx="399214" cy="399214"/>
                <a:chOff x="0" y="-125538"/>
                <a:chExt cx="767930" cy="767930"/>
              </a:xfrm>
            </p:grpSpPr>
            <p:sp>
              <p:nvSpPr>
                <p:cNvPr id="32" name="Freeform: Shape 63"/>
                <p:cNvSpPr/>
                <p:nvPr/>
              </p:nvSpPr>
              <p:spPr>
                <a:xfrm>
                  <a:off x="0" y="-125538"/>
                  <a:ext cx="767930" cy="76793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33" name="Freeform: Shape 64"/>
                <p:cNvSpPr/>
                <p:nvPr/>
              </p:nvSpPr>
              <p:spPr>
                <a:xfrm>
                  <a:off x="234637" y="101796"/>
                  <a:ext cx="298653" cy="313261"/>
                </a:xfrm>
                <a:custGeom>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29" name="Group 60"/>
              <p:cNvGrpSpPr/>
              <p:nvPr/>
            </p:nvGrpSpPr>
            <p:grpSpPr>
              <a:xfrm>
                <a:off x="5813873" y="2988091"/>
                <a:ext cx="4745018" cy="700516"/>
                <a:chOff x="6729846" y="3935366"/>
                <a:chExt cx="4745018" cy="700516"/>
              </a:xfrm>
            </p:grpSpPr>
            <p:sp>
              <p:nvSpPr>
                <p:cNvPr id="30" name="Rectangle 61"/>
                <p:cNvSpPr/>
                <p:nvPr/>
              </p:nvSpPr>
              <p:spPr>
                <a:xfrm>
                  <a:off x="6729846" y="3935366"/>
                  <a:ext cx="1368030" cy="215444"/>
                </a:xfrm>
                <a:prstGeom prst="rect">
                  <a:avLst/>
                </a:prstGeom>
              </p:spPr>
              <p:txBody>
                <a:bodyPr wrap="none" lIns="144000" tIns="0" rIns="144000" bIns="0" anchor="ctr">
                  <a:normAutofit fontScale="92500" lnSpcReduction="20000"/>
                </a:bodyPr>
                <a:lstStyle/>
                <a:p>
                  <a:r>
                    <a:rPr lang="zh-CN" altLang="en-US" sz="1400" b="1">
                      <a:solidFill>
                        <a:schemeClr val="accent2"/>
                      </a:solidFill>
                      <a:cs typeface="+mn-ea"/>
                      <a:sym typeface="+mn-lt"/>
                    </a:rPr>
                    <a:t>标题文本预设</a:t>
                  </a:r>
                  <a:endParaRPr lang="zh-CN" altLang="en-US" sz="1400" b="1">
                    <a:solidFill>
                      <a:schemeClr val="accent2"/>
                    </a:solidFill>
                    <a:cs typeface="+mn-ea"/>
                    <a:sym typeface="+mn-lt"/>
                  </a:endParaRPr>
                </a:p>
              </p:txBody>
            </p:sp>
            <p:sp>
              <p:nvSpPr>
                <p:cNvPr id="31" name="Rectangle 62"/>
                <p:cNvSpPr/>
                <p:nvPr/>
              </p:nvSpPr>
              <p:spPr>
                <a:xfrm>
                  <a:off x="6729846" y="4150812"/>
                  <a:ext cx="4745018" cy="485070"/>
                </a:xfrm>
                <a:prstGeom prst="rect">
                  <a:avLst/>
                </a:prstGeom>
              </p:spPr>
              <p:txBody>
                <a:bodyPr wrap="square" lIns="144000" tIns="0" rIns="144000" bIns="0" anchor="t">
                  <a:normAutofit lnSpcReduction="10000"/>
                </a:bodyPr>
                <a:lstStyle/>
                <a:p>
                  <a:pPr lvl="0">
                    <a:lnSpc>
                      <a:spcPct val="120000"/>
                    </a:lnSpc>
                  </a:pPr>
                  <a:r>
                    <a:rPr lang="zh-CN" altLang="en-US" sz="1050">
                      <a:solidFill>
                        <a:schemeClr val="dk1">
                          <a:lumMod val="100000"/>
                        </a:schemeClr>
                      </a:solidFill>
                    </a:rPr>
                    <a:t>点击输入替换内容</a:t>
                  </a:r>
                  <a:endParaRPr lang="en-US" altLang="zh-CN" sz="1050">
                    <a:solidFill>
                      <a:schemeClr val="dk1">
                        <a:lumMod val="100000"/>
                      </a:schemeClr>
                    </a:solidFill>
                  </a:endParaRPr>
                </a:p>
                <a:p>
                  <a:pPr lvl="0">
                    <a:lnSpc>
                      <a:spcPct val="120000"/>
                    </a:lnSpc>
                  </a:pPr>
                  <a:r>
                    <a:rPr lang="zh-CN" altLang="en-US" sz="1050">
                      <a:solidFill>
                        <a:schemeClr val="dk1">
                          <a:lumMod val="100000"/>
                        </a:schemeClr>
                      </a:solidFill>
                    </a:rPr>
                    <a:t>点击输入替换内容</a:t>
                  </a:r>
                  <a:endParaRPr lang="zh-CN" altLang="en-US" sz="1050">
                    <a:solidFill>
                      <a:schemeClr val="dk1">
                        <a:lumMod val="100000"/>
                      </a:schemeClr>
                    </a:solidFill>
                  </a:endParaRPr>
                </a:p>
              </p:txBody>
            </p:sp>
          </p:grpSp>
        </p:grpSp>
        <p:grpSp>
          <p:nvGrpSpPr>
            <p:cNvPr id="7" name="Group 45"/>
            <p:cNvGrpSpPr/>
            <p:nvPr/>
          </p:nvGrpSpPr>
          <p:grpSpPr>
            <a:xfrm>
              <a:off x="718133" y="3089352"/>
              <a:ext cx="3858173" cy="525387"/>
              <a:chOff x="5403632" y="4279234"/>
              <a:chExt cx="5144231" cy="700516"/>
            </a:xfrm>
          </p:grpSpPr>
          <p:grpSp>
            <p:nvGrpSpPr>
              <p:cNvPr id="22" name="Group 53"/>
              <p:cNvGrpSpPr/>
              <p:nvPr/>
            </p:nvGrpSpPr>
            <p:grpSpPr>
              <a:xfrm>
                <a:off x="5403632" y="4279235"/>
                <a:ext cx="399214" cy="399214"/>
                <a:chExt cx="767929" cy="767929"/>
              </a:xfrm>
            </p:grpSpPr>
            <p:sp>
              <p:nvSpPr>
                <p:cNvPr id="26" name="Freeform: Shape 57"/>
                <p:cNvSpPr/>
                <p:nvPr/>
              </p:nvSpPr>
              <p:spPr>
                <a:xfrm>
                  <a:off x="0" y="0"/>
                  <a:ext cx="767929" cy="76792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a:cs typeface="+mn-ea"/>
                    <a:sym typeface="+mn-lt"/>
                  </a:endParaRPr>
                </a:p>
              </p:txBody>
            </p:sp>
            <p:sp>
              <p:nvSpPr>
                <p:cNvPr id="27" name="Freeform: Shape 58"/>
                <p:cNvSpPr/>
                <p:nvPr/>
              </p:nvSpPr>
              <p:spPr>
                <a:xfrm>
                  <a:off x="234638" y="227334"/>
                  <a:ext cx="298653" cy="313261"/>
                </a:xfrm>
                <a:custGeom>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23" name="Group 54"/>
              <p:cNvGrpSpPr/>
              <p:nvPr/>
            </p:nvGrpSpPr>
            <p:grpSpPr>
              <a:xfrm>
                <a:off x="5802845" y="4279234"/>
                <a:ext cx="4745018" cy="700516"/>
                <a:chOff x="6729846" y="3935366"/>
                <a:chExt cx="4745018" cy="700516"/>
              </a:xfrm>
            </p:grpSpPr>
            <p:sp>
              <p:nvSpPr>
                <p:cNvPr id="24" name="Rectangle 55"/>
                <p:cNvSpPr/>
                <p:nvPr/>
              </p:nvSpPr>
              <p:spPr>
                <a:xfrm>
                  <a:off x="6729846" y="3935366"/>
                  <a:ext cx="1368030" cy="215444"/>
                </a:xfrm>
                <a:prstGeom prst="rect">
                  <a:avLst/>
                </a:prstGeom>
              </p:spPr>
              <p:txBody>
                <a:bodyPr wrap="none" lIns="144000" tIns="0" rIns="144000" bIns="0" anchor="ctr">
                  <a:normAutofit fontScale="92500" lnSpcReduction="20000"/>
                </a:bodyPr>
                <a:lstStyle/>
                <a:p>
                  <a:r>
                    <a:rPr lang="zh-CN" altLang="en-US" sz="1400" b="1">
                      <a:solidFill>
                        <a:schemeClr val="accent3"/>
                      </a:solidFill>
                      <a:cs typeface="+mn-ea"/>
                      <a:sym typeface="+mn-lt"/>
                    </a:rPr>
                    <a:t>标题文本预设</a:t>
                  </a:r>
                  <a:endParaRPr lang="zh-CN" altLang="en-US" sz="1400" b="1">
                    <a:solidFill>
                      <a:schemeClr val="accent3"/>
                    </a:solidFill>
                    <a:cs typeface="+mn-ea"/>
                    <a:sym typeface="+mn-lt"/>
                  </a:endParaRPr>
                </a:p>
              </p:txBody>
            </p:sp>
            <p:sp>
              <p:nvSpPr>
                <p:cNvPr id="25" name="Rectangle 56"/>
                <p:cNvSpPr/>
                <p:nvPr/>
              </p:nvSpPr>
              <p:spPr>
                <a:xfrm>
                  <a:off x="6729846" y="4150812"/>
                  <a:ext cx="4745018" cy="485070"/>
                </a:xfrm>
                <a:prstGeom prst="rect">
                  <a:avLst/>
                </a:prstGeom>
              </p:spPr>
              <p:txBody>
                <a:bodyPr wrap="square" lIns="144000" tIns="0" rIns="144000" bIns="0" anchor="t">
                  <a:normAutofit lnSpcReduction="10000"/>
                </a:bodyPr>
                <a:lstStyle/>
                <a:p>
                  <a:pPr lvl="0">
                    <a:lnSpc>
                      <a:spcPct val="120000"/>
                    </a:lnSpc>
                  </a:pPr>
                  <a:r>
                    <a:rPr lang="zh-CN" altLang="en-US" sz="1050">
                      <a:solidFill>
                        <a:schemeClr val="dk1">
                          <a:lumMod val="100000"/>
                        </a:schemeClr>
                      </a:solidFill>
                    </a:rPr>
                    <a:t>点击输入替换内容</a:t>
                  </a:r>
                  <a:endParaRPr lang="en-US" altLang="zh-CN" sz="1050">
                    <a:solidFill>
                      <a:schemeClr val="dk1">
                        <a:lumMod val="100000"/>
                      </a:schemeClr>
                    </a:solidFill>
                  </a:endParaRPr>
                </a:p>
                <a:p>
                  <a:pPr lvl="0">
                    <a:lnSpc>
                      <a:spcPct val="120000"/>
                    </a:lnSpc>
                  </a:pPr>
                  <a:r>
                    <a:rPr lang="zh-CN" altLang="en-US" sz="1050">
                      <a:solidFill>
                        <a:schemeClr val="dk1">
                          <a:lumMod val="100000"/>
                        </a:schemeClr>
                      </a:solidFill>
                    </a:rPr>
                    <a:t>点击输入替换内容</a:t>
                  </a:r>
                  <a:endParaRPr lang="zh-CN" altLang="en-US" sz="1050">
                    <a:solidFill>
                      <a:schemeClr val="dk1">
                        <a:lumMod val="100000"/>
                      </a:schemeClr>
                    </a:solidFill>
                  </a:endParaRPr>
                </a:p>
              </p:txBody>
            </p:sp>
          </p:grpSp>
        </p:grpSp>
        <p:grpSp>
          <p:nvGrpSpPr>
            <p:cNvPr id="8" name="Group 46"/>
            <p:cNvGrpSpPr/>
            <p:nvPr/>
          </p:nvGrpSpPr>
          <p:grpSpPr>
            <a:xfrm>
              <a:off x="718133" y="3674833"/>
              <a:ext cx="3858173" cy="525387"/>
              <a:chOff x="5403632" y="4279234"/>
              <a:chExt cx="5144231" cy="700516"/>
            </a:xfrm>
          </p:grpSpPr>
          <p:grpSp>
            <p:nvGrpSpPr>
              <p:cNvPr id="16" name="Group 47"/>
              <p:cNvGrpSpPr/>
              <p:nvPr/>
            </p:nvGrpSpPr>
            <p:grpSpPr>
              <a:xfrm>
                <a:off x="5403632" y="4279235"/>
                <a:ext cx="399214" cy="399214"/>
                <a:chExt cx="767929" cy="767929"/>
              </a:xfrm>
            </p:grpSpPr>
            <p:sp>
              <p:nvSpPr>
                <p:cNvPr id="20" name="Freeform: Shape 51"/>
                <p:cNvSpPr/>
                <p:nvPr/>
              </p:nvSpPr>
              <p:spPr>
                <a:xfrm>
                  <a:off x="0" y="0"/>
                  <a:ext cx="767929" cy="76792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anchor="ctr"/>
                <a:lstStyle/>
                <a:p>
                  <a:pPr algn="ctr"/>
                  <a:endParaRPr>
                    <a:cs typeface="+mn-ea"/>
                    <a:sym typeface="+mn-lt"/>
                  </a:endParaRPr>
                </a:p>
              </p:txBody>
            </p:sp>
            <p:sp>
              <p:nvSpPr>
                <p:cNvPr id="21" name="Freeform: Shape 52"/>
                <p:cNvSpPr/>
                <p:nvPr/>
              </p:nvSpPr>
              <p:spPr>
                <a:xfrm>
                  <a:off x="234638" y="227334"/>
                  <a:ext cx="298653" cy="313261"/>
                </a:xfrm>
                <a:custGeom>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17" name="Group 48"/>
              <p:cNvGrpSpPr/>
              <p:nvPr/>
            </p:nvGrpSpPr>
            <p:grpSpPr>
              <a:xfrm>
                <a:off x="5802845" y="4279234"/>
                <a:ext cx="4745018" cy="700516"/>
                <a:chOff x="6729846" y="3935366"/>
                <a:chExt cx="4745018" cy="700516"/>
              </a:xfrm>
            </p:grpSpPr>
            <p:sp>
              <p:nvSpPr>
                <p:cNvPr id="18" name="Rectangle 49"/>
                <p:cNvSpPr/>
                <p:nvPr/>
              </p:nvSpPr>
              <p:spPr>
                <a:xfrm>
                  <a:off x="6729846" y="3935366"/>
                  <a:ext cx="1368030" cy="215444"/>
                </a:xfrm>
                <a:prstGeom prst="rect">
                  <a:avLst/>
                </a:prstGeom>
              </p:spPr>
              <p:txBody>
                <a:bodyPr wrap="none" lIns="144000" tIns="0" rIns="144000" bIns="0" anchor="ctr">
                  <a:normAutofit fontScale="92500" lnSpcReduction="20000"/>
                </a:bodyPr>
                <a:lstStyle/>
                <a:p>
                  <a:r>
                    <a:rPr lang="zh-CN" altLang="en-US" sz="1400" b="1">
                      <a:solidFill>
                        <a:schemeClr val="accent4"/>
                      </a:solidFill>
                      <a:cs typeface="+mn-ea"/>
                      <a:sym typeface="+mn-lt"/>
                    </a:rPr>
                    <a:t>标题文本预设</a:t>
                  </a:r>
                  <a:endParaRPr lang="zh-CN" altLang="en-US" sz="1400" b="1">
                    <a:solidFill>
                      <a:schemeClr val="accent4"/>
                    </a:solidFill>
                    <a:cs typeface="+mn-ea"/>
                    <a:sym typeface="+mn-lt"/>
                  </a:endParaRPr>
                </a:p>
              </p:txBody>
            </p:sp>
            <p:sp>
              <p:nvSpPr>
                <p:cNvPr id="19" name="Rectangle 50"/>
                <p:cNvSpPr/>
                <p:nvPr/>
              </p:nvSpPr>
              <p:spPr>
                <a:xfrm>
                  <a:off x="6729846" y="4150812"/>
                  <a:ext cx="4745018" cy="485070"/>
                </a:xfrm>
                <a:prstGeom prst="rect">
                  <a:avLst/>
                </a:prstGeom>
              </p:spPr>
              <p:txBody>
                <a:bodyPr wrap="square" lIns="144000" tIns="0" rIns="144000" bIns="0" anchor="t">
                  <a:normAutofit lnSpcReduction="10000"/>
                </a:bodyPr>
                <a:lstStyle/>
                <a:p>
                  <a:pPr lvl="0">
                    <a:lnSpc>
                      <a:spcPct val="120000"/>
                    </a:lnSpc>
                  </a:pPr>
                  <a:r>
                    <a:rPr lang="zh-CN" altLang="en-US" sz="1050">
                      <a:solidFill>
                        <a:schemeClr val="dk1">
                          <a:lumMod val="100000"/>
                        </a:schemeClr>
                      </a:solidFill>
                    </a:rPr>
                    <a:t>点击输入替换内容</a:t>
                  </a:r>
                  <a:endParaRPr lang="en-US" altLang="zh-CN" sz="1050">
                    <a:solidFill>
                      <a:schemeClr val="dk1">
                        <a:lumMod val="100000"/>
                      </a:schemeClr>
                    </a:solidFill>
                  </a:endParaRPr>
                </a:p>
                <a:p>
                  <a:pPr lvl="0">
                    <a:lnSpc>
                      <a:spcPct val="120000"/>
                    </a:lnSpc>
                  </a:pPr>
                  <a:r>
                    <a:rPr lang="zh-CN" altLang="en-US" sz="1050">
                      <a:solidFill>
                        <a:schemeClr val="dk1">
                          <a:lumMod val="100000"/>
                        </a:schemeClr>
                      </a:solidFill>
                    </a:rPr>
                    <a:t>点击输入替换内容</a:t>
                  </a:r>
                  <a:endParaRPr lang="zh-CN" altLang="en-US" sz="1050">
                    <a:solidFill>
                      <a:schemeClr val="dk1">
                        <a:lumMod val="100000"/>
                      </a:schemeClr>
                    </a:solidFill>
                  </a:endParaRPr>
                </a:p>
              </p:txBody>
            </p:sp>
          </p:grpSp>
        </p:grpSp>
        <p:grpSp>
          <p:nvGrpSpPr>
            <p:cNvPr id="9" name="Group 71"/>
            <p:cNvGrpSpPr/>
            <p:nvPr/>
          </p:nvGrpSpPr>
          <p:grpSpPr>
            <a:xfrm>
              <a:off x="718133" y="1332903"/>
              <a:ext cx="3858173" cy="525387"/>
              <a:chOff x="5403632" y="1998272"/>
              <a:chExt cx="5144231" cy="700516"/>
            </a:xfrm>
          </p:grpSpPr>
          <p:grpSp>
            <p:nvGrpSpPr>
              <p:cNvPr id="10" name="Group 72"/>
              <p:cNvGrpSpPr/>
              <p:nvPr/>
            </p:nvGrpSpPr>
            <p:grpSpPr>
              <a:xfrm>
                <a:off x="5403632" y="2028913"/>
                <a:ext cx="399214" cy="399214"/>
                <a:chExt cx="767929" cy="767929"/>
              </a:xfrm>
            </p:grpSpPr>
            <p:sp>
              <p:nvSpPr>
                <p:cNvPr id="14" name="Freeform: Shape 76"/>
                <p:cNvSpPr/>
                <p:nvPr/>
              </p:nvSpPr>
              <p:spPr>
                <a:xfrm>
                  <a:off x="0" y="0"/>
                  <a:ext cx="767929" cy="76792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a:endParaRPr>
                    <a:cs typeface="+mn-ea"/>
                    <a:sym typeface="+mn-lt"/>
                  </a:endParaRPr>
                </a:p>
              </p:txBody>
            </p:sp>
            <p:sp>
              <p:nvSpPr>
                <p:cNvPr id="15" name="Freeform: Shape 77"/>
                <p:cNvSpPr/>
                <p:nvPr/>
              </p:nvSpPr>
              <p:spPr>
                <a:xfrm>
                  <a:off x="234638" y="227334"/>
                  <a:ext cx="298653" cy="313261"/>
                </a:xfrm>
                <a:custGeom>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cs typeface="+mn-ea"/>
                    <a:sym typeface="+mn-lt"/>
                  </a:endParaRPr>
                </a:p>
              </p:txBody>
            </p:sp>
          </p:grpSp>
          <p:grpSp>
            <p:nvGrpSpPr>
              <p:cNvPr id="11" name="Group 73"/>
              <p:cNvGrpSpPr/>
              <p:nvPr/>
            </p:nvGrpSpPr>
            <p:grpSpPr>
              <a:xfrm>
                <a:off x="5802845" y="1998272"/>
                <a:ext cx="4745018" cy="700516"/>
                <a:chOff x="6729846" y="3935366"/>
                <a:chExt cx="4745018" cy="700516"/>
              </a:xfrm>
            </p:grpSpPr>
            <p:sp>
              <p:nvSpPr>
                <p:cNvPr id="12" name="Rectangle 74"/>
                <p:cNvSpPr/>
                <p:nvPr/>
              </p:nvSpPr>
              <p:spPr>
                <a:xfrm>
                  <a:off x="6729846" y="3935366"/>
                  <a:ext cx="1368030" cy="215444"/>
                </a:xfrm>
                <a:prstGeom prst="rect">
                  <a:avLst/>
                </a:prstGeom>
              </p:spPr>
              <p:txBody>
                <a:bodyPr wrap="none" lIns="144000" tIns="0" rIns="144000" bIns="0" anchor="ctr">
                  <a:normAutofit fontScale="92500" lnSpcReduction="20000"/>
                </a:bodyPr>
                <a:lstStyle/>
                <a:p>
                  <a:r>
                    <a:rPr lang="zh-CN" altLang="en-US" sz="1400" b="1">
                      <a:solidFill>
                        <a:schemeClr val="accent1"/>
                      </a:solidFill>
                      <a:cs typeface="+mn-ea"/>
                      <a:sym typeface="+mn-lt"/>
                    </a:rPr>
                    <a:t>标题文本预设</a:t>
                  </a:r>
                  <a:endParaRPr lang="zh-CN" altLang="en-US" sz="1400" b="1">
                    <a:solidFill>
                      <a:schemeClr val="accent1"/>
                    </a:solidFill>
                    <a:cs typeface="+mn-ea"/>
                    <a:sym typeface="+mn-lt"/>
                  </a:endParaRPr>
                </a:p>
              </p:txBody>
            </p:sp>
            <p:sp>
              <p:nvSpPr>
                <p:cNvPr id="13" name="Rectangle 75"/>
                <p:cNvSpPr/>
                <p:nvPr/>
              </p:nvSpPr>
              <p:spPr>
                <a:xfrm>
                  <a:off x="6729846" y="4150812"/>
                  <a:ext cx="4745018" cy="485070"/>
                </a:xfrm>
                <a:prstGeom prst="rect">
                  <a:avLst/>
                </a:prstGeom>
              </p:spPr>
              <p:txBody>
                <a:bodyPr wrap="square" lIns="144000" tIns="0" rIns="144000" bIns="0" anchor="t">
                  <a:normAutofit lnSpcReduction="10000"/>
                </a:bodyPr>
                <a:lstStyle/>
                <a:p>
                  <a:pPr lvl="0">
                    <a:lnSpc>
                      <a:spcPct val="120000"/>
                    </a:lnSpc>
                  </a:pPr>
                  <a:r>
                    <a:rPr lang="zh-CN" altLang="en-US" sz="1050">
                      <a:solidFill>
                        <a:schemeClr val="dk1">
                          <a:lumMod val="100000"/>
                        </a:schemeClr>
                      </a:solidFill>
                    </a:rPr>
                    <a:t>点击输入替换内容</a:t>
                  </a:r>
                  <a:endParaRPr lang="en-US" altLang="zh-CN" sz="1050">
                    <a:solidFill>
                      <a:schemeClr val="dk1">
                        <a:lumMod val="100000"/>
                      </a:schemeClr>
                    </a:solidFill>
                  </a:endParaRPr>
                </a:p>
                <a:p>
                  <a:pPr lvl="0">
                    <a:lnSpc>
                      <a:spcPct val="120000"/>
                    </a:lnSpc>
                  </a:pPr>
                  <a:r>
                    <a:rPr lang="zh-CN" altLang="en-US" sz="1050">
                      <a:solidFill>
                        <a:schemeClr val="dk1">
                          <a:lumMod val="100000"/>
                        </a:schemeClr>
                      </a:solidFill>
                    </a:rPr>
                    <a:t>点击输入替换内容</a:t>
                  </a:r>
                  <a:endParaRPr lang="zh-CN" altLang="en-US" sz="1050">
                    <a:solidFill>
                      <a:schemeClr val="dk1">
                        <a:lumMod val="100000"/>
                      </a:schemeClr>
                    </a:solidFill>
                  </a:endParaRPr>
                </a:p>
              </p:txBody>
            </p:sp>
          </p:grpSp>
        </p:grpSp>
      </p:grpSp>
      <p:sp>
        <p:nvSpPr>
          <p:cNvPr id="80"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latin typeface="+mn-lt"/>
                <a:ea typeface="+mn-ea"/>
                <a:cs typeface="+mn-ea"/>
                <a:sym typeface="+mn-lt"/>
              </a:rPr>
              <a:t>成功项目展示</a:t>
            </a:r>
            <a:endParaRPr lang="en-GB" altLang="zh-CN" sz="1800">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2000"/>
                                        <p:tgtEl>
                                          <p:spTgt spid="81"/>
                                        </p:tgtEl>
                                      </p:cBhvr>
                                    </p:animEffect>
                                  </p:childTnLst>
                                </p:cTn>
                              </p:par>
                              <p:par>
                                <p:cTn id="8" presetID="63" presetClass="path" presetSubtype="0" accel="50000" decel="50000" fill="hold" nodeType="withEffect">
                                  <p:stCondLst>
                                    <p:cond delay="0"/>
                                  </p:stCondLst>
                                  <p:childTnLst>
                                    <p:animMotion origin="layout" path="M 0.001543 -0.738764 L 0 0 E" pathEditMode="relative" ptsTypes="">
                                      <p:cBhvr>
                                        <p:cTn id="9" dur="2000" fill="hold"/>
                                        <p:tgtEl>
                                          <p:spTgt spid="81"/>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81"/>
                                        </p:tgtEl>
                                      </p:cBhvr>
                                      <p:by x="150000" y="150000"/>
                                      <p:from x="3751" y="6624"/>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0" y="0"/>
            <a:ext cx="9144000" cy="514350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a:off x="2843808" y="559586"/>
            <a:ext cx="3968191" cy="4024328"/>
          </a:xfrm>
          <a:prstGeom prst="roundRect">
            <a:avLst/>
          </a:prstGeom>
          <a:solidFill>
            <a:srgbClr val="25262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292848" y="1779662"/>
            <a:ext cx="1656184" cy="646331"/>
          </a:xfrm>
          <a:prstGeom prst="rect">
            <a:avLst/>
          </a:prstGeom>
        </p:spPr>
        <p:txBody>
          <a:bodyPr wrap="square">
            <a:spAutoFit/>
          </a:bodyPr>
          <a:lstStyle/>
          <a:p>
            <a:pPr fontAlgn="auto">
              <a:spcBef>
                <a:spcPct val="0"/>
              </a:spcBef>
              <a:spcAft>
                <a:spcPct val="0"/>
              </a:spcAft>
              <a:defRPr/>
            </a:pPr>
            <a:r>
              <a:rPr lang="en-US" altLang="zh-CN" sz="3600" spc="300">
                <a:solidFill>
                  <a:schemeClr val="bg1"/>
                </a:solidFill>
                <a:latin typeface="Broadway" panose="04040905080b02020502" pitchFamily="82" charset="0"/>
                <a:cs typeface="+mn-ea"/>
                <a:sym typeface="+mn-lt"/>
              </a:rPr>
              <a:t>04</a:t>
            </a:r>
            <a:endParaRPr lang="zh-CN" altLang="en-US" sz="3600" spc="300">
              <a:solidFill>
                <a:schemeClr val="bg1"/>
              </a:solidFill>
              <a:latin typeface="Broadway" panose="04040905080b02020502" pitchFamily="82" charset="0"/>
              <a:cs typeface="+mn-ea"/>
              <a:sym typeface="+mn-lt"/>
            </a:endParaRPr>
          </a:p>
        </p:txBody>
      </p:sp>
      <p:sp>
        <p:nvSpPr>
          <p:cNvPr id="29" name="TextBox 7"/>
          <p:cNvSpPr>
            <a:spLocks noChangeArrowheads="1"/>
          </p:cNvSpPr>
          <p:nvPr/>
        </p:nvSpPr>
        <p:spPr bwMode="auto">
          <a:xfrm>
            <a:off x="2780680" y="2571750"/>
            <a:ext cx="383473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800" b="1">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zh-CN" altLang="en-US" sz="2800" b="1">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nodeType="afterGroup">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9"/>
                                        </p:tgtEl>
                                        <p:attrNameLst>
                                          <p:attrName>style.visibility</p:attrName>
                                        </p:attrNameLst>
                                      </p:cBhvr>
                                      <p:to>
                                        <p:strVal val="visible"/>
                                      </p:to>
                                    </p:set>
                                    <p:anim by="(-#ppt_w*2)" calcmode="lin" valueType="num">
                                      <p:cBhvr rctx="PPT">
                                        <p:cTn id="15" dur="500" autoRev="1" fill="hold">
                                          <p:stCondLst>
                                            <p:cond delay="0"/>
                                          </p:stCondLst>
                                        </p:cTn>
                                        <p:tgtEl>
                                          <p:spTgt spid="29"/>
                                        </p:tgtEl>
                                        <p:attrNameLst>
                                          <p:attrName>ppt_w</p:attrName>
                                        </p:attrNameLst>
                                      </p:cBhvr>
                                    </p:anim>
                                    <p:anim by="(#ppt_w*0.50)" calcmode="lin" valueType="num">
                                      <p:cBhvr>
                                        <p:cTn id="16" dur="500" decel="50000" autoRev="1" fill="hold">
                                          <p:stCondLst>
                                            <p:cond delay="0"/>
                                          </p:stCondLst>
                                        </p:cTn>
                                        <p:tgtEl>
                                          <p:spTgt spid="29"/>
                                        </p:tgtEl>
                                        <p:attrNameLst>
                                          <p:attrName>ppt_x</p:attrName>
                                        </p:attrNameLst>
                                      </p:cBhvr>
                                    </p:anim>
                                    <p:anim from="(-#ppt_h/2)" to="(#ppt_y)" calcmode="lin" valueType="num">
                                      <p:cBhvr>
                                        <p:cTn id="17" dur="1000" fill="hold">
                                          <p:stCondLst>
                                            <p:cond delay="0"/>
                                          </p:stCondLst>
                                        </p:cTn>
                                        <p:tgtEl>
                                          <p:spTgt spid="29"/>
                                        </p:tgtEl>
                                        <p:attrNameLst>
                                          <p:attrName>ppt_y</p:attrName>
                                        </p:attrNameLst>
                                      </p:cBhvr>
                                    </p:anim>
                                    <p:animRot by="21600000">
                                      <p:cBhvr>
                                        <p:cTn id="18" dur="1000"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p:bldP spid="2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0" y="0"/>
            <a:ext cx="9144000" cy="5143500"/>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a:off x="4139952" y="-660490"/>
            <a:ext cx="3968191" cy="6464480"/>
          </a:xfrm>
          <a:prstGeom prst="roundRect">
            <a:avLst/>
          </a:prstGeom>
          <a:solidFill>
            <a:srgbClr val="25262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5"/>
          <p:cNvSpPr/>
          <p:nvPr/>
        </p:nvSpPr>
        <p:spPr bwMode="auto">
          <a:xfrm>
            <a:off x="1544705" y="1741638"/>
            <a:ext cx="1457325" cy="1457325"/>
          </a:xfrm>
          <a:custGeom>
            <a:gdLst>
              <a:gd name="T0" fmla="*/ 811 w 5258"/>
              <a:gd name="T1" fmla="*/ 4099 h 5259"/>
              <a:gd name="T2" fmla="*/ 4098 w 5258"/>
              <a:gd name="T3" fmla="*/ 4447 h 5259"/>
              <a:gd name="T4" fmla="*/ 4446 w 5258"/>
              <a:gd name="T5" fmla="*/ 1160 h 5259"/>
              <a:gd name="T6" fmla="*/ 1159 w 5258"/>
              <a:gd name="T7" fmla="*/ 812 h 5259"/>
              <a:gd name="T8" fmla="*/ 811 w 5258"/>
              <a:gd name="T9" fmla="*/ 4099 h 5259"/>
            </a:gdLst>
            <a:cxnLst>
              <a:cxn ang="0">
                <a:pos x="T0" y="T1"/>
              </a:cxn>
              <a:cxn ang="0">
                <a:pos x="T2" y="T3"/>
              </a:cxn>
              <a:cxn ang="0">
                <a:pos x="T4" y="T5"/>
              </a:cxn>
              <a:cxn ang="0">
                <a:pos x="T6" y="T7"/>
              </a:cxn>
              <a:cxn ang="0">
                <a:pos x="T8" y="T9"/>
              </a:cxn>
            </a:cxnLst>
            <a:rect l="0" t="0" r="r" b="b"/>
            <a:pathLst>
              <a:path w="5258" h="5259">
                <a:moveTo>
                  <a:pt x="811" y="4099"/>
                </a:moveTo>
                <a:cubicBezTo>
                  <a:pt x="1623" y="5103"/>
                  <a:pt x="3095" y="5259"/>
                  <a:pt x="4098" y="4447"/>
                </a:cubicBezTo>
                <a:cubicBezTo>
                  <a:pt x="5102" y="3635"/>
                  <a:pt x="5258" y="2164"/>
                  <a:pt x="4446" y="1160"/>
                </a:cubicBezTo>
                <a:cubicBezTo>
                  <a:pt x="3634" y="156"/>
                  <a:pt x="2163" y="0"/>
                  <a:pt x="1159" y="812"/>
                </a:cubicBezTo>
                <a:cubicBezTo>
                  <a:pt x="155" y="1624"/>
                  <a:pt x="0" y="3095"/>
                  <a:pt x="811" y="4099"/>
                </a:cubicBezTo>
                <a:close/>
              </a:path>
            </a:pathLst>
          </a:custGeom>
          <a:solidFill>
            <a:schemeClr val="tx1">
              <a:lumMod val="85000"/>
              <a:lumOff val="1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nvGrpSpPr>
          <p:cNvPr id="23" name="组合 22"/>
          <p:cNvGrpSpPr/>
          <p:nvPr/>
        </p:nvGrpSpPr>
        <p:grpSpPr>
          <a:xfrm>
            <a:off x="4382979" y="1504678"/>
            <a:ext cx="3352605" cy="323075"/>
            <a:chOff x="4382979" y="1504678"/>
            <a:chExt cx="3352605" cy="323075"/>
          </a:xfrm>
        </p:grpSpPr>
        <p:sp>
          <p:nvSpPr>
            <p:cNvPr id="13" name="Hexagon 5"/>
            <p:cNvSpPr/>
            <p:nvPr/>
          </p:nvSpPr>
          <p:spPr bwMode="auto">
            <a:xfrm>
              <a:off x="4382979" y="1505932"/>
              <a:ext cx="373312" cy="321821"/>
            </a:xfrm>
            <a:prstGeom prst="hexagon">
              <a:avLst/>
            </a:prstGeom>
            <a:solidFill>
              <a:schemeClr val="accent1">
                <a:lumMod val="100000"/>
              </a:schemeClr>
            </a:solidFill>
            <a:ln w="19050">
              <a:noFill/>
              <a:round/>
            </a:ln>
          </p:spPr>
          <p:txBody>
            <a:bodyPr rot="0" spcFirstLastPara="0" vert="horz" wrap="none" lIns="91440" tIns="45720" rIns="91440" bIns="45720" anchor="ctr" anchorCtr="1" forceAA="0" compatLnSpc="1">
              <a:normAutofit fontScale="85000" lnSpcReduction="20000"/>
            </a:bodyPr>
            <a:lstStyle/>
            <a:p>
              <a:pPr algn="ctr"/>
              <a:r>
                <a:rPr lang="en-US" altLang="zh-CN" sz="1200">
                  <a:solidFill>
                    <a:schemeClr val="bg1">
                      <a:lumMod val="100000"/>
                    </a:schemeClr>
                  </a:solidFill>
                  <a:latin typeface="Impact" panose="020b0806030902050204" pitchFamily="34" charset="0"/>
                </a:rPr>
                <a:t>01</a:t>
              </a:r>
              <a:endParaRPr lang="en-US" altLang="zh-CN" sz="1200">
                <a:solidFill>
                  <a:schemeClr val="bg1">
                    <a:lumMod val="100000"/>
                  </a:schemeClr>
                </a:solidFill>
                <a:latin typeface="Impact" panose="020b0806030902050204" pitchFamily="34" charset="0"/>
              </a:endParaRPr>
            </a:p>
          </p:txBody>
        </p:sp>
        <p:sp>
          <p:nvSpPr>
            <p:cNvPr id="18" name="Hexagon 13"/>
            <p:cNvSpPr/>
            <p:nvPr/>
          </p:nvSpPr>
          <p:spPr bwMode="auto">
            <a:xfrm>
              <a:off x="4850312" y="1504678"/>
              <a:ext cx="2885272" cy="323075"/>
            </a:xfrm>
            <a:prstGeom prst="hexagon">
              <a:avLst/>
            </a:prstGeom>
            <a:solidFill>
              <a:schemeClr val="accent1">
                <a:lumMod val="100000"/>
              </a:schemeClr>
            </a:solidFill>
            <a:ln w="19050">
              <a:noFill/>
              <a:round/>
            </a:ln>
          </p:spPr>
          <p:txBody>
            <a:bodyPr rot="0" spcFirstLastPara="0" vert="horz" wrap="square" lIns="91440" tIns="45720" rIns="91440" bIns="45720" anchor="ctr" anchorCtr="1" forceAA="0" compatLnSpc="1">
              <a:normAutofit fontScale="92500" lnSpcReduction="20000"/>
            </a:bodyPr>
            <a:lstStyle/>
            <a:p>
              <a:pPr algn="ctr">
                <a:lnSpc>
                  <a:spcPct val="120000"/>
                </a:lnSpc>
              </a:pPr>
              <a:r>
                <a:rPr lang="zh-CN" altLang="en-US" sz="1200" b="1">
                  <a:solidFill>
                    <a:schemeClr val="bg1">
                      <a:lumMod val="100000"/>
                    </a:schemeClr>
                  </a:solidFill>
                </a:rPr>
                <a:t>年度工作概述</a:t>
              </a:r>
              <a:endParaRPr lang="zh-CN" altLang="en-US" sz="1200" b="1">
                <a:solidFill>
                  <a:schemeClr val="bg1">
                    <a:lumMod val="100000"/>
                  </a:schemeClr>
                </a:solidFill>
              </a:endParaRPr>
            </a:p>
          </p:txBody>
        </p:sp>
      </p:grpSp>
      <p:grpSp>
        <p:nvGrpSpPr>
          <p:cNvPr id="24" name="组合 23"/>
          <p:cNvGrpSpPr/>
          <p:nvPr/>
        </p:nvGrpSpPr>
        <p:grpSpPr>
          <a:xfrm>
            <a:off x="4382979" y="2088714"/>
            <a:ext cx="3352605" cy="323075"/>
            <a:chOff x="4382979" y="2088714"/>
            <a:chExt cx="3352605" cy="323075"/>
          </a:xfrm>
        </p:grpSpPr>
        <p:sp>
          <p:nvSpPr>
            <p:cNvPr id="14" name="Hexagon 6"/>
            <p:cNvSpPr/>
            <p:nvPr/>
          </p:nvSpPr>
          <p:spPr bwMode="auto">
            <a:xfrm>
              <a:off x="4382979" y="2088714"/>
              <a:ext cx="373312" cy="321821"/>
            </a:xfrm>
            <a:prstGeom prst="hexagon">
              <a:avLst/>
            </a:prstGeom>
            <a:solidFill>
              <a:schemeClr val="accent2">
                <a:lumMod val="100000"/>
              </a:schemeClr>
            </a:solidFill>
            <a:ln w="19050">
              <a:noFill/>
              <a:round/>
            </a:ln>
          </p:spPr>
          <p:txBody>
            <a:bodyPr rot="0" spcFirstLastPara="0" vert="horz" wrap="none" lIns="91440" tIns="45720" rIns="91440" bIns="45720" anchor="ctr" anchorCtr="1" forceAA="0" compatLnSpc="1">
              <a:normAutofit fontScale="85000" lnSpcReduction="20000"/>
            </a:bodyPr>
            <a:lstStyle/>
            <a:p>
              <a:pPr algn="ctr"/>
              <a:r>
                <a:rPr lang="en-US" altLang="zh-CN" sz="1200">
                  <a:solidFill>
                    <a:schemeClr val="bg1">
                      <a:lumMod val="100000"/>
                    </a:schemeClr>
                  </a:solidFill>
                  <a:latin typeface="Impact" panose="020b0806030902050204" pitchFamily="34" charset="0"/>
                </a:rPr>
                <a:t>02</a:t>
              </a:r>
              <a:endParaRPr lang="en-US" altLang="zh-CN" sz="1200">
                <a:solidFill>
                  <a:schemeClr val="bg1">
                    <a:lumMod val="100000"/>
                  </a:schemeClr>
                </a:solidFill>
                <a:latin typeface="Impact" panose="020b0806030902050204" pitchFamily="34" charset="0"/>
              </a:endParaRPr>
            </a:p>
          </p:txBody>
        </p:sp>
        <p:sp>
          <p:nvSpPr>
            <p:cNvPr id="19" name="Hexagon 14"/>
            <p:cNvSpPr/>
            <p:nvPr/>
          </p:nvSpPr>
          <p:spPr bwMode="auto">
            <a:xfrm>
              <a:off x="4850312" y="2088714"/>
              <a:ext cx="2885272" cy="323075"/>
            </a:xfrm>
            <a:prstGeom prst="hexagon">
              <a:avLst/>
            </a:prstGeom>
            <a:solidFill>
              <a:schemeClr val="accent2">
                <a:lumMod val="100000"/>
              </a:schemeClr>
            </a:solidFill>
            <a:ln w="19050">
              <a:noFill/>
              <a:round/>
            </a:ln>
          </p:spPr>
          <p:txBody>
            <a:bodyPr rot="0" spcFirstLastPara="0" vert="horz" wrap="square" lIns="91440" tIns="45720" rIns="91440" bIns="45720" anchor="ctr" anchorCtr="1" forceAA="0" compatLnSpc="1">
              <a:normAutofit fontScale="92500" lnSpcReduction="20000"/>
            </a:bodyPr>
            <a:lstStyle/>
            <a:p>
              <a:pPr algn="ctr">
                <a:lnSpc>
                  <a:spcPct val="120000"/>
                </a:lnSpc>
              </a:pPr>
              <a:r>
                <a:rPr lang="zh-CN" altLang="en-US" sz="1200" b="1">
                  <a:solidFill>
                    <a:schemeClr val="bg1">
                      <a:lumMod val="100000"/>
                    </a:schemeClr>
                  </a:solidFill>
                </a:rPr>
                <a:t>工作完成情况</a:t>
              </a:r>
              <a:endParaRPr lang="zh-CN" altLang="en-US" sz="1200" b="1">
                <a:solidFill>
                  <a:schemeClr val="bg1">
                    <a:lumMod val="100000"/>
                  </a:schemeClr>
                </a:solidFill>
              </a:endParaRPr>
            </a:p>
          </p:txBody>
        </p:sp>
      </p:grpSp>
      <p:grpSp>
        <p:nvGrpSpPr>
          <p:cNvPr id="25" name="组合 24"/>
          <p:cNvGrpSpPr/>
          <p:nvPr/>
        </p:nvGrpSpPr>
        <p:grpSpPr>
          <a:xfrm>
            <a:off x="4382979" y="2671497"/>
            <a:ext cx="3352605" cy="324329"/>
            <a:chOff x="4382979" y="2671497"/>
            <a:chExt cx="3352605" cy="324329"/>
          </a:xfrm>
        </p:grpSpPr>
        <p:sp>
          <p:nvSpPr>
            <p:cNvPr id="15" name="Hexagon 7"/>
            <p:cNvSpPr/>
            <p:nvPr/>
          </p:nvSpPr>
          <p:spPr bwMode="auto">
            <a:xfrm>
              <a:off x="4382979" y="2671497"/>
              <a:ext cx="373312" cy="321821"/>
            </a:xfrm>
            <a:prstGeom prst="hexagon">
              <a:avLst/>
            </a:prstGeom>
            <a:solidFill>
              <a:schemeClr val="accent3">
                <a:lumMod val="100000"/>
              </a:schemeClr>
            </a:solidFill>
            <a:ln w="19050">
              <a:noFill/>
              <a:round/>
            </a:ln>
          </p:spPr>
          <p:txBody>
            <a:bodyPr rot="0" spcFirstLastPara="0" vert="horz" wrap="none" lIns="91440" tIns="45720" rIns="91440" bIns="45720" anchor="ctr" anchorCtr="1" forceAA="0" compatLnSpc="1">
              <a:normAutofit fontScale="85000" lnSpcReduction="20000"/>
            </a:bodyPr>
            <a:lstStyle/>
            <a:p>
              <a:pPr algn="ctr"/>
              <a:r>
                <a:rPr lang="en-US" altLang="zh-CN" sz="1200">
                  <a:solidFill>
                    <a:schemeClr val="bg1">
                      <a:lumMod val="100000"/>
                    </a:schemeClr>
                  </a:solidFill>
                  <a:latin typeface="Impact" panose="020b0806030902050204" pitchFamily="34" charset="0"/>
                </a:rPr>
                <a:t>03</a:t>
              </a:r>
              <a:endParaRPr lang="en-US" altLang="zh-CN" sz="1200">
                <a:solidFill>
                  <a:schemeClr val="bg1">
                    <a:lumMod val="100000"/>
                  </a:schemeClr>
                </a:solidFill>
                <a:latin typeface="Impact" panose="020b0806030902050204" pitchFamily="34" charset="0"/>
              </a:endParaRPr>
            </a:p>
          </p:txBody>
        </p:sp>
        <p:sp>
          <p:nvSpPr>
            <p:cNvPr id="20" name="Hexagon 15"/>
            <p:cNvSpPr/>
            <p:nvPr/>
          </p:nvSpPr>
          <p:spPr bwMode="auto">
            <a:xfrm>
              <a:off x="4850312" y="2672751"/>
              <a:ext cx="2885272" cy="323075"/>
            </a:xfrm>
            <a:prstGeom prst="hexagon">
              <a:avLst/>
            </a:prstGeom>
            <a:solidFill>
              <a:schemeClr val="accent3">
                <a:lumMod val="100000"/>
              </a:schemeClr>
            </a:solidFill>
            <a:ln w="19050">
              <a:noFill/>
              <a:round/>
            </a:ln>
          </p:spPr>
          <p:txBody>
            <a:bodyPr rot="0" spcFirstLastPara="0" vert="horz" wrap="square" lIns="91440" tIns="45720" rIns="91440" bIns="45720" anchor="ctr" anchorCtr="1" forceAA="0" compatLnSpc="1">
              <a:normAutofit fontScale="92500" lnSpcReduction="20000"/>
            </a:bodyPr>
            <a:lstStyle/>
            <a:p>
              <a:pPr algn="ctr">
                <a:lnSpc>
                  <a:spcPct val="120000"/>
                </a:lnSpc>
              </a:pPr>
              <a:r>
                <a:rPr lang="zh-CN" altLang="en-US" sz="1200" b="1">
                  <a:solidFill>
                    <a:schemeClr val="bg1">
                      <a:lumMod val="100000"/>
                    </a:schemeClr>
                  </a:solidFill>
                </a:rPr>
                <a:t>成功项目展示</a:t>
              </a:r>
              <a:endParaRPr lang="zh-CN" altLang="en-US" sz="1200" b="1">
                <a:solidFill>
                  <a:schemeClr val="bg1">
                    <a:lumMod val="100000"/>
                  </a:schemeClr>
                </a:solidFill>
              </a:endParaRPr>
            </a:p>
          </p:txBody>
        </p:sp>
      </p:grpSp>
      <p:grpSp>
        <p:nvGrpSpPr>
          <p:cNvPr id="26" name="组合 25"/>
          <p:cNvGrpSpPr/>
          <p:nvPr/>
        </p:nvGrpSpPr>
        <p:grpSpPr>
          <a:xfrm>
            <a:off x="4382979" y="3254279"/>
            <a:ext cx="3352605" cy="325583"/>
            <a:chOff x="4382979" y="3254279"/>
            <a:chExt cx="3352605" cy="325583"/>
          </a:xfrm>
        </p:grpSpPr>
        <p:sp>
          <p:nvSpPr>
            <p:cNvPr id="16" name="Hexagon 8"/>
            <p:cNvSpPr/>
            <p:nvPr/>
          </p:nvSpPr>
          <p:spPr bwMode="auto">
            <a:xfrm>
              <a:off x="4382979" y="3254279"/>
              <a:ext cx="373312" cy="321821"/>
            </a:xfrm>
            <a:prstGeom prst="hexagon">
              <a:avLst/>
            </a:prstGeom>
            <a:solidFill>
              <a:schemeClr val="accent4">
                <a:lumMod val="100000"/>
              </a:schemeClr>
            </a:solidFill>
            <a:ln w="19050">
              <a:noFill/>
              <a:round/>
            </a:ln>
          </p:spPr>
          <p:txBody>
            <a:bodyPr rot="0" spcFirstLastPara="0" vert="horz" wrap="none" lIns="91440" tIns="45720" rIns="91440" bIns="45720" anchor="ctr" anchorCtr="1" forceAA="0" compatLnSpc="1">
              <a:normAutofit fontScale="85000" lnSpcReduction="20000"/>
            </a:bodyPr>
            <a:lstStyle/>
            <a:p>
              <a:pPr algn="ctr"/>
              <a:r>
                <a:rPr lang="en-US" altLang="zh-CN" sz="1200">
                  <a:solidFill>
                    <a:schemeClr val="bg1">
                      <a:lumMod val="100000"/>
                    </a:schemeClr>
                  </a:solidFill>
                  <a:latin typeface="Impact" panose="020b0806030902050204" pitchFamily="34" charset="0"/>
                </a:rPr>
                <a:t>04</a:t>
              </a:r>
              <a:endParaRPr lang="en-US" altLang="zh-CN" sz="1200">
                <a:solidFill>
                  <a:schemeClr val="bg1">
                    <a:lumMod val="100000"/>
                  </a:schemeClr>
                </a:solidFill>
                <a:latin typeface="Impact" panose="020b0806030902050204" pitchFamily="34" charset="0"/>
              </a:endParaRPr>
            </a:p>
          </p:txBody>
        </p:sp>
        <p:sp>
          <p:nvSpPr>
            <p:cNvPr id="21" name="Hexagon 16"/>
            <p:cNvSpPr/>
            <p:nvPr/>
          </p:nvSpPr>
          <p:spPr bwMode="auto">
            <a:xfrm>
              <a:off x="4850312" y="3256787"/>
              <a:ext cx="2885272" cy="323075"/>
            </a:xfrm>
            <a:prstGeom prst="hexagon">
              <a:avLst/>
            </a:prstGeom>
            <a:solidFill>
              <a:schemeClr val="accent4">
                <a:lumMod val="100000"/>
              </a:schemeClr>
            </a:solidFill>
            <a:ln w="19050">
              <a:noFill/>
              <a:round/>
            </a:ln>
          </p:spPr>
          <p:txBody>
            <a:bodyPr rot="0" spcFirstLastPara="0" vert="horz" wrap="square" lIns="91440" tIns="45720" rIns="91440" bIns="45720" anchor="ctr" anchorCtr="1" forceAA="0" compatLnSpc="1">
              <a:normAutofit fontScale="92500" lnSpcReduction="20000"/>
            </a:bodyPr>
            <a:lstStyle/>
            <a:p>
              <a:pPr algn="ctr">
                <a:lnSpc>
                  <a:spcPct val="120000"/>
                </a:lnSpc>
              </a:pPr>
              <a:r>
                <a:rPr lang="zh-CN" altLang="en-US" sz="1200" b="1">
                  <a:solidFill>
                    <a:schemeClr val="bg1">
                      <a:lumMod val="100000"/>
                    </a:schemeClr>
                  </a:solidFill>
                </a:rPr>
                <a:t>明年工作计划</a:t>
              </a:r>
              <a:endParaRPr lang="zh-CN" altLang="en-US" sz="1200" b="1">
                <a:solidFill>
                  <a:schemeClr val="bg1">
                    <a:lumMod val="100000"/>
                  </a:schemeClr>
                </a:solidFill>
              </a:endParaRPr>
            </a:p>
          </p:txBody>
        </p:sp>
      </p:grpSp>
      <p:grpSp>
        <p:nvGrpSpPr>
          <p:cNvPr id="9" name="Group 20"/>
          <p:cNvGrpSpPr/>
          <p:nvPr/>
        </p:nvGrpSpPr>
        <p:grpSpPr>
          <a:xfrm>
            <a:off x="1835696" y="2147477"/>
            <a:ext cx="875346" cy="691925"/>
            <a:chOff x="5517168" y="298487"/>
            <a:chExt cx="1167129" cy="922568"/>
          </a:xfrm>
        </p:grpSpPr>
        <p:sp>
          <p:nvSpPr>
            <p:cNvPr id="10" name="TextBox 21"/>
            <p:cNvSpPr txBox="1"/>
            <p:nvPr/>
          </p:nvSpPr>
          <p:spPr>
            <a:xfrm>
              <a:off x="5517168" y="728919"/>
              <a:ext cx="1167129" cy="246068"/>
            </a:xfrm>
            <a:prstGeom prst="rect">
              <a:avLst/>
            </a:prstGeom>
            <a:noFill/>
          </p:spPr>
          <p:txBody>
            <a:bodyPr wrap="square" lIns="0" tIns="0" rIns="0" bIns="0" anchor="ctr">
              <a:normAutofit fontScale="85000" lnSpcReduction="10000"/>
            </a:bodyPr>
            <a:lstStyle/>
            <a:p>
              <a:pPr algn="ctr"/>
              <a:r>
                <a:rPr lang="en-US" altLang="zh-CN" sz="1400">
                  <a:solidFill>
                    <a:schemeClr val="bg1"/>
                  </a:solidFill>
                </a:rPr>
                <a:t>CONTENTS</a:t>
              </a:r>
              <a:endParaRPr lang="en-US" altLang="zh-CN" sz="1400">
                <a:solidFill>
                  <a:schemeClr val="bg1"/>
                </a:solidFill>
              </a:endParaRPr>
            </a:p>
          </p:txBody>
        </p:sp>
        <p:sp>
          <p:nvSpPr>
            <p:cNvPr id="11" name="Freeform: Shape 22"/>
            <p:cNvSpPr>
              <a:spLocks noChangeAspect="1"/>
            </p:cNvSpPr>
            <p:nvPr/>
          </p:nvSpPr>
          <p:spPr bwMode="auto">
            <a:xfrm>
              <a:off x="5885515" y="298487"/>
              <a:ext cx="430432" cy="430432"/>
            </a:xfrm>
            <a:custGeom>
              <a:gdLst>
                <a:gd name="connsiteX0" fmla="*/ 158750 w 508000"/>
                <a:gd name="connsiteY0" fmla="*/ 345281 h 508000"/>
                <a:gd name="connsiteX1" fmla="*/ 158750 w 508000"/>
                <a:gd name="connsiteY1" fmla="*/ 377031 h 508000"/>
                <a:gd name="connsiteX2" fmla="*/ 349250 w 508000"/>
                <a:gd name="connsiteY2" fmla="*/ 377031 h 508000"/>
                <a:gd name="connsiteX3" fmla="*/ 349250 w 508000"/>
                <a:gd name="connsiteY3" fmla="*/ 345281 h 508000"/>
                <a:gd name="connsiteX4" fmla="*/ 99219 w 508000"/>
                <a:gd name="connsiteY4" fmla="*/ 257969 h 508000"/>
                <a:gd name="connsiteX5" fmla="*/ 416719 w 508000"/>
                <a:gd name="connsiteY5" fmla="*/ 257969 h 508000"/>
                <a:gd name="connsiteX6" fmla="*/ 416719 w 508000"/>
                <a:gd name="connsiteY6" fmla="*/ 285750 h 508000"/>
                <a:gd name="connsiteX7" fmla="*/ 99219 w 508000"/>
                <a:gd name="connsiteY7" fmla="*/ 285750 h 508000"/>
                <a:gd name="connsiteX8" fmla="*/ 99219 w 508000"/>
                <a:gd name="connsiteY8" fmla="*/ 186531 h 508000"/>
                <a:gd name="connsiteX9" fmla="*/ 416719 w 508000"/>
                <a:gd name="connsiteY9" fmla="*/ 186531 h 508000"/>
                <a:gd name="connsiteX10" fmla="*/ 416719 w 508000"/>
                <a:gd name="connsiteY10" fmla="*/ 218281 h 508000"/>
                <a:gd name="connsiteX11" fmla="*/ 99219 w 508000"/>
                <a:gd name="connsiteY11" fmla="*/ 218281 h 508000"/>
                <a:gd name="connsiteX12" fmla="*/ 130969 w 508000"/>
                <a:gd name="connsiteY12" fmla="*/ 127000 h 508000"/>
                <a:gd name="connsiteX13" fmla="*/ 377032 w 508000"/>
                <a:gd name="connsiteY13" fmla="*/ 127000 h 508000"/>
                <a:gd name="connsiteX14" fmla="*/ 377032 w 508000"/>
                <a:gd name="connsiteY14" fmla="*/ 158750 h 508000"/>
                <a:gd name="connsiteX15" fmla="*/ 130969 w 508000"/>
                <a:gd name="connsiteY15" fmla="*/ 158750 h 508000"/>
                <a:gd name="connsiteX16" fmla="*/ 130969 w 508000"/>
                <a:gd name="connsiteY16" fmla="*/ 59531 h 508000"/>
                <a:gd name="connsiteX17" fmla="*/ 377032 w 508000"/>
                <a:gd name="connsiteY17" fmla="*/ 59531 h 508000"/>
                <a:gd name="connsiteX18" fmla="*/ 377032 w 508000"/>
                <a:gd name="connsiteY18" fmla="*/ 99219 h 508000"/>
                <a:gd name="connsiteX19" fmla="*/ 130969 w 508000"/>
                <a:gd name="connsiteY19" fmla="*/ 99219 h 508000"/>
                <a:gd name="connsiteX20" fmla="*/ 99219 w 508000"/>
                <a:gd name="connsiteY20" fmla="*/ 27781 h 508000"/>
                <a:gd name="connsiteX21" fmla="*/ 31750 w 508000"/>
                <a:gd name="connsiteY21" fmla="*/ 317500 h 508000"/>
                <a:gd name="connsiteX22" fmla="*/ 480219 w 508000"/>
                <a:gd name="connsiteY22" fmla="*/ 317500 h 508000"/>
                <a:gd name="connsiteX23" fmla="*/ 416719 w 508000"/>
                <a:gd name="connsiteY23" fmla="*/ 27781 h 508000"/>
                <a:gd name="connsiteX24" fmla="*/ 59531 w 508000"/>
                <a:gd name="connsiteY24" fmla="*/ 0 h 508000"/>
                <a:gd name="connsiteX25" fmla="*/ 448469 w 508000"/>
                <a:gd name="connsiteY25" fmla="*/ 0 h 508000"/>
                <a:gd name="connsiteX26" fmla="*/ 508000 w 508000"/>
                <a:gd name="connsiteY26" fmla="*/ 317500 h 508000"/>
                <a:gd name="connsiteX27" fmla="*/ 480219 w 508000"/>
                <a:gd name="connsiteY27" fmla="*/ 508000 h 508000"/>
                <a:gd name="connsiteX28" fmla="*/ 31750 w 508000"/>
                <a:gd name="connsiteY28" fmla="*/ 508000 h 508000"/>
                <a:gd name="connsiteX29" fmla="*/ 0 w 508000"/>
                <a:gd name="connsiteY29" fmla="*/ 317500 h 50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8000" h="508000">
                  <a:moveTo>
                    <a:pt x="158750" y="345281"/>
                  </a:moveTo>
                  <a:lnTo>
                    <a:pt x="158750" y="377031"/>
                  </a:lnTo>
                  <a:lnTo>
                    <a:pt x="349250" y="377031"/>
                  </a:lnTo>
                  <a:lnTo>
                    <a:pt x="349250" y="345281"/>
                  </a:lnTo>
                  <a:close/>
                  <a:moveTo>
                    <a:pt x="99219" y="257969"/>
                  </a:moveTo>
                  <a:lnTo>
                    <a:pt x="416719" y="257969"/>
                  </a:lnTo>
                  <a:lnTo>
                    <a:pt x="416719" y="285750"/>
                  </a:lnTo>
                  <a:lnTo>
                    <a:pt x="99219" y="285750"/>
                  </a:lnTo>
                  <a:close/>
                  <a:moveTo>
                    <a:pt x="99219" y="186531"/>
                  </a:moveTo>
                  <a:lnTo>
                    <a:pt x="416719" y="186531"/>
                  </a:lnTo>
                  <a:lnTo>
                    <a:pt x="416719" y="218281"/>
                  </a:lnTo>
                  <a:lnTo>
                    <a:pt x="99219" y="218281"/>
                  </a:lnTo>
                  <a:close/>
                  <a:moveTo>
                    <a:pt x="130969" y="127000"/>
                  </a:moveTo>
                  <a:lnTo>
                    <a:pt x="377032" y="127000"/>
                  </a:lnTo>
                  <a:lnTo>
                    <a:pt x="377032" y="158750"/>
                  </a:lnTo>
                  <a:lnTo>
                    <a:pt x="130969" y="158750"/>
                  </a:lnTo>
                  <a:close/>
                  <a:moveTo>
                    <a:pt x="130969" y="59531"/>
                  </a:moveTo>
                  <a:lnTo>
                    <a:pt x="377032" y="59531"/>
                  </a:lnTo>
                  <a:lnTo>
                    <a:pt x="377032" y="99219"/>
                  </a:lnTo>
                  <a:lnTo>
                    <a:pt x="130969" y="99219"/>
                  </a:lnTo>
                  <a:close/>
                  <a:moveTo>
                    <a:pt x="99219" y="27781"/>
                  </a:moveTo>
                  <a:lnTo>
                    <a:pt x="31750" y="317500"/>
                  </a:lnTo>
                  <a:lnTo>
                    <a:pt x="480219" y="317500"/>
                  </a:lnTo>
                  <a:lnTo>
                    <a:pt x="416719" y="27781"/>
                  </a:lnTo>
                  <a:close/>
                  <a:moveTo>
                    <a:pt x="59531" y="0"/>
                  </a:moveTo>
                  <a:lnTo>
                    <a:pt x="448469" y="0"/>
                  </a:lnTo>
                  <a:lnTo>
                    <a:pt x="508000" y="317500"/>
                  </a:lnTo>
                  <a:lnTo>
                    <a:pt x="480219" y="508000"/>
                  </a:lnTo>
                  <a:lnTo>
                    <a:pt x="31750" y="508000"/>
                  </a:lnTo>
                  <a:lnTo>
                    <a:pt x="0" y="317500"/>
                  </a:lnTo>
                  <a:close/>
                </a:path>
              </a:pathLst>
            </a:custGeom>
            <a:solidFill>
              <a:schemeClr val="bg1"/>
            </a:solidFill>
            <a:ln>
              <a:noFill/>
            </a:ln>
          </p:spPr>
          <p:txBody>
            <a:bodyPr anchor="ctr"/>
            <a:lstStyle/>
            <a:p>
              <a:pPr algn="ctr"/>
              <a:endParaRPr>
                <a:solidFill>
                  <a:schemeClr val="bg1"/>
                </a:solidFill>
              </a:endParaRPr>
            </a:p>
          </p:txBody>
        </p:sp>
        <p:sp>
          <p:nvSpPr>
            <p:cNvPr id="12" name="TextBox 23"/>
            <p:cNvSpPr txBox="1"/>
            <p:nvPr/>
          </p:nvSpPr>
          <p:spPr>
            <a:xfrm>
              <a:off x="5517168" y="974987"/>
              <a:ext cx="1167129" cy="246068"/>
            </a:xfrm>
            <a:prstGeom prst="rect">
              <a:avLst/>
            </a:prstGeom>
            <a:noFill/>
          </p:spPr>
          <p:txBody>
            <a:bodyPr wrap="square" lIns="0" tIns="0" rIns="0" bIns="0" anchor="ctr">
              <a:normAutofit fontScale="92500" lnSpcReduction="10000"/>
            </a:bodyPr>
            <a:lstStyle/>
            <a:p>
              <a:pPr algn="ctr"/>
              <a:r>
                <a:rPr lang="zh-CN" altLang="en-US" sz="1400">
                  <a:solidFill>
                    <a:schemeClr val="bg1"/>
                  </a:solidFill>
                </a:rPr>
                <a:t>目     录</a:t>
              </a:r>
              <a:endParaRPr lang="zh-CN" altLang="en-US" sz="1400">
                <a:solidFill>
                  <a:schemeClr val="bg1"/>
                </a:solidFill>
              </a:endParaRPr>
            </a:p>
          </p:txBody>
        </p:sp>
      </p:gr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nodeType="afterGroup">
                            <p:stCondLst>
                              <p:cond delay="1000"/>
                            </p:stCondLst>
                            <p:childTnLst>
                              <p:par>
                                <p:cTn id="15" presetID="14"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par>
                          <p:cTn id="18" fill="hold" nodeType="afterGroup">
                            <p:stCondLst>
                              <p:cond delay="1500"/>
                            </p:stCondLst>
                            <p:childTnLst>
                              <p:par>
                                <p:cTn id="19" presetID="2" presetClass="entr" presetSubtype="4"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2" presetClass="entr" presetSubtype="4"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000"/>
                            </p:stCondLst>
                            <p:childTnLst>
                              <p:par>
                                <p:cTn id="34" presetID="2" presetClass="entr" presetSubtype="4"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latin typeface="+mn-lt"/>
                <a:ea typeface="+mn-ea"/>
                <a:cs typeface="+mn-ea"/>
                <a:sym typeface="+mn-lt"/>
              </a:rPr>
              <a:t>明年工作计划</a:t>
            </a:r>
            <a:endParaRPr lang="zh-CN" altLang="en-US" sz="1800">
              <a:solidFill>
                <a:schemeClr val="tx1">
                  <a:lumMod val="65000"/>
                  <a:lumOff val="35000"/>
                </a:schemeClr>
              </a:solidFill>
              <a:latin typeface="+mn-lt"/>
              <a:ea typeface="+mn-ea"/>
              <a:cs typeface="+mn-ea"/>
              <a:sym typeface="+mn-lt"/>
            </a:endParaRPr>
          </a:p>
        </p:txBody>
      </p:sp>
      <p:grpSp>
        <p:nvGrpSpPr>
          <p:cNvPr id="29" name="5fdf9a82-c279-460a-a0ae-4c6c6900a864"/>
          <p:cNvGrpSpPr>
            <a:grpSpLocks noChangeAspect="1"/>
          </p:cNvGrpSpPr>
          <p:nvPr/>
        </p:nvGrpSpPr>
        <p:grpSpPr>
          <a:xfrm>
            <a:off x="957468" y="1383541"/>
            <a:ext cx="7242126" cy="3017955"/>
            <a:chOff x="1352824" y="1691263"/>
            <a:chExt cx="9656168" cy="4023940"/>
          </a:xfrm>
        </p:grpSpPr>
        <p:sp>
          <p:nvSpPr>
            <p:cNvPr id="30" name="Rectangle 1"/>
            <p:cNvSpPr/>
            <p:nvPr/>
          </p:nvSpPr>
          <p:spPr>
            <a:xfrm>
              <a:off x="1352824" y="3176972"/>
              <a:ext cx="2474920" cy="253823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31" name="Rectangle 2"/>
            <p:cNvSpPr/>
            <p:nvPr/>
          </p:nvSpPr>
          <p:spPr>
            <a:xfrm>
              <a:off x="8560186" y="3176972"/>
              <a:ext cx="2448806" cy="253823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grpSp>
          <p:nvGrpSpPr>
            <p:cNvPr id="32" name="Group 30"/>
            <p:cNvGrpSpPr/>
            <p:nvPr/>
          </p:nvGrpSpPr>
          <p:grpSpPr>
            <a:xfrm>
              <a:off x="3954040" y="2108497"/>
              <a:ext cx="672715" cy="360266"/>
              <a:chOff x="3246637" y="2558266"/>
              <a:chExt cx="883575" cy="616450"/>
            </a:xfrm>
          </p:grpSpPr>
          <p:sp>
            <p:nvSpPr>
              <p:cNvPr id="55" name="Arrow: Chevron 31"/>
              <p:cNvSpPr/>
              <p:nvPr/>
            </p:nvSpPr>
            <p:spPr>
              <a:xfrm>
                <a:off x="3246637" y="2558266"/>
                <a:ext cx="400692" cy="616450"/>
              </a:xfrm>
              <a:prstGeom prst="chevron">
                <a:avLst>
                  <a:gd name="adj" fmla="val 601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56" name="Arrow: Chevron 32"/>
              <p:cNvSpPr/>
              <p:nvPr/>
            </p:nvSpPr>
            <p:spPr>
              <a:xfrm>
                <a:off x="3488077" y="2558266"/>
                <a:ext cx="400692" cy="616450"/>
              </a:xfrm>
              <a:prstGeom prst="chevron">
                <a:avLst>
                  <a:gd name="adj" fmla="val 601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57" name="Arrow: Chevron 33"/>
              <p:cNvSpPr/>
              <p:nvPr/>
            </p:nvSpPr>
            <p:spPr>
              <a:xfrm>
                <a:off x="3729520" y="2558266"/>
                <a:ext cx="400692" cy="616450"/>
              </a:xfrm>
              <a:prstGeom prst="chevron">
                <a:avLst>
                  <a:gd name="adj" fmla="val 6014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grpSp>
        <p:grpSp>
          <p:nvGrpSpPr>
            <p:cNvPr id="33" name="Group 34"/>
            <p:cNvGrpSpPr/>
            <p:nvPr/>
          </p:nvGrpSpPr>
          <p:grpSpPr>
            <a:xfrm>
              <a:off x="7601801" y="2108497"/>
              <a:ext cx="672715" cy="360266"/>
              <a:chOff x="3246637" y="2558266"/>
              <a:chExt cx="883575" cy="616450"/>
            </a:xfrm>
          </p:grpSpPr>
          <p:sp>
            <p:nvSpPr>
              <p:cNvPr id="52" name="Arrow: Chevron 35"/>
              <p:cNvSpPr/>
              <p:nvPr/>
            </p:nvSpPr>
            <p:spPr>
              <a:xfrm>
                <a:off x="3246637" y="2558266"/>
                <a:ext cx="400692" cy="616450"/>
              </a:xfrm>
              <a:prstGeom prst="chevron">
                <a:avLst>
                  <a:gd name="adj" fmla="val 601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53" name="Arrow: Chevron 36"/>
              <p:cNvSpPr/>
              <p:nvPr/>
            </p:nvSpPr>
            <p:spPr>
              <a:xfrm>
                <a:off x="3488077" y="2558266"/>
                <a:ext cx="400692" cy="616450"/>
              </a:xfrm>
              <a:prstGeom prst="chevron">
                <a:avLst>
                  <a:gd name="adj" fmla="val 601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54" name="Arrow: Chevron 37"/>
              <p:cNvSpPr/>
              <p:nvPr/>
            </p:nvSpPr>
            <p:spPr>
              <a:xfrm>
                <a:off x="3729520" y="2558266"/>
                <a:ext cx="400692" cy="616450"/>
              </a:xfrm>
              <a:prstGeom prst="chevron">
                <a:avLst>
                  <a:gd name="adj" fmla="val 6014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grpSp>
        <p:sp>
          <p:nvSpPr>
            <p:cNvPr id="34" name="Rectangle 38"/>
            <p:cNvSpPr/>
            <p:nvPr/>
          </p:nvSpPr>
          <p:spPr>
            <a:xfrm>
              <a:off x="4269141" y="3176972"/>
              <a:ext cx="3735256" cy="253823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35" name="Rectangle 40"/>
            <p:cNvSpPr/>
            <p:nvPr/>
          </p:nvSpPr>
          <p:spPr>
            <a:xfrm>
              <a:off x="4487915" y="3395582"/>
              <a:ext cx="3297708" cy="371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buClr>
                  <a:prstClr val="white"/>
                </a:buClr>
                <a:defRPr/>
              </a:pPr>
              <a:endParaRPr lang="zh-CN" altLang="en-US" sz="1050" b="1">
                <a:solidFill>
                  <a:schemeClr val="bg1"/>
                </a:solidFill>
              </a:endParaRPr>
            </a:p>
          </p:txBody>
        </p:sp>
        <p:sp>
          <p:nvSpPr>
            <p:cNvPr id="36" name="Rectangle 43"/>
            <p:cNvSpPr/>
            <p:nvPr/>
          </p:nvSpPr>
          <p:spPr>
            <a:xfrm>
              <a:off x="4487915" y="4505071"/>
              <a:ext cx="3297708" cy="371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buClr>
                  <a:prstClr val="white"/>
                </a:buClr>
                <a:defRPr/>
              </a:pPr>
              <a:endParaRPr lang="zh-CN" altLang="en-US" sz="1050" b="1">
                <a:solidFill>
                  <a:schemeClr val="bg1"/>
                </a:solidFill>
              </a:endParaRPr>
            </a:p>
          </p:txBody>
        </p:sp>
        <p:sp>
          <p:nvSpPr>
            <p:cNvPr id="37" name="Oval 65"/>
            <p:cNvSpPr/>
            <p:nvPr/>
          </p:nvSpPr>
          <p:spPr>
            <a:xfrm>
              <a:off x="8693445" y="3416497"/>
              <a:ext cx="535387" cy="535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spcBef>
                  <a:spcPct val="0"/>
                </a:spcBef>
              </a:pPr>
              <a:r>
                <a:rPr lang="en-US" altLang="ko-KR" sz="1015">
                  <a:solidFill>
                    <a:schemeClr val="bg1"/>
                  </a:solidFill>
                </a:rPr>
                <a:t>01</a:t>
              </a:r>
              <a:endParaRPr lang="en-US" altLang="ko-KR" sz="1015">
                <a:solidFill>
                  <a:schemeClr val="bg1"/>
                </a:solidFill>
              </a:endParaRPr>
            </a:p>
          </p:txBody>
        </p:sp>
        <p:sp>
          <p:nvSpPr>
            <p:cNvPr id="38" name="Oval 69"/>
            <p:cNvSpPr/>
            <p:nvPr/>
          </p:nvSpPr>
          <p:spPr>
            <a:xfrm>
              <a:off x="8693445" y="4184673"/>
              <a:ext cx="535387" cy="535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spcBef>
                  <a:spcPct val="0"/>
                </a:spcBef>
              </a:pPr>
              <a:r>
                <a:rPr lang="en-US" altLang="ko-KR" sz="1015">
                  <a:solidFill>
                    <a:schemeClr val="bg1"/>
                  </a:solidFill>
                </a:rPr>
                <a:t>02</a:t>
              </a:r>
              <a:endParaRPr lang="en-US" altLang="ko-KR" sz="1015">
                <a:solidFill>
                  <a:schemeClr val="bg1"/>
                </a:solidFill>
              </a:endParaRPr>
            </a:p>
          </p:txBody>
        </p:sp>
        <p:sp>
          <p:nvSpPr>
            <p:cNvPr id="39" name="Oval 73"/>
            <p:cNvSpPr/>
            <p:nvPr/>
          </p:nvSpPr>
          <p:spPr>
            <a:xfrm>
              <a:off x="8693441" y="4952848"/>
              <a:ext cx="535387" cy="535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spcBef>
                  <a:spcPct val="0"/>
                </a:spcBef>
              </a:pPr>
              <a:r>
                <a:rPr lang="en-US" altLang="ko-KR" sz="1015">
                  <a:solidFill>
                    <a:schemeClr val="bg1"/>
                  </a:solidFill>
                </a:rPr>
                <a:t>03</a:t>
              </a:r>
              <a:endParaRPr lang="en-US" altLang="ko-KR" sz="1015">
                <a:solidFill>
                  <a:schemeClr val="bg1"/>
                </a:solidFill>
              </a:endParaRPr>
            </a:p>
          </p:txBody>
        </p:sp>
        <p:grpSp>
          <p:nvGrpSpPr>
            <p:cNvPr id="40" name="Group 81"/>
            <p:cNvGrpSpPr/>
            <p:nvPr/>
          </p:nvGrpSpPr>
          <p:grpSpPr>
            <a:xfrm>
              <a:off x="9164674" y="1691263"/>
              <a:ext cx="1194732" cy="1194731"/>
              <a:chOff x="9164674" y="1691263"/>
              <a:chExt cx="1194732" cy="1194731"/>
            </a:xfrm>
          </p:grpSpPr>
          <p:sp>
            <p:nvSpPr>
              <p:cNvPr id="50" name="Oval 26"/>
              <p:cNvSpPr/>
              <p:nvPr/>
            </p:nvSpPr>
            <p:spPr>
              <a:xfrm>
                <a:off x="9164674" y="1691263"/>
                <a:ext cx="1194732" cy="11947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51" name="Freeform: Shape 76"/>
              <p:cNvSpPr/>
              <p:nvPr/>
            </p:nvSpPr>
            <p:spPr bwMode="auto">
              <a:xfrm>
                <a:off x="9461831" y="1978535"/>
                <a:ext cx="600418" cy="600418"/>
              </a:xfrm>
              <a:custGeom>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sz="1015"/>
              </a:p>
            </p:txBody>
          </p:sp>
        </p:grpSp>
        <p:grpSp>
          <p:nvGrpSpPr>
            <p:cNvPr id="41" name="Group 79"/>
            <p:cNvGrpSpPr/>
            <p:nvPr/>
          </p:nvGrpSpPr>
          <p:grpSpPr>
            <a:xfrm>
              <a:off x="1869151" y="1691264"/>
              <a:ext cx="1194732" cy="1194731"/>
              <a:chOff x="1869151" y="1691264"/>
              <a:chExt cx="1194732" cy="1194731"/>
            </a:xfrm>
          </p:grpSpPr>
          <p:sp>
            <p:nvSpPr>
              <p:cNvPr id="48" name="Oval 4"/>
              <p:cNvSpPr/>
              <p:nvPr/>
            </p:nvSpPr>
            <p:spPr>
              <a:xfrm>
                <a:off x="1869151" y="1691264"/>
                <a:ext cx="1194732" cy="11947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49" name="Freeform: Shape 77"/>
              <p:cNvSpPr/>
              <p:nvPr/>
            </p:nvSpPr>
            <p:spPr bwMode="auto">
              <a:xfrm>
                <a:off x="2171564" y="1990350"/>
                <a:ext cx="600418" cy="600418"/>
              </a:xfrm>
              <a:custGeom>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sz="1015"/>
              </a:p>
            </p:txBody>
          </p:sp>
        </p:grpSp>
        <p:grpSp>
          <p:nvGrpSpPr>
            <p:cNvPr id="42" name="Group 80"/>
            <p:cNvGrpSpPr/>
            <p:nvPr/>
          </p:nvGrpSpPr>
          <p:grpSpPr>
            <a:xfrm>
              <a:off x="5516912" y="1691263"/>
              <a:ext cx="1194732" cy="1194731"/>
              <a:chOff x="5539402" y="1691263"/>
              <a:chExt cx="1194732" cy="1194731"/>
            </a:xfrm>
          </p:grpSpPr>
          <p:sp>
            <p:nvSpPr>
              <p:cNvPr id="46" name="Oval 17"/>
              <p:cNvSpPr/>
              <p:nvPr/>
            </p:nvSpPr>
            <p:spPr>
              <a:xfrm>
                <a:off x="5539402" y="1691263"/>
                <a:ext cx="1194732" cy="1194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47" name="Freeform: Shape 78"/>
              <p:cNvSpPr/>
              <p:nvPr/>
            </p:nvSpPr>
            <p:spPr bwMode="auto">
              <a:xfrm>
                <a:off x="5831975" y="2001635"/>
                <a:ext cx="600418" cy="600418"/>
              </a:xfrm>
              <a:custGeom>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endParaRPr sz="1015"/>
              </a:p>
            </p:txBody>
          </p:sp>
        </p:grpSp>
        <p:sp>
          <p:nvSpPr>
            <p:cNvPr id="43" name="Oval 49"/>
            <p:cNvSpPr/>
            <p:nvPr/>
          </p:nvSpPr>
          <p:spPr>
            <a:xfrm>
              <a:off x="1482438" y="3416497"/>
              <a:ext cx="535387" cy="535384"/>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spcBef>
                  <a:spcPct val="0"/>
                </a:spcBef>
              </a:pPr>
              <a:r>
                <a:rPr lang="en-US" altLang="ko-KR" sz="1015">
                  <a:solidFill>
                    <a:schemeClr val="bg1"/>
                  </a:solidFill>
                </a:rPr>
                <a:t>01</a:t>
              </a:r>
              <a:endParaRPr lang="en-US" altLang="ko-KR" sz="1015">
                <a:solidFill>
                  <a:schemeClr val="bg1"/>
                </a:solidFill>
              </a:endParaRPr>
            </a:p>
          </p:txBody>
        </p:sp>
        <p:sp>
          <p:nvSpPr>
            <p:cNvPr id="44" name="Oval 53"/>
            <p:cNvSpPr/>
            <p:nvPr/>
          </p:nvSpPr>
          <p:spPr>
            <a:xfrm>
              <a:off x="1482438" y="4184673"/>
              <a:ext cx="535387" cy="535384"/>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spcBef>
                  <a:spcPct val="0"/>
                </a:spcBef>
              </a:pPr>
              <a:r>
                <a:rPr lang="en-US" altLang="ko-KR" sz="1015">
                  <a:solidFill>
                    <a:schemeClr val="bg1"/>
                  </a:solidFill>
                </a:rPr>
                <a:t>02</a:t>
              </a:r>
              <a:endParaRPr lang="en-US" altLang="ko-KR" sz="1015">
                <a:solidFill>
                  <a:schemeClr val="bg1"/>
                </a:solidFill>
              </a:endParaRPr>
            </a:p>
          </p:txBody>
        </p:sp>
        <p:sp>
          <p:nvSpPr>
            <p:cNvPr id="45" name="Oval 57"/>
            <p:cNvSpPr/>
            <p:nvPr/>
          </p:nvSpPr>
          <p:spPr>
            <a:xfrm>
              <a:off x="1482434" y="4952848"/>
              <a:ext cx="535387" cy="535384"/>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spcBef>
                  <a:spcPct val="0"/>
                </a:spcBef>
              </a:pPr>
              <a:r>
                <a:rPr lang="en-US" altLang="ko-KR" sz="1015">
                  <a:solidFill>
                    <a:schemeClr val="bg1"/>
                  </a:solidFill>
                </a:rPr>
                <a:t>03</a:t>
              </a:r>
              <a:endParaRPr lang="en-US" altLang="ko-KR" sz="1015">
                <a:solidFill>
                  <a:schemeClr val="bg1"/>
                </a:solidFill>
              </a:endParaRPr>
            </a:p>
          </p:txBody>
        </p:sp>
      </p:grpSp>
      <p:sp>
        <p:nvSpPr>
          <p:cNvPr id="58" name="矩形 57"/>
          <p:cNvSpPr/>
          <p:nvPr/>
        </p:nvSpPr>
        <p:spPr>
          <a:xfrm>
            <a:off x="3359444" y="3034636"/>
            <a:ext cx="2310812" cy="2585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p:txBody>
      </p:sp>
      <p:sp>
        <p:nvSpPr>
          <p:cNvPr id="59" name="矩形 58"/>
          <p:cNvSpPr/>
          <p:nvPr/>
        </p:nvSpPr>
        <p:spPr>
          <a:xfrm>
            <a:off x="3412916" y="2667942"/>
            <a:ext cx="1537914"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630" indent="-214630">
              <a:lnSpc>
                <a:spcPct val="120000"/>
              </a:lnSpc>
              <a:buFont typeface="Wingdings" panose="05000000000000000000" pitchFamily="2" charset="2"/>
              <a:buChar char="l"/>
            </a:pPr>
            <a:r>
              <a:rPr lang="zh-CN" altLang="en-US" sz="1200" b="1">
                <a:solidFill>
                  <a:schemeClr val="bg1"/>
                </a:solidFill>
                <a:latin typeface="+mn-ea"/>
              </a:rPr>
              <a:t>标题文字添加</a:t>
            </a:r>
            <a:endParaRPr lang="zh-CN" altLang="en-US" sz="1200" b="1">
              <a:solidFill>
                <a:schemeClr val="bg1"/>
              </a:solidFill>
              <a:latin typeface="+mn-ea"/>
            </a:endParaRPr>
          </a:p>
        </p:txBody>
      </p:sp>
      <p:sp>
        <p:nvSpPr>
          <p:cNvPr id="60" name="矩形 59"/>
          <p:cNvSpPr/>
          <p:nvPr/>
        </p:nvSpPr>
        <p:spPr>
          <a:xfrm>
            <a:off x="3412916" y="3488687"/>
            <a:ext cx="1537914"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630" indent="-214630">
              <a:lnSpc>
                <a:spcPct val="120000"/>
              </a:lnSpc>
              <a:buFont typeface="Wingdings" panose="05000000000000000000" pitchFamily="2" charset="2"/>
              <a:buChar char="l"/>
            </a:pPr>
            <a:r>
              <a:rPr lang="zh-CN" altLang="en-US" sz="1200" b="1">
                <a:solidFill>
                  <a:schemeClr val="bg1"/>
                </a:solidFill>
                <a:latin typeface="+mn-ea"/>
              </a:rPr>
              <a:t>标题文字添加</a:t>
            </a:r>
            <a:endParaRPr lang="zh-CN" altLang="en-US" sz="1200" b="1">
              <a:solidFill>
                <a:schemeClr val="bg1"/>
              </a:solidFill>
              <a:latin typeface="+mn-ea"/>
            </a:endParaRPr>
          </a:p>
        </p:txBody>
      </p:sp>
      <p:sp>
        <p:nvSpPr>
          <p:cNvPr id="61" name="矩形 60"/>
          <p:cNvSpPr/>
          <p:nvPr/>
        </p:nvSpPr>
        <p:spPr>
          <a:xfrm>
            <a:off x="3359444" y="3852694"/>
            <a:ext cx="2310812" cy="2585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p:txBody>
      </p:sp>
      <p:sp>
        <p:nvSpPr>
          <p:cNvPr id="62" name="矩形 61"/>
          <p:cNvSpPr/>
          <p:nvPr/>
        </p:nvSpPr>
        <p:spPr>
          <a:xfrm>
            <a:off x="1456216" y="2684311"/>
            <a:ext cx="1271648" cy="2585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p:txBody>
      </p:sp>
      <p:sp>
        <p:nvSpPr>
          <p:cNvPr id="63" name="矩形 62"/>
          <p:cNvSpPr/>
          <p:nvPr/>
        </p:nvSpPr>
        <p:spPr>
          <a:xfrm>
            <a:off x="1456216" y="3248835"/>
            <a:ext cx="1271648" cy="2585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p:txBody>
      </p:sp>
      <p:sp>
        <p:nvSpPr>
          <p:cNvPr id="64" name="矩形 63"/>
          <p:cNvSpPr/>
          <p:nvPr/>
        </p:nvSpPr>
        <p:spPr>
          <a:xfrm>
            <a:off x="1456216" y="3829675"/>
            <a:ext cx="1271648" cy="2585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p:txBody>
      </p:sp>
      <p:sp>
        <p:nvSpPr>
          <p:cNvPr id="65" name="矩形 64"/>
          <p:cNvSpPr/>
          <p:nvPr/>
        </p:nvSpPr>
        <p:spPr>
          <a:xfrm>
            <a:off x="6883923" y="2684311"/>
            <a:ext cx="1271648" cy="2585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p:txBody>
      </p:sp>
      <p:sp>
        <p:nvSpPr>
          <p:cNvPr id="66" name="矩形 65"/>
          <p:cNvSpPr/>
          <p:nvPr/>
        </p:nvSpPr>
        <p:spPr>
          <a:xfrm>
            <a:off x="6883923" y="3248835"/>
            <a:ext cx="1271648" cy="2585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p:txBody>
      </p:sp>
      <p:sp>
        <p:nvSpPr>
          <p:cNvPr id="67" name="矩形 66"/>
          <p:cNvSpPr/>
          <p:nvPr/>
        </p:nvSpPr>
        <p:spPr>
          <a:xfrm>
            <a:off x="6883923" y="3829675"/>
            <a:ext cx="1271648" cy="2585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p:txBody>
      </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3"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latin typeface="+mn-lt"/>
                <a:ea typeface="+mn-ea"/>
                <a:cs typeface="+mn-ea"/>
                <a:sym typeface="+mn-lt"/>
              </a:rPr>
              <a:t>成功项目展示</a:t>
            </a:r>
            <a:endParaRPr lang="en-GB" altLang="zh-CN" sz="1800">
              <a:solidFill>
                <a:schemeClr val="tx1">
                  <a:lumMod val="65000"/>
                  <a:lumOff val="35000"/>
                </a:schemeClr>
              </a:solidFill>
              <a:latin typeface="+mn-lt"/>
              <a:ea typeface="+mn-ea"/>
              <a:cs typeface="+mn-ea"/>
              <a:sym typeface="+mn-lt"/>
            </a:endParaRPr>
          </a:p>
        </p:txBody>
      </p:sp>
      <p:grpSp>
        <p:nvGrpSpPr>
          <p:cNvPr id="33" name="Group 2"/>
          <p:cNvGrpSpPr/>
          <p:nvPr/>
        </p:nvGrpSpPr>
        <p:grpSpPr>
          <a:xfrm>
            <a:off x="3165863" y="1402384"/>
            <a:ext cx="2812274" cy="2880864"/>
            <a:chOff x="4220972" y="1452310"/>
            <a:chExt cx="3749699" cy="3841152"/>
          </a:xfrm>
        </p:grpSpPr>
        <p:sp>
          <p:nvSpPr>
            <p:cNvPr id="34" name="Freeform: Shape 25"/>
            <p:cNvSpPr/>
            <p:nvPr/>
          </p:nvSpPr>
          <p:spPr bwMode="auto">
            <a:xfrm>
              <a:off x="4960574" y="3038872"/>
              <a:ext cx="294250" cy="811176"/>
            </a:xfrm>
            <a:custGeom>
              <a:cxnLst>
                <a:cxn ang="0">
                  <a:pos x="103" y="285"/>
                </a:cxn>
                <a:cxn ang="0">
                  <a:pos x="46" y="0"/>
                </a:cxn>
                <a:cxn ang="0">
                  <a:pos x="12" y="106"/>
                </a:cxn>
                <a:cxn ang="0">
                  <a:pos x="20" y="214"/>
                </a:cxn>
                <a:cxn ang="0">
                  <a:pos x="20" y="214"/>
                </a:cxn>
                <a:cxn ang="0">
                  <a:pos x="20" y="214"/>
                </a:cxn>
                <a:cxn ang="0">
                  <a:pos x="103" y="285"/>
                </a:cxn>
              </a:cxnLst>
              <a:rect l="0" t="0" r="r" b="b"/>
              <a:pathLst>
                <a:path w="103" h="285">
                  <a:moveTo>
                    <a:pt x="103" y="285"/>
                  </a:moveTo>
                  <a:cubicBezTo>
                    <a:pt x="46" y="0"/>
                    <a:pt x="46" y="0"/>
                    <a:pt x="46" y="0"/>
                  </a:cubicBezTo>
                  <a:cubicBezTo>
                    <a:pt x="12" y="106"/>
                    <a:pt x="12" y="106"/>
                    <a:pt x="12" y="106"/>
                  </a:cubicBezTo>
                  <a:cubicBezTo>
                    <a:pt x="0" y="143"/>
                    <a:pt x="4" y="182"/>
                    <a:pt x="20" y="214"/>
                  </a:cubicBezTo>
                  <a:cubicBezTo>
                    <a:pt x="20" y="214"/>
                    <a:pt x="20" y="214"/>
                    <a:pt x="20" y="214"/>
                  </a:cubicBezTo>
                  <a:cubicBezTo>
                    <a:pt x="20" y="214"/>
                    <a:pt x="20" y="214"/>
                    <a:pt x="20" y="214"/>
                  </a:cubicBezTo>
                  <a:cubicBezTo>
                    <a:pt x="37" y="246"/>
                    <a:pt x="66" y="273"/>
                    <a:pt x="103" y="285"/>
                  </a:cubicBezTo>
                  <a:close/>
                </a:path>
              </a:pathLst>
            </a:custGeom>
            <a:solidFill>
              <a:schemeClr val="accent1">
                <a:lumMod val="75000"/>
              </a:schemeClr>
            </a:solidFill>
            <a:ln w="9525">
              <a:noFill/>
              <a:round/>
            </a:ln>
          </p:spPr>
          <p:txBody>
            <a:bodyPr anchor="ctr"/>
            <a:lstStyle/>
            <a:p>
              <a:pPr algn="ctr"/>
              <a:endParaRPr sz="1015"/>
            </a:p>
          </p:txBody>
        </p:sp>
        <p:sp>
          <p:nvSpPr>
            <p:cNvPr id="35" name="Freeform: Shape 26"/>
            <p:cNvSpPr/>
            <p:nvPr/>
          </p:nvSpPr>
          <p:spPr bwMode="auto">
            <a:xfrm>
              <a:off x="5421831" y="4052842"/>
              <a:ext cx="815153" cy="274369"/>
            </a:xfrm>
            <a:custGeom>
              <a:cxnLst>
                <a:cxn ang="0">
                  <a:pos x="288" y="34"/>
                </a:cxn>
                <a:cxn ang="0">
                  <a:pos x="0" y="0"/>
                </a:cxn>
                <a:cxn ang="0">
                  <a:pos x="90" y="66"/>
                </a:cxn>
                <a:cxn ang="0">
                  <a:pos x="195" y="91"/>
                </a:cxn>
                <a:cxn ang="0">
                  <a:pos x="195" y="91"/>
                </a:cxn>
                <a:cxn ang="0">
                  <a:pos x="195" y="91"/>
                </a:cxn>
                <a:cxn ang="0">
                  <a:pos x="288" y="34"/>
                </a:cxn>
              </a:cxnLst>
              <a:rect l="0" t="0" r="r" b="b"/>
              <a:pathLst>
                <a:path w="288" h="97">
                  <a:moveTo>
                    <a:pt x="288" y="34"/>
                  </a:moveTo>
                  <a:cubicBezTo>
                    <a:pt x="0" y="0"/>
                    <a:pt x="0" y="0"/>
                    <a:pt x="0" y="0"/>
                  </a:cubicBezTo>
                  <a:cubicBezTo>
                    <a:pt x="90" y="66"/>
                    <a:pt x="90" y="66"/>
                    <a:pt x="90" y="66"/>
                  </a:cubicBezTo>
                  <a:cubicBezTo>
                    <a:pt x="121" y="89"/>
                    <a:pt x="160" y="97"/>
                    <a:pt x="195" y="91"/>
                  </a:cubicBezTo>
                  <a:cubicBezTo>
                    <a:pt x="195" y="91"/>
                    <a:pt x="195" y="91"/>
                    <a:pt x="195" y="91"/>
                  </a:cubicBezTo>
                  <a:cubicBezTo>
                    <a:pt x="195" y="91"/>
                    <a:pt x="195" y="91"/>
                    <a:pt x="195" y="91"/>
                  </a:cubicBezTo>
                  <a:cubicBezTo>
                    <a:pt x="231" y="85"/>
                    <a:pt x="265" y="66"/>
                    <a:pt x="288" y="34"/>
                  </a:cubicBezTo>
                  <a:close/>
                </a:path>
              </a:pathLst>
            </a:custGeom>
            <a:solidFill>
              <a:schemeClr val="accent5">
                <a:lumMod val="75000"/>
              </a:schemeClr>
            </a:solidFill>
            <a:ln w="9525">
              <a:noFill/>
              <a:round/>
            </a:ln>
          </p:spPr>
          <p:txBody>
            <a:bodyPr anchor="ctr"/>
            <a:lstStyle/>
            <a:p>
              <a:pPr algn="ctr"/>
              <a:endParaRPr sz="1015"/>
            </a:p>
          </p:txBody>
        </p:sp>
        <p:sp>
          <p:nvSpPr>
            <p:cNvPr id="36" name="Freeform: Shape 27"/>
            <p:cNvSpPr/>
            <p:nvPr/>
          </p:nvSpPr>
          <p:spPr bwMode="auto">
            <a:xfrm>
              <a:off x="6487492" y="3309263"/>
              <a:ext cx="429446" cy="743579"/>
            </a:xfrm>
            <a:custGeom>
              <a:cxnLst>
                <a:cxn ang="0">
                  <a:pos x="121" y="0"/>
                </a:cxn>
                <a:cxn ang="0">
                  <a:pos x="0" y="263"/>
                </a:cxn>
                <a:cxn ang="0">
                  <a:pos x="89" y="198"/>
                </a:cxn>
                <a:cxn ang="0">
                  <a:pos x="146" y="106"/>
                </a:cxn>
                <a:cxn ang="0">
                  <a:pos x="146" y="106"/>
                </a:cxn>
                <a:cxn ang="0">
                  <a:pos x="146" y="106"/>
                </a:cxn>
                <a:cxn ang="0">
                  <a:pos x="121" y="0"/>
                </a:cxn>
              </a:cxnLst>
              <a:rect l="0" t="0" r="r" b="b"/>
              <a:pathLst>
                <a:path w="152" h="263">
                  <a:moveTo>
                    <a:pt x="121" y="0"/>
                  </a:moveTo>
                  <a:cubicBezTo>
                    <a:pt x="0" y="263"/>
                    <a:pt x="0" y="263"/>
                    <a:pt x="0" y="263"/>
                  </a:cubicBezTo>
                  <a:cubicBezTo>
                    <a:pt x="89" y="198"/>
                    <a:pt x="89" y="198"/>
                    <a:pt x="89" y="198"/>
                  </a:cubicBezTo>
                  <a:cubicBezTo>
                    <a:pt x="121" y="175"/>
                    <a:pt x="140" y="142"/>
                    <a:pt x="146" y="106"/>
                  </a:cubicBezTo>
                  <a:cubicBezTo>
                    <a:pt x="146" y="106"/>
                    <a:pt x="146" y="106"/>
                    <a:pt x="146" y="106"/>
                  </a:cubicBezTo>
                  <a:cubicBezTo>
                    <a:pt x="146" y="106"/>
                    <a:pt x="146" y="106"/>
                    <a:pt x="146" y="106"/>
                  </a:cubicBezTo>
                  <a:cubicBezTo>
                    <a:pt x="152" y="70"/>
                    <a:pt x="144" y="32"/>
                    <a:pt x="121" y="0"/>
                  </a:cubicBezTo>
                  <a:close/>
                </a:path>
              </a:pathLst>
            </a:custGeom>
            <a:solidFill>
              <a:schemeClr val="accent4">
                <a:lumMod val="75000"/>
              </a:schemeClr>
            </a:solidFill>
            <a:ln w="9525">
              <a:noFill/>
              <a:round/>
            </a:ln>
          </p:spPr>
          <p:txBody>
            <a:bodyPr anchor="ctr"/>
            <a:lstStyle/>
            <a:p>
              <a:pPr algn="ctr"/>
              <a:endParaRPr sz="1015"/>
            </a:p>
          </p:txBody>
        </p:sp>
        <p:sp>
          <p:nvSpPr>
            <p:cNvPr id="37" name="Freeform: Shape 28"/>
            <p:cNvSpPr/>
            <p:nvPr/>
          </p:nvSpPr>
          <p:spPr bwMode="auto">
            <a:xfrm>
              <a:off x="6209147" y="2450372"/>
              <a:ext cx="604406" cy="588500"/>
            </a:xfrm>
            <a:custGeom>
              <a:cxnLst>
                <a:cxn ang="0">
                  <a:pos x="0" y="12"/>
                </a:cxn>
                <a:cxn ang="0">
                  <a:pos x="214" y="208"/>
                </a:cxn>
                <a:cxn ang="0">
                  <a:pos x="179" y="103"/>
                </a:cxn>
                <a:cxn ang="0">
                  <a:pos x="109" y="20"/>
                </a:cxn>
                <a:cxn ang="0">
                  <a:pos x="109" y="20"/>
                </a:cxn>
                <a:cxn ang="0">
                  <a:pos x="109" y="20"/>
                </a:cxn>
                <a:cxn ang="0">
                  <a:pos x="0" y="12"/>
                </a:cxn>
              </a:cxnLst>
              <a:rect l="0" t="0" r="r" b="b"/>
              <a:pathLst>
                <a:path w="214" h="208">
                  <a:moveTo>
                    <a:pt x="0" y="12"/>
                  </a:moveTo>
                  <a:cubicBezTo>
                    <a:pt x="214" y="208"/>
                    <a:pt x="214" y="208"/>
                    <a:pt x="214" y="208"/>
                  </a:cubicBezTo>
                  <a:cubicBezTo>
                    <a:pt x="179" y="103"/>
                    <a:pt x="179" y="103"/>
                    <a:pt x="179" y="103"/>
                  </a:cubicBezTo>
                  <a:cubicBezTo>
                    <a:pt x="167" y="66"/>
                    <a:pt x="141" y="37"/>
                    <a:pt x="109" y="20"/>
                  </a:cubicBezTo>
                  <a:cubicBezTo>
                    <a:pt x="109" y="20"/>
                    <a:pt x="109" y="20"/>
                    <a:pt x="109" y="20"/>
                  </a:cubicBezTo>
                  <a:cubicBezTo>
                    <a:pt x="109" y="20"/>
                    <a:pt x="109" y="20"/>
                    <a:pt x="109" y="20"/>
                  </a:cubicBezTo>
                  <a:cubicBezTo>
                    <a:pt x="76" y="4"/>
                    <a:pt x="38" y="0"/>
                    <a:pt x="0" y="12"/>
                  </a:cubicBezTo>
                  <a:close/>
                </a:path>
              </a:pathLst>
            </a:custGeom>
            <a:solidFill>
              <a:schemeClr val="accent3">
                <a:lumMod val="75000"/>
              </a:schemeClr>
            </a:solidFill>
            <a:ln w="9525">
              <a:noFill/>
              <a:round/>
            </a:ln>
          </p:spPr>
          <p:txBody>
            <a:bodyPr anchor="ctr"/>
            <a:lstStyle/>
            <a:p>
              <a:pPr algn="ctr"/>
              <a:endParaRPr sz="1015"/>
            </a:p>
          </p:txBody>
        </p:sp>
        <p:sp>
          <p:nvSpPr>
            <p:cNvPr id="38" name="Freeform: Shape 29"/>
            <p:cNvSpPr/>
            <p:nvPr/>
          </p:nvSpPr>
          <p:spPr bwMode="auto">
            <a:xfrm>
              <a:off x="5234941" y="2418562"/>
              <a:ext cx="719721" cy="401613"/>
            </a:xfrm>
            <a:custGeom>
              <a:cxnLst>
                <a:cxn ang="0">
                  <a:pos x="0" y="142"/>
                </a:cxn>
                <a:cxn ang="0">
                  <a:pos x="253" y="0"/>
                </a:cxn>
                <a:cxn ang="0">
                  <a:pos x="142" y="0"/>
                </a:cxn>
                <a:cxn ang="0">
                  <a:pos x="42" y="41"/>
                </a:cxn>
                <a:cxn ang="0">
                  <a:pos x="42" y="41"/>
                </a:cxn>
                <a:cxn ang="0">
                  <a:pos x="42" y="41"/>
                </a:cxn>
                <a:cxn ang="0">
                  <a:pos x="0" y="142"/>
                </a:cxn>
              </a:cxnLst>
              <a:rect l="0" t="0" r="r" b="b"/>
              <a:pathLst>
                <a:path w="253" h="142">
                  <a:moveTo>
                    <a:pt x="0" y="142"/>
                  </a:moveTo>
                  <a:cubicBezTo>
                    <a:pt x="253" y="0"/>
                    <a:pt x="253" y="0"/>
                    <a:pt x="253" y="0"/>
                  </a:cubicBezTo>
                  <a:cubicBezTo>
                    <a:pt x="142" y="0"/>
                    <a:pt x="142" y="0"/>
                    <a:pt x="142" y="0"/>
                  </a:cubicBezTo>
                  <a:cubicBezTo>
                    <a:pt x="103" y="0"/>
                    <a:pt x="67" y="16"/>
                    <a:pt x="42" y="41"/>
                  </a:cubicBezTo>
                  <a:cubicBezTo>
                    <a:pt x="42" y="41"/>
                    <a:pt x="42" y="41"/>
                    <a:pt x="42" y="41"/>
                  </a:cubicBezTo>
                  <a:cubicBezTo>
                    <a:pt x="42" y="41"/>
                    <a:pt x="42" y="41"/>
                    <a:pt x="42" y="41"/>
                  </a:cubicBezTo>
                  <a:cubicBezTo>
                    <a:pt x="16" y="67"/>
                    <a:pt x="0" y="102"/>
                    <a:pt x="0" y="142"/>
                  </a:cubicBezTo>
                  <a:close/>
                </a:path>
              </a:pathLst>
            </a:custGeom>
            <a:solidFill>
              <a:schemeClr val="accent2">
                <a:lumMod val="75000"/>
              </a:schemeClr>
            </a:solidFill>
            <a:ln w="9525">
              <a:noFill/>
              <a:round/>
            </a:ln>
          </p:spPr>
          <p:txBody>
            <a:bodyPr anchor="ctr"/>
            <a:lstStyle/>
            <a:p>
              <a:pPr algn="ctr"/>
              <a:endParaRPr sz="1015"/>
            </a:p>
          </p:txBody>
        </p:sp>
        <p:sp>
          <p:nvSpPr>
            <p:cNvPr id="39" name="Freeform: Shape 30"/>
            <p:cNvSpPr/>
            <p:nvPr/>
          </p:nvSpPr>
          <p:spPr bwMode="auto">
            <a:xfrm>
              <a:off x="4912857" y="2227696"/>
              <a:ext cx="2079632" cy="1980222"/>
            </a:xfrm>
            <a:custGeom>
              <a:cxnLst>
                <a:cxn ang="0">
                  <a:pos x="100" y="498"/>
                </a:cxn>
                <a:cxn ang="0">
                  <a:pos x="0" y="190"/>
                </a:cxn>
                <a:cxn ang="0">
                  <a:pos x="262" y="0"/>
                </a:cxn>
                <a:cxn ang="0">
                  <a:pos x="523" y="190"/>
                </a:cxn>
                <a:cxn ang="0">
                  <a:pos x="423" y="498"/>
                </a:cxn>
                <a:cxn ang="0">
                  <a:pos x="100" y="498"/>
                </a:cxn>
              </a:cxnLst>
              <a:rect l="0" t="0" r="r" b="b"/>
              <a:pathLst>
                <a:path w="523" h="498">
                  <a:moveTo>
                    <a:pt x="100" y="498"/>
                  </a:moveTo>
                  <a:lnTo>
                    <a:pt x="0" y="190"/>
                  </a:lnTo>
                  <a:lnTo>
                    <a:pt x="262" y="0"/>
                  </a:lnTo>
                  <a:lnTo>
                    <a:pt x="523" y="190"/>
                  </a:lnTo>
                  <a:lnTo>
                    <a:pt x="423" y="498"/>
                  </a:lnTo>
                  <a:lnTo>
                    <a:pt x="100" y="498"/>
                  </a:lnTo>
                  <a:close/>
                </a:path>
              </a:pathLst>
            </a:custGeom>
            <a:solidFill>
              <a:schemeClr val="bg1"/>
            </a:solidFill>
            <a:ln w="9525">
              <a:noFill/>
              <a:round/>
            </a:ln>
          </p:spPr>
          <p:txBody>
            <a:bodyPr anchor="ctr"/>
            <a:lstStyle/>
            <a:p>
              <a:pPr algn="ctr"/>
              <a:endParaRPr sz="1015"/>
            </a:p>
          </p:txBody>
        </p:sp>
        <p:sp>
          <p:nvSpPr>
            <p:cNvPr id="40" name="Freeform: Shape 31"/>
            <p:cNvSpPr/>
            <p:nvPr/>
          </p:nvSpPr>
          <p:spPr bwMode="auto">
            <a:xfrm>
              <a:off x="4415812" y="1901637"/>
              <a:ext cx="1065661" cy="1745618"/>
            </a:xfrm>
            <a:custGeom>
              <a:cxnLst>
                <a:cxn ang="0">
                  <a:pos x="196" y="3"/>
                </a:cxn>
                <a:cxn ang="0">
                  <a:pos x="7" y="33"/>
                </a:cxn>
                <a:cxn ang="0">
                  <a:pos x="6" y="44"/>
                </a:cxn>
                <a:cxn ang="0">
                  <a:pos x="51" y="58"/>
                </a:cxn>
                <a:cxn ang="0">
                  <a:pos x="21" y="150"/>
                </a:cxn>
                <a:cxn ang="0">
                  <a:pos x="30" y="258"/>
                </a:cxn>
                <a:cxn ang="0">
                  <a:pos x="212" y="616"/>
                </a:cxn>
                <a:cxn ang="0">
                  <a:pos x="204" y="508"/>
                </a:cxn>
                <a:cxn ang="0">
                  <a:pos x="321" y="146"/>
                </a:cxn>
                <a:cxn ang="0">
                  <a:pos x="366" y="161"/>
                </a:cxn>
                <a:cxn ang="0">
                  <a:pos x="372" y="151"/>
                </a:cxn>
                <a:cxn ang="0">
                  <a:pos x="237" y="16"/>
                </a:cxn>
                <a:cxn ang="0">
                  <a:pos x="196" y="3"/>
                </a:cxn>
              </a:cxnLst>
              <a:rect l="0" t="0" r="r" b="b"/>
              <a:pathLst>
                <a:path w="376" h="616">
                  <a:moveTo>
                    <a:pt x="196" y="3"/>
                  </a:moveTo>
                  <a:cubicBezTo>
                    <a:pt x="7" y="33"/>
                    <a:pt x="7" y="33"/>
                    <a:pt x="7" y="33"/>
                  </a:cubicBezTo>
                  <a:cubicBezTo>
                    <a:pt x="1" y="34"/>
                    <a:pt x="0" y="42"/>
                    <a:pt x="6" y="44"/>
                  </a:cubicBezTo>
                  <a:cubicBezTo>
                    <a:pt x="51" y="58"/>
                    <a:pt x="51" y="58"/>
                    <a:pt x="51" y="58"/>
                  </a:cubicBezTo>
                  <a:cubicBezTo>
                    <a:pt x="21" y="150"/>
                    <a:pt x="21" y="150"/>
                    <a:pt x="21" y="150"/>
                  </a:cubicBezTo>
                  <a:cubicBezTo>
                    <a:pt x="9" y="187"/>
                    <a:pt x="13" y="226"/>
                    <a:pt x="30" y="258"/>
                  </a:cubicBezTo>
                  <a:cubicBezTo>
                    <a:pt x="212" y="616"/>
                    <a:pt x="212" y="616"/>
                    <a:pt x="212" y="616"/>
                  </a:cubicBezTo>
                  <a:cubicBezTo>
                    <a:pt x="196" y="584"/>
                    <a:pt x="192" y="545"/>
                    <a:pt x="204" y="508"/>
                  </a:cubicBezTo>
                  <a:cubicBezTo>
                    <a:pt x="321" y="146"/>
                    <a:pt x="321" y="146"/>
                    <a:pt x="321" y="146"/>
                  </a:cubicBezTo>
                  <a:cubicBezTo>
                    <a:pt x="366" y="161"/>
                    <a:pt x="366" y="161"/>
                    <a:pt x="366" y="161"/>
                  </a:cubicBezTo>
                  <a:cubicBezTo>
                    <a:pt x="372" y="163"/>
                    <a:pt x="376" y="156"/>
                    <a:pt x="372" y="151"/>
                  </a:cubicBezTo>
                  <a:cubicBezTo>
                    <a:pt x="237" y="16"/>
                    <a:pt x="237" y="16"/>
                    <a:pt x="237" y="16"/>
                  </a:cubicBezTo>
                  <a:cubicBezTo>
                    <a:pt x="226" y="5"/>
                    <a:pt x="211" y="0"/>
                    <a:pt x="196" y="3"/>
                  </a:cubicBezTo>
                  <a:close/>
                </a:path>
              </a:pathLst>
            </a:custGeom>
            <a:solidFill>
              <a:schemeClr val="accent1"/>
            </a:solidFill>
            <a:ln w="9525">
              <a:noFill/>
              <a:round/>
            </a:ln>
          </p:spPr>
          <p:txBody>
            <a:bodyPr anchor="ctr"/>
            <a:lstStyle/>
            <a:p>
              <a:pPr algn="ctr"/>
              <a:endParaRPr sz="1015"/>
            </a:p>
          </p:txBody>
        </p:sp>
        <p:sp>
          <p:nvSpPr>
            <p:cNvPr id="41" name="Freeform: Shape 32"/>
            <p:cNvSpPr/>
            <p:nvPr/>
          </p:nvSpPr>
          <p:spPr bwMode="auto">
            <a:xfrm>
              <a:off x="5354231" y="1452310"/>
              <a:ext cx="1658139" cy="1121331"/>
            </a:xfrm>
            <a:custGeom>
              <a:cxnLst>
                <a:cxn ang="0">
                  <a:pos x="578" y="177"/>
                </a:cxn>
                <a:cxn ang="0">
                  <a:pos x="491" y="6"/>
                </a:cxn>
                <a:cxn ang="0">
                  <a:pos x="480" y="8"/>
                </a:cxn>
                <a:cxn ang="0">
                  <a:pos x="480" y="56"/>
                </a:cxn>
                <a:cxn ang="0">
                  <a:pos x="384" y="56"/>
                </a:cxn>
                <a:cxn ang="0">
                  <a:pos x="284" y="97"/>
                </a:cxn>
                <a:cxn ang="0">
                  <a:pos x="0" y="381"/>
                </a:cxn>
                <a:cxn ang="0">
                  <a:pos x="100" y="340"/>
                </a:cxn>
                <a:cxn ang="0">
                  <a:pos x="480" y="340"/>
                </a:cxn>
                <a:cxn ang="0">
                  <a:pos x="480" y="387"/>
                </a:cxn>
                <a:cxn ang="0">
                  <a:pos x="491" y="390"/>
                </a:cxn>
                <a:cxn ang="0">
                  <a:pos x="578" y="219"/>
                </a:cxn>
                <a:cxn ang="0">
                  <a:pos x="578" y="177"/>
                </a:cxn>
              </a:cxnLst>
              <a:rect l="0" t="0" r="r" b="b"/>
              <a:pathLst>
                <a:path w="585" h="395">
                  <a:moveTo>
                    <a:pt x="578" y="177"/>
                  </a:moveTo>
                  <a:cubicBezTo>
                    <a:pt x="491" y="6"/>
                    <a:pt x="491" y="6"/>
                    <a:pt x="491" y="6"/>
                  </a:cubicBezTo>
                  <a:cubicBezTo>
                    <a:pt x="488" y="0"/>
                    <a:pt x="480" y="2"/>
                    <a:pt x="480" y="8"/>
                  </a:cubicBezTo>
                  <a:cubicBezTo>
                    <a:pt x="480" y="56"/>
                    <a:pt x="480" y="56"/>
                    <a:pt x="480" y="56"/>
                  </a:cubicBezTo>
                  <a:cubicBezTo>
                    <a:pt x="384" y="56"/>
                    <a:pt x="384" y="56"/>
                    <a:pt x="384" y="56"/>
                  </a:cubicBezTo>
                  <a:cubicBezTo>
                    <a:pt x="345" y="56"/>
                    <a:pt x="309" y="71"/>
                    <a:pt x="284" y="97"/>
                  </a:cubicBezTo>
                  <a:cubicBezTo>
                    <a:pt x="0" y="381"/>
                    <a:pt x="0" y="381"/>
                    <a:pt x="0" y="381"/>
                  </a:cubicBezTo>
                  <a:cubicBezTo>
                    <a:pt x="25" y="356"/>
                    <a:pt x="61" y="340"/>
                    <a:pt x="100" y="340"/>
                  </a:cubicBezTo>
                  <a:cubicBezTo>
                    <a:pt x="480" y="340"/>
                    <a:pt x="480" y="340"/>
                    <a:pt x="480" y="340"/>
                  </a:cubicBezTo>
                  <a:cubicBezTo>
                    <a:pt x="480" y="387"/>
                    <a:pt x="480" y="387"/>
                    <a:pt x="480" y="387"/>
                  </a:cubicBezTo>
                  <a:cubicBezTo>
                    <a:pt x="480" y="393"/>
                    <a:pt x="488" y="395"/>
                    <a:pt x="491" y="390"/>
                  </a:cubicBezTo>
                  <a:cubicBezTo>
                    <a:pt x="578" y="219"/>
                    <a:pt x="578" y="219"/>
                    <a:pt x="578" y="219"/>
                  </a:cubicBezTo>
                  <a:cubicBezTo>
                    <a:pt x="585" y="205"/>
                    <a:pt x="585" y="190"/>
                    <a:pt x="578" y="177"/>
                  </a:cubicBezTo>
                  <a:close/>
                </a:path>
              </a:pathLst>
            </a:custGeom>
            <a:solidFill>
              <a:schemeClr val="accent2"/>
            </a:solidFill>
            <a:ln w="9525">
              <a:noFill/>
              <a:round/>
            </a:ln>
          </p:spPr>
          <p:txBody>
            <a:bodyPr anchor="ctr"/>
            <a:lstStyle/>
            <a:p>
              <a:pPr algn="ctr"/>
              <a:endParaRPr sz="1015"/>
            </a:p>
          </p:txBody>
        </p:sp>
        <p:sp>
          <p:nvSpPr>
            <p:cNvPr id="42" name="Freeform: Shape 33"/>
            <p:cNvSpPr/>
            <p:nvPr/>
          </p:nvSpPr>
          <p:spPr bwMode="auto">
            <a:xfrm>
              <a:off x="4220972" y="3464342"/>
              <a:ext cx="1753571" cy="1041803"/>
            </a:xfrm>
            <a:custGeom>
              <a:cxnLst>
                <a:cxn ang="0">
                  <a:pos x="31" y="124"/>
                </a:cxn>
                <a:cxn ang="0">
                  <a:pos x="1" y="313"/>
                </a:cxn>
                <a:cxn ang="0">
                  <a:pos x="11" y="317"/>
                </a:cxn>
                <a:cxn ang="0">
                  <a:pos x="39" y="279"/>
                </a:cxn>
                <a:cxn ang="0">
                  <a:pos x="117" y="335"/>
                </a:cxn>
                <a:cxn ang="0">
                  <a:pos x="223" y="361"/>
                </a:cxn>
                <a:cxn ang="0">
                  <a:pos x="619" y="298"/>
                </a:cxn>
                <a:cxn ang="0">
                  <a:pos x="514" y="273"/>
                </a:cxn>
                <a:cxn ang="0">
                  <a:pos x="206" y="49"/>
                </a:cxn>
                <a:cxn ang="0">
                  <a:pos x="234" y="11"/>
                </a:cxn>
                <a:cxn ang="0">
                  <a:pos x="227" y="2"/>
                </a:cxn>
                <a:cxn ang="0">
                  <a:pos x="56" y="90"/>
                </a:cxn>
                <a:cxn ang="0">
                  <a:pos x="31" y="124"/>
                </a:cxn>
              </a:cxnLst>
              <a:rect l="0" t="0" r="r" b="b"/>
              <a:pathLst>
                <a:path w="619" h="367">
                  <a:moveTo>
                    <a:pt x="31" y="124"/>
                  </a:moveTo>
                  <a:cubicBezTo>
                    <a:pt x="1" y="313"/>
                    <a:pt x="1" y="313"/>
                    <a:pt x="1" y="313"/>
                  </a:cubicBezTo>
                  <a:cubicBezTo>
                    <a:pt x="0" y="319"/>
                    <a:pt x="8" y="322"/>
                    <a:pt x="11" y="317"/>
                  </a:cubicBezTo>
                  <a:cubicBezTo>
                    <a:pt x="39" y="279"/>
                    <a:pt x="39" y="279"/>
                    <a:pt x="39" y="279"/>
                  </a:cubicBezTo>
                  <a:cubicBezTo>
                    <a:pt x="117" y="335"/>
                    <a:pt x="117" y="335"/>
                    <a:pt x="117" y="335"/>
                  </a:cubicBezTo>
                  <a:cubicBezTo>
                    <a:pt x="149" y="359"/>
                    <a:pt x="187" y="367"/>
                    <a:pt x="223" y="361"/>
                  </a:cubicBezTo>
                  <a:cubicBezTo>
                    <a:pt x="619" y="298"/>
                    <a:pt x="619" y="298"/>
                    <a:pt x="619" y="298"/>
                  </a:cubicBezTo>
                  <a:cubicBezTo>
                    <a:pt x="584" y="304"/>
                    <a:pt x="545" y="296"/>
                    <a:pt x="514" y="273"/>
                  </a:cubicBezTo>
                  <a:cubicBezTo>
                    <a:pt x="206" y="49"/>
                    <a:pt x="206" y="49"/>
                    <a:pt x="206" y="49"/>
                  </a:cubicBezTo>
                  <a:cubicBezTo>
                    <a:pt x="234" y="11"/>
                    <a:pt x="234" y="11"/>
                    <a:pt x="234" y="11"/>
                  </a:cubicBezTo>
                  <a:cubicBezTo>
                    <a:pt x="238" y="6"/>
                    <a:pt x="232" y="0"/>
                    <a:pt x="227" y="2"/>
                  </a:cubicBezTo>
                  <a:cubicBezTo>
                    <a:pt x="56" y="90"/>
                    <a:pt x="56" y="90"/>
                    <a:pt x="56" y="90"/>
                  </a:cubicBezTo>
                  <a:cubicBezTo>
                    <a:pt x="43" y="96"/>
                    <a:pt x="34" y="109"/>
                    <a:pt x="31" y="124"/>
                  </a:cubicBezTo>
                  <a:close/>
                </a:path>
              </a:pathLst>
            </a:custGeom>
            <a:solidFill>
              <a:schemeClr val="accent5"/>
            </a:solidFill>
            <a:ln w="9525">
              <a:noFill/>
              <a:round/>
            </a:ln>
          </p:spPr>
          <p:txBody>
            <a:bodyPr anchor="ctr"/>
            <a:lstStyle/>
            <a:p>
              <a:pPr algn="ctr"/>
              <a:endParaRPr sz="1015"/>
            </a:p>
          </p:txBody>
        </p:sp>
        <p:sp>
          <p:nvSpPr>
            <p:cNvPr id="43" name="Freeform: Shape 34"/>
            <p:cNvSpPr/>
            <p:nvPr/>
          </p:nvSpPr>
          <p:spPr bwMode="auto">
            <a:xfrm>
              <a:off x="6519302" y="2506041"/>
              <a:ext cx="1451369" cy="1423533"/>
            </a:xfrm>
            <a:custGeom>
              <a:cxnLst>
                <a:cxn ang="0">
                  <a:pos x="373" y="487"/>
                </a:cxn>
                <a:cxn ang="0">
                  <a:pos x="509" y="352"/>
                </a:cxn>
                <a:cxn ang="0">
                  <a:pos x="503" y="342"/>
                </a:cxn>
                <a:cxn ang="0">
                  <a:pos x="458" y="357"/>
                </a:cxn>
                <a:cxn ang="0">
                  <a:pos x="428" y="265"/>
                </a:cxn>
                <a:cxn ang="0">
                  <a:pos x="358" y="183"/>
                </a:cxn>
                <a:cxn ang="0">
                  <a:pos x="0" y="0"/>
                </a:cxn>
                <a:cxn ang="0">
                  <a:pos x="70" y="83"/>
                </a:cxn>
                <a:cxn ang="0">
                  <a:pos x="188" y="445"/>
                </a:cxn>
                <a:cxn ang="0">
                  <a:pos x="143" y="459"/>
                </a:cxn>
                <a:cxn ang="0">
                  <a:pos x="144" y="470"/>
                </a:cxn>
                <a:cxn ang="0">
                  <a:pos x="333" y="500"/>
                </a:cxn>
                <a:cxn ang="0">
                  <a:pos x="373" y="487"/>
                </a:cxn>
              </a:cxnLst>
              <a:rect l="0" t="0" r="r" b="b"/>
              <a:pathLst>
                <a:path w="513" h="502">
                  <a:moveTo>
                    <a:pt x="373" y="487"/>
                  </a:moveTo>
                  <a:cubicBezTo>
                    <a:pt x="509" y="352"/>
                    <a:pt x="509" y="352"/>
                    <a:pt x="509" y="352"/>
                  </a:cubicBezTo>
                  <a:cubicBezTo>
                    <a:pt x="513" y="347"/>
                    <a:pt x="509" y="340"/>
                    <a:pt x="503" y="342"/>
                  </a:cubicBezTo>
                  <a:cubicBezTo>
                    <a:pt x="458" y="357"/>
                    <a:pt x="458" y="357"/>
                    <a:pt x="458" y="357"/>
                  </a:cubicBezTo>
                  <a:cubicBezTo>
                    <a:pt x="428" y="265"/>
                    <a:pt x="428" y="265"/>
                    <a:pt x="428" y="265"/>
                  </a:cubicBezTo>
                  <a:cubicBezTo>
                    <a:pt x="416" y="228"/>
                    <a:pt x="390" y="199"/>
                    <a:pt x="358" y="183"/>
                  </a:cubicBezTo>
                  <a:cubicBezTo>
                    <a:pt x="0" y="0"/>
                    <a:pt x="0" y="0"/>
                    <a:pt x="0" y="0"/>
                  </a:cubicBezTo>
                  <a:cubicBezTo>
                    <a:pt x="32" y="17"/>
                    <a:pt x="58" y="46"/>
                    <a:pt x="70" y="83"/>
                  </a:cubicBezTo>
                  <a:cubicBezTo>
                    <a:pt x="188" y="445"/>
                    <a:pt x="188" y="445"/>
                    <a:pt x="188" y="445"/>
                  </a:cubicBezTo>
                  <a:cubicBezTo>
                    <a:pt x="143" y="459"/>
                    <a:pt x="143" y="459"/>
                    <a:pt x="143" y="459"/>
                  </a:cubicBezTo>
                  <a:cubicBezTo>
                    <a:pt x="137" y="461"/>
                    <a:pt x="138" y="469"/>
                    <a:pt x="144" y="470"/>
                  </a:cubicBezTo>
                  <a:cubicBezTo>
                    <a:pt x="333" y="500"/>
                    <a:pt x="333" y="500"/>
                    <a:pt x="333" y="500"/>
                  </a:cubicBezTo>
                  <a:cubicBezTo>
                    <a:pt x="348" y="502"/>
                    <a:pt x="363" y="498"/>
                    <a:pt x="373" y="487"/>
                  </a:cubicBezTo>
                  <a:close/>
                </a:path>
              </a:pathLst>
            </a:custGeom>
            <a:solidFill>
              <a:schemeClr val="accent3"/>
            </a:solidFill>
            <a:ln w="9525">
              <a:noFill/>
              <a:round/>
            </a:ln>
          </p:spPr>
          <p:txBody>
            <a:bodyPr anchor="ctr"/>
            <a:lstStyle/>
            <a:p>
              <a:pPr algn="ctr"/>
              <a:endParaRPr sz="1015"/>
            </a:p>
          </p:txBody>
        </p:sp>
        <p:sp>
          <p:nvSpPr>
            <p:cNvPr id="44" name="Freeform: Shape 35"/>
            <p:cNvSpPr/>
            <p:nvPr/>
          </p:nvSpPr>
          <p:spPr bwMode="auto">
            <a:xfrm>
              <a:off x="5759819" y="3607491"/>
              <a:ext cx="1141214" cy="1685971"/>
            </a:xfrm>
            <a:custGeom>
              <a:cxnLst>
                <a:cxn ang="0">
                  <a:pos x="55" y="505"/>
                </a:cxn>
                <a:cxn ang="0">
                  <a:pos x="226" y="592"/>
                </a:cxn>
                <a:cxn ang="0">
                  <a:pos x="234" y="584"/>
                </a:cxn>
                <a:cxn ang="0">
                  <a:pos x="206" y="546"/>
                </a:cxn>
                <a:cxn ang="0">
                  <a:pos x="283" y="489"/>
                </a:cxn>
                <a:cxn ang="0">
                  <a:pos x="340" y="397"/>
                </a:cxn>
                <a:cxn ang="0">
                  <a:pos x="403" y="0"/>
                </a:cxn>
                <a:cxn ang="0">
                  <a:pos x="346" y="92"/>
                </a:cxn>
                <a:cxn ang="0">
                  <a:pos x="39" y="316"/>
                </a:cxn>
                <a:cxn ang="0">
                  <a:pos x="11" y="277"/>
                </a:cxn>
                <a:cxn ang="0">
                  <a:pos x="1" y="282"/>
                </a:cxn>
                <a:cxn ang="0">
                  <a:pos x="31" y="471"/>
                </a:cxn>
                <a:cxn ang="0">
                  <a:pos x="55" y="505"/>
                </a:cxn>
              </a:cxnLst>
              <a:rect l="0" t="0" r="r" b="b"/>
              <a:pathLst>
                <a:path w="402" h="595">
                  <a:moveTo>
                    <a:pt x="55" y="505"/>
                  </a:moveTo>
                  <a:cubicBezTo>
                    <a:pt x="226" y="592"/>
                    <a:pt x="226" y="592"/>
                    <a:pt x="226" y="592"/>
                  </a:cubicBezTo>
                  <a:cubicBezTo>
                    <a:pt x="232" y="595"/>
                    <a:pt x="237" y="589"/>
                    <a:pt x="234" y="584"/>
                  </a:cubicBezTo>
                  <a:cubicBezTo>
                    <a:pt x="206" y="546"/>
                    <a:pt x="206" y="546"/>
                    <a:pt x="206" y="546"/>
                  </a:cubicBezTo>
                  <a:cubicBezTo>
                    <a:pt x="283" y="489"/>
                    <a:pt x="283" y="489"/>
                    <a:pt x="283" y="489"/>
                  </a:cubicBezTo>
                  <a:cubicBezTo>
                    <a:pt x="315" y="466"/>
                    <a:pt x="334" y="432"/>
                    <a:pt x="340" y="397"/>
                  </a:cubicBezTo>
                  <a:cubicBezTo>
                    <a:pt x="403" y="0"/>
                    <a:pt x="403" y="0"/>
                    <a:pt x="403" y="0"/>
                  </a:cubicBezTo>
                  <a:cubicBezTo>
                    <a:pt x="397" y="36"/>
                    <a:pt x="378" y="69"/>
                    <a:pt x="346" y="92"/>
                  </a:cubicBezTo>
                  <a:cubicBezTo>
                    <a:pt x="39" y="316"/>
                    <a:pt x="39" y="316"/>
                    <a:pt x="39" y="316"/>
                  </a:cubicBezTo>
                  <a:cubicBezTo>
                    <a:pt x="11" y="277"/>
                    <a:pt x="11" y="277"/>
                    <a:pt x="11" y="277"/>
                  </a:cubicBezTo>
                  <a:cubicBezTo>
                    <a:pt x="7" y="273"/>
                    <a:pt x="0" y="276"/>
                    <a:pt x="1" y="282"/>
                  </a:cubicBezTo>
                  <a:cubicBezTo>
                    <a:pt x="31" y="471"/>
                    <a:pt x="31" y="471"/>
                    <a:pt x="31" y="471"/>
                  </a:cubicBezTo>
                  <a:cubicBezTo>
                    <a:pt x="33" y="486"/>
                    <a:pt x="42" y="499"/>
                    <a:pt x="55" y="505"/>
                  </a:cubicBezTo>
                  <a:close/>
                </a:path>
              </a:pathLst>
            </a:custGeom>
            <a:solidFill>
              <a:schemeClr val="accent4"/>
            </a:solidFill>
            <a:ln w="9525">
              <a:noFill/>
              <a:round/>
            </a:ln>
          </p:spPr>
          <p:txBody>
            <a:bodyPr anchor="ctr"/>
            <a:lstStyle/>
            <a:p>
              <a:pPr algn="ctr"/>
              <a:endParaRPr sz="1015"/>
            </a:p>
          </p:txBody>
        </p:sp>
        <p:grpSp>
          <p:nvGrpSpPr>
            <p:cNvPr id="45" name="Group 36"/>
            <p:cNvGrpSpPr/>
            <p:nvPr/>
          </p:nvGrpSpPr>
          <p:grpSpPr>
            <a:xfrm>
              <a:off x="5346272" y="2706795"/>
              <a:ext cx="1212804" cy="1212804"/>
              <a:chOff x="4048080" y="2600884"/>
              <a:chExt cx="847725" cy="847725"/>
            </a:xfrm>
          </p:grpSpPr>
          <p:sp>
            <p:nvSpPr>
              <p:cNvPr id="51" name="Oval 37"/>
              <p:cNvSpPr/>
              <p:nvPr/>
            </p:nvSpPr>
            <p:spPr bwMode="auto">
              <a:xfrm>
                <a:off x="4048080" y="2600884"/>
                <a:ext cx="847725" cy="847725"/>
              </a:xfrm>
              <a:prstGeom prst="ellipse">
                <a:avLst/>
              </a:prstGeom>
              <a:solidFill>
                <a:schemeClr val="bg1">
                  <a:lumMod val="75000"/>
                </a:schemeClr>
              </a:solidFill>
              <a:ln w="19050">
                <a:solidFill>
                  <a:schemeClr val="bg1"/>
                </a:solidFill>
                <a:round/>
              </a:ln>
            </p:spPr>
            <p:txBody>
              <a:bodyPr anchor="ctr"/>
              <a:lstStyle/>
              <a:p>
                <a:pPr algn="ctr"/>
                <a:endParaRPr sz="1015"/>
              </a:p>
            </p:txBody>
          </p:sp>
          <p:sp>
            <p:nvSpPr>
              <p:cNvPr id="52" name="Freeform: Shape 38"/>
              <p:cNvSpPr/>
              <p:nvPr/>
            </p:nvSpPr>
            <p:spPr bwMode="auto">
              <a:xfrm>
                <a:off x="4276347" y="2827821"/>
                <a:ext cx="391191" cy="393851"/>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ctr"/>
              <a:lstStyle/>
              <a:p>
                <a:pPr algn="ctr"/>
                <a:endParaRPr sz="1015"/>
              </a:p>
            </p:txBody>
          </p:sp>
        </p:grpSp>
        <p:sp>
          <p:nvSpPr>
            <p:cNvPr id="46" name="TextBox 39"/>
            <p:cNvSpPr txBox="1"/>
            <p:nvPr/>
          </p:nvSpPr>
          <p:spPr>
            <a:xfrm>
              <a:off x="4699604" y="2065526"/>
              <a:ext cx="441146" cy="369332"/>
            </a:xfrm>
            <a:prstGeom prst="rect">
              <a:avLst/>
            </a:prstGeom>
            <a:noFill/>
          </p:spPr>
          <p:txBody>
            <a:bodyPr wrap="none">
              <a:normAutofit/>
            </a:bodyPr>
            <a:lstStyle/>
            <a:p>
              <a:pPr algn="ctr"/>
              <a:r>
                <a:rPr lang="en-US" sz="1015" b="1">
                  <a:solidFill>
                    <a:schemeClr val="bg1"/>
                  </a:solidFill>
                </a:rPr>
                <a:t>01</a:t>
              </a:r>
              <a:endParaRPr lang="en-US" sz="1015" b="1">
                <a:solidFill>
                  <a:schemeClr val="bg1"/>
                </a:solidFill>
              </a:endParaRPr>
            </a:p>
          </p:txBody>
        </p:sp>
        <p:sp>
          <p:nvSpPr>
            <p:cNvPr id="47" name="TextBox 40"/>
            <p:cNvSpPr txBox="1"/>
            <p:nvPr/>
          </p:nvSpPr>
          <p:spPr>
            <a:xfrm>
              <a:off x="6375726" y="1765731"/>
              <a:ext cx="441146" cy="369332"/>
            </a:xfrm>
            <a:prstGeom prst="rect">
              <a:avLst/>
            </a:prstGeom>
            <a:noFill/>
          </p:spPr>
          <p:txBody>
            <a:bodyPr wrap="none">
              <a:normAutofit/>
            </a:bodyPr>
            <a:lstStyle/>
            <a:p>
              <a:pPr algn="ctr"/>
              <a:r>
                <a:rPr lang="en-US" sz="1015" b="1">
                  <a:solidFill>
                    <a:schemeClr val="bg1"/>
                  </a:solidFill>
                </a:rPr>
                <a:t>02</a:t>
              </a:r>
              <a:endParaRPr lang="en-US" sz="1015" b="1">
                <a:solidFill>
                  <a:schemeClr val="bg1"/>
                </a:solidFill>
              </a:endParaRPr>
            </a:p>
          </p:txBody>
        </p:sp>
        <p:sp>
          <p:nvSpPr>
            <p:cNvPr id="48" name="TextBox 41"/>
            <p:cNvSpPr txBox="1"/>
            <p:nvPr/>
          </p:nvSpPr>
          <p:spPr>
            <a:xfrm>
              <a:off x="7193347" y="3210195"/>
              <a:ext cx="441146" cy="369332"/>
            </a:xfrm>
            <a:prstGeom prst="rect">
              <a:avLst/>
            </a:prstGeom>
            <a:noFill/>
          </p:spPr>
          <p:txBody>
            <a:bodyPr wrap="none">
              <a:normAutofit/>
            </a:bodyPr>
            <a:lstStyle/>
            <a:p>
              <a:pPr algn="ctr"/>
              <a:r>
                <a:rPr lang="en-US" sz="1015" b="1">
                  <a:solidFill>
                    <a:schemeClr val="bg1"/>
                  </a:solidFill>
                </a:rPr>
                <a:t>03</a:t>
              </a:r>
              <a:endParaRPr lang="en-US" sz="1015" b="1">
                <a:solidFill>
                  <a:schemeClr val="bg1"/>
                </a:solidFill>
              </a:endParaRPr>
            </a:p>
          </p:txBody>
        </p:sp>
        <p:sp>
          <p:nvSpPr>
            <p:cNvPr id="49" name="TextBox 42"/>
            <p:cNvSpPr txBox="1"/>
            <p:nvPr/>
          </p:nvSpPr>
          <p:spPr>
            <a:xfrm>
              <a:off x="6035051" y="4450253"/>
              <a:ext cx="441146" cy="369332"/>
            </a:xfrm>
            <a:prstGeom prst="rect">
              <a:avLst/>
            </a:prstGeom>
            <a:noFill/>
          </p:spPr>
          <p:txBody>
            <a:bodyPr wrap="none">
              <a:normAutofit/>
            </a:bodyPr>
            <a:lstStyle/>
            <a:p>
              <a:pPr algn="ctr"/>
              <a:r>
                <a:rPr lang="en-US" sz="1015" b="1">
                  <a:solidFill>
                    <a:schemeClr val="bg1"/>
                  </a:solidFill>
                </a:rPr>
                <a:t>04</a:t>
              </a:r>
              <a:endParaRPr lang="en-US" sz="1015" b="1">
                <a:solidFill>
                  <a:schemeClr val="bg1"/>
                </a:solidFill>
              </a:endParaRPr>
            </a:p>
          </p:txBody>
        </p:sp>
        <p:sp>
          <p:nvSpPr>
            <p:cNvPr id="50" name="TextBox 43"/>
            <p:cNvSpPr txBox="1"/>
            <p:nvPr/>
          </p:nvSpPr>
          <p:spPr>
            <a:xfrm>
              <a:off x="4508826" y="3741648"/>
              <a:ext cx="441146" cy="369332"/>
            </a:xfrm>
            <a:prstGeom prst="rect">
              <a:avLst/>
            </a:prstGeom>
            <a:noFill/>
          </p:spPr>
          <p:txBody>
            <a:bodyPr wrap="none">
              <a:normAutofit/>
            </a:bodyPr>
            <a:lstStyle/>
            <a:p>
              <a:pPr algn="ctr"/>
              <a:r>
                <a:rPr lang="en-US" sz="1015" b="1">
                  <a:solidFill>
                    <a:schemeClr val="bg1"/>
                  </a:solidFill>
                </a:rPr>
                <a:t>05</a:t>
              </a:r>
              <a:endParaRPr lang="en-US" sz="1015" b="1">
                <a:solidFill>
                  <a:schemeClr val="bg1"/>
                </a:solidFill>
              </a:endParaRPr>
            </a:p>
          </p:txBody>
        </p:sp>
      </p:grpSp>
      <p:grpSp>
        <p:nvGrpSpPr>
          <p:cNvPr id="53" name="组合 52"/>
          <p:cNvGrpSpPr/>
          <p:nvPr/>
        </p:nvGrpSpPr>
        <p:grpSpPr>
          <a:xfrm>
            <a:off x="5419522" y="1352416"/>
            <a:ext cx="2310812" cy="649195"/>
            <a:chOff x="7483989" y="3433235"/>
            <a:chExt cx="3081083" cy="865593"/>
          </a:xfrm>
        </p:grpSpPr>
        <p:sp>
          <p:nvSpPr>
            <p:cNvPr id="54" name="矩形 53"/>
            <p:cNvSpPr/>
            <p:nvPr/>
          </p:nvSpPr>
          <p:spPr>
            <a:xfrm>
              <a:off x="7483990" y="3732519"/>
              <a:ext cx="308108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55" name="矩形 54"/>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nvGrpSpPr>
          <p:cNvPr id="56" name="组合 55"/>
          <p:cNvGrpSpPr/>
          <p:nvPr/>
        </p:nvGrpSpPr>
        <p:grpSpPr>
          <a:xfrm>
            <a:off x="6073576" y="2631777"/>
            <a:ext cx="2310812" cy="649195"/>
            <a:chOff x="7483989" y="3433235"/>
            <a:chExt cx="3081083" cy="865593"/>
          </a:xfrm>
        </p:grpSpPr>
        <p:sp>
          <p:nvSpPr>
            <p:cNvPr id="57" name="矩形 56"/>
            <p:cNvSpPr/>
            <p:nvPr/>
          </p:nvSpPr>
          <p:spPr>
            <a:xfrm>
              <a:off x="7483990" y="3732519"/>
              <a:ext cx="308108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58" name="矩形 57"/>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nvGrpSpPr>
          <p:cNvPr id="59" name="组合 58"/>
          <p:cNvGrpSpPr/>
          <p:nvPr/>
        </p:nvGrpSpPr>
        <p:grpSpPr>
          <a:xfrm>
            <a:off x="5110299" y="3927842"/>
            <a:ext cx="2310812" cy="649195"/>
            <a:chOff x="7483989" y="3433235"/>
            <a:chExt cx="3081083" cy="865593"/>
          </a:xfrm>
        </p:grpSpPr>
        <p:sp>
          <p:nvSpPr>
            <p:cNvPr id="60" name="矩形 59"/>
            <p:cNvSpPr/>
            <p:nvPr/>
          </p:nvSpPr>
          <p:spPr>
            <a:xfrm>
              <a:off x="7483990" y="3732519"/>
              <a:ext cx="308108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61" name="矩形 60"/>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nvGrpSpPr>
          <p:cNvPr id="62" name="组合 61"/>
          <p:cNvGrpSpPr/>
          <p:nvPr/>
        </p:nvGrpSpPr>
        <p:grpSpPr>
          <a:xfrm>
            <a:off x="1178627" y="3507651"/>
            <a:ext cx="2310812" cy="649195"/>
            <a:chOff x="7483989" y="3433235"/>
            <a:chExt cx="3081083" cy="865593"/>
          </a:xfrm>
        </p:grpSpPr>
        <p:sp>
          <p:nvSpPr>
            <p:cNvPr id="64" name="矩形 63"/>
            <p:cNvSpPr/>
            <p:nvPr/>
          </p:nvSpPr>
          <p:spPr>
            <a:xfrm>
              <a:off x="7483990" y="3732519"/>
              <a:ext cx="308108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65" name="矩形 64"/>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nvGrpSpPr>
          <p:cNvPr id="66" name="组合 65"/>
          <p:cNvGrpSpPr/>
          <p:nvPr/>
        </p:nvGrpSpPr>
        <p:grpSpPr>
          <a:xfrm>
            <a:off x="965859" y="1506276"/>
            <a:ext cx="2310812" cy="649195"/>
            <a:chOff x="7483989" y="3433235"/>
            <a:chExt cx="3081083" cy="865593"/>
          </a:xfrm>
        </p:grpSpPr>
        <p:sp>
          <p:nvSpPr>
            <p:cNvPr id="67" name="矩形 66"/>
            <p:cNvSpPr/>
            <p:nvPr/>
          </p:nvSpPr>
          <p:spPr>
            <a:xfrm>
              <a:off x="7483990" y="3732519"/>
              <a:ext cx="3081082"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68" name="矩形 67"/>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style.rotation</p:attrName>
                                        </p:attrNameLst>
                                      </p:cBhvr>
                                      <p:tavLst>
                                        <p:tav tm="0">
                                          <p:val>
                                            <p:fltVal val="90"/>
                                          </p:val>
                                        </p:tav>
                                        <p:tav tm="100000">
                                          <p:val>
                                            <p:fltVal val="0"/>
                                          </p:val>
                                        </p:tav>
                                      </p:tavLst>
                                    </p:anim>
                                    <p:animEffect transition="in" filter="fade">
                                      <p:cBhvr>
                                        <p:cTn id="10" dur="1000"/>
                                        <p:tgtEl>
                                          <p:spTgt spid="33"/>
                                        </p:tgtEl>
                                      </p:cBhvr>
                                    </p:animEffect>
                                  </p:childTnLst>
                                </p:cTn>
                              </p:par>
                            </p:childTnLst>
                          </p:cTn>
                        </p:par>
                        <p:par>
                          <p:cTn id="11" fill="hold" nodeType="afterGroup">
                            <p:stCondLst>
                              <p:cond delay="1000"/>
                            </p:stCondLst>
                            <p:childTnLst>
                              <p:par>
                                <p:cTn id="12" presetID="12" presetClass="entr" presetSubtype="8" fill="hold" nodeType="after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500"/>
                                        <p:tgtEl>
                                          <p:spTgt spid="66"/>
                                        </p:tgtEl>
                                        <p:attrNameLst>
                                          <p:attrName>ppt_x</p:attrName>
                                        </p:attrNameLst>
                                      </p:cBhvr>
                                      <p:tavLst>
                                        <p:tav tm="0">
                                          <p:val>
                                            <p:strVal val="#ppt_x-#ppt_w*1.125000"/>
                                          </p:val>
                                        </p:tav>
                                        <p:tav tm="100000">
                                          <p:val>
                                            <p:strVal val="#ppt_x"/>
                                          </p:val>
                                        </p:tav>
                                      </p:tavLst>
                                    </p:anim>
                                    <p:animEffect transition="in" filter="wipe(right)">
                                      <p:cBhvr>
                                        <p:cTn id="15" dur="500"/>
                                        <p:tgtEl>
                                          <p:spTgt spid="66"/>
                                        </p:tgtEl>
                                      </p:cBhvr>
                                    </p:animEffect>
                                  </p:childTnLst>
                                </p:cTn>
                              </p:par>
                            </p:childTnLst>
                          </p:cTn>
                        </p:par>
                        <p:par>
                          <p:cTn id="16" fill="hold" nodeType="afterGroup">
                            <p:stCondLst>
                              <p:cond delay="1500"/>
                            </p:stCondLst>
                            <p:childTnLst>
                              <p:par>
                                <p:cTn id="17" presetID="12" presetClass="entr" presetSubtype="8"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p:tgtEl>
                                          <p:spTgt spid="53"/>
                                        </p:tgtEl>
                                        <p:attrNameLst>
                                          <p:attrName>ppt_x</p:attrName>
                                        </p:attrNameLst>
                                      </p:cBhvr>
                                      <p:tavLst>
                                        <p:tav tm="0">
                                          <p:val>
                                            <p:strVal val="#ppt_x-#ppt_w*1.125000"/>
                                          </p:val>
                                        </p:tav>
                                        <p:tav tm="100000">
                                          <p:val>
                                            <p:strVal val="#ppt_x"/>
                                          </p:val>
                                        </p:tav>
                                      </p:tavLst>
                                    </p:anim>
                                    <p:animEffect transition="in" filter="wipe(right)">
                                      <p:cBhvr>
                                        <p:cTn id="20" dur="500"/>
                                        <p:tgtEl>
                                          <p:spTgt spid="53"/>
                                        </p:tgtEl>
                                      </p:cBhvr>
                                    </p:animEffect>
                                  </p:childTnLst>
                                </p:cTn>
                              </p:par>
                            </p:childTnLst>
                          </p:cTn>
                        </p:par>
                        <p:par>
                          <p:cTn id="21" fill="hold" nodeType="afterGroup">
                            <p:stCondLst>
                              <p:cond delay="2000"/>
                            </p:stCondLst>
                            <p:childTnLst>
                              <p:par>
                                <p:cTn id="22" presetID="12" presetClass="entr" presetSubtype="8"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p:tgtEl>
                                          <p:spTgt spid="56"/>
                                        </p:tgtEl>
                                        <p:attrNameLst>
                                          <p:attrName>ppt_x</p:attrName>
                                        </p:attrNameLst>
                                      </p:cBhvr>
                                      <p:tavLst>
                                        <p:tav tm="0">
                                          <p:val>
                                            <p:strVal val="#ppt_x-#ppt_w*1.125000"/>
                                          </p:val>
                                        </p:tav>
                                        <p:tav tm="100000">
                                          <p:val>
                                            <p:strVal val="#ppt_x"/>
                                          </p:val>
                                        </p:tav>
                                      </p:tavLst>
                                    </p:anim>
                                    <p:animEffect transition="in" filter="wipe(right)">
                                      <p:cBhvr>
                                        <p:cTn id="25" dur="500"/>
                                        <p:tgtEl>
                                          <p:spTgt spid="56"/>
                                        </p:tgtEl>
                                      </p:cBhvr>
                                    </p:animEffect>
                                  </p:childTnLst>
                                </p:cTn>
                              </p:par>
                            </p:childTnLst>
                          </p:cTn>
                        </p:par>
                        <p:par>
                          <p:cTn id="26" fill="hold" nodeType="afterGroup">
                            <p:stCondLst>
                              <p:cond delay="2500"/>
                            </p:stCondLst>
                            <p:childTnLst>
                              <p:par>
                                <p:cTn id="27" presetID="12" presetClass="entr" presetSubtype="8"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p:tgtEl>
                                          <p:spTgt spid="59"/>
                                        </p:tgtEl>
                                        <p:attrNameLst>
                                          <p:attrName>ppt_x</p:attrName>
                                        </p:attrNameLst>
                                      </p:cBhvr>
                                      <p:tavLst>
                                        <p:tav tm="0">
                                          <p:val>
                                            <p:strVal val="#ppt_x-#ppt_w*1.125000"/>
                                          </p:val>
                                        </p:tav>
                                        <p:tav tm="100000">
                                          <p:val>
                                            <p:strVal val="#ppt_x"/>
                                          </p:val>
                                        </p:tav>
                                      </p:tavLst>
                                    </p:anim>
                                    <p:animEffect transition="in" filter="wipe(right)">
                                      <p:cBhvr>
                                        <p:cTn id="30" dur="500"/>
                                        <p:tgtEl>
                                          <p:spTgt spid="59"/>
                                        </p:tgtEl>
                                      </p:cBhvr>
                                    </p:animEffect>
                                  </p:childTnLst>
                                </p:cTn>
                              </p:par>
                            </p:childTnLst>
                          </p:cTn>
                        </p:par>
                        <p:par>
                          <p:cTn id="31" fill="hold" nodeType="afterGroup">
                            <p:stCondLst>
                              <p:cond delay="3000"/>
                            </p:stCondLst>
                            <p:childTnLst>
                              <p:par>
                                <p:cTn id="32" presetID="12" presetClass="entr" presetSubtype="8"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p:tgtEl>
                                          <p:spTgt spid="62"/>
                                        </p:tgtEl>
                                        <p:attrNameLst>
                                          <p:attrName>ppt_x</p:attrName>
                                        </p:attrNameLst>
                                      </p:cBhvr>
                                      <p:tavLst>
                                        <p:tav tm="0">
                                          <p:val>
                                            <p:strVal val="#ppt_x-#ppt_w*1.125000"/>
                                          </p:val>
                                        </p:tav>
                                        <p:tav tm="100000">
                                          <p:val>
                                            <p:strVal val="#ppt_x"/>
                                          </p:val>
                                        </p:tav>
                                      </p:tavLst>
                                    </p:anim>
                                    <p:animEffect transition="in" filter="wipe(right)">
                                      <p:cBhvr>
                                        <p:cTn id="3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cs typeface="+mn-ea"/>
                <a:sym typeface="+mn-lt"/>
              </a:rPr>
              <a:t>明年工作计划</a:t>
            </a:r>
            <a:endParaRPr lang="zh-CN" altLang="en-US" sz="1800">
              <a:solidFill>
                <a:schemeClr val="tx1">
                  <a:lumMod val="65000"/>
                  <a:lumOff val="35000"/>
                </a:schemeClr>
              </a:solidFill>
              <a:cs typeface="+mn-ea"/>
              <a:sym typeface="+mn-lt"/>
            </a:endParaRPr>
          </a:p>
        </p:txBody>
      </p:sp>
      <p:grpSp>
        <p:nvGrpSpPr>
          <p:cNvPr id="114" name="Group 2"/>
          <p:cNvGrpSpPr/>
          <p:nvPr/>
        </p:nvGrpSpPr>
        <p:grpSpPr>
          <a:xfrm>
            <a:off x="4139952" y="1131590"/>
            <a:ext cx="2978898" cy="3201633"/>
            <a:chOff x="6121705" y="1444037"/>
            <a:chExt cx="4228570" cy="4544744"/>
          </a:xfrm>
        </p:grpSpPr>
        <p:sp>
          <p:nvSpPr>
            <p:cNvPr id="115" name="Freeform: Shape 3"/>
            <p:cNvSpPr/>
            <p:nvPr/>
          </p:nvSpPr>
          <p:spPr bwMode="auto">
            <a:xfrm>
              <a:off x="6968130" y="2344911"/>
              <a:ext cx="2211796" cy="2617032"/>
            </a:xfrm>
            <a:custGeom>
              <a:cxnLst>
                <a:cxn ang="0">
                  <a:pos x="1032" y="692"/>
                </a:cxn>
                <a:cxn ang="0">
                  <a:pos x="1034" y="692"/>
                </a:cxn>
                <a:cxn ang="0">
                  <a:pos x="693" y="631"/>
                </a:cxn>
                <a:cxn ang="0">
                  <a:pos x="1034" y="692"/>
                </a:cxn>
                <a:cxn ang="0">
                  <a:pos x="1030" y="688"/>
                </a:cxn>
                <a:cxn ang="0">
                  <a:pos x="1311" y="688"/>
                </a:cxn>
                <a:cxn ang="0">
                  <a:pos x="797" y="352"/>
                </a:cxn>
                <a:cxn ang="0">
                  <a:pos x="1070" y="423"/>
                </a:cxn>
                <a:cxn ang="0">
                  <a:pos x="1430" y="958"/>
                </a:cxn>
                <a:cxn ang="0">
                  <a:pos x="1258" y="1420"/>
                </a:cxn>
                <a:cxn ang="0">
                  <a:pos x="709" y="1686"/>
                </a:cxn>
                <a:cxn ang="0">
                  <a:pos x="320" y="1465"/>
                </a:cxn>
                <a:cxn ang="0">
                  <a:pos x="0" y="516"/>
                </a:cxn>
                <a:cxn ang="0">
                  <a:pos x="1108" y="159"/>
                </a:cxn>
                <a:cxn ang="0">
                  <a:pos x="1127" y="950"/>
                </a:cxn>
                <a:cxn ang="0">
                  <a:pos x="1258" y="1420"/>
                </a:cxn>
                <a:cxn ang="0">
                  <a:pos x="1430" y="958"/>
                </a:cxn>
                <a:cxn ang="0">
                  <a:pos x="543" y="218"/>
                </a:cxn>
                <a:cxn ang="0">
                  <a:pos x="797" y="352"/>
                </a:cxn>
                <a:cxn ang="0">
                  <a:pos x="370" y="444"/>
                </a:cxn>
                <a:cxn ang="0">
                  <a:pos x="800" y="355"/>
                </a:cxn>
                <a:cxn ang="0">
                  <a:pos x="800" y="355"/>
                </a:cxn>
                <a:cxn ang="0">
                  <a:pos x="370" y="447"/>
                </a:cxn>
                <a:cxn ang="0">
                  <a:pos x="424" y="673"/>
                </a:cxn>
                <a:cxn ang="0">
                  <a:pos x="361" y="450"/>
                </a:cxn>
                <a:cxn ang="0">
                  <a:pos x="213" y="694"/>
                </a:cxn>
                <a:cxn ang="0">
                  <a:pos x="364" y="450"/>
                </a:cxn>
                <a:cxn ang="0">
                  <a:pos x="372" y="448"/>
                </a:cxn>
                <a:cxn ang="0">
                  <a:pos x="372" y="448"/>
                </a:cxn>
                <a:cxn ang="0">
                  <a:pos x="453" y="901"/>
                </a:cxn>
                <a:cxn ang="0">
                  <a:pos x="244" y="124"/>
                </a:cxn>
                <a:cxn ang="0">
                  <a:pos x="774" y="1179"/>
                </a:cxn>
                <a:cxn ang="0">
                  <a:pos x="564" y="1180"/>
                </a:cxn>
                <a:cxn ang="0">
                  <a:pos x="744" y="1453"/>
                </a:cxn>
                <a:cxn ang="0">
                  <a:pos x="774" y="1179"/>
                </a:cxn>
                <a:cxn ang="0">
                  <a:pos x="805" y="941"/>
                </a:cxn>
                <a:cxn ang="0">
                  <a:pos x="564" y="1180"/>
                </a:cxn>
                <a:cxn ang="0">
                  <a:pos x="454" y="904"/>
                </a:cxn>
                <a:cxn ang="0">
                  <a:pos x="446" y="915"/>
                </a:cxn>
                <a:cxn ang="0">
                  <a:pos x="744" y="1459"/>
                </a:cxn>
                <a:cxn ang="0">
                  <a:pos x="744" y="1459"/>
                </a:cxn>
                <a:cxn ang="0">
                  <a:pos x="456" y="903"/>
                </a:cxn>
                <a:cxn ang="0">
                  <a:pos x="442" y="904"/>
                </a:cxn>
                <a:cxn ang="0">
                  <a:pos x="506" y="1416"/>
                </a:cxn>
                <a:cxn ang="0">
                  <a:pos x="501" y="1686"/>
                </a:cxn>
                <a:cxn ang="0">
                  <a:pos x="805" y="941"/>
                </a:cxn>
              </a:cxnLst>
              <a:rect l="0" t="0" r="r" b="b"/>
              <a:pathLst>
                <a:path w="1430" h="1691">
                  <a:moveTo>
                    <a:pt x="1032" y="694"/>
                  </a:moveTo>
                  <a:lnTo>
                    <a:pt x="1034" y="692"/>
                  </a:lnTo>
                  <a:lnTo>
                    <a:pt x="1032" y="692"/>
                  </a:lnTo>
                  <a:lnTo>
                    <a:pt x="1032" y="694"/>
                  </a:lnTo>
                  <a:lnTo>
                    <a:pt x="1127" y="950"/>
                  </a:lnTo>
                  <a:moveTo>
                    <a:pt x="1034" y="692"/>
                  </a:moveTo>
                  <a:lnTo>
                    <a:pt x="1030" y="688"/>
                  </a:lnTo>
                  <a:lnTo>
                    <a:pt x="1032" y="692"/>
                  </a:lnTo>
                  <a:lnTo>
                    <a:pt x="693" y="631"/>
                  </a:lnTo>
                  <a:lnTo>
                    <a:pt x="803" y="358"/>
                  </a:lnTo>
                  <a:lnTo>
                    <a:pt x="1030" y="688"/>
                  </a:lnTo>
                  <a:moveTo>
                    <a:pt x="1034" y="692"/>
                  </a:moveTo>
                  <a:lnTo>
                    <a:pt x="1290" y="451"/>
                  </a:lnTo>
                  <a:lnTo>
                    <a:pt x="1070" y="423"/>
                  </a:lnTo>
                  <a:lnTo>
                    <a:pt x="1030" y="688"/>
                  </a:lnTo>
                  <a:lnTo>
                    <a:pt x="1030" y="688"/>
                  </a:lnTo>
                  <a:moveTo>
                    <a:pt x="1034" y="692"/>
                  </a:moveTo>
                  <a:lnTo>
                    <a:pt x="1311" y="688"/>
                  </a:lnTo>
                  <a:lnTo>
                    <a:pt x="1290" y="451"/>
                  </a:lnTo>
                  <a:moveTo>
                    <a:pt x="1108" y="159"/>
                  </a:moveTo>
                  <a:lnTo>
                    <a:pt x="797" y="352"/>
                  </a:lnTo>
                  <a:lnTo>
                    <a:pt x="799" y="352"/>
                  </a:lnTo>
                  <a:lnTo>
                    <a:pt x="805" y="354"/>
                  </a:lnTo>
                  <a:lnTo>
                    <a:pt x="1070" y="423"/>
                  </a:lnTo>
                  <a:lnTo>
                    <a:pt x="1108" y="159"/>
                  </a:lnTo>
                  <a:moveTo>
                    <a:pt x="1311" y="688"/>
                  </a:moveTo>
                  <a:lnTo>
                    <a:pt x="1430" y="958"/>
                  </a:lnTo>
                  <a:lnTo>
                    <a:pt x="1311" y="1035"/>
                  </a:lnTo>
                  <a:lnTo>
                    <a:pt x="1300" y="1234"/>
                  </a:lnTo>
                  <a:lnTo>
                    <a:pt x="1258" y="1420"/>
                  </a:lnTo>
                  <a:lnTo>
                    <a:pt x="1049" y="1421"/>
                  </a:lnTo>
                  <a:lnTo>
                    <a:pt x="948" y="1688"/>
                  </a:lnTo>
                  <a:lnTo>
                    <a:pt x="709" y="1686"/>
                  </a:lnTo>
                  <a:lnTo>
                    <a:pt x="501" y="1686"/>
                  </a:lnTo>
                  <a:lnTo>
                    <a:pt x="309" y="1692"/>
                  </a:lnTo>
                  <a:lnTo>
                    <a:pt x="320" y="1465"/>
                  </a:lnTo>
                  <a:lnTo>
                    <a:pt x="276" y="1180"/>
                  </a:lnTo>
                  <a:lnTo>
                    <a:pt x="61" y="932"/>
                  </a:lnTo>
                  <a:lnTo>
                    <a:pt x="0" y="516"/>
                  </a:lnTo>
                  <a:lnTo>
                    <a:pt x="244" y="124"/>
                  </a:lnTo>
                  <a:lnTo>
                    <a:pt x="745" y="0"/>
                  </a:lnTo>
                  <a:lnTo>
                    <a:pt x="1108" y="159"/>
                  </a:lnTo>
                  <a:lnTo>
                    <a:pt x="1290" y="451"/>
                  </a:lnTo>
                  <a:moveTo>
                    <a:pt x="1311" y="1035"/>
                  </a:moveTo>
                  <a:lnTo>
                    <a:pt x="1127" y="950"/>
                  </a:lnTo>
                  <a:lnTo>
                    <a:pt x="1300" y="1234"/>
                  </a:lnTo>
                  <a:lnTo>
                    <a:pt x="1008" y="1179"/>
                  </a:lnTo>
                  <a:lnTo>
                    <a:pt x="1258" y="1420"/>
                  </a:lnTo>
                  <a:moveTo>
                    <a:pt x="1311" y="688"/>
                  </a:moveTo>
                  <a:lnTo>
                    <a:pt x="1127" y="950"/>
                  </a:lnTo>
                  <a:lnTo>
                    <a:pt x="1430" y="958"/>
                  </a:lnTo>
                  <a:moveTo>
                    <a:pt x="244" y="124"/>
                  </a:moveTo>
                  <a:lnTo>
                    <a:pt x="541" y="220"/>
                  </a:lnTo>
                  <a:lnTo>
                    <a:pt x="543" y="218"/>
                  </a:lnTo>
                  <a:lnTo>
                    <a:pt x="745" y="0"/>
                  </a:lnTo>
                  <a:lnTo>
                    <a:pt x="797" y="352"/>
                  </a:lnTo>
                  <a:moveTo>
                    <a:pt x="797" y="352"/>
                  </a:moveTo>
                  <a:lnTo>
                    <a:pt x="797" y="352"/>
                  </a:lnTo>
                  <a:lnTo>
                    <a:pt x="541" y="220"/>
                  </a:lnTo>
                  <a:lnTo>
                    <a:pt x="370" y="444"/>
                  </a:lnTo>
                  <a:lnTo>
                    <a:pt x="370" y="447"/>
                  </a:lnTo>
                  <a:lnTo>
                    <a:pt x="372" y="447"/>
                  </a:lnTo>
                  <a:lnTo>
                    <a:pt x="800" y="355"/>
                  </a:lnTo>
                  <a:lnTo>
                    <a:pt x="799" y="352"/>
                  </a:lnTo>
                  <a:lnTo>
                    <a:pt x="803" y="354"/>
                  </a:lnTo>
                  <a:lnTo>
                    <a:pt x="800" y="355"/>
                  </a:lnTo>
                  <a:lnTo>
                    <a:pt x="803" y="358"/>
                  </a:lnTo>
                  <a:lnTo>
                    <a:pt x="805" y="354"/>
                  </a:lnTo>
                  <a:moveTo>
                    <a:pt x="370" y="447"/>
                  </a:moveTo>
                  <a:lnTo>
                    <a:pt x="372" y="448"/>
                  </a:lnTo>
                  <a:lnTo>
                    <a:pt x="372" y="448"/>
                  </a:lnTo>
                  <a:lnTo>
                    <a:pt x="424" y="673"/>
                  </a:lnTo>
                  <a:lnTo>
                    <a:pt x="693" y="631"/>
                  </a:lnTo>
                  <a:lnTo>
                    <a:pt x="372" y="447"/>
                  </a:lnTo>
                  <a:moveTo>
                    <a:pt x="361" y="450"/>
                  </a:moveTo>
                  <a:lnTo>
                    <a:pt x="0" y="516"/>
                  </a:lnTo>
                  <a:lnTo>
                    <a:pt x="212" y="695"/>
                  </a:lnTo>
                  <a:lnTo>
                    <a:pt x="213" y="694"/>
                  </a:lnTo>
                  <a:lnTo>
                    <a:pt x="366" y="450"/>
                  </a:lnTo>
                  <a:lnTo>
                    <a:pt x="366" y="448"/>
                  </a:lnTo>
                  <a:lnTo>
                    <a:pt x="364" y="450"/>
                  </a:lnTo>
                  <a:lnTo>
                    <a:pt x="367" y="448"/>
                  </a:lnTo>
                  <a:lnTo>
                    <a:pt x="370" y="447"/>
                  </a:lnTo>
                  <a:moveTo>
                    <a:pt x="372" y="448"/>
                  </a:moveTo>
                  <a:lnTo>
                    <a:pt x="367" y="448"/>
                  </a:lnTo>
                  <a:moveTo>
                    <a:pt x="366" y="448"/>
                  </a:moveTo>
                  <a:lnTo>
                    <a:pt x="372" y="448"/>
                  </a:lnTo>
                  <a:moveTo>
                    <a:pt x="213" y="694"/>
                  </a:moveTo>
                  <a:lnTo>
                    <a:pt x="424" y="673"/>
                  </a:lnTo>
                  <a:lnTo>
                    <a:pt x="453" y="901"/>
                  </a:lnTo>
                  <a:lnTo>
                    <a:pt x="212" y="695"/>
                  </a:lnTo>
                  <a:lnTo>
                    <a:pt x="61" y="932"/>
                  </a:lnTo>
                  <a:moveTo>
                    <a:pt x="244" y="124"/>
                  </a:moveTo>
                  <a:lnTo>
                    <a:pt x="370" y="444"/>
                  </a:lnTo>
                  <a:moveTo>
                    <a:pt x="744" y="1453"/>
                  </a:moveTo>
                  <a:lnTo>
                    <a:pt x="774" y="1179"/>
                  </a:lnTo>
                  <a:lnTo>
                    <a:pt x="564" y="1180"/>
                  </a:lnTo>
                  <a:lnTo>
                    <a:pt x="744" y="1453"/>
                  </a:lnTo>
                  <a:moveTo>
                    <a:pt x="564" y="1180"/>
                  </a:moveTo>
                  <a:lnTo>
                    <a:pt x="506" y="1416"/>
                  </a:lnTo>
                  <a:lnTo>
                    <a:pt x="744" y="1459"/>
                  </a:lnTo>
                  <a:lnTo>
                    <a:pt x="744" y="1453"/>
                  </a:lnTo>
                  <a:moveTo>
                    <a:pt x="1008" y="1179"/>
                  </a:moveTo>
                  <a:lnTo>
                    <a:pt x="805" y="941"/>
                  </a:lnTo>
                  <a:lnTo>
                    <a:pt x="774" y="1179"/>
                  </a:lnTo>
                  <a:lnTo>
                    <a:pt x="1008" y="1179"/>
                  </a:lnTo>
                  <a:lnTo>
                    <a:pt x="1127" y="950"/>
                  </a:lnTo>
                  <a:lnTo>
                    <a:pt x="805" y="941"/>
                  </a:lnTo>
                  <a:lnTo>
                    <a:pt x="454" y="904"/>
                  </a:lnTo>
                  <a:lnTo>
                    <a:pt x="446" y="915"/>
                  </a:lnTo>
                  <a:lnTo>
                    <a:pt x="564" y="1180"/>
                  </a:lnTo>
                  <a:lnTo>
                    <a:pt x="805" y="941"/>
                  </a:lnTo>
                  <a:lnTo>
                    <a:pt x="693" y="631"/>
                  </a:lnTo>
                  <a:lnTo>
                    <a:pt x="454" y="904"/>
                  </a:lnTo>
                  <a:lnTo>
                    <a:pt x="454" y="903"/>
                  </a:lnTo>
                  <a:lnTo>
                    <a:pt x="442" y="904"/>
                  </a:lnTo>
                  <a:lnTo>
                    <a:pt x="446" y="915"/>
                  </a:lnTo>
                  <a:lnTo>
                    <a:pt x="276" y="1180"/>
                  </a:lnTo>
                  <a:lnTo>
                    <a:pt x="564" y="1180"/>
                  </a:lnTo>
                  <a:moveTo>
                    <a:pt x="744" y="1459"/>
                  </a:moveTo>
                  <a:lnTo>
                    <a:pt x="1049" y="1421"/>
                  </a:lnTo>
                  <a:lnTo>
                    <a:pt x="1008" y="1179"/>
                  </a:lnTo>
                  <a:lnTo>
                    <a:pt x="744" y="1459"/>
                  </a:lnTo>
                  <a:lnTo>
                    <a:pt x="948" y="1688"/>
                  </a:lnTo>
                  <a:moveTo>
                    <a:pt x="454" y="903"/>
                  </a:moveTo>
                  <a:lnTo>
                    <a:pt x="456" y="903"/>
                  </a:lnTo>
                  <a:lnTo>
                    <a:pt x="453" y="901"/>
                  </a:lnTo>
                  <a:lnTo>
                    <a:pt x="454" y="903"/>
                  </a:lnTo>
                  <a:moveTo>
                    <a:pt x="442" y="904"/>
                  </a:moveTo>
                  <a:lnTo>
                    <a:pt x="61" y="932"/>
                  </a:lnTo>
                  <a:moveTo>
                    <a:pt x="276" y="1180"/>
                  </a:moveTo>
                  <a:lnTo>
                    <a:pt x="506" y="1416"/>
                  </a:lnTo>
                  <a:moveTo>
                    <a:pt x="709" y="1686"/>
                  </a:moveTo>
                  <a:lnTo>
                    <a:pt x="744" y="1459"/>
                  </a:lnTo>
                  <a:lnTo>
                    <a:pt x="501" y="1686"/>
                  </a:lnTo>
                  <a:lnTo>
                    <a:pt x="506" y="1416"/>
                  </a:lnTo>
                  <a:lnTo>
                    <a:pt x="309" y="1692"/>
                  </a:lnTo>
                  <a:moveTo>
                    <a:pt x="805" y="941"/>
                  </a:moveTo>
                  <a:lnTo>
                    <a:pt x="1032" y="694"/>
                  </a:lnTo>
                </a:path>
              </a:pathLst>
            </a:custGeom>
            <a:noFill/>
            <a:ln w="9525" cap="rnd">
              <a:solidFill>
                <a:schemeClr val="bg1">
                  <a:lumMod val="65000"/>
                </a:schemeClr>
              </a:solidFill>
              <a:prstDash val="solid"/>
              <a:round/>
            </a:ln>
          </p:spPr>
          <p:txBody>
            <a:bodyPr anchor="ctr"/>
            <a:lstStyle/>
            <a:p>
              <a:pPr algn="ctr"/>
              <a:endParaRPr sz="1015"/>
            </a:p>
          </p:txBody>
        </p:sp>
        <p:grpSp>
          <p:nvGrpSpPr>
            <p:cNvPr id="116" name="Group 4"/>
            <p:cNvGrpSpPr/>
            <p:nvPr/>
          </p:nvGrpSpPr>
          <p:grpSpPr>
            <a:xfrm>
              <a:off x="6893884" y="2267576"/>
              <a:ext cx="2337077" cy="2751595"/>
              <a:chOff x="3371851" y="1649413"/>
              <a:chExt cx="2398713" cy="2824162"/>
            </a:xfrm>
          </p:grpSpPr>
          <p:sp>
            <p:nvSpPr>
              <p:cNvPr id="124" name="Freeform: Shape 5"/>
              <p:cNvSpPr/>
              <p:nvPr/>
            </p:nvSpPr>
            <p:spPr bwMode="auto">
              <a:xfrm>
                <a:off x="3775076" y="1862138"/>
                <a:ext cx="130175" cy="130175"/>
              </a:xfrm>
              <a:custGeom>
                <a:cxnLst>
                  <a:cxn ang="0">
                    <a:pos x="46" y="46"/>
                  </a:cxn>
                  <a:cxn ang="0">
                    <a:pos x="27" y="54"/>
                  </a:cxn>
                  <a:cxn ang="0">
                    <a:pos x="8" y="46"/>
                  </a:cxn>
                  <a:cxn ang="0">
                    <a:pos x="0" y="27"/>
                  </a:cxn>
                  <a:cxn ang="0">
                    <a:pos x="8" y="8"/>
                  </a:cxn>
                  <a:cxn ang="0">
                    <a:pos x="27" y="0"/>
                  </a:cxn>
                  <a:cxn ang="0">
                    <a:pos x="46" y="8"/>
                  </a:cxn>
                  <a:cxn ang="0">
                    <a:pos x="54" y="27"/>
                  </a:cxn>
                  <a:cxn ang="0">
                    <a:pos x="46" y="46"/>
                  </a:cxn>
                </a:cxnLst>
                <a:rect l="0" t="0" r="r" b="b"/>
                <a:pathLst>
                  <a:path w="54" h="54">
                    <a:moveTo>
                      <a:pt x="46" y="46"/>
                    </a:moveTo>
                    <a:cubicBezTo>
                      <a:pt x="41" y="51"/>
                      <a:pt x="34" y="54"/>
                      <a:pt x="27" y="54"/>
                    </a:cubicBezTo>
                    <a:cubicBezTo>
                      <a:pt x="20" y="54"/>
                      <a:pt x="13" y="51"/>
                      <a:pt x="8" y="46"/>
                    </a:cubicBezTo>
                    <a:cubicBezTo>
                      <a:pt x="3" y="41"/>
                      <a:pt x="0" y="34"/>
                      <a:pt x="0" y="27"/>
                    </a:cubicBezTo>
                    <a:cubicBezTo>
                      <a:pt x="0" y="20"/>
                      <a:pt x="3" y="13"/>
                      <a:pt x="8" y="8"/>
                    </a:cubicBezTo>
                    <a:cubicBezTo>
                      <a:pt x="13" y="3"/>
                      <a:pt x="20" y="0"/>
                      <a:pt x="27" y="0"/>
                    </a:cubicBezTo>
                    <a:cubicBezTo>
                      <a:pt x="34" y="0"/>
                      <a:pt x="41" y="3"/>
                      <a:pt x="46" y="8"/>
                    </a:cubicBezTo>
                    <a:cubicBezTo>
                      <a:pt x="51" y="13"/>
                      <a:pt x="54" y="20"/>
                      <a:pt x="54" y="27"/>
                    </a:cubicBezTo>
                    <a:cubicBezTo>
                      <a:pt x="54" y="34"/>
                      <a:pt x="51" y="41"/>
                      <a:pt x="46" y="46"/>
                    </a:cubicBezTo>
                    <a:close/>
                  </a:path>
                </a:pathLst>
              </a:custGeom>
              <a:solidFill>
                <a:schemeClr val="accent2"/>
              </a:solidFill>
              <a:ln w="9525">
                <a:noFill/>
                <a:round/>
              </a:ln>
            </p:spPr>
            <p:txBody>
              <a:bodyPr anchor="ctr"/>
              <a:lstStyle/>
              <a:p>
                <a:pPr algn="ctr"/>
                <a:endParaRPr sz="1015"/>
              </a:p>
            </p:txBody>
          </p:sp>
          <p:sp>
            <p:nvSpPr>
              <p:cNvPr id="125" name="Freeform: Shape 6"/>
              <p:cNvSpPr/>
              <p:nvPr/>
            </p:nvSpPr>
            <p:spPr bwMode="auto">
              <a:xfrm>
                <a:off x="4518026" y="1649413"/>
                <a:ext cx="188913" cy="188912"/>
              </a:xfrm>
              <a:custGeom>
                <a:cxnLst>
                  <a:cxn ang="0">
                    <a:pos x="11" y="11"/>
                  </a:cxn>
                  <a:cxn ang="0">
                    <a:pos x="39" y="0"/>
                  </a:cxn>
                  <a:cxn ang="0">
                    <a:pos x="66" y="11"/>
                  </a:cxn>
                  <a:cxn ang="0">
                    <a:pos x="78" y="39"/>
                  </a:cxn>
                  <a:cxn ang="0">
                    <a:pos x="66" y="66"/>
                  </a:cxn>
                  <a:cxn ang="0">
                    <a:pos x="39" y="78"/>
                  </a:cxn>
                  <a:cxn ang="0">
                    <a:pos x="11" y="66"/>
                  </a:cxn>
                  <a:cxn ang="0">
                    <a:pos x="0" y="39"/>
                  </a:cxn>
                  <a:cxn ang="0">
                    <a:pos x="11" y="11"/>
                  </a:cxn>
                </a:cxnLst>
                <a:rect l="0" t="0" r="r" b="b"/>
                <a:pathLst>
                  <a:path w="78" h="78">
                    <a:moveTo>
                      <a:pt x="11" y="11"/>
                    </a:moveTo>
                    <a:cubicBezTo>
                      <a:pt x="19" y="4"/>
                      <a:pt x="28" y="0"/>
                      <a:pt x="39" y="0"/>
                    </a:cubicBezTo>
                    <a:cubicBezTo>
                      <a:pt x="50" y="0"/>
                      <a:pt x="59" y="4"/>
                      <a:pt x="66" y="11"/>
                    </a:cubicBezTo>
                    <a:cubicBezTo>
                      <a:pt x="74" y="19"/>
                      <a:pt x="78" y="28"/>
                      <a:pt x="78" y="39"/>
                    </a:cubicBezTo>
                    <a:cubicBezTo>
                      <a:pt x="78" y="50"/>
                      <a:pt x="74" y="59"/>
                      <a:pt x="66" y="66"/>
                    </a:cubicBezTo>
                    <a:cubicBezTo>
                      <a:pt x="59" y="74"/>
                      <a:pt x="50" y="78"/>
                      <a:pt x="39" y="78"/>
                    </a:cubicBezTo>
                    <a:cubicBezTo>
                      <a:pt x="28" y="78"/>
                      <a:pt x="19" y="74"/>
                      <a:pt x="11" y="66"/>
                    </a:cubicBezTo>
                    <a:cubicBezTo>
                      <a:pt x="4" y="59"/>
                      <a:pt x="0" y="50"/>
                      <a:pt x="0" y="39"/>
                    </a:cubicBezTo>
                    <a:cubicBezTo>
                      <a:pt x="0" y="28"/>
                      <a:pt x="4" y="19"/>
                      <a:pt x="11" y="11"/>
                    </a:cubicBezTo>
                    <a:close/>
                  </a:path>
                </a:pathLst>
              </a:custGeom>
              <a:solidFill>
                <a:schemeClr val="accent1"/>
              </a:solidFill>
              <a:ln w="9525">
                <a:noFill/>
                <a:round/>
              </a:ln>
            </p:spPr>
            <p:txBody>
              <a:bodyPr anchor="ctr"/>
              <a:lstStyle/>
              <a:p>
                <a:pPr algn="ctr"/>
                <a:endParaRPr sz="1015"/>
              </a:p>
            </p:txBody>
          </p:sp>
          <p:sp>
            <p:nvSpPr>
              <p:cNvPr id="126" name="Freeform: Shape 7"/>
              <p:cNvSpPr/>
              <p:nvPr/>
            </p:nvSpPr>
            <p:spPr bwMode="auto">
              <a:xfrm>
                <a:off x="4252913" y="2024063"/>
                <a:ext cx="107950" cy="106362"/>
              </a:xfrm>
              <a:custGeom>
                <a:cxnLst>
                  <a:cxn ang="0">
                    <a:pos x="6" y="6"/>
                  </a:cxn>
                  <a:cxn ang="0">
                    <a:pos x="22" y="0"/>
                  </a:cxn>
                  <a:cxn ang="0">
                    <a:pos x="38" y="6"/>
                  </a:cxn>
                  <a:cxn ang="0">
                    <a:pos x="44" y="22"/>
                  </a:cxn>
                  <a:cxn ang="0">
                    <a:pos x="38" y="37"/>
                  </a:cxn>
                  <a:cxn ang="0">
                    <a:pos x="22" y="44"/>
                  </a:cxn>
                  <a:cxn ang="0">
                    <a:pos x="6" y="37"/>
                  </a:cxn>
                  <a:cxn ang="0">
                    <a:pos x="0" y="22"/>
                  </a:cxn>
                  <a:cxn ang="0">
                    <a:pos x="6" y="6"/>
                  </a:cxn>
                </a:cxnLst>
                <a:rect l="0" t="0" r="r" b="b"/>
                <a:pathLst>
                  <a:path w="44" h="44">
                    <a:moveTo>
                      <a:pt x="6" y="6"/>
                    </a:move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lose/>
                  </a:path>
                </a:pathLst>
              </a:custGeom>
              <a:solidFill>
                <a:schemeClr val="accent5"/>
              </a:solidFill>
              <a:ln w="9525">
                <a:noFill/>
                <a:round/>
              </a:ln>
            </p:spPr>
            <p:txBody>
              <a:bodyPr anchor="ctr"/>
              <a:lstStyle/>
              <a:p>
                <a:pPr algn="ctr"/>
                <a:endParaRPr sz="1015"/>
              </a:p>
            </p:txBody>
          </p:sp>
          <p:sp>
            <p:nvSpPr>
              <p:cNvPr id="127" name="Freeform: Shape 8"/>
              <p:cNvSpPr/>
              <p:nvPr/>
            </p:nvSpPr>
            <p:spPr bwMode="auto">
              <a:xfrm>
                <a:off x="5154613" y="1927225"/>
                <a:ext cx="106363" cy="106362"/>
              </a:xfrm>
              <a:custGeom>
                <a:cxnLst>
                  <a:cxn ang="0">
                    <a:pos x="44" y="22"/>
                  </a:cxn>
                  <a:cxn ang="0">
                    <a:pos x="38" y="37"/>
                  </a:cxn>
                  <a:cxn ang="0">
                    <a:pos x="22" y="44"/>
                  </a:cxn>
                  <a:cxn ang="0">
                    <a:pos x="6" y="37"/>
                  </a:cxn>
                  <a:cxn ang="0">
                    <a:pos x="0" y="22"/>
                  </a:cxn>
                  <a:cxn ang="0">
                    <a:pos x="6" y="6"/>
                  </a:cxn>
                  <a:cxn ang="0">
                    <a:pos x="22" y="0"/>
                  </a:cxn>
                  <a:cxn ang="0">
                    <a:pos x="38" y="6"/>
                  </a:cxn>
                  <a:cxn ang="0">
                    <a:pos x="44" y="22"/>
                  </a:cxn>
                </a:cxnLst>
                <a:rect l="0" t="0" r="r" b="b"/>
                <a:pathLst>
                  <a:path w="44" h="44">
                    <a:moveTo>
                      <a:pt x="44" y="22"/>
                    </a:move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lose/>
                  </a:path>
                </a:pathLst>
              </a:custGeom>
              <a:solidFill>
                <a:schemeClr val="accent4"/>
              </a:solidFill>
              <a:ln w="9525">
                <a:noFill/>
                <a:round/>
              </a:ln>
            </p:spPr>
            <p:txBody>
              <a:bodyPr anchor="ctr"/>
              <a:lstStyle/>
              <a:p>
                <a:pPr algn="ctr"/>
                <a:endParaRPr sz="1015"/>
              </a:p>
            </p:txBody>
          </p:sp>
          <p:sp>
            <p:nvSpPr>
              <p:cNvPr id="128" name="Freeform: Shape 9"/>
              <p:cNvSpPr/>
              <p:nvPr/>
            </p:nvSpPr>
            <p:spPr bwMode="auto">
              <a:xfrm>
                <a:off x="5095876" y="2333625"/>
                <a:ext cx="106363" cy="106362"/>
              </a:xfrm>
              <a:custGeom>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3"/>
              </a:solidFill>
              <a:ln w="9525">
                <a:noFill/>
                <a:round/>
              </a:ln>
            </p:spPr>
            <p:txBody>
              <a:bodyPr anchor="ctr"/>
              <a:lstStyle/>
              <a:p>
                <a:pPr algn="ctr"/>
                <a:endParaRPr sz="1015"/>
              </a:p>
            </p:txBody>
          </p:sp>
          <p:sp>
            <p:nvSpPr>
              <p:cNvPr id="129" name="Freeform: Shape 10"/>
              <p:cNvSpPr/>
              <p:nvPr/>
            </p:nvSpPr>
            <p:spPr bwMode="auto">
              <a:xfrm>
                <a:off x="5483226" y="2774950"/>
                <a:ext cx="106363" cy="106362"/>
              </a:xfrm>
              <a:custGeom>
                <a:cxnLst>
                  <a:cxn ang="0">
                    <a:pos x="0" y="22"/>
                  </a:cxn>
                  <a:cxn ang="0">
                    <a:pos x="6" y="6"/>
                  </a:cxn>
                  <a:cxn ang="0">
                    <a:pos x="22" y="0"/>
                  </a:cxn>
                  <a:cxn ang="0">
                    <a:pos x="38" y="6"/>
                  </a:cxn>
                  <a:cxn ang="0">
                    <a:pos x="44" y="22"/>
                  </a:cxn>
                  <a:cxn ang="0">
                    <a:pos x="38" y="37"/>
                  </a:cxn>
                  <a:cxn ang="0">
                    <a:pos x="22" y="44"/>
                  </a:cxn>
                  <a:cxn ang="0">
                    <a:pos x="6" y="37"/>
                  </a:cxn>
                  <a:cxn ang="0">
                    <a:pos x="0" y="22"/>
                  </a:cxn>
                </a:cxnLst>
                <a:rect l="0" t="0" r="r" b="b"/>
                <a:pathLst>
                  <a:path w="44" h="44">
                    <a:moveTo>
                      <a:pt x="0" y="22"/>
                    </a:move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lose/>
                  </a:path>
                </a:pathLst>
              </a:custGeom>
              <a:solidFill>
                <a:schemeClr val="accent1"/>
              </a:solidFill>
              <a:ln w="9525">
                <a:noFill/>
                <a:round/>
              </a:ln>
            </p:spPr>
            <p:txBody>
              <a:bodyPr anchor="ctr"/>
              <a:lstStyle/>
              <a:p>
                <a:pPr algn="ctr"/>
                <a:endParaRPr sz="1015"/>
              </a:p>
            </p:txBody>
          </p:sp>
          <p:sp>
            <p:nvSpPr>
              <p:cNvPr id="130" name="Freeform: Shape 11"/>
              <p:cNvSpPr/>
              <p:nvPr/>
            </p:nvSpPr>
            <p:spPr bwMode="auto">
              <a:xfrm>
                <a:off x="5035551" y="2774950"/>
                <a:ext cx="106363" cy="106362"/>
              </a:xfrm>
              <a:custGeom>
                <a:cxnLst>
                  <a:cxn ang="0">
                    <a:pos x="6" y="6"/>
                  </a:cxn>
                  <a:cxn ang="0">
                    <a:pos x="22" y="0"/>
                  </a:cxn>
                  <a:cxn ang="0">
                    <a:pos x="38" y="6"/>
                  </a:cxn>
                  <a:cxn ang="0">
                    <a:pos x="44" y="22"/>
                  </a:cxn>
                  <a:cxn ang="0">
                    <a:pos x="38" y="37"/>
                  </a:cxn>
                  <a:cxn ang="0">
                    <a:pos x="22" y="44"/>
                  </a:cxn>
                  <a:cxn ang="0">
                    <a:pos x="6" y="37"/>
                  </a:cxn>
                  <a:cxn ang="0">
                    <a:pos x="0" y="22"/>
                  </a:cxn>
                  <a:cxn ang="0">
                    <a:pos x="6" y="6"/>
                  </a:cxn>
                </a:cxnLst>
                <a:rect l="0" t="0" r="r" b="b"/>
                <a:pathLst>
                  <a:path w="44" h="44">
                    <a:moveTo>
                      <a:pt x="6" y="6"/>
                    </a:move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lose/>
                  </a:path>
                </a:pathLst>
              </a:custGeom>
              <a:solidFill>
                <a:schemeClr val="accent2"/>
              </a:solidFill>
              <a:ln w="9525">
                <a:noFill/>
                <a:round/>
              </a:ln>
            </p:spPr>
            <p:txBody>
              <a:bodyPr anchor="ctr"/>
              <a:lstStyle/>
              <a:p>
                <a:pPr algn="ctr"/>
                <a:endParaRPr sz="1015"/>
              </a:p>
            </p:txBody>
          </p:sp>
          <p:sp>
            <p:nvSpPr>
              <p:cNvPr id="131" name="Freeform: Shape 12"/>
              <p:cNvSpPr/>
              <p:nvPr/>
            </p:nvSpPr>
            <p:spPr bwMode="auto">
              <a:xfrm>
                <a:off x="3730626" y="2779713"/>
                <a:ext cx="106363" cy="106362"/>
              </a:xfrm>
              <a:custGeom>
                <a:cxnLst>
                  <a:cxn ang="0">
                    <a:pos x="38" y="6"/>
                  </a:cxn>
                  <a:cxn ang="0">
                    <a:pos x="44" y="22"/>
                  </a:cxn>
                  <a:cxn ang="0">
                    <a:pos x="38" y="37"/>
                  </a:cxn>
                  <a:cxn ang="0">
                    <a:pos x="22" y="44"/>
                  </a:cxn>
                  <a:cxn ang="0">
                    <a:pos x="6" y="37"/>
                  </a:cxn>
                  <a:cxn ang="0">
                    <a:pos x="0" y="22"/>
                  </a:cxn>
                  <a:cxn ang="0">
                    <a:pos x="6" y="6"/>
                  </a:cxn>
                  <a:cxn ang="0">
                    <a:pos x="22" y="0"/>
                  </a:cxn>
                  <a:cxn ang="0">
                    <a:pos x="38" y="6"/>
                  </a:cxn>
                </a:cxnLst>
                <a:rect l="0" t="0" r="r" b="b"/>
                <a:pathLst>
                  <a:path w="44" h="44">
                    <a:moveTo>
                      <a:pt x="38" y="6"/>
                    </a:move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lose/>
                  </a:path>
                </a:pathLst>
              </a:custGeom>
              <a:solidFill>
                <a:schemeClr val="accent3"/>
              </a:solidFill>
              <a:ln w="9525">
                <a:noFill/>
                <a:round/>
              </a:ln>
            </p:spPr>
            <p:txBody>
              <a:bodyPr anchor="ctr"/>
              <a:lstStyle/>
              <a:p>
                <a:pPr algn="ctr"/>
                <a:endParaRPr sz="1015"/>
              </a:p>
            </p:txBody>
          </p:sp>
          <p:sp>
            <p:nvSpPr>
              <p:cNvPr id="132" name="Freeform: Shape 13"/>
              <p:cNvSpPr/>
              <p:nvPr/>
            </p:nvSpPr>
            <p:spPr bwMode="auto">
              <a:xfrm>
                <a:off x="4067176" y="2743200"/>
                <a:ext cx="106363" cy="106362"/>
              </a:xfrm>
              <a:custGeom>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2"/>
              </a:solidFill>
              <a:ln w="9525">
                <a:noFill/>
                <a:round/>
              </a:ln>
            </p:spPr>
            <p:txBody>
              <a:bodyPr anchor="ctr"/>
              <a:lstStyle/>
              <a:p>
                <a:pPr algn="ctr"/>
                <a:endParaRPr sz="1015"/>
              </a:p>
            </p:txBody>
          </p:sp>
          <p:sp>
            <p:nvSpPr>
              <p:cNvPr id="133" name="Freeform: Shape 14"/>
              <p:cNvSpPr/>
              <p:nvPr/>
            </p:nvSpPr>
            <p:spPr bwMode="auto">
              <a:xfrm>
                <a:off x="4638676" y="3135313"/>
                <a:ext cx="174625" cy="174625"/>
              </a:xfrm>
              <a:custGeom>
                <a:cxnLst>
                  <a:cxn ang="0">
                    <a:pos x="0" y="36"/>
                  </a:cxn>
                  <a:cxn ang="0">
                    <a:pos x="11" y="10"/>
                  </a:cxn>
                  <a:cxn ang="0">
                    <a:pos x="36" y="0"/>
                  </a:cxn>
                  <a:cxn ang="0">
                    <a:pos x="62" y="10"/>
                  </a:cxn>
                  <a:cxn ang="0">
                    <a:pos x="72" y="36"/>
                  </a:cxn>
                  <a:cxn ang="0">
                    <a:pos x="62" y="61"/>
                  </a:cxn>
                  <a:cxn ang="0">
                    <a:pos x="36" y="72"/>
                  </a:cxn>
                  <a:cxn ang="0">
                    <a:pos x="11" y="61"/>
                  </a:cxn>
                  <a:cxn ang="0">
                    <a:pos x="0" y="36"/>
                  </a:cxn>
                </a:cxnLst>
                <a:rect l="0" t="0" r="r" b="b"/>
                <a:pathLst>
                  <a:path w="72" h="72">
                    <a:moveTo>
                      <a:pt x="0" y="36"/>
                    </a:moveTo>
                    <a:cubicBezTo>
                      <a:pt x="0" y="26"/>
                      <a:pt x="4" y="17"/>
                      <a:pt x="11" y="10"/>
                    </a:cubicBezTo>
                    <a:cubicBezTo>
                      <a:pt x="18" y="3"/>
                      <a:pt x="26" y="0"/>
                      <a:pt x="36" y="0"/>
                    </a:cubicBezTo>
                    <a:cubicBezTo>
                      <a:pt x="46" y="0"/>
                      <a:pt x="55" y="3"/>
                      <a:pt x="62" y="10"/>
                    </a:cubicBezTo>
                    <a:cubicBezTo>
                      <a:pt x="69" y="17"/>
                      <a:pt x="72" y="26"/>
                      <a:pt x="72" y="36"/>
                    </a:cubicBezTo>
                    <a:cubicBezTo>
                      <a:pt x="72" y="46"/>
                      <a:pt x="69" y="54"/>
                      <a:pt x="62" y="61"/>
                    </a:cubicBezTo>
                    <a:cubicBezTo>
                      <a:pt x="55" y="68"/>
                      <a:pt x="46" y="72"/>
                      <a:pt x="36" y="72"/>
                    </a:cubicBezTo>
                    <a:cubicBezTo>
                      <a:pt x="26" y="72"/>
                      <a:pt x="18" y="68"/>
                      <a:pt x="11" y="61"/>
                    </a:cubicBezTo>
                    <a:cubicBezTo>
                      <a:pt x="4" y="54"/>
                      <a:pt x="0" y="46"/>
                      <a:pt x="0" y="36"/>
                    </a:cubicBezTo>
                    <a:close/>
                  </a:path>
                </a:pathLst>
              </a:custGeom>
              <a:solidFill>
                <a:schemeClr val="accent6"/>
              </a:solidFill>
              <a:ln w="9525">
                <a:noFill/>
                <a:round/>
              </a:ln>
            </p:spPr>
            <p:txBody>
              <a:bodyPr anchor="ctr"/>
              <a:lstStyle/>
              <a:p>
                <a:pPr algn="ctr"/>
                <a:endParaRPr sz="1015"/>
              </a:p>
            </p:txBody>
          </p:sp>
          <p:sp>
            <p:nvSpPr>
              <p:cNvPr id="134" name="Freeform: Shape 15"/>
              <p:cNvSpPr/>
              <p:nvPr/>
            </p:nvSpPr>
            <p:spPr bwMode="auto">
              <a:xfrm>
                <a:off x="5183188" y="3182938"/>
                <a:ext cx="106363" cy="107950"/>
              </a:xfrm>
              <a:custGeom>
                <a:cxnLst>
                  <a:cxn ang="0">
                    <a:pos x="38" y="6"/>
                  </a:cxn>
                  <a:cxn ang="0">
                    <a:pos x="44" y="22"/>
                  </a:cxn>
                  <a:cxn ang="0">
                    <a:pos x="38" y="37"/>
                  </a:cxn>
                  <a:cxn ang="0">
                    <a:pos x="22" y="44"/>
                  </a:cxn>
                  <a:cxn ang="0">
                    <a:pos x="6" y="37"/>
                  </a:cxn>
                  <a:cxn ang="0">
                    <a:pos x="0" y="22"/>
                  </a:cxn>
                  <a:cxn ang="0">
                    <a:pos x="6" y="6"/>
                  </a:cxn>
                  <a:cxn ang="0">
                    <a:pos x="22" y="0"/>
                  </a:cxn>
                  <a:cxn ang="0">
                    <a:pos x="38" y="6"/>
                  </a:cxn>
                </a:cxnLst>
                <a:rect l="0" t="0" r="r" b="b"/>
                <a:pathLst>
                  <a:path w="44" h="44">
                    <a:moveTo>
                      <a:pt x="38" y="6"/>
                    </a:move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lose/>
                  </a:path>
                </a:pathLst>
              </a:custGeom>
              <a:solidFill>
                <a:schemeClr val="accent5"/>
              </a:solidFill>
              <a:ln w="9525">
                <a:noFill/>
                <a:round/>
              </a:ln>
            </p:spPr>
            <p:txBody>
              <a:bodyPr anchor="ctr"/>
              <a:lstStyle/>
              <a:p>
                <a:pPr algn="ctr"/>
                <a:endParaRPr sz="1015"/>
              </a:p>
            </p:txBody>
          </p:sp>
          <p:sp>
            <p:nvSpPr>
              <p:cNvPr id="135" name="Freeform: Shape 16"/>
              <p:cNvSpPr/>
              <p:nvPr/>
            </p:nvSpPr>
            <p:spPr bwMode="auto">
              <a:xfrm>
                <a:off x="5491163" y="3333750"/>
                <a:ext cx="76200" cy="77787"/>
              </a:xfrm>
              <a:custGeom>
                <a:cxnLst>
                  <a:cxn ang="0">
                    <a:pos x="5" y="27"/>
                  </a:cxn>
                  <a:cxn ang="0">
                    <a:pos x="0" y="16"/>
                  </a:cxn>
                  <a:cxn ang="0">
                    <a:pos x="5" y="4"/>
                  </a:cxn>
                  <a:cxn ang="0">
                    <a:pos x="16" y="0"/>
                  </a:cxn>
                  <a:cxn ang="0">
                    <a:pos x="27" y="4"/>
                  </a:cxn>
                  <a:cxn ang="0">
                    <a:pos x="32" y="16"/>
                  </a:cxn>
                  <a:cxn ang="0">
                    <a:pos x="27" y="27"/>
                  </a:cxn>
                  <a:cxn ang="0">
                    <a:pos x="16" y="32"/>
                  </a:cxn>
                  <a:cxn ang="0">
                    <a:pos x="5" y="27"/>
                  </a:cxn>
                </a:cxnLst>
                <a:rect l="0" t="0" r="r" b="b"/>
                <a:pathLst>
                  <a:path w="32" h="32">
                    <a:moveTo>
                      <a:pt x="5" y="27"/>
                    </a:moveTo>
                    <a:cubicBezTo>
                      <a:pt x="1" y="24"/>
                      <a:pt x="0" y="20"/>
                      <a:pt x="0" y="16"/>
                    </a:cubicBezTo>
                    <a:cubicBezTo>
                      <a:pt x="0" y="11"/>
                      <a:pt x="1" y="8"/>
                      <a:pt x="5" y="4"/>
                    </a:cubicBez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lose/>
                  </a:path>
                </a:pathLst>
              </a:custGeom>
              <a:solidFill>
                <a:schemeClr val="accent2"/>
              </a:solidFill>
              <a:ln w="9525">
                <a:noFill/>
                <a:round/>
              </a:ln>
            </p:spPr>
            <p:txBody>
              <a:bodyPr anchor="ctr"/>
              <a:lstStyle/>
              <a:p>
                <a:pPr algn="ctr"/>
                <a:endParaRPr sz="1015"/>
              </a:p>
            </p:txBody>
          </p:sp>
          <p:sp>
            <p:nvSpPr>
              <p:cNvPr id="136" name="Freeform: Shape 17"/>
              <p:cNvSpPr/>
              <p:nvPr/>
            </p:nvSpPr>
            <p:spPr bwMode="auto">
              <a:xfrm>
                <a:off x="3490913" y="3154363"/>
                <a:ext cx="106363" cy="106362"/>
              </a:xfrm>
              <a:custGeom>
                <a:cxnLst>
                  <a:cxn ang="0">
                    <a:pos x="0" y="22"/>
                  </a:cxn>
                  <a:cxn ang="0">
                    <a:pos x="6" y="6"/>
                  </a:cxn>
                  <a:cxn ang="0">
                    <a:pos x="22" y="0"/>
                  </a:cxn>
                  <a:cxn ang="0">
                    <a:pos x="38" y="6"/>
                  </a:cxn>
                  <a:cxn ang="0">
                    <a:pos x="44" y="22"/>
                  </a:cxn>
                  <a:cxn ang="0">
                    <a:pos x="38" y="37"/>
                  </a:cxn>
                  <a:cxn ang="0">
                    <a:pos x="22" y="44"/>
                  </a:cxn>
                  <a:cxn ang="0">
                    <a:pos x="6" y="37"/>
                  </a:cxn>
                  <a:cxn ang="0">
                    <a:pos x="0" y="22"/>
                  </a:cxn>
                </a:cxnLst>
                <a:rect l="0" t="0" r="r" b="b"/>
                <a:pathLst>
                  <a:path w="44" h="44">
                    <a:moveTo>
                      <a:pt x="0" y="22"/>
                    </a:move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lose/>
                  </a:path>
                </a:pathLst>
              </a:custGeom>
              <a:solidFill>
                <a:schemeClr val="accent4"/>
              </a:solidFill>
              <a:ln w="9525">
                <a:noFill/>
                <a:round/>
              </a:ln>
            </p:spPr>
            <p:txBody>
              <a:bodyPr anchor="ctr"/>
              <a:lstStyle/>
              <a:p>
                <a:pPr algn="ctr"/>
                <a:endParaRPr sz="1015"/>
              </a:p>
            </p:txBody>
          </p:sp>
          <p:sp>
            <p:nvSpPr>
              <p:cNvPr id="137" name="Freeform: Shape 18"/>
              <p:cNvSpPr/>
              <p:nvPr/>
            </p:nvSpPr>
            <p:spPr bwMode="auto">
              <a:xfrm>
                <a:off x="3810001" y="3529013"/>
                <a:ext cx="147638" cy="147637"/>
              </a:xfrm>
              <a:custGeom>
                <a:cxnLst>
                  <a:cxn ang="0">
                    <a:pos x="31" y="0"/>
                  </a:cxn>
                  <a:cxn ang="0">
                    <a:pos x="52" y="9"/>
                  </a:cxn>
                  <a:cxn ang="0">
                    <a:pos x="61" y="30"/>
                  </a:cxn>
                  <a:cxn ang="0">
                    <a:pos x="52" y="52"/>
                  </a:cxn>
                  <a:cxn ang="0">
                    <a:pos x="31" y="61"/>
                  </a:cxn>
                  <a:cxn ang="0">
                    <a:pos x="9" y="52"/>
                  </a:cxn>
                  <a:cxn ang="0">
                    <a:pos x="0" y="30"/>
                  </a:cxn>
                  <a:cxn ang="0">
                    <a:pos x="9" y="9"/>
                  </a:cxn>
                  <a:cxn ang="0">
                    <a:pos x="31" y="0"/>
                  </a:cxn>
                </a:cxnLst>
                <a:rect l="0" t="0" r="r" b="b"/>
                <a:pathLst>
                  <a:path w="61" h="61">
                    <a:moveTo>
                      <a:pt x="31" y="0"/>
                    </a:moveTo>
                    <a:cubicBezTo>
                      <a:pt x="39" y="0"/>
                      <a:pt x="46" y="3"/>
                      <a:pt x="52" y="9"/>
                    </a:cubicBezTo>
                    <a:cubicBezTo>
                      <a:pt x="58" y="15"/>
                      <a:pt x="61" y="22"/>
                      <a:pt x="61" y="30"/>
                    </a:cubicBezTo>
                    <a:cubicBezTo>
                      <a:pt x="61" y="39"/>
                      <a:pt x="58" y="46"/>
                      <a:pt x="52" y="52"/>
                    </a:cubicBezTo>
                    <a:cubicBezTo>
                      <a:pt x="46" y="58"/>
                      <a:pt x="39" y="61"/>
                      <a:pt x="31" y="61"/>
                    </a:cubicBezTo>
                    <a:cubicBezTo>
                      <a:pt x="22" y="61"/>
                      <a:pt x="15" y="58"/>
                      <a:pt x="9" y="52"/>
                    </a:cubicBezTo>
                    <a:cubicBezTo>
                      <a:pt x="3" y="46"/>
                      <a:pt x="0" y="39"/>
                      <a:pt x="0" y="30"/>
                    </a:cubicBezTo>
                    <a:cubicBezTo>
                      <a:pt x="0" y="22"/>
                      <a:pt x="3" y="15"/>
                      <a:pt x="9" y="9"/>
                    </a:cubicBezTo>
                    <a:cubicBezTo>
                      <a:pt x="15" y="3"/>
                      <a:pt x="22" y="0"/>
                      <a:pt x="31" y="0"/>
                    </a:cubicBezTo>
                    <a:close/>
                  </a:path>
                </a:pathLst>
              </a:custGeom>
              <a:solidFill>
                <a:schemeClr val="accent2"/>
              </a:solidFill>
              <a:ln w="9525">
                <a:noFill/>
                <a:round/>
              </a:ln>
            </p:spPr>
            <p:txBody>
              <a:bodyPr anchor="ctr"/>
              <a:lstStyle/>
              <a:p>
                <a:pPr algn="ctr"/>
                <a:endParaRPr sz="1015"/>
              </a:p>
            </p:txBody>
          </p:sp>
          <p:sp>
            <p:nvSpPr>
              <p:cNvPr id="138" name="Freeform: Shape 19"/>
              <p:cNvSpPr/>
              <p:nvPr/>
            </p:nvSpPr>
            <p:spPr bwMode="auto">
              <a:xfrm>
                <a:off x="4268788" y="3529013"/>
                <a:ext cx="147638" cy="147637"/>
              </a:xfrm>
              <a:custGeom>
                <a:cxnLst>
                  <a:cxn ang="0">
                    <a:pos x="31" y="0"/>
                  </a:cxn>
                  <a:cxn ang="0">
                    <a:pos x="52" y="9"/>
                  </a:cxn>
                  <a:cxn ang="0">
                    <a:pos x="61" y="30"/>
                  </a:cxn>
                  <a:cxn ang="0">
                    <a:pos x="52" y="52"/>
                  </a:cxn>
                  <a:cxn ang="0">
                    <a:pos x="31" y="61"/>
                  </a:cxn>
                  <a:cxn ang="0">
                    <a:pos x="9" y="52"/>
                  </a:cxn>
                  <a:cxn ang="0">
                    <a:pos x="0" y="30"/>
                  </a:cxn>
                  <a:cxn ang="0">
                    <a:pos x="9" y="9"/>
                  </a:cxn>
                  <a:cxn ang="0">
                    <a:pos x="31" y="0"/>
                  </a:cxn>
                </a:cxnLst>
                <a:rect l="0" t="0" r="r" b="b"/>
                <a:pathLst>
                  <a:path w="61" h="61">
                    <a:moveTo>
                      <a:pt x="31" y="0"/>
                    </a:moveTo>
                    <a:cubicBezTo>
                      <a:pt x="39" y="0"/>
                      <a:pt x="46" y="3"/>
                      <a:pt x="52" y="9"/>
                    </a:cubicBezTo>
                    <a:cubicBezTo>
                      <a:pt x="58" y="15"/>
                      <a:pt x="61" y="22"/>
                      <a:pt x="61" y="30"/>
                    </a:cubicBezTo>
                    <a:cubicBezTo>
                      <a:pt x="61" y="39"/>
                      <a:pt x="58" y="46"/>
                      <a:pt x="52" y="52"/>
                    </a:cubicBezTo>
                    <a:cubicBezTo>
                      <a:pt x="46" y="58"/>
                      <a:pt x="39" y="61"/>
                      <a:pt x="31" y="61"/>
                    </a:cubicBezTo>
                    <a:cubicBezTo>
                      <a:pt x="22" y="61"/>
                      <a:pt x="15" y="58"/>
                      <a:pt x="9" y="52"/>
                    </a:cubicBezTo>
                    <a:cubicBezTo>
                      <a:pt x="3" y="46"/>
                      <a:pt x="0" y="39"/>
                      <a:pt x="0" y="30"/>
                    </a:cubicBezTo>
                    <a:cubicBezTo>
                      <a:pt x="0" y="22"/>
                      <a:pt x="3" y="15"/>
                      <a:pt x="9" y="9"/>
                    </a:cubicBezTo>
                    <a:cubicBezTo>
                      <a:pt x="15" y="3"/>
                      <a:pt x="22" y="0"/>
                      <a:pt x="31" y="0"/>
                    </a:cubicBezTo>
                    <a:close/>
                  </a:path>
                </a:pathLst>
              </a:custGeom>
              <a:solidFill>
                <a:schemeClr val="accent1"/>
              </a:solidFill>
              <a:ln w="9525">
                <a:noFill/>
                <a:round/>
              </a:ln>
            </p:spPr>
            <p:txBody>
              <a:bodyPr anchor="ctr"/>
              <a:lstStyle/>
              <a:p>
                <a:pPr algn="ctr"/>
                <a:endParaRPr sz="1015"/>
              </a:p>
            </p:txBody>
          </p:sp>
          <p:sp>
            <p:nvSpPr>
              <p:cNvPr id="139" name="Freeform: Shape 20"/>
              <p:cNvSpPr/>
              <p:nvPr/>
            </p:nvSpPr>
            <p:spPr bwMode="auto">
              <a:xfrm>
                <a:off x="4081463" y="3079750"/>
                <a:ext cx="171450" cy="171450"/>
              </a:xfrm>
              <a:custGeom>
                <a:cxnLst>
                  <a:cxn ang="0">
                    <a:pos x="61" y="10"/>
                  </a:cxn>
                  <a:cxn ang="0">
                    <a:pos x="71" y="35"/>
                  </a:cxn>
                  <a:cxn ang="0">
                    <a:pos x="61" y="60"/>
                  </a:cxn>
                  <a:cxn ang="0">
                    <a:pos x="36" y="71"/>
                  </a:cxn>
                  <a:cxn ang="0">
                    <a:pos x="10" y="60"/>
                  </a:cxn>
                  <a:cxn ang="0">
                    <a:pos x="0" y="35"/>
                  </a:cxn>
                  <a:cxn ang="0">
                    <a:pos x="10" y="10"/>
                  </a:cxn>
                  <a:cxn ang="0">
                    <a:pos x="36" y="0"/>
                  </a:cxn>
                  <a:cxn ang="0">
                    <a:pos x="61" y="10"/>
                  </a:cxn>
                </a:cxnLst>
                <a:rect l="0" t="0" r="r" b="b"/>
                <a:pathLst>
                  <a:path w="71" h="71">
                    <a:moveTo>
                      <a:pt x="61" y="10"/>
                    </a:moveTo>
                    <a:cubicBezTo>
                      <a:pt x="68" y="17"/>
                      <a:pt x="71" y="26"/>
                      <a:pt x="71" y="35"/>
                    </a:cubicBezTo>
                    <a:cubicBezTo>
                      <a:pt x="71" y="45"/>
                      <a:pt x="68" y="54"/>
                      <a:pt x="61" y="60"/>
                    </a:cubicBezTo>
                    <a:cubicBezTo>
                      <a:pt x="54" y="68"/>
                      <a:pt x="45" y="71"/>
                      <a:pt x="36" y="71"/>
                    </a:cubicBezTo>
                    <a:cubicBezTo>
                      <a:pt x="26" y="71"/>
                      <a:pt x="17" y="68"/>
                      <a:pt x="10" y="60"/>
                    </a:cubicBezTo>
                    <a:cubicBezTo>
                      <a:pt x="3" y="54"/>
                      <a:pt x="0" y="45"/>
                      <a:pt x="0" y="35"/>
                    </a:cubicBezTo>
                    <a:cubicBezTo>
                      <a:pt x="0" y="26"/>
                      <a:pt x="3" y="17"/>
                      <a:pt x="10" y="10"/>
                    </a:cubicBezTo>
                    <a:cubicBezTo>
                      <a:pt x="17" y="3"/>
                      <a:pt x="26" y="0"/>
                      <a:pt x="36" y="0"/>
                    </a:cubicBezTo>
                    <a:cubicBezTo>
                      <a:pt x="45" y="0"/>
                      <a:pt x="54" y="3"/>
                      <a:pt x="61" y="10"/>
                    </a:cubicBezTo>
                    <a:close/>
                  </a:path>
                </a:pathLst>
              </a:custGeom>
              <a:solidFill>
                <a:schemeClr val="accent5"/>
              </a:solidFill>
              <a:ln w="9525">
                <a:noFill/>
                <a:round/>
              </a:ln>
            </p:spPr>
            <p:txBody>
              <a:bodyPr anchor="ctr"/>
              <a:lstStyle/>
              <a:p>
                <a:pPr algn="ctr"/>
                <a:endParaRPr sz="1015"/>
              </a:p>
            </p:txBody>
          </p:sp>
          <p:sp>
            <p:nvSpPr>
              <p:cNvPr id="140" name="Freeform: Shape 21"/>
              <p:cNvSpPr/>
              <p:nvPr/>
            </p:nvSpPr>
            <p:spPr bwMode="auto">
              <a:xfrm>
                <a:off x="5405438" y="3943350"/>
                <a:ext cx="77788" cy="77787"/>
              </a:xfrm>
              <a:custGeom>
                <a:cxnLst>
                  <a:cxn ang="0">
                    <a:pos x="0" y="16"/>
                  </a:cxn>
                  <a:cxn ang="0">
                    <a:pos x="5" y="4"/>
                  </a:cxn>
                  <a:cxn ang="0">
                    <a:pos x="16" y="0"/>
                  </a:cxn>
                  <a:cxn ang="0">
                    <a:pos x="27" y="4"/>
                  </a:cxn>
                  <a:cxn ang="0">
                    <a:pos x="32" y="16"/>
                  </a:cxn>
                  <a:cxn ang="0">
                    <a:pos x="27" y="27"/>
                  </a:cxn>
                  <a:cxn ang="0">
                    <a:pos x="16" y="32"/>
                  </a:cxn>
                  <a:cxn ang="0">
                    <a:pos x="5" y="27"/>
                  </a:cxn>
                  <a:cxn ang="0">
                    <a:pos x="0" y="16"/>
                  </a:cxn>
                </a:cxnLst>
                <a:rect l="0" t="0" r="r" b="b"/>
                <a:pathLst>
                  <a:path w="32" h="32">
                    <a:moveTo>
                      <a:pt x="0" y="16"/>
                    </a:moveTo>
                    <a:cubicBezTo>
                      <a:pt x="0" y="11"/>
                      <a:pt x="2" y="8"/>
                      <a:pt x="5" y="4"/>
                    </a:cubicBez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ubicBezTo>
                      <a:pt x="2" y="24"/>
                      <a:pt x="0" y="20"/>
                      <a:pt x="0" y="16"/>
                    </a:cubicBezTo>
                    <a:close/>
                  </a:path>
                </a:pathLst>
              </a:custGeom>
              <a:solidFill>
                <a:schemeClr val="accent1"/>
              </a:solidFill>
              <a:ln w="9525">
                <a:noFill/>
                <a:round/>
              </a:ln>
            </p:spPr>
            <p:txBody>
              <a:bodyPr anchor="ctr"/>
              <a:lstStyle/>
              <a:p>
                <a:pPr algn="ctr"/>
                <a:endParaRPr sz="1015"/>
              </a:p>
            </p:txBody>
          </p:sp>
          <p:sp>
            <p:nvSpPr>
              <p:cNvPr id="141" name="Freeform: Shape 22"/>
              <p:cNvSpPr/>
              <p:nvPr/>
            </p:nvSpPr>
            <p:spPr bwMode="auto">
              <a:xfrm>
                <a:off x="4638676" y="3560763"/>
                <a:ext cx="77788" cy="77787"/>
              </a:xfrm>
              <a:custGeom>
                <a:cxnLst>
                  <a:cxn ang="0">
                    <a:pos x="5" y="4"/>
                  </a:cxn>
                  <a:cxn ang="0">
                    <a:pos x="16" y="0"/>
                  </a:cxn>
                  <a:cxn ang="0">
                    <a:pos x="27" y="4"/>
                  </a:cxn>
                  <a:cxn ang="0">
                    <a:pos x="32" y="16"/>
                  </a:cxn>
                  <a:cxn ang="0">
                    <a:pos x="27" y="27"/>
                  </a:cxn>
                  <a:cxn ang="0">
                    <a:pos x="16" y="32"/>
                  </a:cxn>
                  <a:cxn ang="0">
                    <a:pos x="5" y="27"/>
                  </a:cxn>
                  <a:cxn ang="0">
                    <a:pos x="0" y="16"/>
                  </a:cxn>
                  <a:cxn ang="0">
                    <a:pos x="5" y="4"/>
                  </a:cxn>
                </a:cxnLst>
                <a:rect l="0" t="0" r="r" b="b"/>
                <a:pathLst>
                  <a:path w="32" h="32">
                    <a:moveTo>
                      <a:pt x="5" y="4"/>
                    </a:move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ubicBezTo>
                      <a:pt x="2" y="24"/>
                      <a:pt x="0" y="20"/>
                      <a:pt x="0" y="16"/>
                    </a:cubicBezTo>
                    <a:cubicBezTo>
                      <a:pt x="0" y="11"/>
                      <a:pt x="2" y="8"/>
                      <a:pt x="5" y="4"/>
                    </a:cubicBezTo>
                    <a:close/>
                  </a:path>
                </a:pathLst>
              </a:custGeom>
              <a:solidFill>
                <a:schemeClr val="accent3"/>
              </a:solidFill>
              <a:ln w="9525">
                <a:noFill/>
                <a:round/>
              </a:ln>
            </p:spPr>
            <p:txBody>
              <a:bodyPr anchor="ctr"/>
              <a:lstStyle/>
              <a:p>
                <a:pPr algn="ctr"/>
                <a:endParaRPr sz="1015"/>
              </a:p>
            </p:txBody>
          </p:sp>
          <p:sp>
            <p:nvSpPr>
              <p:cNvPr id="142" name="Freeform: Shape 23"/>
              <p:cNvSpPr/>
              <p:nvPr/>
            </p:nvSpPr>
            <p:spPr bwMode="auto">
              <a:xfrm>
                <a:off x="4984751" y="3536950"/>
                <a:ext cx="125413" cy="125412"/>
              </a:xfrm>
              <a:custGeom>
                <a:cxnLst>
                  <a:cxn ang="0">
                    <a:pos x="44" y="7"/>
                  </a:cxn>
                  <a:cxn ang="0">
                    <a:pos x="52" y="26"/>
                  </a:cxn>
                  <a:cxn ang="0">
                    <a:pos x="44" y="44"/>
                  </a:cxn>
                  <a:cxn ang="0">
                    <a:pos x="26" y="52"/>
                  </a:cxn>
                  <a:cxn ang="0">
                    <a:pos x="7" y="44"/>
                  </a:cxn>
                  <a:cxn ang="0">
                    <a:pos x="0" y="26"/>
                  </a:cxn>
                  <a:cxn ang="0">
                    <a:pos x="7" y="7"/>
                  </a:cxn>
                  <a:cxn ang="0">
                    <a:pos x="26" y="0"/>
                  </a:cxn>
                  <a:cxn ang="0">
                    <a:pos x="44" y="7"/>
                  </a:cxn>
                </a:cxnLst>
                <a:rect l="0" t="0" r="r" b="b"/>
                <a:pathLst>
                  <a:path w="52" h="52">
                    <a:moveTo>
                      <a:pt x="44" y="7"/>
                    </a:moveTo>
                    <a:cubicBezTo>
                      <a:pt x="49" y="12"/>
                      <a:pt x="52" y="19"/>
                      <a:pt x="52" y="26"/>
                    </a:cubicBezTo>
                    <a:cubicBezTo>
                      <a:pt x="52" y="33"/>
                      <a:pt x="49" y="39"/>
                      <a:pt x="44" y="44"/>
                    </a:cubicBezTo>
                    <a:cubicBezTo>
                      <a:pt x="39" y="49"/>
                      <a:pt x="33" y="52"/>
                      <a:pt x="26" y="52"/>
                    </a:cubicBezTo>
                    <a:cubicBezTo>
                      <a:pt x="19" y="52"/>
                      <a:pt x="13" y="49"/>
                      <a:pt x="7" y="44"/>
                    </a:cubicBezTo>
                    <a:cubicBezTo>
                      <a:pt x="2" y="39"/>
                      <a:pt x="0" y="33"/>
                      <a:pt x="0" y="26"/>
                    </a:cubicBezTo>
                    <a:cubicBezTo>
                      <a:pt x="0" y="19"/>
                      <a:pt x="2" y="12"/>
                      <a:pt x="7" y="7"/>
                    </a:cubicBezTo>
                    <a:cubicBezTo>
                      <a:pt x="13" y="2"/>
                      <a:pt x="19" y="0"/>
                      <a:pt x="26" y="0"/>
                    </a:cubicBezTo>
                    <a:cubicBezTo>
                      <a:pt x="33" y="0"/>
                      <a:pt x="39" y="2"/>
                      <a:pt x="44" y="7"/>
                    </a:cubicBezTo>
                    <a:close/>
                  </a:path>
                </a:pathLst>
              </a:custGeom>
              <a:solidFill>
                <a:schemeClr val="accent4"/>
              </a:solidFill>
              <a:ln w="9525">
                <a:noFill/>
                <a:round/>
              </a:ln>
            </p:spPr>
            <p:txBody>
              <a:bodyPr anchor="ctr"/>
              <a:lstStyle/>
              <a:p>
                <a:pPr algn="ctr"/>
                <a:endParaRPr sz="1015"/>
              </a:p>
            </p:txBody>
          </p:sp>
          <p:sp>
            <p:nvSpPr>
              <p:cNvPr id="143" name="Freeform: Shape 24"/>
              <p:cNvSpPr/>
              <p:nvPr/>
            </p:nvSpPr>
            <p:spPr bwMode="auto">
              <a:xfrm>
                <a:off x="5049838" y="3921125"/>
                <a:ext cx="125413" cy="127000"/>
              </a:xfrm>
              <a:custGeom>
                <a:cxnLst>
                  <a:cxn ang="0">
                    <a:pos x="44" y="44"/>
                  </a:cxn>
                  <a:cxn ang="0">
                    <a:pos x="26" y="52"/>
                  </a:cxn>
                  <a:cxn ang="0">
                    <a:pos x="7" y="44"/>
                  </a:cxn>
                  <a:cxn ang="0">
                    <a:pos x="0" y="26"/>
                  </a:cxn>
                  <a:cxn ang="0">
                    <a:pos x="7" y="7"/>
                  </a:cxn>
                  <a:cxn ang="0">
                    <a:pos x="26" y="0"/>
                  </a:cxn>
                  <a:cxn ang="0">
                    <a:pos x="44" y="7"/>
                  </a:cxn>
                  <a:cxn ang="0">
                    <a:pos x="52" y="26"/>
                  </a:cxn>
                  <a:cxn ang="0">
                    <a:pos x="44" y="44"/>
                  </a:cxn>
                </a:cxnLst>
                <a:rect l="0" t="0" r="r" b="b"/>
                <a:pathLst>
                  <a:path w="52" h="52">
                    <a:moveTo>
                      <a:pt x="44" y="44"/>
                    </a:moveTo>
                    <a:cubicBezTo>
                      <a:pt x="39" y="49"/>
                      <a:pt x="33" y="52"/>
                      <a:pt x="26" y="52"/>
                    </a:cubicBezTo>
                    <a:cubicBezTo>
                      <a:pt x="19" y="52"/>
                      <a:pt x="13" y="49"/>
                      <a:pt x="7" y="44"/>
                    </a:cubicBezTo>
                    <a:cubicBezTo>
                      <a:pt x="2" y="39"/>
                      <a:pt x="0" y="33"/>
                      <a:pt x="0" y="26"/>
                    </a:cubicBezTo>
                    <a:cubicBezTo>
                      <a:pt x="0" y="19"/>
                      <a:pt x="2" y="12"/>
                      <a:pt x="7" y="7"/>
                    </a:cubicBezTo>
                    <a:cubicBezTo>
                      <a:pt x="13" y="2"/>
                      <a:pt x="19" y="0"/>
                      <a:pt x="26" y="0"/>
                    </a:cubicBezTo>
                    <a:cubicBezTo>
                      <a:pt x="33" y="0"/>
                      <a:pt x="39" y="2"/>
                      <a:pt x="44" y="7"/>
                    </a:cubicBezTo>
                    <a:cubicBezTo>
                      <a:pt x="49" y="12"/>
                      <a:pt x="52" y="19"/>
                      <a:pt x="52" y="26"/>
                    </a:cubicBezTo>
                    <a:cubicBezTo>
                      <a:pt x="52" y="33"/>
                      <a:pt x="49" y="39"/>
                      <a:pt x="44" y="44"/>
                    </a:cubicBezTo>
                    <a:close/>
                  </a:path>
                </a:pathLst>
              </a:custGeom>
              <a:solidFill>
                <a:schemeClr val="accent1"/>
              </a:solidFill>
              <a:ln w="9525">
                <a:noFill/>
                <a:round/>
              </a:ln>
            </p:spPr>
            <p:txBody>
              <a:bodyPr anchor="ctr"/>
              <a:lstStyle/>
              <a:p>
                <a:pPr algn="ctr"/>
                <a:endParaRPr sz="1015"/>
              </a:p>
            </p:txBody>
          </p:sp>
          <p:sp>
            <p:nvSpPr>
              <p:cNvPr id="144" name="Freeform: Shape 25"/>
              <p:cNvSpPr/>
              <p:nvPr/>
            </p:nvSpPr>
            <p:spPr bwMode="auto">
              <a:xfrm>
                <a:off x="4551363" y="3967163"/>
                <a:ext cx="155575" cy="155575"/>
              </a:xfrm>
              <a:custGeom>
                <a:cxnLst>
                  <a:cxn ang="0">
                    <a:pos x="32" y="64"/>
                  </a:cxn>
                  <a:cxn ang="0">
                    <a:pos x="9" y="54"/>
                  </a:cxn>
                  <a:cxn ang="0">
                    <a:pos x="0" y="32"/>
                  </a:cxn>
                  <a:cxn ang="0">
                    <a:pos x="9" y="9"/>
                  </a:cxn>
                  <a:cxn ang="0">
                    <a:pos x="32" y="0"/>
                  </a:cxn>
                  <a:cxn ang="0">
                    <a:pos x="54" y="9"/>
                  </a:cxn>
                  <a:cxn ang="0">
                    <a:pos x="64" y="32"/>
                  </a:cxn>
                  <a:cxn ang="0">
                    <a:pos x="54" y="54"/>
                  </a:cxn>
                  <a:cxn ang="0">
                    <a:pos x="32" y="64"/>
                  </a:cxn>
                </a:cxnLst>
                <a:rect l="0" t="0" r="r" b="b"/>
                <a:pathLst>
                  <a:path w="64" h="64">
                    <a:moveTo>
                      <a:pt x="32" y="64"/>
                    </a:moveTo>
                    <a:cubicBezTo>
                      <a:pt x="23" y="64"/>
                      <a:pt x="16" y="61"/>
                      <a:pt x="9" y="54"/>
                    </a:cubicBezTo>
                    <a:cubicBezTo>
                      <a:pt x="3" y="48"/>
                      <a:pt x="0" y="40"/>
                      <a:pt x="0" y="32"/>
                    </a:cubicBezTo>
                    <a:cubicBezTo>
                      <a:pt x="0" y="23"/>
                      <a:pt x="3" y="15"/>
                      <a:pt x="9" y="9"/>
                    </a:cubicBezTo>
                    <a:cubicBezTo>
                      <a:pt x="16" y="3"/>
                      <a:pt x="23" y="0"/>
                      <a:pt x="32" y="0"/>
                    </a:cubicBezTo>
                    <a:cubicBezTo>
                      <a:pt x="41" y="0"/>
                      <a:pt x="48" y="3"/>
                      <a:pt x="54" y="9"/>
                    </a:cubicBezTo>
                    <a:cubicBezTo>
                      <a:pt x="61" y="15"/>
                      <a:pt x="64" y="23"/>
                      <a:pt x="64" y="32"/>
                    </a:cubicBezTo>
                    <a:cubicBezTo>
                      <a:pt x="64" y="40"/>
                      <a:pt x="61" y="48"/>
                      <a:pt x="54" y="54"/>
                    </a:cubicBezTo>
                    <a:cubicBezTo>
                      <a:pt x="48" y="61"/>
                      <a:pt x="41" y="64"/>
                      <a:pt x="32" y="64"/>
                    </a:cubicBezTo>
                    <a:close/>
                  </a:path>
                </a:pathLst>
              </a:custGeom>
              <a:solidFill>
                <a:schemeClr val="accent2"/>
              </a:solidFill>
              <a:ln w="9525">
                <a:noFill/>
                <a:round/>
              </a:ln>
            </p:spPr>
            <p:txBody>
              <a:bodyPr anchor="ctr"/>
              <a:lstStyle/>
              <a:p>
                <a:pPr algn="ctr"/>
                <a:endParaRPr sz="1015"/>
              </a:p>
            </p:txBody>
          </p:sp>
          <p:sp>
            <p:nvSpPr>
              <p:cNvPr id="145" name="Freeform: Shape 26"/>
              <p:cNvSpPr/>
              <p:nvPr/>
            </p:nvSpPr>
            <p:spPr bwMode="auto">
              <a:xfrm>
                <a:off x="5451476" y="3625850"/>
                <a:ext cx="120650" cy="122237"/>
              </a:xfrm>
              <a:custGeom>
                <a:cxnLst>
                  <a:cxn ang="0">
                    <a:pos x="42" y="7"/>
                  </a:cxn>
                  <a:cxn ang="0">
                    <a:pos x="50" y="25"/>
                  </a:cxn>
                  <a:cxn ang="0">
                    <a:pos x="42" y="42"/>
                  </a:cxn>
                  <a:cxn ang="0">
                    <a:pos x="25" y="50"/>
                  </a:cxn>
                  <a:cxn ang="0">
                    <a:pos x="7" y="42"/>
                  </a:cxn>
                  <a:cxn ang="0">
                    <a:pos x="0" y="25"/>
                  </a:cxn>
                  <a:cxn ang="0">
                    <a:pos x="7" y="7"/>
                  </a:cxn>
                  <a:cxn ang="0">
                    <a:pos x="25" y="0"/>
                  </a:cxn>
                  <a:cxn ang="0">
                    <a:pos x="42" y="7"/>
                  </a:cxn>
                </a:cxnLst>
                <a:rect l="0" t="0" r="r" b="b"/>
                <a:pathLst>
                  <a:path w="50" h="50">
                    <a:moveTo>
                      <a:pt x="42" y="7"/>
                    </a:moveTo>
                    <a:cubicBezTo>
                      <a:pt x="47" y="12"/>
                      <a:pt x="50" y="18"/>
                      <a:pt x="50" y="25"/>
                    </a:cubicBezTo>
                    <a:cubicBezTo>
                      <a:pt x="50" y="32"/>
                      <a:pt x="47" y="37"/>
                      <a:pt x="42" y="42"/>
                    </a:cubicBezTo>
                    <a:cubicBezTo>
                      <a:pt x="38" y="47"/>
                      <a:pt x="32" y="50"/>
                      <a:pt x="25" y="50"/>
                    </a:cubicBezTo>
                    <a:cubicBezTo>
                      <a:pt x="18" y="50"/>
                      <a:pt x="12" y="47"/>
                      <a:pt x="7" y="42"/>
                    </a:cubicBezTo>
                    <a:cubicBezTo>
                      <a:pt x="2" y="37"/>
                      <a:pt x="0" y="32"/>
                      <a:pt x="0" y="25"/>
                    </a:cubicBezTo>
                    <a:cubicBezTo>
                      <a:pt x="0" y="18"/>
                      <a:pt x="2" y="12"/>
                      <a:pt x="7" y="7"/>
                    </a:cubicBezTo>
                    <a:cubicBezTo>
                      <a:pt x="12" y="2"/>
                      <a:pt x="18" y="0"/>
                      <a:pt x="25" y="0"/>
                    </a:cubicBezTo>
                    <a:cubicBezTo>
                      <a:pt x="32" y="0"/>
                      <a:pt x="38" y="2"/>
                      <a:pt x="42" y="7"/>
                    </a:cubicBezTo>
                    <a:close/>
                  </a:path>
                </a:pathLst>
              </a:custGeom>
              <a:solidFill>
                <a:schemeClr val="accent3"/>
              </a:solidFill>
              <a:ln w="9525">
                <a:noFill/>
                <a:round/>
              </a:ln>
            </p:spPr>
            <p:txBody>
              <a:bodyPr anchor="ctr"/>
              <a:lstStyle/>
              <a:p>
                <a:pPr algn="ctr"/>
                <a:endParaRPr sz="1015"/>
              </a:p>
            </p:txBody>
          </p:sp>
          <p:sp>
            <p:nvSpPr>
              <p:cNvPr id="146" name="Freeform: Shape 27"/>
              <p:cNvSpPr/>
              <p:nvPr/>
            </p:nvSpPr>
            <p:spPr bwMode="auto">
              <a:xfrm>
                <a:off x="4192588" y="3921125"/>
                <a:ext cx="114300" cy="114300"/>
              </a:xfrm>
              <a:custGeom>
                <a:cxnLst>
                  <a:cxn ang="0">
                    <a:pos x="40" y="6"/>
                  </a:cxn>
                  <a:cxn ang="0">
                    <a:pos x="47" y="23"/>
                  </a:cxn>
                  <a:cxn ang="0">
                    <a:pos x="40" y="40"/>
                  </a:cxn>
                  <a:cxn ang="0">
                    <a:pos x="24" y="47"/>
                  </a:cxn>
                  <a:cxn ang="0">
                    <a:pos x="7" y="40"/>
                  </a:cxn>
                  <a:cxn ang="0">
                    <a:pos x="0" y="23"/>
                  </a:cxn>
                  <a:cxn ang="0">
                    <a:pos x="7" y="6"/>
                  </a:cxn>
                  <a:cxn ang="0">
                    <a:pos x="24" y="0"/>
                  </a:cxn>
                  <a:cxn ang="0">
                    <a:pos x="40" y="6"/>
                  </a:cxn>
                </a:cxnLst>
                <a:rect l="0" t="0" r="r" b="b"/>
                <a:pathLst>
                  <a:path w="47" h="47">
                    <a:moveTo>
                      <a:pt x="40" y="6"/>
                    </a:moveTo>
                    <a:cubicBezTo>
                      <a:pt x="45" y="11"/>
                      <a:pt x="47" y="17"/>
                      <a:pt x="47" y="23"/>
                    </a:cubicBezTo>
                    <a:cubicBezTo>
                      <a:pt x="47" y="30"/>
                      <a:pt x="45" y="35"/>
                      <a:pt x="40" y="40"/>
                    </a:cubicBezTo>
                    <a:cubicBezTo>
                      <a:pt x="36" y="45"/>
                      <a:pt x="30" y="47"/>
                      <a:pt x="24" y="47"/>
                    </a:cubicBezTo>
                    <a:cubicBezTo>
                      <a:pt x="17" y="47"/>
                      <a:pt x="12" y="45"/>
                      <a:pt x="7" y="40"/>
                    </a:cubicBezTo>
                    <a:cubicBezTo>
                      <a:pt x="2" y="35"/>
                      <a:pt x="0" y="30"/>
                      <a:pt x="0" y="23"/>
                    </a:cubicBezTo>
                    <a:cubicBezTo>
                      <a:pt x="0" y="17"/>
                      <a:pt x="2" y="11"/>
                      <a:pt x="7" y="6"/>
                    </a:cubicBezTo>
                    <a:cubicBezTo>
                      <a:pt x="12" y="2"/>
                      <a:pt x="17" y="0"/>
                      <a:pt x="24" y="0"/>
                    </a:cubicBezTo>
                    <a:cubicBezTo>
                      <a:pt x="30" y="0"/>
                      <a:pt x="36" y="2"/>
                      <a:pt x="40" y="6"/>
                    </a:cubicBezTo>
                    <a:close/>
                  </a:path>
                </a:pathLst>
              </a:custGeom>
              <a:solidFill>
                <a:schemeClr val="accent3"/>
              </a:solidFill>
              <a:ln w="9525">
                <a:noFill/>
                <a:round/>
              </a:ln>
            </p:spPr>
            <p:txBody>
              <a:bodyPr anchor="ctr"/>
              <a:lstStyle/>
              <a:p>
                <a:pPr algn="ctr"/>
                <a:endParaRPr sz="1015"/>
              </a:p>
            </p:txBody>
          </p:sp>
          <p:sp>
            <p:nvSpPr>
              <p:cNvPr id="147" name="Freeform: Shape 28"/>
              <p:cNvSpPr/>
              <p:nvPr/>
            </p:nvSpPr>
            <p:spPr bwMode="auto">
              <a:xfrm>
                <a:off x="4895851" y="4352925"/>
                <a:ext cx="112713" cy="112712"/>
              </a:xfrm>
              <a:custGeom>
                <a:cxnLst>
                  <a:cxn ang="0">
                    <a:pos x="47" y="23"/>
                  </a:cxn>
                  <a:cxn ang="0">
                    <a:pos x="40" y="40"/>
                  </a:cxn>
                  <a:cxn ang="0">
                    <a:pos x="24" y="47"/>
                  </a:cxn>
                  <a:cxn ang="0">
                    <a:pos x="7" y="40"/>
                  </a:cxn>
                  <a:cxn ang="0">
                    <a:pos x="0" y="23"/>
                  </a:cxn>
                  <a:cxn ang="0">
                    <a:pos x="7" y="6"/>
                  </a:cxn>
                  <a:cxn ang="0">
                    <a:pos x="24" y="0"/>
                  </a:cxn>
                  <a:cxn ang="0">
                    <a:pos x="40" y="6"/>
                  </a:cxn>
                  <a:cxn ang="0">
                    <a:pos x="47" y="23"/>
                  </a:cxn>
                </a:cxnLst>
                <a:rect l="0" t="0" r="r" b="b"/>
                <a:pathLst>
                  <a:path w="47" h="47">
                    <a:moveTo>
                      <a:pt x="47" y="23"/>
                    </a:moveTo>
                    <a:cubicBezTo>
                      <a:pt x="47" y="30"/>
                      <a:pt x="45" y="35"/>
                      <a:pt x="40" y="40"/>
                    </a:cubicBezTo>
                    <a:cubicBezTo>
                      <a:pt x="35" y="45"/>
                      <a:pt x="30" y="47"/>
                      <a:pt x="24" y="47"/>
                    </a:cubicBezTo>
                    <a:cubicBezTo>
                      <a:pt x="17" y="47"/>
                      <a:pt x="11" y="45"/>
                      <a:pt x="7" y="40"/>
                    </a:cubicBezTo>
                    <a:cubicBezTo>
                      <a:pt x="2" y="35"/>
                      <a:pt x="0" y="30"/>
                      <a:pt x="0" y="23"/>
                    </a:cubicBezTo>
                    <a:cubicBezTo>
                      <a:pt x="0" y="17"/>
                      <a:pt x="2" y="11"/>
                      <a:pt x="7" y="6"/>
                    </a:cubicBezTo>
                    <a:cubicBezTo>
                      <a:pt x="11" y="2"/>
                      <a:pt x="17" y="0"/>
                      <a:pt x="24" y="0"/>
                    </a:cubicBezTo>
                    <a:cubicBezTo>
                      <a:pt x="30" y="0"/>
                      <a:pt x="35" y="2"/>
                      <a:pt x="40" y="6"/>
                    </a:cubicBezTo>
                    <a:cubicBezTo>
                      <a:pt x="45" y="11"/>
                      <a:pt x="47" y="17"/>
                      <a:pt x="47" y="23"/>
                    </a:cubicBezTo>
                    <a:close/>
                  </a:path>
                </a:pathLst>
              </a:custGeom>
              <a:solidFill>
                <a:schemeClr val="accent3"/>
              </a:solidFill>
              <a:ln w="9525">
                <a:noFill/>
                <a:round/>
              </a:ln>
            </p:spPr>
            <p:txBody>
              <a:bodyPr anchor="ctr"/>
              <a:lstStyle/>
              <a:p>
                <a:pPr algn="ctr"/>
                <a:endParaRPr sz="1015"/>
              </a:p>
            </p:txBody>
          </p:sp>
          <p:sp>
            <p:nvSpPr>
              <p:cNvPr id="148" name="Freeform: Shape 29"/>
              <p:cNvSpPr/>
              <p:nvPr/>
            </p:nvSpPr>
            <p:spPr bwMode="auto">
              <a:xfrm>
                <a:off x="3905251" y="4006850"/>
                <a:ext cx="98425" cy="98425"/>
              </a:xfrm>
              <a:custGeom>
                <a:cxnLst>
                  <a:cxn ang="0">
                    <a:pos x="41" y="20"/>
                  </a:cxn>
                  <a:cxn ang="0">
                    <a:pos x="35" y="35"/>
                  </a:cxn>
                  <a:cxn ang="0">
                    <a:pos x="21" y="41"/>
                  </a:cxn>
                  <a:cxn ang="0">
                    <a:pos x="6" y="35"/>
                  </a:cxn>
                  <a:cxn ang="0">
                    <a:pos x="0" y="20"/>
                  </a:cxn>
                  <a:cxn ang="0">
                    <a:pos x="6" y="6"/>
                  </a:cxn>
                  <a:cxn ang="0">
                    <a:pos x="21" y="0"/>
                  </a:cxn>
                  <a:cxn ang="0">
                    <a:pos x="35" y="6"/>
                  </a:cxn>
                  <a:cxn ang="0">
                    <a:pos x="41" y="20"/>
                  </a:cxn>
                </a:cxnLst>
                <a:rect l="0" t="0" r="r" b="b"/>
                <a:pathLst>
                  <a:path w="41" h="41">
                    <a:moveTo>
                      <a:pt x="41" y="20"/>
                    </a:moveTo>
                    <a:cubicBezTo>
                      <a:pt x="41" y="26"/>
                      <a:pt x="39" y="31"/>
                      <a:pt x="35" y="35"/>
                    </a:cubicBezTo>
                    <a:cubicBezTo>
                      <a:pt x="31" y="39"/>
                      <a:pt x="26" y="41"/>
                      <a:pt x="21" y="41"/>
                    </a:cubicBezTo>
                    <a:cubicBezTo>
                      <a:pt x="15" y="41"/>
                      <a:pt x="10" y="39"/>
                      <a:pt x="6" y="35"/>
                    </a:cubicBezTo>
                    <a:cubicBezTo>
                      <a:pt x="2" y="31"/>
                      <a:pt x="0" y="26"/>
                      <a:pt x="0" y="20"/>
                    </a:cubicBezTo>
                    <a:cubicBezTo>
                      <a:pt x="0" y="15"/>
                      <a:pt x="2" y="10"/>
                      <a:pt x="6" y="6"/>
                    </a:cubicBezTo>
                    <a:cubicBezTo>
                      <a:pt x="10" y="2"/>
                      <a:pt x="15" y="0"/>
                      <a:pt x="21" y="0"/>
                    </a:cubicBezTo>
                    <a:cubicBezTo>
                      <a:pt x="26" y="0"/>
                      <a:pt x="31" y="2"/>
                      <a:pt x="35" y="6"/>
                    </a:cubicBezTo>
                    <a:cubicBezTo>
                      <a:pt x="39" y="10"/>
                      <a:pt x="41" y="15"/>
                      <a:pt x="41" y="20"/>
                    </a:cubicBezTo>
                    <a:close/>
                  </a:path>
                </a:pathLst>
              </a:custGeom>
              <a:solidFill>
                <a:schemeClr val="accent4"/>
              </a:solidFill>
              <a:ln w="9525">
                <a:noFill/>
                <a:round/>
              </a:ln>
            </p:spPr>
            <p:txBody>
              <a:bodyPr anchor="ctr"/>
              <a:lstStyle/>
              <a:p>
                <a:pPr algn="ctr"/>
                <a:endParaRPr sz="1015"/>
              </a:p>
            </p:txBody>
          </p:sp>
          <p:sp>
            <p:nvSpPr>
              <p:cNvPr id="149" name="Freeform: Shape 30"/>
              <p:cNvSpPr/>
              <p:nvPr/>
            </p:nvSpPr>
            <p:spPr bwMode="auto">
              <a:xfrm>
                <a:off x="4192588" y="4367213"/>
                <a:ext cx="100013" cy="98425"/>
              </a:xfrm>
              <a:custGeom>
                <a:cxnLst>
                  <a:cxn ang="0">
                    <a:pos x="35" y="6"/>
                  </a:cxn>
                  <a:cxn ang="0">
                    <a:pos x="41" y="20"/>
                  </a:cxn>
                  <a:cxn ang="0">
                    <a:pos x="35" y="35"/>
                  </a:cxn>
                  <a:cxn ang="0">
                    <a:pos x="21" y="41"/>
                  </a:cxn>
                  <a:cxn ang="0">
                    <a:pos x="6" y="35"/>
                  </a:cxn>
                  <a:cxn ang="0">
                    <a:pos x="0" y="20"/>
                  </a:cxn>
                  <a:cxn ang="0">
                    <a:pos x="6" y="6"/>
                  </a:cxn>
                  <a:cxn ang="0">
                    <a:pos x="21" y="0"/>
                  </a:cxn>
                  <a:cxn ang="0">
                    <a:pos x="35" y="6"/>
                  </a:cxn>
                </a:cxnLst>
                <a:rect l="0" t="0" r="r" b="b"/>
                <a:pathLst>
                  <a:path w="41" h="41">
                    <a:moveTo>
                      <a:pt x="35" y="6"/>
                    </a:moveTo>
                    <a:cubicBezTo>
                      <a:pt x="39" y="10"/>
                      <a:pt x="41" y="15"/>
                      <a:pt x="41" y="20"/>
                    </a:cubicBezTo>
                    <a:cubicBezTo>
                      <a:pt x="41" y="26"/>
                      <a:pt x="39" y="31"/>
                      <a:pt x="35" y="35"/>
                    </a:cubicBezTo>
                    <a:cubicBezTo>
                      <a:pt x="31" y="39"/>
                      <a:pt x="26" y="41"/>
                      <a:pt x="21" y="41"/>
                    </a:cubicBezTo>
                    <a:cubicBezTo>
                      <a:pt x="15" y="41"/>
                      <a:pt x="10" y="39"/>
                      <a:pt x="6" y="35"/>
                    </a:cubicBezTo>
                    <a:cubicBezTo>
                      <a:pt x="2" y="31"/>
                      <a:pt x="0" y="26"/>
                      <a:pt x="0" y="20"/>
                    </a:cubicBezTo>
                    <a:cubicBezTo>
                      <a:pt x="0" y="15"/>
                      <a:pt x="2" y="10"/>
                      <a:pt x="6" y="6"/>
                    </a:cubicBezTo>
                    <a:cubicBezTo>
                      <a:pt x="10" y="2"/>
                      <a:pt x="15" y="0"/>
                      <a:pt x="21" y="0"/>
                    </a:cubicBezTo>
                    <a:cubicBezTo>
                      <a:pt x="26" y="0"/>
                      <a:pt x="31" y="2"/>
                      <a:pt x="35" y="6"/>
                    </a:cubicBezTo>
                    <a:close/>
                  </a:path>
                </a:pathLst>
              </a:custGeom>
              <a:solidFill>
                <a:schemeClr val="accent6"/>
              </a:solidFill>
              <a:ln w="9525">
                <a:noFill/>
                <a:round/>
              </a:ln>
            </p:spPr>
            <p:txBody>
              <a:bodyPr anchor="ctr"/>
              <a:lstStyle/>
              <a:p>
                <a:pPr algn="ctr"/>
                <a:endParaRPr sz="1015"/>
              </a:p>
            </p:txBody>
          </p:sp>
          <p:sp>
            <p:nvSpPr>
              <p:cNvPr id="150" name="Freeform: Shape 31"/>
              <p:cNvSpPr/>
              <p:nvPr/>
            </p:nvSpPr>
            <p:spPr bwMode="auto">
              <a:xfrm>
                <a:off x="4522788" y="4367213"/>
                <a:ext cx="98425" cy="98425"/>
              </a:xfrm>
              <a:custGeom>
                <a:cxnLst>
                  <a:cxn ang="0">
                    <a:pos x="0" y="20"/>
                  </a:cxn>
                  <a:cxn ang="0">
                    <a:pos x="6" y="6"/>
                  </a:cxn>
                  <a:cxn ang="0">
                    <a:pos x="21" y="0"/>
                  </a:cxn>
                  <a:cxn ang="0">
                    <a:pos x="35" y="6"/>
                  </a:cxn>
                  <a:cxn ang="0">
                    <a:pos x="41" y="20"/>
                  </a:cxn>
                  <a:cxn ang="0">
                    <a:pos x="35" y="35"/>
                  </a:cxn>
                  <a:cxn ang="0">
                    <a:pos x="21" y="41"/>
                  </a:cxn>
                  <a:cxn ang="0">
                    <a:pos x="6" y="35"/>
                  </a:cxn>
                  <a:cxn ang="0">
                    <a:pos x="0" y="20"/>
                  </a:cxn>
                </a:cxnLst>
                <a:rect l="0" t="0" r="r" b="b"/>
                <a:pathLst>
                  <a:path w="41" h="41">
                    <a:moveTo>
                      <a:pt x="0" y="20"/>
                    </a:moveTo>
                    <a:cubicBezTo>
                      <a:pt x="0" y="15"/>
                      <a:pt x="2" y="10"/>
                      <a:pt x="6" y="6"/>
                    </a:cubicBezTo>
                    <a:cubicBezTo>
                      <a:pt x="10" y="2"/>
                      <a:pt x="15" y="0"/>
                      <a:pt x="21" y="0"/>
                    </a:cubicBezTo>
                    <a:cubicBezTo>
                      <a:pt x="26" y="0"/>
                      <a:pt x="31" y="2"/>
                      <a:pt x="35" y="6"/>
                    </a:cubicBezTo>
                    <a:cubicBezTo>
                      <a:pt x="39" y="10"/>
                      <a:pt x="41" y="15"/>
                      <a:pt x="41" y="20"/>
                    </a:cubicBezTo>
                    <a:cubicBezTo>
                      <a:pt x="41" y="26"/>
                      <a:pt x="39" y="31"/>
                      <a:pt x="35" y="35"/>
                    </a:cubicBezTo>
                    <a:cubicBezTo>
                      <a:pt x="31" y="39"/>
                      <a:pt x="26" y="41"/>
                      <a:pt x="21" y="41"/>
                    </a:cubicBezTo>
                    <a:cubicBezTo>
                      <a:pt x="15" y="41"/>
                      <a:pt x="10" y="39"/>
                      <a:pt x="6" y="35"/>
                    </a:cubicBezTo>
                    <a:cubicBezTo>
                      <a:pt x="2" y="31"/>
                      <a:pt x="0" y="26"/>
                      <a:pt x="0" y="20"/>
                    </a:cubicBezTo>
                    <a:close/>
                  </a:path>
                </a:pathLst>
              </a:custGeom>
              <a:solidFill>
                <a:schemeClr val="accent1"/>
              </a:solidFill>
              <a:ln w="9525">
                <a:noFill/>
                <a:round/>
              </a:ln>
            </p:spPr>
            <p:txBody>
              <a:bodyPr anchor="ctr"/>
              <a:lstStyle/>
              <a:p>
                <a:pPr algn="ctr"/>
                <a:endParaRPr sz="1015"/>
              </a:p>
            </p:txBody>
          </p:sp>
          <p:sp>
            <p:nvSpPr>
              <p:cNvPr id="151" name="Freeform: Shape 32"/>
              <p:cNvSpPr/>
              <p:nvPr/>
            </p:nvSpPr>
            <p:spPr bwMode="auto">
              <a:xfrm>
                <a:off x="5664201" y="3195638"/>
                <a:ext cx="106363" cy="106362"/>
              </a:xfrm>
              <a:custGeom>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accent6"/>
              </a:solidFill>
              <a:ln w="9525">
                <a:noFill/>
                <a:round/>
              </a:ln>
            </p:spPr>
            <p:txBody>
              <a:bodyPr anchor="ctr"/>
              <a:lstStyle/>
              <a:p>
                <a:pPr algn="ctr"/>
                <a:endParaRPr sz="1015"/>
              </a:p>
            </p:txBody>
          </p:sp>
          <p:sp>
            <p:nvSpPr>
              <p:cNvPr id="152" name="Freeform: Shape 33"/>
              <p:cNvSpPr/>
              <p:nvPr/>
            </p:nvSpPr>
            <p:spPr bwMode="auto">
              <a:xfrm>
                <a:off x="5422901" y="2373313"/>
                <a:ext cx="144463" cy="144462"/>
              </a:xfrm>
              <a:custGeom>
                <a:cxnLst>
                  <a:cxn ang="0">
                    <a:pos x="9" y="51"/>
                  </a:cxn>
                  <a:cxn ang="0">
                    <a:pos x="0" y="30"/>
                  </a:cxn>
                  <a:cxn ang="0">
                    <a:pos x="9" y="8"/>
                  </a:cxn>
                  <a:cxn ang="0">
                    <a:pos x="30" y="0"/>
                  </a:cxn>
                  <a:cxn ang="0">
                    <a:pos x="51" y="8"/>
                  </a:cxn>
                  <a:cxn ang="0">
                    <a:pos x="60" y="30"/>
                  </a:cxn>
                  <a:cxn ang="0">
                    <a:pos x="51" y="51"/>
                  </a:cxn>
                  <a:cxn ang="0">
                    <a:pos x="30" y="60"/>
                  </a:cxn>
                  <a:cxn ang="0">
                    <a:pos x="9" y="51"/>
                  </a:cxn>
                </a:cxnLst>
                <a:rect l="0" t="0" r="r" b="b"/>
                <a:pathLst>
                  <a:path w="60" h="60">
                    <a:moveTo>
                      <a:pt x="9" y="51"/>
                    </a:moveTo>
                    <a:cubicBezTo>
                      <a:pt x="3" y="45"/>
                      <a:pt x="0" y="38"/>
                      <a:pt x="0" y="30"/>
                    </a:cubicBezTo>
                    <a:cubicBezTo>
                      <a:pt x="0" y="22"/>
                      <a:pt x="3" y="14"/>
                      <a:pt x="9" y="8"/>
                    </a:cubicBezTo>
                    <a:cubicBezTo>
                      <a:pt x="15" y="3"/>
                      <a:pt x="22" y="0"/>
                      <a:pt x="30" y="0"/>
                    </a:cubicBezTo>
                    <a:cubicBezTo>
                      <a:pt x="38" y="0"/>
                      <a:pt x="45" y="3"/>
                      <a:pt x="51" y="8"/>
                    </a:cubicBezTo>
                    <a:cubicBezTo>
                      <a:pt x="57" y="14"/>
                      <a:pt x="60" y="22"/>
                      <a:pt x="60" y="30"/>
                    </a:cubicBezTo>
                    <a:cubicBezTo>
                      <a:pt x="60" y="38"/>
                      <a:pt x="57" y="45"/>
                      <a:pt x="51" y="51"/>
                    </a:cubicBezTo>
                    <a:cubicBezTo>
                      <a:pt x="45" y="57"/>
                      <a:pt x="38" y="60"/>
                      <a:pt x="30" y="60"/>
                    </a:cubicBezTo>
                    <a:cubicBezTo>
                      <a:pt x="22" y="60"/>
                      <a:pt x="15" y="57"/>
                      <a:pt x="9" y="51"/>
                    </a:cubicBezTo>
                    <a:close/>
                  </a:path>
                </a:pathLst>
              </a:custGeom>
              <a:solidFill>
                <a:schemeClr val="accent5"/>
              </a:solidFill>
              <a:ln w="9525">
                <a:noFill/>
                <a:round/>
              </a:ln>
            </p:spPr>
            <p:txBody>
              <a:bodyPr anchor="ctr"/>
              <a:lstStyle/>
              <a:p>
                <a:pPr algn="ctr"/>
                <a:endParaRPr sz="1015"/>
              </a:p>
            </p:txBody>
          </p:sp>
          <p:sp>
            <p:nvSpPr>
              <p:cNvPr id="153" name="Freeform: Shape 34"/>
              <p:cNvSpPr/>
              <p:nvPr/>
            </p:nvSpPr>
            <p:spPr bwMode="auto">
              <a:xfrm>
                <a:off x="4624388" y="2185988"/>
                <a:ext cx="203200" cy="203200"/>
              </a:xfrm>
              <a:custGeom>
                <a:cxnLst>
                  <a:cxn ang="0">
                    <a:pos x="72" y="12"/>
                  </a:cxn>
                  <a:cxn ang="0">
                    <a:pos x="84" y="42"/>
                  </a:cxn>
                  <a:cxn ang="0">
                    <a:pos x="72" y="71"/>
                  </a:cxn>
                  <a:cxn ang="0">
                    <a:pos x="42" y="84"/>
                  </a:cxn>
                  <a:cxn ang="0">
                    <a:pos x="12" y="71"/>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1"/>
                    </a:cubicBezTo>
                    <a:cubicBezTo>
                      <a:pt x="64" y="80"/>
                      <a:pt x="54" y="84"/>
                      <a:pt x="42" y="84"/>
                    </a:cubicBezTo>
                    <a:cubicBezTo>
                      <a:pt x="31" y="84"/>
                      <a:pt x="21" y="80"/>
                      <a:pt x="12" y="71"/>
                    </a:cubicBezTo>
                    <a:cubicBezTo>
                      <a:pt x="4" y="63"/>
                      <a:pt x="0" y="53"/>
                      <a:pt x="0" y="42"/>
                    </a:cubicBezTo>
                    <a:cubicBezTo>
                      <a:pt x="0" y="30"/>
                      <a:pt x="4" y="20"/>
                      <a:pt x="12" y="12"/>
                    </a:cubicBezTo>
                    <a:cubicBezTo>
                      <a:pt x="21" y="4"/>
                      <a:pt x="31" y="0"/>
                      <a:pt x="42" y="0"/>
                    </a:cubicBezTo>
                    <a:cubicBezTo>
                      <a:pt x="54" y="0"/>
                      <a:pt x="64" y="4"/>
                      <a:pt x="72" y="12"/>
                    </a:cubicBezTo>
                    <a:close/>
                  </a:path>
                </a:pathLst>
              </a:custGeom>
              <a:solidFill>
                <a:schemeClr val="accent6"/>
              </a:solidFill>
              <a:ln w="9525">
                <a:noFill/>
                <a:round/>
              </a:ln>
            </p:spPr>
            <p:txBody>
              <a:bodyPr anchor="ctr"/>
              <a:lstStyle/>
              <a:p>
                <a:pPr algn="ctr"/>
                <a:endParaRPr sz="1015"/>
              </a:p>
            </p:txBody>
          </p:sp>
          <p:sp>
            <p:nvSpPr>
              <p:cNvPr id="154" name="Freeform: Shape 35"/>
              <p:cNvSpPr/>
              <p:nvPr/>
            </p:nvSpPr>
            <p:spPr bwMode="auto">
              <a:xfrm>
                <a:off x="3937001" y="2338388"/>
                <a:ext cx="203200" cy="203200"/>
              </a:xfrm>
              <a:custGeom>
                <a:cxnLst>
                  <a:cxn ang="0">
                    <a:pos x="84" y="42"/>
                  </a:cxn>
                  <a:cxn ang="0">
                    <a:pos x="72" y="71"/>
                  </a:cxn>
                  <a:cxn ang="0">
                    <a:pos x="42" y="84"/>
                  </a:cxn>
                  <a:cxn ang="0">
                    <a:pos x="12" y="71"/>
                  </a:cxn>
                  <a:cxn ang="0">
                    <a:pos x="0" y="42"/>
                  </a:cxn>
                  <a:cxn ang="0">
                    <a:pos x="12" y="12"/>
                  </a:cxn>
                  <a:cxn ang="0">
                    <a:pos x="42" y="0"/>
                  </a:cxn>
                  <a:cxn ang="0">
                    <a:pos x="72" y="12"/>
                  </a:cxn>
                  <a:cxn ang="0">
                    <a:pos x="84" y="42"/>
                  </a:cxn>
                </a:cxnLst>
                <a:rect l="0" t="0" r="r" b="b"/>
                <a:pathLst>
                  <a:path w="84" h="84">
                    <a:moveTo>
                      <a:pt x="84" y="42"/>
                    </a:moveTo>
                    <a:cubicBezTo>
                      <a:pt x="84" y="53"/>
                      <a:pt x="80" y="63"/>
                      <a:pt x="72" y="71"/>
                    </a:cubicBezTo>
                    <a:cubicBezTo>
                      <a:pt x="64" y="80"/>
                      <a:pt x="54" y="84"/>
                      <a:pt x="42" y="84"/>
                    </a:cubicBezTo>
                    <a:cubicBezTo>
                      <a:pt x="31" y="84"/>
                      <a:pt x="21" y="80"/>
                      <a:pt x="12" y="71"/>
                    </a:cubicBezTo>
                    <a:cubicBezTo>
                      <a:pt x="4" y="63"/>
                      <a:pt x="0" y="53"/>
                      <a:pt x="0" y="42"/>
                    </a:cubicBezTo>
                    <a:cubicBezTo>
                      <a:pt x="0" y="30"/>
                      <a:pt x="4" y="20"/>
                      <a:pt x="12" y="12"/>
                    </a:cubicBezTo>
                    <a:cubicBezTo>
                      <a:pt x="21" y="4"/>
                      <a:pt x="31" y="0"/>
                      <a:pt x="42" y="0"/>
                    </a:cubicBezTo>
                    <a:cubicBezTo>
                      <a:pt x="54" y="0"/>
                      <a:pt x="64" y="4"/>
                      <a:pt x="72" y="12"/>
                    </a:cubicBezTo>
                    <a:cubicBezTo>
                      <a:pt x="80" y="20"/>
                      <a:pt x="84" y="30"/>
                      <a:pt x="84" y="42"/>
                    </a:cubicBezTo>
                    <a:close/>
                  </a:path>
                </a:pathLst>
              </a:custGeom>
              <a:solidFill>
                <a:schemeClr val="accent4"/>
              </a:solidFill>
              <a:ln w="9525">
                <a:noFill/>
                <a:round/>
              </a:ln>
            </p:spPr>
            <p:txBody>
              <a:bodyPr anchor="ctr"/>
              <a:lstStyle/>
              <a:p>
                <a:pPr algn="ctr"/>
                <a:endParaRPr sz="1015"/>
              </a:p>
            </p:txBody>
          </p:sp>
          <p:sp>
            <p:nvSpPr>
              <p:cNvPr id="155" name="Freeform: Shape 36"/>
              <p:cNvSpPr/>
              <p:nvPr/>
            </p:nvSpPr>
            <p:spPr bwMode="auto">
              <a:xfrm>
                <a:off x="3371851" y="2474913"/>
                <a:ext cx="147638" cy="147637"/>
              </a:xfrm>
              <a:custGeom>
                <a:cxnLst>
                  <a:cxn ang="0">
                    <a:pos x="9" y="52"/>
                  </a:cxn>
                  <a:cxn ang="0">
                    <a:pos x="0" y="30"/>
                  </a:cxn>
                  <a:cxn ang="0">
                    <a:pos x="9" y="8"/>
                  </a:cxn>
                  <a:cxn ang="0">
                    <a:pos x="31" y="0"/>
                  </a:cxn>
                  <a:cxn ang="0">
                    <a:pos x="52" y="8"/>
                  </a:cxn>
                  <a:cxn ang="0">
                    <a:pos x="61" y="30"/>
                  </a:cxn>
                  <a:cxn ang="0">
                    <a:pos x="52" y="52"/>
                  </a:cxn>
                  <a:cxn ang="0">
                    <a:pos x="31" y="61"/>
                  </a:cxn>
                  <a:cxn ang="0">
                    <a:pos x="9" y="52"/>
                  </a:cxn>
                </a:cxnLst>
                <a:rect l="0" t="0" r="r" b="b"/>
                <a:pathLst>
                  <a:path w="61" h="61">
                    <a:moveTo>
                      <a:pt x="9" y="52"/>
                    </a:moveTo>
                    <a:cubicBezTo>
                      <a:pt x="3" y="46"/>
                      <a:pt x="0" y="39"/>
                      <a:pt x="0" y="30"/>
                    </a:cubicBezTo>
                    <a:cubicBezTo>
                      <a:pt x="0" y="22"/>
                      <a:pt x="3" y="15"/>
                      <a:pt x="9" y="8"/>
                    </a:cubicBezTo>
                    <a:cubicBezTo>
                      <a:pt x="15" y="3"/>
                      <a:pt x="22" y="0"/>
                      <a:pt x="31" y="0"/>
                    </a:cubicBezTo>
                    <a:cubicBezTo>
                      <a:pt x="39" y="0"/>
                      <a:pt x="46" y="3"/>
                      <a:pt x="52" y="8"/>
                    </a:cubicBezTo>
                    <a:cubicBezTo>
                      <a:pt x="58" y="15"/>
                      <a:pt x="61" y="22"/>
                      <a:pt x="61" y="30"/>
                    </a:cubicBezTo>
                    <a:cubicBezTo>
                      <a:pt x="61" y="39"/>
                      <a:pt x="58" y="46"/>
                      <a:pt x="52" y="52"/>
                    </a:cubicBezTo>
                    <a:cubicBezTo>
                      <a:pt x="46" y="58"/>
                      <a:pt x="39" y="61"/>
                      <a:pt x="31" y="61"/>
                    </a:cubicBezTo>
                    <a:cubicBezTo>
                      <a:pt x="22" y="61"/>
                      <a:pt x="15" y="58"/>
                      <a:pt x="9" y="52"/>
                    </a:cubicBezTo>
                    <a:close/>
                  </a:path>
                </a:pathLst>
              </a:custGeom>
              <a:solidFill>
                <a:schemeClr val="accent3"/>
              </a:solidFill>
              <a:ln w="9525">
                <a:noFill/>
                <a:round/>
              </a:ln>
            </p:spPr>
            <p:txBody>
              <a:bodyPr anchor="ctr"/>
              <a:lstStyle/>
              <a:p>
                <a:pPr algn="ctr"/>
                <a:endParaRPr sz="1015"/>
              </a:p>
            </p:txBody>
          </p:sp>
          <p:sp>
            <p:nvSpPr>
              <p:cNvPr id="156" name="Freeform: Shape 37"/>
              <p:cNvSpPr/>
              <p:nvPr/>
            </p:nvSpPr>
            <p:spPr bwMode="auto">
              <a:xfrm>
                <a:off x="4446588" y="2628900"/>
                <a:ext cx="204788" cy="203200"/>
              </a:xfrm>
              <a:custGeom>
                <a:cxnLst>
                  <a:cxn ang="0">
                    <a:pos x="12" y="71"/>
                  </a:cxn>
                  <a:cxn ang="0">
                    <a:pos x="0" y="42"/>
                  </a:cxn>
                  <a:cxn ang="0">
                    <a:pos x="12" y="12"/>
                  </a:cxn>
                  <a:cxn ang="0">
                    <a:pos x="42" y="0"/>
                  </a:cxn>
                  <a:cxn ang="0">
                    <a:pos x="72" y="12"/>
                  </a:cxn>
                  <a:cxn ang="0">
                    <a:pos x="84" y="42"/>
                  </a:cxn>
                  <a:cxn ang="0">
                    <a:pos x="72" y="71"/>
                  </a:cxn>
                  <a:cxn ang="0">
                    <a:pos x="42" y="84"/>
                  </a:cxn>
                  <a:cxn ang="0">
                    <a:pos x="12" y="71"/>
                  </a:cxn>
                </a:cxnLst>
                <a:rect l="0" t="0" r="r" b="b"/>
                <a:pathLst>
                  <a:path w="84" h="84">
                    <a:moveTo>
                      <a:pt x="12" y="71"/>
                    </a:moveTo>
                    <a:cubicBezTo>
                      <a:pt x="4" y="63"/>
                      <a:pt x="0" y="53"/>
                      <a:pt x="0" y="42"/>
                    </a:cubicBezTo>
                    <a:cubicBezTo>
                      <a:pt x="0" y="30"/>
                      <a:pt x="4" y="20"/>
                      <a:pt x="12" y="12"/>
                    </a:cubicBezTo>
                    <a:cubicBezTo>
                      <a:pt x="21" y="4"/>
                      <a:pt x="31" y="0"/>
                      <a:pt x="42" y="0"/>
                    </a:cubicBezTo>
                    <a:cubicBezTo>
                      <a:pt x="54" y="0"/>
                      <a:pt x="64" y="4"/>
                      <a:pt x="72" y="12"/>
                    </a:cubicBezTo>
                    <a:cubicBezTo>
                      <a:pt x="80" y="20"/>
                      <a:pt x="84" y="30"/>
                      <a:pt x="84" y="42"/>
                    </a:cubicBezTo>
                    <a:cubicBezTo>
                      <a:pt x="84" y="53"/>
                      <a:pt x="80" y="63"/>
                      <a:pt x="72" y="71"/>
                    </a:cubicBezTo>
                    <a:cubicBezTo>
                      <a:pt x="64" y="80"/>
                      <a:pt x="54" y="84"/>
                      <a:pt x="42" y="84"/>
                    </a:cubicBezTo>
                    <a:cubicBezTo>
                      <a:pt x="31" y="84"/>
                      <a:pt x="21" y="80"/>
                      <a:pt x="12" y="71"/>
                    </a:cubicBezTo>
                    <a:close/>
                  </a:path>
                </a:pathLst>
              </a:custGeom>
              <a:solidFill>
                <a:schemeClr val="accent1"/>
              </a:solidFill>
              <a:ln w="9525">
                <a:noFill/>
                <a:round/>
              </a:ln>
            </p:spPr>
            <p:txBody>
              <a:bodyPr anchor="ctr"/>
              <a:lstStyle/>
              <a:p>
                <a:pPr algn="ctr"/>
                <a:endParaRPr sz="1015"/>
              </a:p>
            </p:txBody>
          </p:sp>
          <p:sp>
            <p:nvSpPr>
              <p:cNvPr id="157" name="Freeform: Shape 38"/>
              <p:cNvSpPr/>
              <p:nvPr/>
            </p:nvSpPr>
            <p:spPr bwMode="auto">
              <a:xfrm>
                <a:off x="3881438" y="4359275"/>
                <a:ext cx="112713" cy="114300"/>
              </a:xfrm>
              <a:custGeom>
                <a:cxnLst>
                  <a:cxn ang="0">
                    <a:pos x="47" y="23"/>
                  </a:cxn>
                  <a:cxn ang="0">
                    <a:pos x="40" y="40"/>
                  </a:cxn>
                  <a:cxn ang="0">
                    <a:pos x="24" y="47"/>
                  </a:cxn>
                  <a:cxn ang="0">
                    <a:pos x="7" y="40"/>
                  </a:cxn>
                  <a:cxn ang="0">
                    <a:pos x="0" y="23"/>
                  </a:cxn>
                  <a:cxn ang="0">
                    <a:pos x="7" y="6"/>
                  </a:cxn>
                  <a:cxn ang="0">
                    <a:pos x="24" y="0"/>
                  </a:cxn>
                  <a:cxn ang="0">
                    <a:pos x="40" y="6"/>
                  </a:cxn>
                  <a:cxn ang="0">
                    <a:pos x="47" y="23"/>
                  </a:cxn>
                </a:cxnLst>
                <a:rect l="0" t="0" r="r" b="b"/>
                <a:pathLst>
                  <a:path w="47" h="47">
                    <a:moveTo>
                      <a:pt x="47" y="23"/>
                    </a:moveTo>
                    <a:cubicBezTo>
                      <a:pt x="47" y="30"/>
                      <a:pt x="45" y="35"/>
                      <a:pt x="40" y="40"/>
                    </a:cubicBezTo>
                    <a:cubicBezTo>
                      <a:pt x="35" y="45"/>
                      <a:pt x="30" y="47"/>
                      <a:pt x="24" y="47"/>
                    </a:cubicBezTo>
                    <a:cubicBezTo>
                      <a:pt x="17" y="47"/>
                      <a:pt x="11" y="45"/>
                      <a:pt x="7" y="40"/>
                    </a:cubicBezTo>
                    <a:cubicBezTo>
                      <a:pt x="2" y="35"/>
                      <a:pt x="0" y="30"/>
                      <a:pt x="0" y="23"/>
                    </a:cubicBezTo>
                    <a:cubicBezTo>
                      <a:pt x="0" y="17"/>
                      <a:pt x="2" y="11"/>
                      <a:pt x="7" y="6"/>
                    </a:cubicBezTo>
                    <a:cubicBezTo>
                      <a:pt x="11" y="2"/>
                      <a:pt x="17" y="0"/>
                      <a:pt x="24" y="0"/>
                    </a:cubicBezTo>
                    <a:cubicBezTo>
                      <a:pt x="30" y="0"/>
                      <a:pt x="35" y="2"/>
                      <a:pt x="40" y="6"/>
                    </a:cubicBezTo>
                    <a:cubicBezTo>
                      <a:pt x="45" y="11"/>
                      <a:pt x="47" y="17"/>
                      <a:pt x="47" y="23"/>
                    </a:cubicBezTo>
                    <a:close/>
                  </a:path>
                </a:pathLst>
              </a:custGeom>
              <a:solidFill>
                <a:schemeClr val="accent5"/>
              </a:solidFill>
              <a:ln w="9525">
                <a:noFill/>
                <a:round/>
              </a:ln>
            </p:spPr>
            <p:txBody>
              <a:bodyPr anchor="ctr"/>
              <a:lstStyle/>
              <a:p>
                <a:pPr algn="ctr"/>
                <a:endParaRPr sz="1015"/>
              </a:p>
            </p:txBody>
          </p:sp>
        </p:grpSp>
        <p:sp>
          <p:nvSpPr>
            <p:cNvPr id="117" name="Arc 78"/>
            <p:cNvSpPr/>
            <p:nvPr/>
          </p:nvSpPr>
          <p:spPr>
            <a:xfrm>
              <a:off x="6121705" y="1692052"/>
              <a:ext cx="4077806" cy="4077803"/>
            </a:xfrm>
            <a:prstGeom prst="arc">
              <a:avLst>
                <a:gd name="adj1" fmla="val 16200000"/>
                <a:gd name="adj2" fmla="val 568677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1015"/>
            </a:p>
          </p:txBody>
        </p:sp>
        <p:sp>
          <p:nvSpPr>
            <p:cNvPr id="118" name="Oval 79"/>
            <p:cNvSpPr/>
            <p:nvPr/>
          </p:nvSpPr>
          <p:spPr>
            <a:xfrm>
              <a:off x="7908839" y="1444037"/>
              <a:ext cx="437851" cy="4378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119" name="Oval 80"/>
            <p:cNvSpPr/>
            <p:nvPr/>
          </p:nvSpPr>
          <p:spPr>
            <a:xfrm>
              <a:off x="9247998" y="1956186"/>
              <a:ext cx="437851" cy="4378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120" name="Oval 81"/>
            <p:cNvSpPr/>
            <p:nvPr/>
          </p:nvSpPr>
          <p:spPr>
            <a:xfrm>
              <a:off x="9895763" y="2934207"/>
              <a:ext cx="437851" cy="4378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121" name="Oval 82"/>
            <p:cNvSpPr/>
            <p:nvPr/>
          </p:nvSpPr>
          <p:spPr>
            <a:xfrm>
              <a:off x="9912424" y="4065364"/>
              <a:ext cx="437851" cy="4378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122" name="Oval 83"/>
            <p:cNvSpPr/>
            <p:nvPr/>
          </p:nvSpPr>
          <p:spPr>
            <a:xfrm>
              <a:off x="9123580" y="5131779"/>
              <a:ext cx="437851" cy="4378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123" name="Oval 84"/>
            <p:cNvSpPr/>
            <p:nvPr/>
          </p:nvSpPr>
          <p:spPr>
            <a:xfrm>
              <a:off x="7908839" y="5550930"/>
              <a:ext cx="437851" cy="4378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grpSp>
      <p:grpSp>
        <p:nvGrpSpPr>
          <p:cNvPr id="158" name="组合 157"/>
          <p:cNvGrpSpPr/>
          <p:nvPr/>
        </p:nvGrpSpPr>
        <p:grpSpPr>
          <a:xfrm>
            <a:off x="1866694" y="2165980"/>
            <a:ext cx="395009" cy="395009"/>
            <a:chOff x="1225466" y="2786647"/>
            <a:chExt cx="616904" cy="616902"/>
          </a:xfrm>
        </p:grpSpPr>
        <p:sp>
          <p:nvSpPr>
            <p:cNvPr id="159" name="Rectangle: Rounded Corners 180"/>
            <p:cNvSpPr/>
            <p:nvPr/>
          </p:nvSpPr>
          <p:spPr>
            <a:xfrm>
              <a:off x="1225466" y="2786647"/>
              <a:ext cx="616904" cy="616902"/>
            </a:xfrm>
            <a:prstGeom prst="ellipse">
              <a:avLst/>
            </a:prstGeom>
            <a:solidFill>
              <a:schemeClr val="accent2"/>
            </a:solidFill>
            <a:ln w="12700" cap="flat">
              <a:noFill/>
              <a:miter lim="400000"/>
            </a:ln>
            <a:effectLst/>
          </p:spPr>
          <p:txBody>
            <a:bodyPr anchor="ctr"/>
            <a:lstStyle/>
            <a:p>
              <a:pPr algn="ctr"/>
              <a:endParaRPr sz="1015"/>
            </a:p>
          </p:txBody>
        </p:sp>
        <p:sp>
          <p:nvSpPr>
            <p:cNvPr id="160" name="Freeform: Shape 181"/>
            <p:cNvSpPr/>
            <p:nvPr/>
          </p:nvSpPr>
          <p:spPr>
            <a:xfrm>
              <a:off x="1388496" y="2941664"/>
              <a:ext cx="306869" cy="306868"/>
            </a:xfrm>
            <a:custGeom>
              <a:cxnLst>
                <a:cxn ang="0">
                  <a:pos x="wd2" y="hd2"/>
                </a:cxn>
                <a:cxn ang="5400000">
                  <a:pos x="wd2" y="hd2"/>
                </a:cxn>
                <a:cxn ang="10800000">
                  <a:pos x="wd2" y="hd2"/>
                </a:cxn>
                <a:cxn ang="16200000">
                  <a:pos x="wd2" y="hd2"/>
                </a:cxn>
              </a:cxnLst>
              <a:rect l="0" t="0" r="r" b="b"/>
              <a:pathLst>
                <a:path w="21551" h="21600" extrusionOk="0">
                  <a:moveTo>
                    <a:pt x="19313" y="4353"/>
                  </a:moveTo>
                  <a:lnTo>
                    <a:pt x="16178" y="7496"/>
                  </a:lnTo>
                  <a:cubicBezTo>
                    <a:pt x="16034" y="7640"/>
                    <a:pt x="15980" y="7851"/>
                    <a:pt x="16036" y="8047"/>
                  </a:cubicBezTo>
                  <a:lnTo>
                    <a:pt x="18732" y="17470"/>
                  </a:lnTo>
                  <a:cubicBezTo>
                    <a:pt x="18788" y="17666"/>
                    <a:pt x="18734" y="17878"/>
                    <a:pt x="18590" y="18022"/>
                  </a:cubicBezTo>
                  <a:lnTo>
                    <a:pt x="17170" y="19445"/>
                  </a:lnTo>
                  <a:cubicBezTo>
                    <a:pt x="17059" y="19556"/>
                    <a:pt x="16916" y="19609"/>
                    <a:pt x="16775" y="19609"/>
                  </a:cubicBezTo>
                  <a:cubicBezTo>
                    <a:pt x="16581" y="19609"/>
                    <a:pt x="16390" y="19510"/>
                    <a:pt x="16285" y="19322"/>
                  </a:cubicBezTo>
                  <a:lnTo>
                    <a:pt x="12375" y="12317"/>
                  </a:lnTo>
                  <a:cubicBezTo>
                    <a:pt x="12271" y="12129"/>
                    <a:pt x="12079" y="12029"/>
                    <a:pt x="11886" y="12029"/>
                  </a:cubicBezTo>
                  <a:cubicBezTo>
                    <a:pt x="11744" y="12029"/>
                    <a:pt x="11602" y="12083"/>
                    <a:pt x="11491" y="12194"/>
                  </a:cubicBezTo>
                  <a:lnTo>
                    <a:pt x="8519" y="15172"/>
                  </a:lnTo>
                  <a:cubicBezTo>
                    <a:pt x="8388" y="15304"/>
                    <a:pt x="8330" y="15492"/>
                    <a:pt x="8365" y="15674"/>
                  </a:cubicBezTo>
                  <a:lnTo>
                    <a:pt x="8996" y="18989"/>
                  </a:lnTo>
                  <a:cubicBezTo>
                    <a:pt x="9031" y="19171"/>
                    <a:pt x="8973" y="19359"/>
                    <a:pt x="8842" y="19491"/>
                  </a:cubicBezTo>
                  <a:lnTo>
                    <a:pt x="8441" y="19893"/>
                  </a:lnTo>
                  <a:cubicBezTo>
                    <a:pt x="8330" y="20004"/>
                    <a:pt x="8187" y="20058"/>
                    <a:pt x="8046" y="20058"/>
                  </a:cubicBezTo>
                  <a:cubicBezTo>
                    <a:pt x="7852" y="20058"/>
                    <a:pt x="7661" y="19958"/>
                    <a:pt x="7556" y="19770"/>
                  </a:cubicBezTo>
                  <a:lnTo>
                    <a:pt x="5577" y="16226"/>
                  </a:lnTo>
                  <a:cubicBezTo>
                    <a:pt x="5526" y="16136"/>
                    <a:pt x="5452" y="16061"/>
                    <a:pt x="5362" y="16010"/>
                  </a:cubicBezTo>
                  <a:lnTo>
                    <a:pt x="1826" y="14027"/>
                  </a:lnTo>
                  <a:cubicBezTo>
                    <a:pt x="1502" y="13845"/>
                    <a:pt x="1441" y="13403"/>
                    <a:pt x="1703" y="13141"/>
                  </a:cubicBezTo>
                  <a:lnTo>
                    <a:pt x="2105" y="12738"/>
                  </a:lnTo>
                  <a:cubicBezTo>
                    <a:pt x="2211" y="12632"/>
                    <a:pt x="2354" y="12574"/>
                    <a:pt x="2501" y="12574"/>
                  </a:cubicBezTo>
                  <a:cubicBezTo>
                    <a:pt x="2536" y="12574"/>
                    <a:pt x="2571" y="12577"/>
                    <a:pt x="2606" y="12584"/>
                  </a:cubicBezTo>
                  <a:lnTo>
                    <a:pt x="5913" y="13216"/>
                  </a:lnTo>
                  <a:cubicBezTo>
                    <a:pt x="5948" y="13223"/>
                    <a:pt x="5983" y="13226"/>
                    <a:pt x="6018" y="13226"/>
                  </a:cubicBezTo>
                  <a:cubicBezTo>
                    <a:pt x="6165" y="13226"/>
                    <a:pt x="6308" y="13168"/>
                    <a:pt x="6414" y="13062"/>
                  </a:cubicBezTo>
                  <a:lnTo>
                    <a:pt x="9385" y="10083"/>
                  </a:lnTo>
                  <a:cubicBezTo>
                    <a:pt x="9648" y="9820"/>
                    <a:pt x="9587" y="9379"/>
                    <a:pt x="9263" y="9197"/>
                  </a:cubicBezTo>
                  <a:lnTo>
                    <a:pt x="2273" y="5278"/>
                  </a:lnTo>
                  <a:cubicBezTo>
                    <a:pt x="1949" y="5097"/>
                    <a:pt x="1888" y="4655"/>
                    <a:pt x="2150" y="4392"/>
                  </a:cubicBezTo>
                  <a:lnTo>
                    <a:pt x="3571" y="2968"/>
                  </a:lnTo>
                  <a:cubicBezTo>
                    <a:pt x="3677" y="2862"/>
                    <a:pt x="3820" y="2804"/>
                    <a:pt x="3966" y="2804"/>
                  </a:cubicBezTo>
                  <a:cubicBezTo>
                    <a:pt x="4018" y="2804"/>
                    <a:pt x="4070" y="2811"/>
                    <a:pt x="4121" y="2826"/>
                  </a:cubicBezTo>
                  <a:lnTo>
                    <a:pt x="13523" y="5528"/>
                  </a:lnTo>
                  <a:cubicBezTo>
                    <a:pt x="13574" y="5543"/>
                    <a:pt x="13625" y="5550"/>
                    <a:pt x="13677" y="5550"/>
                  </a:cubicBezTo>
                  <a:cubicBezTo>
                    <a:pt x="13823" y="5550"/>
                    <a:pt x="13966" y="5493"/>
                    <a:pt x="14073" y="5386"/>
                  </a:cubicBezTo>
                  <a:lnTo>
                    <a:pt x="17208" y="2243"/>
                  </a:lnTo>
                  <a:cubicBezTo>
                    <a:pt x="17593" y="1857"/>
                    <a:pt x="18321" y="1542"/>
                    <a:pt x="18937" y="1542"/>
                  </a:cubicBezTo>
                  <a:cubicBezTo>
                    <a:pt x="19252" y="1542"/>
                    <a:pt x="19538" y="1624"/>
                    <a:pt x="19734" y="1821"/>
                  </a:cubicBezTo>
                  <a:cubicBezTo>
                    <a:pt x="20316" y="2404"/>
                    <a:pt x="19895" y="3770"/>
                    <a:pt x="19313" y="4353"/>
                  </a:cubicBezTo>
                  <a:cubicBezTo>
                    <a:pt x="19313" y="4353"/>
                    <a:pt x="19313" y="4353"/>
                    <a:pt x="19313" y="4353"/>
                  </a:cubicBezTo>
                  <a:close/>
                  <a:moveTo>
                    <a:pt x="20822" y="731"/>
                  </a:moveTo>
                  <a:cubicBezTo>
                    <a:pt x="20557" y="465"/>
                    <a:pt x="20235" y="268"/>
                    <a:pt x="19866" y="145"/>
                  </a:cubicBezTo>
                  <a:cubicBezTo>
                    <a:pt x="19578" y="49"/>
                    <a:pt x="19266" y="0"/>
                    <a:pt x="18937" y="0"/>
                  </a:cubicBezTo>
                  <a:cubicBezTo>
                    <a:pt x="18441" y="0"/>
                    <a:pt x="17909" y="111"/>
                    <a:pt x="17399" y="322"/>
                  </a:cubicBezTo>
                  <a:cubicBezTo>
                    <a:pt x="16897" y="530"/>
                    <a:pt x="16455" y="817"/>
                    <a:pt x="16120" y="1153"/>
                  </a:cubicBezTo>
                  <a:lnTo>
                    <a:pt x="13392" y="3887"/>
                  </a:lnTo>
                  <a:lnTo>
                    <a:pt x="4545" y="1343"/>
                  </a:lnTo>
                  <a:cubicBezTo>
                    <a:pt x="4357" y="1289"/>
                    <a:pt x="4162" y="1262"/>
                    <a:pt x="3966" y="1262"/>
                  </a:cubicBezTo>
                  <a:cubicBezTo>
                    <a:pt x="3691" y="1262"/>
                    <a:pt x="3423" y="1315"/>
                    <a:pt x="3169" y="1420"/>
                  </a:cubicBezTo>
                  <a:cubicBezTo>
                    <a:pt x="2911" y="1526"/>
                    <a:pt x="2680" y="1680"/>
                    <a:pt x="2482" y="1878"/>
                  </a:cubicBezTo>
                  <a:lnTo>
                    <a:pt x="1062" y="3301"/>
                  </a:lnTo>
                  <a:cubicBezTo>
                    <a:pt x="828" y="3536"/>
                    <a:pt x="650" y="3827"/>
                    <a:pt x="549" y="4142"/>
                  </a:cubicBezTo>
                  <a:cubicBezTo>
                    <a:pt x="452" y="4442"/>
                    <a:pt x="424" y="4765"/>
                    <a:pt x="467" y="5077"/>
                  </a:cubicBezTo>
                  <a:cubicBezTo>
                    <a:pt x="511" y="5389"/>
                    <a:pt x="625" y="5693"/>
                    <a:pt x="799" y="5955"/>
                  </a:cubicBezTo>
                  <a:cubicBezTo>
                    <a:pt x="982" y="6230"/>
                    <a:pt x="1232" y="6462"/>
                    <a:pt x="1522" y="6624"/>
                  </a:cubicBezTo>
                  <a:lnTo>
                    <a:pt x="7382" y="9910"/>
                  </a:lnTo>
                  <a:lnTo>
                    <a:pt x="5692" y="11604"/>
                  </a:lnTo>
                  <a:lnTo>
                    <a:pt x="2894" y="11069"/>
                  </a:lnTo>
                  <a:cubicBezTo>
                    <a:pt x="2765" y="11044"/>
                    <a:pt x="2632" y="11031"/>
                    <a:pt x="2501" y="11031"/>
                  </a:cubicBezTo>
                  <a:cubicBezTo>
                    <a:pt x="2225" y="11031"/>
                    <a:pt x="1956" y="11085"/>
                    <a:pt x="1701" y="11190"/>
                  </a:cubicBezTo>
                  <a:cubicBezTo>
                    <a:pt x="1444" y="11296"/>
                    <a:pt x="1213" y="11450"/>
                    <a:pt x="1017" y="11647"/>
                  </a:cubicBezTo>
                  <a:lnTo>
                    <a:pt x="615" y="12050"/>
                  </a:lnTo>
                  <a:cubicBezTo>
                    <a:pt x="380" y="12285"/>
                    <a:pt x="203" y="12576"/>
                    <a:pt x="101" y="12891"/>
                  </a:cubicBezTo>
                  <a:cubicBezTo>
                    <a:pt x="5" y="13191"/>
                    <a:pt x="-23" y="13513"/>
                    <a:pt x="20" y="13826"/>
                  </a:cubicBezTo>
                  <a:cubicBezTo>
                    <a:pt x="63" y="14138"/>
                    <a:pt x="178" y="14441"/>
                    <a:pt x="352" y="14703"/>
                  </a:cubicBezTo>
                  <a:cubicBezTo>
                    <a:pt x="535" y="14979"/>
                    <a:pt x="785" y="15210"/>
                    <a:pt x="1074" y="15373"/>
                  </a:cubicBezTo>
                  <a:lnTo>
                    <a:pt x="4369" y="17221"/>
                  </a:lnTo>
                  <a:lnTo>
                    <a:pt x="6213" y="20524"/>
                  </a:lnTo>
                  <a:cubicBezTo>
                    <a:pt x="6584" y="21188"/>
                    <a:pt x="7286" y="21600"/>
                    <a:pt x="8046" y="21600"/>
                  </a:cubicBezTo>
                  <a:cubicBezTo>
                    <a:pt x="8606" y="21600"/>
                    <a:pt x="9132" y="21381"/>
                    <a:pt x="9529" y="20984"/>
                  </a:cubicBezTo>
                  <a:lnTo>
                    <a:pt x="9930" y="20581"/>
                  </a:lnTo>
                  <a:cubicBezTo>
                    <a:pt x="10422" y="20088"/>
                    <a:pt x="10638" y="19385"/>
                    <a:pt x="10508" y="18700"/>
                  </a:cubicBezTo>
                  <a:lnTo>
                    <a:pt x="9974" y="15896"/>
                  </a:lnTo>
                  <a:lnTo>
                    <a:pt x="11664" y="14201"/>
                  </a:lnTo>
                  <a:lnTo>
                    <a:pt x="14942" y="20075"/>
                  </a:lnTo>
                  <a:cubicBezTo>
                    <a:pt x="15313" y="20739"/>
                    <a:pt x="16015" y="21152"/>
                    <a:pt x="16775" y="21152"/>
                  </a:cubicBezTo>
                  <a:cubicBezTo>
                    <a:pt x="17335" y="21152"/>
                    <a:pt x="17861" y="20933"/>
                    <a:pt x="18258" y="20536"/>
                  </a:cubicBezTo>
                  <a:lnTo>
                    <a:pt x="19678" y="19113"/>
                  </a:lnTo>
                  <a:cubicBezTo>
                    <a:pt x="20217" y="18572"/>
                    <a:pt x="20422" y="17780"/>
                    <a:pt x="20211" y="17045"/>
                  </a:cubicBezTo>
                  <a:lnTo>
                    <a:pt x="17674" y="8178"/>
                  </a:lnTo>
                  <a:lnTo>
                    <a:pt x="20402" y="5443"/>
                  </a:lnTo>
                  <a:cubicBezTo>
                    <a:pt x="20900" y="4943"/>
                    <a:pt x="21298" y="4185"/>
                    <a:pt x="21464" y="3413"/>
                  </a:cubicBezTo>
                  <a:cubicBezTo>
                    <a:pt x="21559" y="2971"/>
                    <a:pt x="21577" y="2546"/>
                    <a:pt x="21517" y="2149"/>
                  </a:cubicBezTo>
                  <a:cubicBezTo>
                    <a:pt x="21432" y="1592"/>
                    <a:pt x="21192" y="1102"/>
                    <a:pt x="20822" y="731"/>
                  </a:cubicBezTo>
                  <a:cubicBezTo>
                    <a:pt x="20822" y="731"/>
                    <a:pt x="20822" y="731"/>
                    <a:pt x="20822" y="731"/>
                  </a:cubicBezTo>
                  <a:close/>
                </a:path>
              </a:pathLst>
            </a:custGeom>
            <a:solidFill>
              <a:srgbClr val="FFFFFF"/>
            </a:solidFill>
            <a:ln w="12700" cap="flat">
              <a:noFill/>
              <a:miter lim="400000"/>
            </a:ln>
            <a:effectLst/>
          </p:spPr>
          <p:txBody>
            <a:bodyPr anchor="ctr"/>
            <a:lstStyle/>
            <a:p>
              <a:pPr algn="ctr"/>
              <a:endParaRPr sz="1015"/>
            </a:p>
          </p:txBody>
        </p:sp>
      </p:grpSp>
      <p:grpSp>
        <p:nvGrpSpPr>
          <p:cNvPr id="161" name="组合 160"/>
          <p:cNvGrpSpPr/>
          <p:nvPr/>
        </p:nvGrpSpPr>
        <p:grpSpPr>
          <a:xfrm>
            <a:off x="1866694" y="1420208"/>
            <a:ext cx="395009" cy="395009"/>
            <a:chOff x="1225466" y="2107672"/>
            <a:chExt cx="616904" cy="616902"/>
          </a:xfrm>
        </p:grpSpPr>
        <p:sp>
          <p:nvSpPr>
            <p:cNvPr id="162" name="Rectangle: Rounded Corners 178"/>
            <p:cNvSpPr/>
            <p:nvPr/>
          </p:nvSpPr>
          <p:spPr>
            <a:xfrm>
              <a:off x="1225466" y="2107672"/>
              <a:ext cx="616904" cy="616902"/>
            </a:xfrm>
            <a:prstGeom prst="ellipse">
              <a:avLst/>
            </a:prstGeom>
            <a:solidFill>
              <a:schemeClr val="accent1"/>
            </a:solidFill>
            <a:ln w="12700" cap="flat">
              <a:noFill/>
              <a:miter lim="400000"/>
            </a:ln>
            <a:effectLst/>
          </p:spPr>
          <p:txBody>
            <a:bodyPr anchor="ctr"/>
            <a:lstStyle/>
            <a:p>
              <a:pPr algn="ctr"/>
              <a:endParaRPr sz="1015"/>
            </a:p>
          </p:txBody>
        </p:sp>
        <p:sp>
          <p:nvSpPr>
            <p:cNvPr id="163" name="Freeform: Shape 179"/>
            <p:cNvSpPr/>
            <p:nvPr/>
          </p:nvSpPr>
          <p:spPr>
            <a:xfrm>
              <a:off x="1376521" y="2276901"/>
              <a:ext cx="330820" cy="268810"/>
            </a:xfrm>
            <a:custGeom>
              <a:cxnLst>
                <a:cxn ang="0">
                  <a:pos x="wd2" y="hd2"/>
                </a:cxn>
                <a:cxn ang="5400000">
                  <a:pos x="wd2" y="hd2"/>
                </a:cxn>
                <a:cxn ang="10800000">
                  <a:pos x="wd2" y="hd2"/>
                </a:cxn>
                <a:cxn ang="16200000">
                  <a:pos x="wd2" y="hd2"/>
                </a:cxn>
              </a:cxnLst>
              <a:rect l="0" t="0" r="r" b="b"/>
              <a:pathLst>
                <a:path w="21600" h="21600" extrusionOk="0">
                  <a:moveTo>
                    <a:pt x="2024" y="0"/>
                  </a:moveTo>
                  <a:cubicBezTo>
                    <a:pt x="912" y="0"/>
                    <a:pt x="0" y="1122"/>
                    <a:pt x="0" y="2491"/>
                  </a:cubicBezTo>
                  <a:lnTo>
                    <a:pt x="0" y="11634"/>
                  </a:lnTo>
                  <a:cubicBezTo>
                    <a:pt x="0" y="13008"/>
                    <a:pt x="912" y="14134"/>
                    <a:pt x="2024" y="14134"/>
                  </a:cubicBezTo>
                  <a:lnTo>
                    <a:pt x="2024" y="16617"/>
                  </a:lnTo>
                  <a:cubicBezTo>
                    <a:pt x="2024" y="17994"/>
                    <a:pt x="2935" y="19109"/>
                    <a:pt x="4049" y="19109"/>
                  </a:cubicBezTo>
                  <a:lnTo>
                    <a:pt x="4822" y="19109"/>
                  </a:lnTo>
                  <a:cubicBezTo>
                    <a:pt x="5125" y="20540"/>
                    <a:pt x="6166" y="21600"/>
                    <a:pt x="7423" y="21600"/>
                  </a:cubicBezTo>
                  <a:cubicBezTo>
                    <a:pt x="8673" y="21600"/>
                    <a:pt x="9726" y="20540"/>
                    <a:pt x="10030" y="19109"/>
                  </a:cubicBezTo>
                  <a:lnTo>
                    <a:pt x="13594" y="19109"/>
                  </a:lnTo>
                  <a:cubicBezTo>
                    <a:pt x="13897" y="20540"/>
                    <a:pt x="14942" y="21600"/>
                    <a:pt x="16202" y="21600"/>
                  </a:cubicBezTo>
                  <a:cubicBezTo>
                    <a:pt x="17449" y="21600"/>
                    <a:pt x="18498" y="20540"/>
                    <a:pt x="18803" y="19109"/>
                  </a:cubicBezTo>
                  <a:lnTo>
                    <a:pt x="19576" y="19109"/>
                  </a:lnTo>
                  <a:cubicBezTo>
                    <a:pt x="20692" y="19109"/>
                    <a:pt x="21600" y="17994"/>
                    <a:pt x="21600" y="16617"/>
                  </a:cubicBezTo>
                  <a:lnTo>
                    <a:pt x="21600" y="11634"/>
                  </a:lnTo>
                  <a:cubicBezTo>
                    <a:pt x="21600" y="11142"/>
                    <a:pt x="21482" y="10663"/>
                    <a:pt x="21259" y="10248"/>
                  </a:cubicBezTo>
                  <a:lnTo>
                    <a:pt x="18554" y="5265"/>
                  </a:lnTo>
                  <a:cubicBezTo>
                    <a:pt x="18182" y="4566"/>
                    <a:pt x="17557" y="4160"/>
                    <a:pt x="16876" y="4160"/>
                  </a:cubicBezTo>
                  <a:lnTo>
                    <a:pt x="14177" y="4160"/>
                  </a:lnTo>
                  <a:lnTo>
                    <a:pt x="14177" y="2491"/>
                  </a:lnTo>
                  <a:cubicBezTo>
                    <a:pt x="14177" y="1122"/>
                    <a:pt x="13265" y="0"/>
                    <a:pt x="12146" y="0"/>
                  </a:cubicBezTo>
                  <a:lnTo>
                    <a:pt x="2024" y="0"/>
                  </a:lnTo>
                  <a:close/>
                  <a:moveTo>
                    <a:pt x="2024" y="1669"/>
                  </a:moveTo>
                  <a:lnTo>
                    <a:pt x="12146" y="1669"/>
                  </a:lnTo>
                  <a:cubicBezTo>
                    <a:pt x="12524" y="1669"/>
                    <a:pt x="12821" y="2034"/>
                    <a:pt x="12821" y="2491"/>
                  </a:cubicBezTo>
                  <a:lnTo>
                    <a:pt x="12821" y="11634"/>
                  </a:lnTo>
                  <a:cubicBezTo>
                    <a:pt x="12821" y="12090"/>
                    <a:pt x="12524" y="12465"/>
                    <a:pt x="12146" y="12465"/>
                  </a:cubicBezTo>
                  <a:cubicBezTo>
                    <a:pt x="12146" y="12465"/>
                    <a:pt x="2024" y="12465"/>
                    <a:pt x="2024" y="12465"/>
                  </a:cubicBezTo>
                  <a:cubicBezTo>
                    <a:pt x="1649" y="12465"/>
                    <a:pt x="1350" y="12090"/>
                    <a:pt x="1350" y="11634"/>
                  </a:cubicBezTo>
                  <a:lnTo>
                    <a:pt x="1350" y="2491"/>
                  </a:lnTo>
                  <a:cubicBezTo>
                    <a:pt x="1350" y="2034"/>
                    <a:pt x="1649" y="1669"/>
                    <a:pt x="2024" y="1669"/>
                  </a:cubicBezTo>
                  <a:close/>
                  <a:moveTo>
                    <a:pt x="14177" y="5821"/>
                  </a:moveTo>
                  <a:lnTo>
                    <a:pt x="16876" y="5821"/>
                  </a:lnTo>
                  <a:cubicBezTo>
                    <a:pt x="17102" y="5821"/>
                    <a:pt x="17311" y="5958"/>
                    <a:pt x="17440" y="6184"/>
                  </a:cubicBezTo>
                  <a:lnTo>
                    <a:pt x="20132" y="11175"/>
                  </a:lnTo>
                  <a:cubicBezTo>
                    <a:pt x="20206" y="11307"/>
                    <a:pt x="20250" y="11475"/>
                    <a:pt x="20250" y="11634"/>
                  </a:cubicBezTo>
                  <a:cubicBezTo>
                    <a:pt x="20250" y="11634"/>
                    <a:pt x="20250" y="16617"/>
                    <a:pt x="20250" y="16617"/>
                  </a:cubicBezTo>
                  <a:cubicBezTo>
                    <a:pt x="20250" y="17074"/>
                    <a:pt x="19946" y="17448"/>
                    <a:pt x="19576" y="17448"/>
                  </a:cubicBezTo>
                  <a:lnTo>
                    <a:pt x="18803" y="17448"/>
                  </a:lnTo>
                  <a:cubicBezTo>
                    <a:pt x="18498" y="16016"/>
                    <a:pt x="17455" y="14956"/>
                    <a:pt x="16202" y="14956"/>
                  </a:cubicBezTo>
                  <a:cubicBezTo>
                    <a:pt x="14942" y="14956"/>
                    <a:pt x="13897" y="16016"/>
                    <a:pt x="13594" y="17448"/>
                  </a:cubicBezTo>
                  <a:lnTo>
                    <a:pt x="10030" y="17448"/>
                  </a:lnTo>
                  <a:cubicBezTo>
                    <a:pt x="9729" y="16016"/>
                    <a:pt x="8678" y="14956"/>
                    <a:pt x="7423" y="14956"/>
                  </a:cubicBezTo>
                  <a:cubicBezTo>
                    <a:pt x="6166" y="14956"/>
                    <a:pt x="5125" y="16016"/>
                    <a:pt x="4822" y="17448"/>
                  </a:cubicBezTo>
                  <a:lnTo>
                    <a:pt x="4049" y="17448"/>
                  </a:lnTo>
                  <a:cubicBezTo>
                    <a:pt x="3676" y="17448"/>
                    <a:pt x="3374" y="17074"/>
                    <a:pt x="3374" y="16617"/>
                  </a:cubicBezTo>
                  <a:lnTo>
                    <a:pt x="3374" y="14134"/>
                  </a:lnTo>
                  <a:lnTo>
                    <a:pt x="12146" y="14134"/>
                  </a:lnTo>
                  <a:cubicBezTo>
                    <a:pt x="13265" y="14134"/>
                    <a:pt x="14177" y="13008"/>
                    <a:pt x="14177" y="11634"/>
                  </a:cubicBezTo>
                  <a:lnTo>
                    <a:pt x="14177" y="5821"/>
                  </a:lnTo>
                  <a:close/>
                  <a:moveTo>
                    <a:pt x="15553" y="6450"/>
                  </a:moveTo>
                  <a:cubicBezTo>
                    <a:pt x="15182" y="6450"/>
                    <a:pt x="14885" y="6824"/>
                    <a:pt x="14885" y="7281"/>
                  </a:cubicBezTo>
                  <a:lnTo>
                    <a:pt x="14885" y="12263"/>
                  </a:lnTo>
                  <a:cubicBezTo>
                    <a:pt x="14885" y="12721"/>
                    <a:pt x="15182" y="13102"/>
                    <a:pt x="15553" y="13102"/>
                  </a:cubicBezTo>
                  <a:lnTo>
                    <a:pt x="18259" y="13102"/>
                  </a:lnTo>
                  <a:cubicBezTo>
                    <a:pt x="18629" y="13102"/>
                    <a:pt x="18934" y="12721"/>
                    <a:pt x="18934" y="12263"/>
                  </a:cubicBezTo>
                  <a:lnTo>
                    <a:pt x="18934" y="11022"/>
                  </a:lnTo>
                  <a:cubicBezTo>
                    <a:pt x="18934" y="10857"/>
                    <a:pt x="18888" y="10694"/>
                    <a:pt x="18816" y="10554"/>
                  </a:cubicBezTo>
                  <a:cubicBezTo>
                    <a:pt x="18816" y="10554"/>
                    <a:pt x="16798" y="6829"/>
                    <a:pt x="16798" y="6829"/>
                  </a:cubicBezTo>
                  <a:cubicBezTo>
                    <a:pt x="16673" y="6592"/>
                    <a:pt x="16460" y="6450"/>
                    <a:pt x="16234" y="6450"/>
                  </a:cubicBezTo>
                  <a:lnTo>
                    <a:pt x="15553" y="6450"/>
                  </a:lnTo>
                  <a:close/>
                  <a:moveTo>
                    <a:pt x="15553" y="7281"/>
                  </a:moveTo>
                  <a:lnTo>
                    <a:pt x="16234" y="7281"/>
                  </a:lnTo>
                  <a:lnTo>
                    <a:pt x="18259" y="11022"/>
                  </a:lnTo>
                  <a:cubicBezTo>
                    <a:pt x="18259" y="11022"/>
                    <a:pt x="18259" y="12263"/>
                    <a:pt x="18259" y="12263"/>
                  </a:cubicBezTo>
                  <a:lnTo>
                    <a:pt x="15553" y="12263"/>
                  </a:lnTo>
                  <a:lnTo>
                    <a:pt x="15553" y="7281"/>
                  </a:lnTo>
                  <a:close/>
                  <a:moveTo>
                    <a:pt x="7423" y="16617"/>
                  </a:moveTo>
                  <a:cubicBezTo>
                    <a:pt x="8167" y="16617"/>
                    <a:pt x="8772" y="17365"/>
                    <a:pt x="8772" y="18278"/>
                  </a:cubicBezTo>
                  <a:cubicBezTo>
                    <a:pt x="8772" y="19191"/>
                    <a:pt x="8167" y="19939"/>
                    <a:pt x="7423" y="19939"/>
                  </a:cubicBezTo>
                  <a:cubicBezTo>
                    <a:pt x="6677" y="19939"/>
                    <a:pt x="6073" y="19191"/>
                    <a:pt x="6073" y="18278"/>
                  </a:cubicBezTo>
                  <a:cubicBezTo>
                    <a:pt x="6073" y="17365"/>
                    <a:pt x="6677" y="16617"/>
                    <a:pt x="7423" y="16617"/>
                  </a:cubicBezTo>
                  <a:close/>
                  <a:moveTo>
                    <a:pt x="16202" y="16617"/>
                  </a:moveTo>
                  <a:cubicBezTo>
                    <a:pt x="16943" y="16617"/>
                    <a:pt x="17551" y="17365"/>
                    <a:pt x="17551" y="18278"/>
                  </a:cubicBezTo>
                  <a:cubicBezTo>
                    <a:pt x="17551" y="19191"/>
                    <a:pt x="16943" y="19939"/>
                    <a:pt x="16202" y="19939"/>
                  </a:cubicBezTo>
                  <a:cubicBezTo>
                    <a:pt x="15454" y="19939"/>
                    <a:pt x="14852" y="19191"/>
                    <a:pt x="14852" y="18278"/>
                  </a:cubicBezTo>
                  <a:cubicBezTo>
                    <a:pt x="14852" y="17365"/>
                    <a:pt x="15454" y="16617"/>
                    <a:pt x="16202" y="16617"/>
                  </a:cubicBezTo>
                  <a:close/>
                </a:path>
              </a:pathLst>
            </a:custGeom>
            <a:solidFill>
              <a:srgbClr val="FFFFFF"/>
            </a:solidFill>
            <a:ln w="12700" cap="flat">
              <a:noFill/>
              <a:miter lim="400000"/>
            </a:ln>
            <a:effectLst/>
          </p:spPr>
          <p:txBody>
            <a:bodyPr anchor="ctr"/>
            <a:lstStyle/>
            <a:p>
              <a:pPr algn="ctr"/>
              <a:endParaRPr sz="1015"/>
            </a:p>
          </p:txBody>
        </p:sp>
      </p:grpSp>
      <p:grpSp>
        <p:nvGrpSpPr>
          <p:cNvPr id="164" name="组合 163"/>
          <p:cNvGrpSpPr/>
          <p:nvPr/>
        </p:nvGrpSpPr>
        <p:grpSpPr>
          <a:xfrm>
            <a:off x="1866694" y="3657523"/>
            <a:ext cx="395009" cy="395009"/>
            <a:chOff x="1225466" y="4144595"/>
            <a:chExt cx="616904" cy="616902"/>
          </a:xfrm>
        </p:grpSpPr>
        <p:sp>
          <p:nvSpPr>
            <p:cNvPr id="165" name="Rectangle: Rounded Corners 176"/>
            <p:cNvSpPr/>
            <p:nvPr/>
          </p:nvSpPr>
          <p:spPr>
            <a:xfrm>
              <a:off x="1225466" y="4144595"/>
              <a:ext cx="616904" cy="616902"/>
            </a:xfrm>
            <a:prstGeom prst="ellipse">
              <a:avLst/>
            </a:prstGeom>
            <a:solidFill>
              <a:schemeClr val="accent4"/>
            </a:solidFill>
            <a:ln w="12700" cap="flat">
              <a:noFill/>
              <a:miter lim="400000"/>
            </a:ln>
            <a:effectLst/>
          </p:spPr>
          <p:txBody>
            <a:bodyPr anchor="ctr"/>
            <a:lstStyle/>
            <a:p>
              <a:pPr algn="ctr"/>
              <a:endParaRPr sz="1015"/>
            </a:p>
          </p:txBody>
        </p:sp>
        <p:sp>
          <p:nvSpPr>
            <p:cNvPr id="166" name="Freeform: Shape 177"/>
            <p:cNvSpPr/>
            <p:nvPr/>
          </p:nvSpPr>
          <p:spPr>
            <a:xfrm>
              <a:off x="1398795" y="4276489"/>
              <a:ext cx="286272" cy="363148"/>
            </a:xfrm>
            <a:custGeom>
              <a:cxnLst>
                <a:cxn ang="0">
                  <a:pos x="wd2" y="hd2"/>
                </a:cxn>
                <a:cxn ang="5400000">
                  <a:pos x="wd2" y="hd2"/>
                </a:cxn>
                <a:cxn ang="10800000">
                  <a:pos x="wd2" y="hd2"/>
                </a:cxn>
                <a:cxn ang="16200000">
                  <a:pos x="wd2" y="hd2"/>
                </a:cxn>
              </a:cxnLst>
              <a:rect l="0" t="0" r="r" b="b"/>
              <a:pathLst>
                <a:path w="21600" h="21600" extrusionOk="0">
                  <a:moveTo>
                    <a:pt x="18003" y="6729"/>
                  </a:moveTo>
                  <a:cubicBezTo>
                    <a:pt x="17891" y="6790"/>
                    <a:pt x="17842" y="6883"/>
                    <a:pt x="17842" y="6994"/>
                  </a:cubicBezTo>
                  <a:cubicBezTo>
                    <a:pt x="17842" y="7080"/>
                    <a:pt x="17901" y="7139"/>
                    <a:pt x="18015" y="7191"/>
                  </a:cubicBezTo>
                  <a:cubicBezTo>
                    <a:pt x="18122" y="7230"/>
                    <a:pt x="18344" y="7284"/>
                    <a:pt x="18697" y="7352"/>
                  </a:cubicBezTo>
                  <a:cubicBezTo>
                    <a:pt x="19207" y="7434"/>
                    <a:pt x="19552" y="7540"/>
                    <a:pt x="19715" y="7661"/>
                  </a:cubicBezTo>
                  <a:cubicBezTo>
                    <a:pt x="19899" y="7775"/>
                    <a:pt x="19976" y="7963"/>
                    <a:pt x="19976" y="8220"/>
                  </a:cubicBezTo>
                  <a:cubicBezTo>
                    <a:pt x="19976" y="8479"/>
                    <a:pt x="19851" y="8684"/>
                    <a:pt x="19591" y="8842"/>
                  </a:cubicBezTo>
                  <a:cubicBezTo>
                    <a:pt x="19332" y="8993"/>
                    <a:pt x="18985" y="9069"/>
                    <a:pt x="18546" y="9069"/>
                  </a:cubicBezTo>
                  <a:cubicBezTo>
                    <a:pt x="18091" y="9069"/>
                    <a:pt x="17748" y="8987"/>
                    <a:pt x="17505" y="8826"/>
                  </a:cubicBezTo>
                  <a:cubicBezTo>
                    <a:pt x="17256" y="8660"/>
                    <a:pt x="17122" y="8433"/>
                    <a:pt x="17105" y="8130"/>
                  </a:cubicBezTo>
                  <a:lnTo>
                    <a:pt x="17814" y="8130"/>
                  </a:lnTo>
                  <a:cubicBezTo>
                    <a:pt x="17814" y="8283"/>
                    <a:pt x="17879" y="8395"/>
                    <a:pt x="18015" y="8471"/>
                  </a:cubicBezTo>
                  <a:cubicBezTo>
                    <a:pt x="18132" y="8553"/>
                    <a:pt x="18312" y="8592"/>
                    <a:pt x="18546" y="8592"/>
                  </a:cubicBezTo>
                  <a:cubicBezTo>
                    <a:pt x="18773" y="8592"/>
                    <a:pt x="18957" y="8562"/>
                    <a:pt x="19091" y="8501"/>
                  </a:cubicBezTo>
                  <a:cubicBezTo>
                    <a:pt x="19217" y="8442"/>
                    <a:pt x="19283" y="8356"/>
                    <a:pt x="19283" y="8253"/>
                  </a:cubicBezTo>
                  <a:cubicBezTo>
                    <a:pt x="19283" y="8152"/>
                    <a:pt x="19234" y="8078"/>
                    <a:pt x="19148" y="8024"/>
                  </a:cubicBezTo>
                  <a:cubicBezTo>
                    <a:pt x="19054" y="7973"/>
                    <a:pt x="18860" y="7926"/>
                    <a:pt x="18555" y="7874"/>
                  </a:cubicBezTo>
                  <a:cubicBezTo>
                    <a:pt x="18003" y="7775"/>
                    <a:pt x="17623" y="7669"/>
                    <a:pt x="17440" y="7554"/>
                  </a:cubicBezTo>
                  <a:cubicBezTo>
                    <a:pt x="17256" y="7442"/>
                    <a:pt x="17161" y="7268"/>
                    <a:pt x="17161" y="7024"/>
                  </a:cubicBezTo>
                  <a:cubicBezTo>
                    <a:pt x="17161" y="6759"/>
                    <a:pt x="17278" y="6550"/>
                    <a:pt x="17527" y="6388"/>
                  </a:cubicBezTo>
                  <a:cubicBezTo>
                    <a:pt x="17776" y="6230"/>
                    <a:pt x="18103" y="6154"/>
                    <a:pt x="18524" y="6154"/>
                  </a:cubicBezTo>
                  <a:cubicBezTo>
                    <a:pt x="18919" y="6154"/>
                    <a:pt x="19234" y="6230"/>
                    <a:pt x="19487" y="6397"/>
                  </a:cubicBezTo>
                  <a:cubicBezTo>
                    <a:pt x="19737" y="6563"/>
                    <a:pt x="19868" y="6785"/>
                    <a:pt x="19899" y="7063"/>
                  </a:cubicBezTo>
                  <a:lnTo>
                    <a:pt x="19179" y="7063"/>
                  </a:lnTo>
                  <a:cubicBezTo>
                    <a:pt x="19169" y="6926"/>
                    <a:pt x="19091" y="6820"/>
                    <a:pt x="18967" y="6747"/>
                  </a:cubicBezTo>
                  <a:cubicBezTo>
                    <a:pt x="18832" y="6670"/>
                    <a:pt x="18648" y="6631"/>
                    <a:pt x="18437" y="6631"/>
                  </a:cubicBezTo>
                  <a:cubicBezTo>
                    <a:pt x="18257" y="6631"/>
                    <a:pt x="18103" y="6661"/>
                    <a:pt x="18003" y="6729"/>
                  </a:cubicBezTo>
                  <a:cubicBezTo>
                    <a:pt x="18003" y="6729"/>
                    <a:pt x="18003" y="6729"/>
                    <a:pt x="18003" y="6729"/>
                  </a:cubicBezTo>
                  <a:close/>
                  <a:moveTo>
                    <a:pt x="15761" y="7344"/>
                  </a:moveTo>
                  <a:cubicBezTo>
                    <a:pt x="15665" y="7405"/>
                    <a:pt x="15528" y="7434"/>
                    <a:pt x="15338" y="7434"/>
                  </a:cubicBezTo>
                  <a:lnTo>
                    <a:pt x="14490" y="7434"/>
                  </a:lnTo>
                  <a:lnTo>
                    <a:pt x="14490" y="6707"/>
                  </a:lnTo>
                  <a:lnTo>
                    <a:pt x="15366" y="6707"/>
                  </a:lnTo>
                  <a:cubicBezTo>
                    <a:pt x="15549" y="6707"/>
                    <a:pt x="15675" y="6738"/>
                    <a:pt x="15768" y="6798"/>
                  </a:cubicBezTo>
                  <a:cubicBezTo>
                    <a:pt x="15865" y="6857"/>
                    <a:pt x="15902" y="6950"/>
                    <a:pt x="15902" y="7070"/>
                  </a:cubicBezTo>
                  <a:cubicBezTo>
                    <a:pt x="15902" y="7191"/>
                    <a:pt x="15855" y="7284"/>
                    <a:pt x="15761" y="7344"/>
                  </a:cubicBezTo>
                  <a:cubicBezTo>
                    <a:pt x="15761" y="7344"/>
                    <a:pt x="15761" y="7344"/>
                    <a:pt x="15761" y="7344"/>
                  </a:cubicBezTo>
                  <a:close/>
                  <a:moveTo>
                    <a:pt x="16633" y="6994"/>
                  </a:moveTo>
                  <a:cubicBezTo>
                    <a:pt x="16633" y="6769"/>
                    <a:pt x="16526" y="6579"/>
                    <a:pt x="16326" y="6435"/>
                  </a:cubicBezTo>
                  <a:cubicBezTo>
                    <a:pt x="16124" y="6299"/>
                    <a:pt x="15855" y="6230"/>
                    <a:pt x="15518" y="6230"/>
                  </a:cubicBezTo>
                  <a:lnTo>
                    <a:pt x="13751" y="6230"/>
                  </a:lnTo>
                  <a:lnTo>
                    <a:pt x="13751" y="8993"/>
                  </a:lnTo>
                  <a:lnTo>
                    <a:pt x="14490" y="8993"/>
                  </a:lnTo>
                  <a:lnTo>
                    <a:pt x="14490" y="7904"/>
                  </a:lnTo>
                  <a:lnTo>
                    <a:pt x="15210" y="7904"/>
                  </a:lnTo>
                  <a:cubicBezTo>
                    <a:pt x="15432" y="7904"/>
                    <a:pt x="15577" y="7926"/>
                    <a:pt x="15665" y="7980"/>
                  </a:cubicBezTo>
                  <a:cubicBezTo>
                    <a:pt x="15761" y="8032"/>
                    <a:pt x="15800" y="8122"/>
                    <a:pt x="15800" y="8245"/>
                  </a:cubicBezTo>
                  <a:lnTo>
                    <a:pt x="15806" y="8494"/>
                  </a:lnTo>
                  <a:cubicBezTo>
                    <a:pt x="15806" y="8609"/>
                    <a:pt x="15815" y="8706"/>
                    <a:pt x="15837" y="8805"/>
                  </a:cubicBezTo>
                  <a:cubicBezTo>
                    <a:pt x="15855" y="8895"/>
                    <a:pt x="15865" y="8963"/>
                    <a:pt x="15886" y="8987"/>
                  </a:cubicBezTo>
                  <a:lnTo>
                    <a:pt x="16692" y="8987"/>
                  </a:lnTo>
                  <a:lnTo>
                    <a:pt x="16692" y="8919"/>
                  </a:lnTo>
                  <a:cubicBezTo>
                    <a:pt x="16633" y="8895"/>
                    <a:pt x="16585" y="8864"/>
                    <a:pt x="16575" y="8826"/>
                  </a:cubicBezTo>
                  <a:cubicBezTo>
                    <a:pt x="16547" y="8788"/>
                    <a:pt x="16538" y="8720"/>
                    <a:pt x="16526" y="8638"/>
                  </a:cubicBezTo>
                  <a:lnTo>
                    <a:pt x="16519" y="8184"/>
                  </a:lnTo>
                  <a:cubicBezTo>
                    <a:pt x="16508" y="7963"/>
                    <a:pt x="16401" y="7805"/>
                    <a:pt x="16202" y="7707"/>
                  </a:cubicBezTo>
                  <a:cubicBezTo>
                    <a:pt x="16174" y="7691"/>
                    <a:pt x="16135" y="7685"/>
                    <a:pt x="16086" y="7661"/>
                  </a:cubicBezTo>
                  <a:cubicBezTo>
                    <a:pt x="16163" y="7639"/>
                    <a:pt x="16230" y="7609"/>
                    <a:pt x="16298" y="7579"/>
                  </a:cubicBezTo>
                  <a:cubicBezTo>
                    <a:pt x="16519" y="7456"/>
                    <a:pt x="16633" y="7260"/>
                    <a:pt x="16633" y="6994"/>
                  </a:cubicBezTo>
                  <a:cubicBezTo>
                    <a:pt x="16633" y="6994"/>
                    <a:pt x="16633" y="6994"/>
                    <a:pt x="16633" y="6994"/>
                  </a:cubicBezTo>
                  <a:close/>
                  <a:moveTo>
                    <a:pt x="12311" y="8993"/>
                  </a:moveTo>
                  <a:lnTo>
                    <a:pt x="12311" y="7737"/>
                  </a:lnTo>
                  <a:lnTo>
                    <a:pt x="10936" y="7737"/>
                  </a:lnTo>
                  <a:lnTo>
                    <a:pt x="10936" y="8993"/>
                  </a:lnTo>
                  <a:lnTo>
                    <a:pt x="10200" y="8993"/>
                  </a:lnTo>
                  <a:lnTo>
                    <a:pt x="10200" y="6230"/>
                  </a:lnTo>
                  <a:lnTo>
                    <a:pt x="10936" y="6230"/>
                  </a:lnTo>
                  <a:lnTo>
                    <a:pt x="10936" y="7268"/>
                  </a:lnTo>
                  <a:lnTo>
                    <a:pt x="12311" y="7268"/>
                  </a:lnTo>
                  <a:lnTo>
                    <a:pt x="12311" y="6230"/>
                  </a:lnTo>
                  <a:lnTo>
                    <a:pt x="13033" y="6230"/>
                  </a:lnTo>
                  <a:lnTo>
                    <a:pt x="13033" y="8993"/>
                  </a:lnTo>
                  <a:cubicBezTo>
                    <a:pt x="13033" y="8993"/>
                    <a:pt x="12311" y="8993"/>
                    <a:pt x="12311" y="8993"/>
                  </a:cubicBezTo>
                  <a:close/>
                  <a:moveTo>
                    <a:pt x="16086" y="3348"/>
                  </a:moveTo>
                  <a:lnTo>
                    <a:pt x="16135" y="3271"/>
                  </a:lnTo>
                  <a:lnTo>
                    <a:pt x="17787" y="1111"/>
                  </a:lnTo>
                  <a:lnTo>
                    <a:pt x="17787" y="3348"/>
                  </a:lnTo>
                  <a:cubicBezTo>
                    <a:pt x="17787" y="3348"/>
                    <a:pt x="16086" y="3348"/>
                    <a:pt x="16086" y="3348"/>
                  </a:cubicBezTo>
                  <a:close/>
                  <a:moveTo>
                    <a:pt x="17787" y="5367"/>
                  </a:moveTo>
                  <a:lnTo>
                    <a:pt x="19104" y="5367"/>
                  </a:lnTo>
                  <a:lnTo>
                    <a:pt x="19104" y="4180"/>
                  </a:lnTo>
                  <a:lnTo>
                    <a:pt x="19868" y="4180"/>
                  </a:lnTo>
                  <a:lnTo>
                    <a:pt x="19868" y="3348"/>
                  </a:lnTo>
                  <a:lnTo>
                    <a:pt x="19104" y="3348"/>
                  </a:lnTo>
                  <a:lnTo>
                    <a:pt x="19104" y="0"/>
                  </a:lnTo>
                  <a:lnTo>
                    <a:pt x="17613" y="0"/>
                  </a:lnTo>
                  <a:lnTo>
                    <a:pt x="15106" y="3271"/>
                  </a:lnTo>
                  <a:lnTo>
                    <a:pt x="15106" y="4180"/>
                  </a:lnTo>
                  <a:lnTo>
                    <a:pt x="17787" y="4180"/>
                  </a:lnTo>
                  <a:cubicBezTo>
                    <a:pt x="17787" y="4180"/>
                    <a:pt x="17787" y="5367"/>
                    <a:pt x="17787" y="5367"/>
                  </a:cubicBezTo>
                  <a:close/>
                  <a:moveTo>
                    <a:pt x="14415" y="5367"/>
                  </a:moveTo>
                  <a:lnTo>
                    <a:pt x="9776" y="5367"/>
                  </a:lnTo>
                  <a:lnTo>
                    <a:pt x="9776" y="5360"/>
                  </a:lnTo>
                  <a:cubicBezTo>
                    <a:pt x="9776" y="4876"/>
                    <a:pt x="9929" y="4451"/>
                    <a:pt x="10247" y="4095"/>
                  </a:cubicBezTo>
                  <a:cubicBezTo>
                    <a:pt x="10563" y="3746"/>
                    <a:pt x="11159" y="3340"/>
                    <a:pt x="12024" y="2853"/>
                  </a:cubicBezTo>
                  <a:cubicBezTo>
                    <a:pt x="12410" y="2643"/>
                    <a:pt x="12676" y="2443"/>
                    <a:pt x="12841" y="2271"/>
                  </a:cubicBezTo>
                  <a:cubicBezTo>
                    <a:pt x="13003" y="2089"/>
                    <a:pt x="13081" y="1892"/>
                    <a:pt x="13081" y="1674"/>
                  </a:cubicBezTo>
                  <a:cubicBezTo>
                    <a:pt x="13081" y="1440"/>
                    <a:pt x="12995" y="1243"/>
                    <a:pt x="12820" y="1106"/>
                  </a:cubicBezTo>
                  <a:cubicBezTo>
                    <a:pt x="12648" y="954"/>
                    <a:pt x="12416" y="885"/>
                    <a:pt x="12121" y="885"/>
                  </a:cubicBezTo>
                  <a:cubicBezTo>
                    <a:pt x="11824" y="885"/>
                    <a:pt x="11581" y="976"/>
                    <a:pt x="11419" y="1158"/>
                  </a:cubicBezTo>
                  <a:cubicBezTo>
                    <a:pt x="11235" y="1342"/>
                    <a:pt x="11159" y="1590"/>
                    <a:pt x="11169" y="1892"/>
                  </a:cubicBezTo>
                  <a:lnTo>
                    <a:pt x="9863" y="1892"/>
                  </a:lnTo>
                  <a:cubicBezTo>
                    <a:pt x="9842" y="1317"/>
                    <a:pt x="10038" y="855"/>
                    <a:pt x="10449" y="514"/>
                  </a:cubicBezTo>
                  <a:cubicBezTo>
                    <a:pt x="10851" y="175"/>
                    <a:pt x="11419" y="0"/>
                    <a:pt x="12139" y="0"/>
                  </a:cubicBezTo>
                  <a:cubicBezTo>
                    <a:pt x="12801" y="0"/>
                    <a:pt x="13348" y="159"/>
                    <a:pt x="13779" y="470"/>
                  </a:cubicBezTo>
                  <a:cubicBezTo>
                    <a:pt x="14194" y="786"/>
                    <a:pt x="14415" y="1188"/>
                    <a:pt x="14415" y="1679"/>
                  </a:cubicBezTo>
                  <a:cubicBezTo>
                    <a:pt x="14415" y="2089"/>
                    <a:pt x="14290" y="2430"/>
                    <a:pt x="14051" y="2695"/>
                  </a:cubicBezTo>
                  <a:cubicBezTo>
                    <a:pt x="13810" y="2960"/>
                    <a:pt x="13358" y="3263"/>
                    <a:pt x="12697" y="3595"/>
                  </a:cubicBezTo>
                  <a:cubicBezTo>
                    <a:pt x="12080" y="3907"/>
                    <a:pt x="11668" y="4180"/>
                    <a:pt x="11438" y="4429"/>
                  </a:cubicBezTo>
                  <a:lnTo>
                    <a:pt x="11438" y="4437"/>
                  </a:lnTo>
                  <a:lnTo>
                    <a:pt x="14415" y="4437"/>
                  </a:lnTo>
                  <a:cubicBezTo>
                    <a:pt x="14415" y="4437"/>
                    <a:pt x="14415" y="5367"/>
                    <a:pt x="14415" y="5367"/>
                  </a:cubicBezTo>
                  <a:close/>
                  <a:moveTo>
                    <a:pt x="11045" y="20298"/>
                  </a:moveTo>
                  <a:cubicBezTo>
                    <a:pt x="11045" y="21008"/>
                    <a:pt x="10314" y="21600"/>
                    <a:pt x="9403" y="21600"/>
                  </a:cubicBezTo>
                  <a:cubicBezTo>
                    <a:pt x="8489" y="21600"/>
                    <a:pt x="7750" y="21008"/>
                    <a:pt x="7750" y="20298"/>
                  </a:cubicBezTo>
                  <a:cubicBezTo>
                    <a:pt x="7750" y="19577"/>
                    <a:pt x="8489" y="18995"/>
                    <a:pt x="9403" y="18995"/>
                  </a:cubicBezTo>
                  <a:cubicBezTo>
                    <a:pt x="10314" y="18995"/>
                    <a:pt x="11045" y="19577"/>
                    <a:pt x="11045" y="20298"/>
                  </a:cubicBezTo>
                  <a:cubicBezTo>
                    <a:pt x="11045" y="20298"/>
                    <a:pt x="11045" y="20298"/>
                    <a:pt x="11045" y="20298"/>
                  </a:cubicBezTo>
                  <a:close/>
                  <a:moveTo>
                    <a:pt x="5175" y="20298"/>
                  </a:moveTo>
                  <a:cubicBezTo>
                    <a:pt x="5175" y="21008"/>
                    <a:pt x="4448" y="21600"/>
                    <a:pt x="3541" y="21600"/>
                  </a:cubicBezTo>
                  <a:cubicBezTo>
                    <a:pt x="2625" y="21600"/>
                    <a:pt x="1882" y="21008"/>
                    <a:pt x="1882" y="20298"/>
                  </a:cubicBezTo>
                  <a:cubicBezTo>
                    <a:pt x="1882" y="19577"/>
                    <a:pt x="2625" y="18995"/>
                    <a:pt x="3541" y="18995"/>
                  </a:cubicBezTo>
                  <a:cubicBezTo>
                    <a:pt x="4448" y="18995"/>
                    <a:pt x="5175" y="19577"/>
                    <a:pt x="5175" y="20298"/>
                  </a:cubicBezTo>
                  <a:cubicBezTo>
                    <a:pt x="5175" y="20298"/>
                    <a:pt x="5175" y="20298"/>
                    <a:pt x="5175" y="20298"/>
                  </a:cubicBezTo>
                  <a:close/>
                  <a:moveTo>
                    <a:pt x="21600" y="12006"/>
                  </a:moveTo>
                  <a:cubicBezTo>
                    <a:pt x="21600" y="12259"/>
                    <a:pt x="21339" y="12460"/>
                    <a:pt x="21021" y="12460"/>
                  </a:cubicBezTo>
                  <a:lnTo>
                    <a:pt x="16990" y="12460"/>
                  </a:lnTo>
                  <a:lnTo>
                    <a:pt x="13714" y="18359"/>
                  </a:lnTo>
                  <a:cubicBezTo>
                    <a:pt x="13627" y="18526"/>
                    <a:pt x="13417" y="18624"/>
                    <a:pt x="13184" y="18624"/>
                  </a:cubicBezTo>
                  <a:lnTo>
                    <a:pt x="847" y="18624"/>
                  </a:lnTo>
                  <a:cubicBezTo>
                    <a:pt x="523" y="18624"/>
                    <a:pt x="264" y="18428"/>
                    <a:pt x="264" y="18177"/>
                  </a:cubicBezTo>
                  <a:cubicBezTo>
                    <a:pt x="264" y="17928"/>
                    <a:pt x="523" y="17723"/>
                    <a:pt x="847" y="17723"/>
                  </a:cubicBezTo>
                  <a:lnTo>
                    <a:pt x="12810" y="17723"/>
                  </a:lnTo>
                  <a:lnTo>
                    <a:pt x="16086" y="11824"/>
                  </a:lnTo>
                  <a:cubicBezTo>
                    <a:pt x="16174" y="11657"/>
                    <a:pt x="16384" y="11554"/>
                    <a:pt x="16613" y="11554"/>
                  </a:cubicBezTo>
                  <a:lnTo>
                    <a:pt x="21021" y="11554"/>
                  </a:lnTo>
                  <a:cubicBezTo>
                    <a:pt x="21339" y="11554"/>
                    <a:pt x="21600" y="11758"/>
                    <a:pt x="21600" y="12006"/>
                  </a:cubicBezTo>
                  <a:cubicBezTo>
                    <a:pt x="21600" y="12006"/>
                    <a:pt x="21600" y="12006"/>
                    <a:pt x="21600" y="12006"/>
                  </a:cubicBezTo>
                  <a:close/>
                  <a:moveTo>
                    <a:pt x="3650" y="4466"/>
                  </a:moveTo>
                  <a:cubicBezTo>
                    <a:pt x="5034" y="4466"/>
                    <a:pt x="6147" y="5345"/>
                    <a:pt x="6147" y="6435"/>
                  </a:cubicBezTo>
                  <a:lnTo>
                    <a:pt x="6147" y="9675"/>
                  </a:lnTo>
                  <a:lnTo>
                    <a:pt x="1158" y="9675"/>
                  </a:lnTo>
                  <a:lnTo>
                    <a:pt x="1158" y="6435"/>
                  </a:lnTo>
                  <a:cubicBezTo>
                    <a:pt x="1158" y="5345"/>
                    <a:pt x="2273" y="4466"/>
                    <a:pt x="3650" y="4466"/>
                  </a:cubicBezTo>
                  <a:cubicBezTo>
                    <a:pt x="3650" y="4466"/>
                    <a:pt x="3650" y="4466"/>
                    <a:pt x="3650" y="4466"/>
                  </a:cubicBezTo>
                  <a:close/>
                  <a:moveTo>
                    <a:pt x="10936" y="11113"/>
                  </a:moveTo>
                  <a:lnTo>
                    <a:pt x="5982" y="15080"/>
                  </a:lnTo>
                  <a:cubicBezTo>
                    <a:pt x="4963" y="13984"/>
                    <a:pt x="5059" y="12430"/>
                    <a:pt x="6310" y="11431"/>
                  </a:cubicBezTo>
                  <a:cubicBezTo>
                    <a:pt x="6992" y="10888"/>
                    <a:pt x="7903" y="10585"/>
                    <a:pt x="8872" y="10585"/>
                  </a:cubicBezTo>
                  <a:cubicBezTo>
                    <a:pt x="9620" y="10590"/>
                    <a:pt x="10341" y="10772"/>
                    <a:pt x="10936" y="11113"/>
                  </a:cubicBezTo>
                  <a:cubicBezTo>
                    <a:pt x="10936" y="11113"/>
                    <a:pt x="10936" y="11113"/>
                    <a:pt x="10936" y="11113"/>
                  </a:cubicBezTo>
                  <a:close/>
                  <a:moveTo>
                    <a:pt x="11438" y="15405"/>
                  </a:moveTo>
                  <a:cubicBezTo>
                    <a:pt x="10228" y="16366"/>
                    <a:pt x="8201" y="16481"/>
                    <a:pt x="6809" y="15716"/>
                  </a:cubicBezTo>
                  <a:lnTo>
                    <a:pt x="11765" y="11750"/>
                  </a:lnTo>
                  <a:cubicBezTo>
                    <a:pt x="12784" y="12856"/>
                    <a:pt x="12685" y="14398"/>
                    <a:pt x="11438" y="15405"/>
                  </a:cubicBezTo>
                  <a:cubicBezTo>
                    <a:pt x="11438" y="15405"/>
                    <a:pt x="11438" y="15405"/>
                    <a:pt x="11438" y="15405"/>
                  </a:cubicBezTo>
                  <a:close/>
                  <a:moveTo>
                    <a:pt x="1158" y="14082"/>
                  </a:moveTo>
                  <a:lnTo>
                    <a:pt x="1158" y="10585"/>
                  </a:lnTo>
                  <a:lnTo>
                    <a:pt x="5811" y="10585"/>
                  </a:lnTo>
                  <a:cubicBezTo>
                    <a:pt x="5704" y="10652"/>
                    <a:pt x="5590" y="10720"/>
                    <a:pt x="5493" y="10794"/>
                  </a:cubicBezTo>
                  <a:cubicBezTo>
                    <a:pt x="3821" y="12135"/>
                    <a:pt x="3713" y="14218"/>
                    <a:pt x="5109" y="15670"/>
                  </a:cubicBezTo>
                  <a:cubicBezTo>
                    <a:pt x="4686" y="15913"/>
                    <a:pt x="4187" y="16050"/>
                    <a:pt x="3650" y="16050"/>
                  </a:cubicBezTo>
                  <a:cubicBezTo>
                    <a:pt x="2273" y="16050"/>
                    <a:pt x="1158" y="15170"/>
                    <a:pt x="1158" y="14082"/>
                  </a:cubicBezTo>
                  <a:cubicBezTo>
                    <a:pt x="1158" y="14082"/>
                    <a:pt x="1158" y="14082"/>
                    <a:pt x="1158" y="14082"/>
                  </a:cubicBezTo>
                  <a:close/>
                  <a:moveTo>
                    <a:pt x="3650" y="16958"/>
                  </a:moveTo>
                  <a:cubicBezTo>
                    <a:pt x="4485" y="16958"/>
                    <a:pt x="5271" y="16732"/>
                    <a:pt x="5916" y="16323"/>
                  </a:cubicBezTo>
                  <a:cubicBezTo>
                    <a:pt x="6761" y="16852"/>
                    <a:pt x="7778" y="17155"/>
                    <a:pt x="8872" y="17155"/>
                  </a:cubicBezTo>
                  <a:cubicBezTo>
                    <a:pt x="10151" y="17155"/>
                    <a:pt x="11360" y="16761"/>
                    <a:pt x="12252" y="16041"/>
                  </a:cubicBezTo>
                  <a:cubicBezTo>
                    <a:pt x="14088" y="14573"/>
                    <a:pt x="14067" y="12195"/>
                    <a:pt x="12204" y="10750"/>
                  </a:cubicBezTo>
                  <a:cubicBezTo>
                    <a:pt x="11304" y="10059"/>
                    <a:pt x="10123" y="9675"/>
                    <a:pt x="8872" y="9675"/>
                  </a:cubicBezTo>
                  <a:cubicBezTo>
                    <a:pt x="8326" y="9675"/>
                    <a:pt x="7799" y="9764"/>
                    <a:pt x="7297" y="9902"/>
                  </a:cubicBezTo>
                  <a:lnTo>
                    <a:pt x="7297" y="6435"/>
                  </a:lnTo>
                  <a:cubicBezTo>
                    <a:pt x="7297" y="4846"/>
                    <a:pt x="5667" y="3557"/>
                    <a:pt x="3650" y="3557"/>
                  </a:cubicBezTo>
                  <a:cubicBezTo>
                    <a:pt x="1639" y="3557"/>
                    <a:pt x="0" y="4846"/>
                    <a:pt x="0" y="6435"/>
                  </a:cubicBezTo>
                  <a:lnTo>
                    <a:pt x="0" y="14082"/>
                  </a:lnTo>
                  <a:cubicBezTo>
                    <a:pt x="0" y="15670"/>
                    <a:pt x="1639" y="16958"/>
                    <a:pt x="3650" y="16958"/>
                  </a:cubicBezTo>
                  <a:cubicBezTo>
                    <a:pt x="3650" y="16958"/>
                    <a:pt x="3650" y="16958"/>
                    <a:pt x="3650" y="16958"/>
                  </a:cubicBezTo>
                  <a:close/>
                </a:path>
              </a:pathLst>
            </a:custGeom>
            <a:solidFill>
              <a:srgbClr val="FFFFFF"/>
            </a:solidFill>
            <a:ln w="12700" cap="flat">
              <a:noFill/>
              <a:miter lim="400000"/>
            </a:ln>
            <a:effectLst/>
          </p:spPr>
          <p:txBody>
            <a:bodyPr anchor="ctr"/>
            <a:lstStyle/>
            <a:p>
              <a:pPr algn="ctr"/>
              <a:endParaRPr sz="1015"/>
            </a:p>
          </p:txBody>
        </p:sp>
      </p:grpSp>
      <p:grpSp>
        <p:nvGrpSpPr>
          <p:cNvPr id="167" name="组合 166"/>
          <p:cNvGrpSpPr/>
          <p:nvPr/>
        </p:nvGrpSpPr>
        <p:grpSpPr>
          <a:xfrm>
            <a:off x="1866694" y="2911751"/>
            <a:ext cx="395009" cy="395009"/>
            <a:chOff x="1225466" y="3465621"/>
            <a:chExt cx="616904" cy="616902"/>
          </a:xfrm>
        </p:grpSpPr>
        <p:sp>
          <p:nvSpPr>
            <p:cNvPr id="168" name="Rectangle: Rounded Corners 174"/>
            <p:cNvSpPr/>
            <p:nvPr/>
          </p:nvSpPr>
          <p:spPr>
            <a:xfrm>
              <a:off x="1225466" y="3465621"/>
              <a:ext cx="616904" cy="616902"/>
            </a:xfrm>
            <a:prstGeom prst="ellipse">
              <a:avLst/>
            </a:prstGeom>
            <a:solidFill>
              <a:schemeClr val="accent3"/>
            </a:solidFill>
            <a:ln w="12700" cap="flat">
              <a:noFill/>
              <a:miter lim="400000"/>
            </a:ln>
            <a:effectLst/>
          </p:spPr>
          <p:txBody>
            <a:bodyPr anchor="ctr"/>
            <a:lstStyle/>
            <a:p>
              <a:pPr algn="ctr"/>
              <a:endParaRPr sz="1015"/>
            </a:p>
          </p:txBody>
        </p:sp>
        <p:sp>
          <p:nvSpPr>
            <p:cNvPr id="169" name="Freeform: Shape 175"/>
            <p:cNvSpPr/>
            <p:nvPr/>
          </p:nvSpPr>
          <p:spPr>
            <a:xfrm>
              <a:off x="1365129" y="3625064"/>
              <a:ext cx="353603" cy="278486"/>
            </a:xfrm>
            <a:custGeom>
              <a:cxnLst>
                <a:cxn ang="0">
                  <a:pos x="wd2" y="hd2"/>
                </a:cxn>
                <a:cxn ang="5400000">
                  <a:pos x="wd2" y="hd2"/>
                </a:cxn>
                <a:cxn ang="10800000">
                  <a:pos x="wd2" y="hd2"/>
                </a:cxn>
                <a:cxn ang="16200000">
                  <a:pos x="wd2" y="hd2"/>
                </a:cxn>
              </a:cxnLst>
              <a:rect l="0" t="0" r="r" b="b"/>
              <a:pathLst>
                <a:path w="21542" h="21600" extrusionOk="0">
                  <a:moveTo>
                    <a:pt x="4687" y="0"/>
                  </a:moveTo>
                  <a:cubicBezTo>
                    <a:pt x="4388" y="0"/>
                    <a:pt x="4151" y="312"/>
                    <a:pt x="4151" y="692"/>
                  </a:cubicBezTo>
                  <a:lnTo>
                    <a:pt x="4151" y="2973"/>
                  </a:lnTo>
                  <a:lnTo>
                    <a:pt x="1922" y="2973"/>
                  </a:lnTo>
                  <a:cubicBezTo>
                    <a:pt x="1624" y="2973"/>
                    <a:pt x="1385" y="3276"/>
                    <a:pt x="1385" y="3655"/>
                  </a:cubicBezTo>
                  <a:lnTo>
                    <a:pt x="1385" y="6952"/>
                  </a:lnTo>
                  <a:lnTo>
                    <a:pt x="539" y="6952"/>
                  </a:lnTo>
                  <a:cubicBezTo>
                    <a:pt x="371" y="6952"/>
                    <a:pt x="218" y="7053"/>
                    <a:pt x="116" y="7221"/>
                  </a:cubicBezTo>
                  <a:cubicBezTo>
                    <a:pt x="13" y="7389"/>
                    <a:pt x="-25" y="7608"/>
                    <a:pt x="17" y="7814"/>
                  </a:cubicBezTo>
                  <a:lnTo>
                    <a:pt x="1844" y="16813"/>
                  </a:lnTo>
                  <a:cubicBezTo>
                    <a:pt x="1891" y="17045"/>
                    <a:pt x="2030" y="17228"/>
                    <a:pt x="2211" y="17298"/>
                  </a:cubicBezTo>
                  <a:cubicBezTo>
                    <a:pt x="2642" y="17465"/>
                    <a:pt x="2944" y="17745"/>
                    <a:pt x="3212" y="17999"/>
                  </a:cubicBezTo>
                  <a:cubicBezTo>
                    <a:pt x="3604" y="18368"/>
                    <a:pt x="3943" y="18690"/>
                    <a:pt x="4652" y="18690"/>
                  </a:cubicBezTo>
                  <a:cubicBezTo>
                    <a:pt x="5361" y="18690"/>
                    <a:pt x="5699" y="18368"/>
                    <a:pt x="6091" y="17999"/>
                  </a:cubicBezTo>
                  <a:cubicBezTo>
                    <a:pt x="6514" y="17600"/>
                    <a:pt x="6994" y="17145"/>
                    <a:pt x="7918" y="17145"/>
                  </a:cubicBezTo>
                  <a:cubicBezTo>
                    <a:pt x="8840" y="17145"/>
                    <a:pt x="9315" y="17600"/>
                    <a:pt x="9738" y="17999"/>
                  </a:cubicBezTo>
                  <a:cubicBezTo>
                    <a:pt x="10130" y="18368"/>
                    <a:pt x="10467" y="18690"/>
                    <a:pt x="11177" y="18690"/>
                  </a:cubicBezTo>
                  <a:cubicBezTo>
                    <a:pt x="11887" y="18690"/>
                    <a:pt x="12231" y="18368"/>
                    <a:pt x="12623" y="17999"/>
                  </a:cubicBezTo>
                  <a:cubicBezTo>
                    <a:pt x="13046" y="17600"/>
                    <a:pt x="13519" y="17145"/>
                    <a:pt x="14443" y="17145"/>
                  </a:cubicBezTo>
                  <a:cubicBezTo>
                    <a:pt x="14876" y="17145"/>
                    <a:pt x="15253" y="17251"/>
                    <a:pt x="15600" y="17460"/>
                  </a:cubicBezTo>
                  <a:cubicBezTo>
                    <a:pt x="15836" y="17602"/>
                    <a:pt x="16125" y="17506"/>
                    <a:pt x="16277" y="17235"/>
                  </a:cubicBezTo>
                  <a:lnTo>
                    <a:pt x="21441" y="8038"/>
                  </a:lnTo>
                  <a:cubicBezTo>
                    <a:pt x="21558" y="7829"/>
                    <a:pt x="21575" y="7558"/>
                    <a:pt x="21483" y="7329"/>
                  </a:cubicBezTo>
                  <a:cubicBezTo>
                    <a:pt x="21390" y="7099"/>
                    <a:pt x="21205" y="6952"/>
                    <a:pt x="21003" y="6952"/>
                  </a:cubicBezTo>
                  <a:lnTo>
                    <a:pt x="16884" y="6952"/>
                  </a:lnTo>
                  <a:lnTo>
                    <a:pt x="15861" y="3422"/>
                  </a:lnTo>
                  <a:cubicBezTo>
                    <a:pt x="15783" y="3152"/>
                    <a:pt x="15579" y="2973"/>
                    <a:pt x="15353" y="2973"/>
                  </a:cubicBezTo>
                  <a:lnTo>
                    <a:pt x="8341" y="2973"/>
                  </a:lnTo>
                  <a:lnTo>
                    <a:pt x="7706" y="476"/>
                  </a:lnTo>
                  <a:cubicBezTo>
                    <a:pt x="7634" y="193"/>
                    <a:pt x="7425" y="0"/>
                    <a:pt x="7191" y="0"/>
                  </a:cubicBezTo>
                  <a:lnTo>
                    <a:pt x="4687" y="0"/>
                  </a:lnTo>
                  <a:close/>
                  <a:moveTo>
                    <a:pt x="5230" y="1374"/>
                  </a:moveTo>
                  <a:cubicBezTo>
                    <a:pt x="5230" y="1374"/>
                    <a:pt x="6803" y="1374"/>
                    <a:pt x="6803" y="1374"/>
                  </a:cubicBezTo>
                  <a:lnTo>
                    <a:pt x="7212" y="2973"/>
                  </a:lnTo>
                  <a:lnTo>
                    <a:pt x="5230" y="2973"/>
                  </a:lnTo>
                  <a:lnTo>
                    <a:pt x="5230" y="1374"/>
                  </a:lnTo>
                  <a:close/>
                  <a:moveTo>
                    <a:pt x="2465" y="4347"/>
                  </a:moveTo>
                  <a:cubicBezTo>
                    <a:pt x="2465" y="4347"/>
                    <a:pt x="4292" y="4347"/>
                    <a:pt x="4292" y="4347"/>
                  </a:cubicBezTo>
                  <a:lnTo>
                    <a:pt x="14979" y="4347"/>
                  </a:lnTo>
                  <a:lnTo>
                    <a:pt x="15734" y="6952"/>
                  </a:lnTo>
                  <a:lnTo>
                    <a:pt x="2465" y="6952"/>
                  </a:lnTo>
                  <a:lnTo>
                    <a:pt x="2465" y="4347"/>
                  </a:lnTo>
                  <a:close/>
                  <a:moveTo>
                    <a:pt x="1237" y="8326"/>
                  </a:moveTo>
                  <a:lnTo>
                    <a:pt x="19952" y="8326"/>
                  </a:lnTo>
                  <a:cubicBezTo>
                    <a:pt x="19952" y="8326"/>
                    <a:pt x="15642" y="16005"/>
                    <a:pt x="15642" y="16005"/>
                  </a:cubicBezTo>
                  <a:cubicBezTo>
                    <a:pt x="15270" y="15852"/>
                    <a:pt x="14871" y="15771"/>
                    <a:pt x="14443" y="15771"/>
                  </a:cubicBezTo>
                  <a:cubicBezTo>
                    <a:pt x="13163" y="15771"/>
                    <a:pt x="12447" y="16447"/>
                    <a:pt x="11974" y="16894"/>
                  </a:cubicBezTo>
                  <a:cubicBezTo>
                    <a:pt x="11633" y="17215"/>
                    <a:pt x="11530" y="17316"/>
                    <a:pt x="11177" y="17316"/>
                  </a:cubicBezTo>
                  <a:cubicBezTo>
                    <a:pt x="10824" y="17316"/>
                    <a:pt x="10721" y="17215"/>
                    <a:pt x="10380" y="16894"/>
                  </a:cubicBezTo>
                  <a:cubicBezTo>
                    <a:pt x="9907" y="16447"/>
                    <a:pt x="9196" y="15771"/>
                    <a:pt x="7918" y="15771"/>
                  </a:cubicBezTo>
                  <a:cubicBezTo>
                    <a:pt x="6638" y="15771"/>
                    <a:pt x="5923" y="16447"/>
                    <a:pt x="5449" y="16894"/>
                  </a:cubicBezTo>
                  <a:cubicBezTo>
                    <a:pt x="5108" y="17215"/>
                    <a:pt x="5004" y="17316"/>
                    <a:pt x="4652" y="17316"/>
                  </a:cubicBezTo>
                  <a:cubicBezTo>
                    <a:pt x="4298" y="17316"/>
                    <a:pt x="4195" y="17215"/>
                    <a:pt x="3854" y="16894"/>
                  </a:cubicBezTo>
                  <a:cubicBezTo>
                    <a:pt x="3601" y="16656"/>
                    <a:pt x="3272" y="16347"/>
                    <a:pt x="2817" y="16112"/>
                  </a:cubicBezTo>
                  <a:lnTo>
                    <a:pt x="1237" y="8326"/>
                  </a:lnTo>
                  <a:close/>
                  <a:moveTo>
                    <a:pt x="1442" y="18681"/>
                  </a:moveTo>
                  <a:cubicBezTo>
                    <a:pt x="1144" y="18681"/>
                    <a:pt x="906" y="18993"/>
                    <a:pt x="906" y="19373"/>
                  </a:cubicBezTo>
                  <a:cubicBezTo>
                    <a:pt x="906" y="19752"/>
                    <a:pt x="1144" y="20055"/>
                    <a:pt x="1442" y="20055"/>
                  </a:cubicBezTo>
                  <a:cubicBezTo>
                    <a:pt x="2365" y="20055"/>
                    <a:pt x="2846" y="20510"/>
                    <a:pt x="3269" y="20908"/>
                  </a:cubicBezTo>
                  <a:cubicBezTo>
                    <a:pt x="3660" y="21278"/>
                    <a:pt x="3999" y="21600"/>
                    <a:pt x="4708" y="21600"/>
                  </a:cubicBezTo>
                  <a:cubicBezTo>
                    <a:pt x="5417" y="21600"/>
                    <a:pt x="5755" y="21278"/>
                    <a:pt x="6147" y="20908"/>
                  </a:cubicBezTo>
                  <a:cubicBezTo>
                    <a:pt x="6570" y="20510"/>
                    <a:pt x="7051" y="20055"/>
                    <a:pt x="7974" y="20055"/>
                  </a:cubicBezTo>
                  <a:cubicBezTo>
                    <a:pt x="8897" y="20055"/>
                    <a:pt x="9378" y="20510"/>
                    <a:pt x="9801" y="20908"/>
                  </a:cubicBezTo>
                  <a:cubicBezTo>
                    <a:pt x="10193" y="21278"/>
                    <a:pt x="10530" y="21600"/>
                    <a:pt x="11240" y="21600"/>
                  </a:cubicBezTo>
                  <a:cubicBezTo>
                    <a:pt x="11949" y="21600"/>
                    <a:pt x="12287" y="21278"/>
                    <a:pt x="12679" y="20908"/>
                  </a:cubicBezTo>
                  <a:cubicBezTo>
                    <a:pt x="13102" y="20510"/>
                    <a:pt x="13577" y="20055"/>
                    <a:pt x="14499" y="20055"/>
                  </a:cubicBezTo>
                  <a:cubicBezTo>
                    <a:pt x="15423" y="20055"/>
                    <a:pt x="15904" y="20510"/>
                    <a:pt x="16326" y="20908"/>
                  </a:cubicBezTo>
                  <a:cubicBezTo>
                    <a:pt x="16718" y="21278"/>
                    <a:pt x="17056" y="21600"/>
                    <a:pt x="17765" y="21600"/>
                  </a:cubicBezTo>
                  <a:cubicBezTo>
                    <a:pt x="18063" y="21600"/>
                    <a:pt x="18309" y="21288"/>
                    <a:pt x="18309" y="20908"/>
                  </a:cubicBezTo>
                  <a:cubicBezTo>
                    <a:pt x="18309" y="20529"/>
                    <a:pt x="18063" y="20226"/>
                    <a:pt x="17765" y="20226"/>
                  </a:cubicBezTo>
                  <a:cubicBezTo>
                    <a:pt x="17412" y="20226"/>
                    <a:pt x="17309" y="20125"/>
                    <a:pt x="16968" y="19804"/>
                  </a:cubicBezTo>
                  <a:cubicBezTo>
                    <a:pt x="16494" y="19357"/>
                    <a:pt x="15779" y="18681"/>
                    <a:pt x="14499" y="18681"/>
                  </a:cubicBezTo>
                  <a:cubicBezTo>
                    <a:pt x="13221" y="18681"/>
                    <a:pt x="12510" y="19357"/>
                    <a:pt x="12037" y="19804"/>
                  </a:cubicBezTo>
                  <a:cubicBezTo>
                    <a:pt x="11697" y="20125"/>
                    <a:pt x="11593" y="20226"/>
                    <a:pt x="11240" y="20226"/>
                  </a:cubicBezTo>
                  <a:cubicBezTo>
                    <a:pt x="10887" y="20226"/>
                    <a:pt x="10785" y="20125"/>
                    <a:pt x="10443" y="19804"/>
                  </a:cubicBezTo>
                  <a:cubicBezTo>
                    <a:pt x="9970" y="19357"/>
                    <a:pt x="9253" y="18681"/>
                    <a:pt x="7974" y="18681"/>
                  </a:cubicBezTo>
                  <a:cubicBezTo>
                    <a:pt x="6695" y="18681"/>
                    <a:pt x="5978" y="19357"/>
                    <a:pt x="5505" y="19804"/>
                  </a:cubicBezTo>
                  <a:cubicBezTo>
                    <a:pt x="5164" y="20125"/>
                    <a:pt x="5061" y="20226"/>
                    <a:pt x="4708" y="20226"/>
                  </a:cubicBezTo>
                  <a:cubicBezTo>
                    <a:pt x="4355" y="20226"/>
                    <a:pt x="4252" y="20125"/>
                    <a:pt x="3911" y="19804"/>
                  </a:cubicBezTo>
                  <a:cubicBezTo>
                    <a:pt x="3438" y="19357"/>
                    <a:pt x="2721" y="18681"/>
                    <a:pt x="1442" y="18681"/>
                  </a:cubicBezTo>
                  <a:close/>
                </a:path>
              </a:pathLst>
            </a:custGeom>
            <a:solidFill>
              <a:srgbClr val="FFFFFF"/>
            </a:solidFill>
            <a:ln w="12700" cap="flat">
              <a:noFill/>
              <a:miter lim="400000"/>
            </a:ln>
            <a:effectLst/>
          </p:spPr>
          <p:txBody>
            <a:bodyPr anchor="ctr"/>
            <a:lstStyle/>
            <a:p>
              <a:pPr algn="ctr"/>
              <a:endParaRPr sz="1015"/>
            </a:p>
          </p:txBody>
        </p:sp>
      </p:grpSp>
      <p:grpSp>
        <p:nvGrpSpPr>
          <p:cNvPr id="170" name="组合 169"/>
          <p:cNvGrpSpPr/>
          <p:nvPr/>
        </p:nvGrpSpPr>
        <p:grpSpPr>
          <a:xfrm>
            <a:off x="2365278" y="1387150"/>
            <a:ext cx="3525941" cy="649195"/>
            <a:chOff x="7483989" y="3433235"/>
            <a:chExt cx="4701254" cy="865593"/>
          </a:xfrm>
        </p:grpSpPr>
        <p:sp>
          <p:nvSpPr>
            <p:cNvPr id="171" name="矩形 170"/>
            <p:cNvSpPr/>
            <p:nvPr/>
          </p:nvSpPr>
          <p:spPr>
            <a:xfrm>
              <a:off x="7483989" y="3732519"/>
              <a:ext cx="4701254"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172" name="矩形 171"/>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nvGrpSpPr>
          <p:cNvPr id="173" name="组合 172"/>
          <p:cNvGrpSpPr/>
          <p:nvPr/>
        </p:nvGrpSpPr>
        <p:grpSpPr>
          <a:xfrm>
            <a:off x="2365278" y="2133529"/>
            <a:ext cx="3525941" cy="649195"/>
            <a:chOff x="7483989" y="3433235"/>
            <a:chExt cx="4701254" cy="865593"/>
          </a:xfrm>
        </p:grpSpPr>
        <p:sp>
          <p:nvSpPr>
            <p:cNvPr id="174" name="矩形 173"/>
            <p:cNvSpPr/>
            <p:nvPr/>
          </p:nvSpPr>
          <p:spPr>
            <a:xfrm>
              <a:off x="7483989" y="3732519"/>
              <a:ext cx="4701254"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175" name="矩形 174"/>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nvGrpSpPr>
          <p:cNvPr id="176" name="组合 175"/>
          <p:cNvGrpSpPr/>
          <p:nvPr/>
        </p:nvGrpSpPr>
        <p:grpSpPr>
          <a:xfrm>
            <a:off x="2365278" y="2873973"/>
            <a:ext cx="3525941" cy="649195"/>
            <a:chOff x="7483989" y="3433235"/>
            <a:chExt cx="4701254" cy="865593"/>
          </a:xfrm>
        </p:grpSpPr>
        <p:sp>
          <p:nvSpPr>
            <p:cNvPr id="177" name="矩形 176"/>
            <p:cNvSpPr/>
            <p:nvPr/>
          </p:nvSpPr>
          <p:spPr>
            <a:xfrm>
              <a:off x="7483989" y="3732519"/>
              <a:ext cx="4701254"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178" name="矩形 177"/>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grpSp>
        <p:nvGrpSpPr>
          <p:cNvPr id="179" name="组合 178"/>
          <p:cNvGrpSpPr/>
          <p:nvPr/>
        </p:nvGrpSpPr>
        <p:grpSpPr>
          <a:xfrm>
            <a:off x="2365278" y="3625072"/>
            <a:ext cx="3525941" cy="649195"/>
            <a:chOff x="7483989" y="3433235"/>
            <a:chExt cx="4701254" cy="865593"/>
          </a:xfrm>
        </p:grpSpPr>
        <p:sp>
          <p:nvSpPr>
            <p:cNvPr id="180" name="矩形 179"/>
            <p:cNvSpPr/>
            <p:nvPr/>
          </p:nvSpPr>
          <p:spPr>
            <a:xfrm>
              <a:off x="7483989" y="3732519"/>
              <a:ext cx="4701254"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181" name="矩形 180"/>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p:cTn id="7" dur="500" fill="hold"/>
                                        <p:tgtEl>
                                          <p:spTgt spid="158"/>
                                        </p:tgtEl>
                                        <p:attrNameLst>
                                          <p:attrName>ppt_w</p:attrName>
                                        </p:attrNameLst>
                                      </p:cBhvr>
                                      <p:tavLst>
                                        <p:tav tm="0">
                                          <p:val>
                                            <p:fltVal val="0"/>
                                          </p:val>
                                        </p:tav>
                                        <p:tav tm="100000">
                                          <p:val>
                                            <p:strVal val="#ppt_w"/>
                                          </p:val>
                                        </p:tav>
                                      </p:tavLst>
                                    </p:anim>
                                    <p:anim calcmode="lin" valueType="num">
                                      <p:cBhvr>
                                        <p:cTn id="8" dur="500" fill="hold"/>
                                        <p:tgtEl>
                                          <p:spTgt spid="158"/>
                                        </p:tgtEl>
                                        <p:attrNameLst>
                                          <p:attrName>ppt_h</p:attrName>
                                        </p:attrNameLst>
                                      </p:cBhvr>
                                      <p:tavLst>
                                        <p:tav tm="0">
                                          <p:val>
                                            <p:fltVal val="0"/>
                                          </p:val>
                                        </p:tav>
                                        <p:tav tm="100000">
                                          <p:val>
                                            <p:strVal val="#ppt_h"/>
                                          </p:val>
                                        </p:tav>
                                      </p:tavLst>
                                    </p:anim>
                                    <p:animEffect transition="in" filter="fade">
                                      <p:cBhvr>
                                        <p:cTn id="9" dur="500"/>
                                        <p:tgtEl>
                                          <p:spTgt spid="158"/>
                                        </p:tgtEl>
                                      </p:cBhvr>
                                    </p:animEffect>
                                  </p:childTnLst>
                                </p:cTn>
                              </p:par>
                              <p:par>
                                <p:cTn id="10" presetID="53" presetClass="entr" presetSubtype="16" fill="hold" nodeType="withEffect">
                                  <p:stCondLst>
                                    <p:cond delay="0"/>
                                  </p:stCondLst>
                                  <p:childTnLst>
                                    <p:set>
                                      <p:cBhvr>
                                        <p:cTn id="11" dur="1" fill="hold">
                                          <p:stCondLst>
                                            <p:cond delay="0"/>
                                          </p:stCondLst>
                                        </p:cTn>
                                        <p:tgtEl>
                                          <p:spTgt spid="161"/>
                                        </p:tgtEl>
                                        <p:attrNameLst>
                                          <p:attrName>style.visibility</p:attrName>
                                        </p:attrNameLst>
                                      </p:cBhvr>
                                      <p:to>
                                        <p:strVal val="visible"/>
                                      </p:to>
                                    </p:set>
                                    <p:anim calcmode="lin" valueType="num">
                                      <p:cBhvr>
                                        <p:cTn id="12" dur="500" fill="hold"/>
                                        <p:tgtEl>
                                          <p:spTgt spid="161"/>
                                        </p:tgtEl>
                                        <p:attrNameLst>
                                          <p:attrName>ppt_w</p:attrName>
                                        </p:attrNameLst>
                                      </p:cBhvr>
                                      <p:tavLst>
                                        <p:tav tm="0">
                                          <p:val>
                                            <p:fltVal val="0"/>
                                          </p:val>
                                        </p:tav>
                                        <p:tav tm="100000">
                                          <p:val>
                                            <p:strVal val="#ppt_w"/>
                                          </p:val>
                                        </p:tav>
                                      </p:tavLst>
                                    </p:anim>
                                    <p:anim calcmode="lin" valueType="num">
                                      <p:cBhvr>
                                        <p:cTn id="13" dur="500" fill="hold"/>
                                        <p:tgtEl>
                                          <p:spTgt spid="161"/>
                                        </p:tgtEl>
                                        <p:attrNameLst>
                                          <p:attrName>ppt_h</p:attrName>
                                        </p:attrNameLst>
                                      </p:cBhvr>
                                      <p:tavLst>
                                        <p:tav tm="0">
                                          <p:val>
                                            <p:fltVal val="0"/>
                                          </p:val>
                                        </p:tav>
                                        <p:tav tm="100000">
                                          <p:val>
                                            <p:strVal val="#ppt_h"/>
                                          </p:val>
                                        </p:tav>
                                      </p:tavLst>
                                    </p:anim>
                                    <p:animEffect transition="in" filter="fade">
                                      <p:cBhvr>
                                        <p:cTn id="14" dur="500"/>
                                        <p:tgtEl>
                                          <p:spTgt spid="161"/>
                                        </p:tgtEl>
                                      </p:cBhvr>
                                    </p:animEffect>
                                  </p:childTnLst>
                                </p:cTn>
                              </p:par>
                              <p:par>
                                <p:cTn id="15" presetID="53" presetClass="entr" presetSubtype="16" fill="hold" nodeType="withEffect">
                                  <p:stCondLst>
                                    <p:cond delay="0"/>
                                  </p:stCondLst>
                                  <p:childTnLst>
                                    <p:set>
                                      <p:cBhvr>
                                        <p:cTn id="16" dur="1" fill="hold">
                                          <p:stCondLst>
                                            <p:cond delay="0"/>
                                          </p:stCondLst>
                                        </p:cTn>
                                        <p:tgtEl>
                                          <p:spTgt spid="164"/>
                                        </p:tgtEl>
                                        <p:attrNameLst>
                                          <p:attrName>style.visibility</p:attrName>
                                        </p:attrNameLst>
                                      </p:cBhvr>
                                      <p:to>
                                        <p:strVal val="visible"/>
                                      </p:to>
                                    </p:set>
                                    <p:anim calcmode="lin" valueType="num">
                                      <p:cBhvr>
                                        <p:cTn id="17" dur="500" fill="hold"/>
                                        <p:tgtEl>
                                          <p:spTgt spid="164"/>
                                        </p:tgtEl>
                                        <p:attrNameLst>
                                          <p:attrName>ppt_w</p:attrName>
                                        </p:attrNameLst>
                                      </p:cBhvr>
                                      <p:tavLst>
                                        <p:tav tm="0">
                                          <p:val>
                                            <p:fltVal val="0"/>
                                          </p:val>
                                        </p:tav>
                                        <p:tav tm="100000">
                                          <p:val>
                                            <p:strVal val="#ppt_w"/>
                                          </p:val>
                                        </p:tav>
                                      </p:tavLst>
                                    </p:anim>
                                    <p:anim calcmode="lin" valueType="num">
                                      <p:cBhvr>
                                        <p:cTn id="18" dur="500" fill="hold"/>
                                        <p:tgtEl>
                                          <p:spTgt spid="164"/>
                                        </p:tgtEl>
                                        <p:attrNameLst>
                                          <p:attrName>ppt_h</p:attrName>
                                        </p:attrNameLst>
                                      </p:cBhvr>
                                      <p:tavLst>
                                        <p:tav tm="0">
                                          <p:val>
                                            <p:fltVal val="0"/>
                                          </p:val>
                                        </p:tav>
                                        <p:tav tm="100000">
                                          <p:val>
                                            <p:strVal val="#ppt_h"/>
                                          </p:val>
                                        </p:tav>
                                      </p:tavLst>
                                    </p:anim>
                                    <p:animEffect transition="in" filter="fade">
                                      <p:cBhvr>
                                        <p:cTn id="19" dur="500"/>
                                        <p:tgtEl>
                                          <p:spTgt spid="164"/>
                                        </p:tgtEl>
                                      </p:cBhvr>
                                    </p:animEffect>
                                  </p:childTnLst>
                                </p:cTn>
                              </p:par>
                              <p:par>
                                <p:cTn id="20" presetID="53" presetClass="entr" presetSubtype="16" fill="hold" nodeType="withEffect">
                                  <p:stCondLst>
                                    <p:cond delay="0"/>
                                  </p:stCondLst>
                                  <p:childTnLst>
                                    <p:set>
                                      <p:cBhvr>
                                        <p:cTn id="21" dur="1" fill="hold">
                                          <p:stCondLst>
                                            <p:cond delay="0"/>
                                          </p:stCondLst>
                                        </p:cTn>
                                        <p:tgtEl>
                                          <p:spTgt spid="167"/>
                                        </p:tgtEl>
                                        <p:attrNameLst>
                                          <p:attrName>style.visibility</p:attrName>
                                        </p:attrNameLst>
                                      </p:cBhvr>
                                      <p:to>
                                        <p:strVal val="visible"/>
                                      </p:to>
                                    </p:set>
                                    <p:anim calcmode="lin" valueType="num">
                                      <p:cBhvr>
                                        <p:cTn id="22" dur="500" fill="hold"/>
                                        <p:tgtEl>
                                          <p:spTgt spid="167"/>
                                        </p:tgtEl>
                                        <p:attrNameLst>
                                          <p:attrName>ppt_w</p:attrName>
                                        </p:attrNameLst>
                                      </p:cBhvr>
                                      <p:tavLst>
                                        <p:tav tm="0">
                                          <p:val>
                                            <p:fltVal val="0"/>
                                          </p:val>
                                        </p:tav>
                                        <p:tav tm="100000">
                                          <p:val>
                                            <p:strVal val="#ppt_w"/>
                                          </p:val>
                                        </p:tav>
                                      </p:tavLst>
                                    </p:anim>
                                    <p:anim calcmode="lin" valueType="num">
                                      <p:cBhvr>
                                        <p:cTn id="23" dur="500" fill="hold"/>
                                        <p:tgtEl>
                                          <p:spTgt spid="167"/>
                                        </p:tgtEl>
                                        <p:attrNameLst>
                                          <p:attrName>ppt_h</p:attrName>
                                        </p:attrNameLst>
                                      </p:cBhvr>
                                      <p:tavLst>
                                        <p:tav tm="0">
                                          <p:val>
                                            <p:fltVal val="0"/>
                                          </p:val>
                                        </p:tav>
                                        <p:tav tm="100000">
                                          <p:val>
                                            <p:strVal val="#ppt_h"/>
                                          </p:val>
                                        </p:tav>
                                      </p:tavLst>
                                    </p:anim>
                                    <p:animEffect transition="in" filter="fade">
                                      <p:cBhvr>
                                        <p:cTn id="24" dur="500"/>
                                        <p:tgtEl>
                                          <p:spTgt spid="167"/>
                                        </p:tgtEl>
                                      </p:cBhvr>
                                    </p:animEffect>
                                  </p:childTnLst>
                                </p:cTn>
                              </p:par>
                            </p:childTnLst>
                          </p:cTn>
                        </p:par>
                        <p:par>
                          <p:cTn id="25" fill="hold" nodeType="afterGroup">
                            <p:stCondLst>
                              <p:cond delay="500"/>
                            </p:stCondLst>
                            <p:childTnLst>
                              <p:par>
                                <p:cTn id="26" presetID="12" presetClass="entr" presetSubtype="8" fill="hold" nodeType="afterEffect">
                                  <p:stCondLst>
                                    <p:cond delay="0"/>
                                  </p:stCondLst>
                                  <p:childTnLst>
                                    <p:set>
                                      <p:cBhvr>
                                        <p:cTn id="27" dur="1" fill="hold">
                                          <p:stCondLst>
                                            <p:cond delay="0"/>
                                          </p:stCondLst>
                                        </p:cTn>
                                        <p:tgtEl>
                                          <p:spTgt spid="170"/>
                                        </p:tgtEl>
                                        <p:attrNameLst>
                                          <p:attrName>style.visibility</p:attrName>
                                        </p:attrNameLst>
                                      </p:cBhvr>
                                      <p:to>
                                        <p:strVal val="visible"/>
                                      </p:to>
                                    </p:set>
                                    <p:anim calcmode="lin" valueType="num">
                                      <p:cBhvr additive="base">
                                        <p:cTn id="28" dur="500"/>
                                        <p:tgtEl>
                                          <p:spTgt spid="170"/>
                                        </p:tgtEl>
                                        <p:attrNameLst>
                                          <p:attrName>ppt_x</p:attrName>
                                        </p:attrNameLst>
                                      </p:cBhvr>
                                      <p:tavLst>
                                        <p:tav tm="0">
                                          <p:val>
                                            <p:strVal val="#ppt_x-#ppt_w*1.125000"/>
                                          </p:val>
                                        </p:tav>
                                        <p:tav tm="100000">
                                          <p:val>
                                            <p:strVal val="#ppt_x"/>
                                          </p:val>
                                        </p:tav>
                                      </p:tavLst>
                                    </p:anim>
                                    <p:animEffect transition="in" filter="wipe(right)">
                                      <p:cBhvr>
                                        <p:cTn id="29" dur="500"/>
                                        <p:tgtEl>
                                          <p:spTgt spid="170"/>
                                        </p:tgtEl>
                                      </p:cBhvr>
                                    </p:animEffect>
                                  </p:childTnLst>
                                </p:cTn>
                              </p:par>
                              <p:par>
                                <p:cTn id="30" presetID="12" presetClass="entr" presetSubtype="8" fill="hold" nodeType="withEffect">
                                  <p:stCondLst>
                                    <p:cond delay="0"/>
                                  </p:stCondLst>
                                  <p:childTnLst>
                                    <p:set>
                                      <p:cBhvr>
                                        <p:cTn id="31" dur="1" fill="hold">
                                          <p:stCondLst>
                                            <p:cond delay="0"/>
                                          </p:stCondLst>
                                        </p:cTn>
                                        <p:tgtEl>
                                          <p:spTgt spid="173"/>
                                        </p:tgtEl>
                                        <p:attrNameLst>
                                          <p:attrName>style.visibility</p:attrName>
                                        </p:attrNameLst>
                                      </p:cBhvr>
                                      <p:to>
                                        <p:strVal val="visible"/>
                                      </p:to>
                                    </p:set>
                                    <p:anim calcmode="lin" valueType="num">
                                      <p:cBhvr additive="base">
                                        <p:cTn id="32" dur="500"/>
                                        <p:tgtEl>
                                          <p:spTgt spid="173"/>
                                        </p:tgtEl>
                                        <p:attrNameLst>
                                          <p:attrName>ppt_x</p:attrName>
                                        </p:attrNameLst>
                                      </p:cBhvr>
                                      <p:tavLst>
                                        <p:tav tm="0">
                                          <p:val>
                                            <p:strVal val="#ppt_x-#ppt_w*1.125000"/>
                                          </p:val>
                                        </p:tav>
                                        <p:tav tm="100000">
                                          <p:val>
                                            <p:strVal val="#ppt_x"/>
                                          </p:val>
                                        </p:tav>
                                      </p:tavLst>
                                    </p:anim>
                                    <p:animEffect transition="in" filter="wipe(right)">
                                      <p:cBhvr>
                                        <p:cTn id="33" dur="500"/>
                                        <p:tgtEl>
                                          <p:spTgt spid="173"/>
                                        </p:tgtEl>
                                      </p:cBhvr>
                                    </p:animEffect>
                                  </p:childTnLst>
                                </p:cTn>
                              </p:par>
                              <p:par>
                                <p:cTn id="34" presetID="12" presetClass="entr" presetSubtype="8" fill="hold" nodeType="withEffect">
                                  <p:stCondLst>
                                    <p:cond delay="0"/>
                                  </p:stCondLst>
                                  <p:childTnLst>
                                    <p:set>
                                      <p:cBhvr>
                                        <p:cTn id="35" dur="1" fill="hold">
                                          <p:stCondLst>
                                            <p:cond delay="0"/>
                                          </p:stCondLst>
                                        </p:cTn>
                                        <p:tgtEl>
                                          <p:spTgt spid="176"/>
                                        </p:tgtEl>
                                        <p:attrNameLst>
                                          <p:attrName>style.visibility</p:attrName>
                                        </p:attrNameLst>
                                      </p:cBhvr>
                                      <p:to>
                                        <p:strVal val="visible"/>
                                      </p:to>
                                    </p:set>
                                    <p:anim calcmode="lin" valueType="num">
                                      <p:cBhvr additive="base">
                                        <p:cTn id="36" dur="500"/>
                                        <p:tgtEl>
                                          <p:spTgt spid="176"/>
                                        </p:tgtEl>
                                        <p:attrNameLst>
                                          <p:attrName>ppt_x</p:attrName>
                                        </p:attrNameLst>
                                      </p:cBhvr>
                                      <p:tavLst>
                                        <p:tav tm="0">
                                          <p:val>
                                            <p:strVal val="#ppt_x-#ppt_w*1.125000"/>
                                          </p:val>
                                        </p:tav>
                                        <p:tav tm="100000">
                                          <p:val>
                                            <p:strVal val="#ppt_x"/>
                                          </p:val>
                                        </p:tav>
                                      </p:tavLst>
                                    </p:anim>
                                    <p:animEffect transition="in" filter="wipe(right)">
                                      <p:cBhvr>
                                        <p:cTn id="37" dur="500"/>
                                        <p:tgtEl>
                                          <p:spTgt spid="176"/>
                                        </p:tgtEl>
                                      </p:cBhvr>
                                    </p:animEffect>
                                  </p:childTnLst>
                                </p:cTn>
                              </p:par>
                              <p:par>
                                <p:cTn id="38" presetID="12" presetClass="entr" presetSubtype="8" fill="hold" nodeType="withEffect">
                                  <p:stCondLst>
                                    <p:cond delay="0"/>
                                  </p:stCondLst>
                                  <p:childTnLst>
                                    <p:set>
                                      <p:cBhvr>
                                        <p:cTn id="39" dur="1" fill="hold">
                                          <p:stCondLst>
                                            <p:cond delay="0"/>
                                          </p:stCondLst>
                                        </p:cTn>
                                        <p:tgtEl>
                                          <p:spTgt spid="179"/>
                                        </p:tgtEl>
                                        <p:attrNameLst>
                                          <p:attrName>style.visibility</p:attrName>
                                        </p:attrNameLst>
                                      </p:cBhvr>
                                      <p:to>
                                        <p:strVal val="visible"/>
                                      </p:to>
                                    </p:set>
                                    <p:anim calcmode="lin" valueType="num">
                                      <p:cBhvr additive="base">
                                        <p:cTn id="40" dur="500"/>
                                        <p:tgtEl>
                                          <p:spTgt spid="179"/>
                                        </p:tgtEl>
                                        <p:attrNameLst>
                                          <p:attrName>ppt_x</p:attrName>
                                        </p:attrNameLst>
                                      </p:cBhvr>
                                      <p:tavLst>
                                        <p:tav tm="0">
                                          <p:val>
                                            <p:strVal val="#ppt_x-#ppt_w*1.125000"/>
                                          </p:val>
                                        </p:tav>
                                        <p:tav tm="100000">
                                          <p:val>
                                            <p:strVal val="#ppt_x"/>
                                          </p:val>
                                        </p:tav>
                                      </p:tavLst>
                                    </p:anim>
                                    <p:animEffect transition="in" filter="wipe(right)">
                                      <p:cBhvr>
                                        <p:cTn id="41" dur="500"/>
                                        <p:tgtEl>
                                          <p:spTgt spid="179"/>
                                        </p:tgtEl>
                                      </p:cBhvr>
                                    </p:animEffect>
                                  </p:childTnLst>
                                </p:cTn>
                              </p:par>
                            </p:childTnLst>
                          </p:cTn>
                        </p:par>
                        <p:par>
                          <p:cTn id="42" fill="hold" nodeType="afterGroup">
                            <p:stCondLst>
                              <p:cond delay="1000"/>
                            </p:stCondLst>
                            <p:childTnLst>
                              <p:par>
                                <p:cTn id="43" presetID="31" presetClass="entr" presetSubtype="0" fill="hold" nodeType="afterEffect">
                                  <p:stCondLst>
                                    <p:cond delay="0"/>
                                  </p:stCondLst>
                                  <p:childTnLst>
                                    <p:set>
                                      <p:cBhvr>
                                        <p:cTn id="44" dur="1" fill="hold">
                                          <p:stCondLst>
                                            <p:cond delay="0"/>
                                          </p:stCondLst>
                                        </p:cTn>
                                        <p:tgtEl>
                                          <p:spTgt spid="114"/>
                                        </p:tgtEl>
                                        <p:attrNameLst>
                                          <p:attrName>style.visibility</p:attrName>
                                        </p:attrNameLst>
                                      </p:cBhvr>
                                      <p:to>
                                        <p:strVal val="visible"/>
                                      </p:to>
                                    </p:set>
                                    <p:anim calcmode="lin" valueType="num">
                                      <p:cBhvr>
                                        <p:cTn id="45" dur="1000" fill="hold"/>
                                        <p:tgtEl>
                                          <p:spTgt spid="114"/>
                                        </p:tgtEl>
                                        <p:attrNameLst>
                                          <p:attrName>ppt_w</p:attrName>
                                        </p:attrNameLst>
                                      </p:cBhvr>
                                      <p:tavLst>
                                        <p:tav tm="0">
                                          <p:val>
                                            <p:fltVal val="0"/>
                                          </p:val>
                                        </p:tav>
                                        <p:tav tm="100000">
                                          <p:val>
                                            <p:strVal val="#ppt_w"/>
                                          </p:val>
                                        </p:tav>
                                      </p:tavLst>
                                    </p:anim>
                                    <p:anim calcmode="lin" valueType="num">
                                      <p:cBhvr>
                                        <p:cTn id="46" dur="1000" fill="hold"/>
                                        <p:tgtEl>
                                          <p:spTgt spid="114"/>
                                        </p:tgtEl>
                                        <p:attrNameLst>
                                          <p:attrName>ppt_h</p:attrName>
                                        </p:attrNameLst>
                                      </p:cBhvr>
                                      <p:tavLst>
                                        <p:tav tm="0">
                                          <p:val>
                                            <p:fltVal val="0"/>
                                          </p:val>
                                        </p:tav>
                                        <p:tav tm="100000">
                                          <p:val>
                                            <p:strVal val="#ppt_h"/>
                                          </p:val>
                                        </p:tav>
                                      </p:tavLst>
                                    </p:anim>
                                    <p:anim calcmode="lin" valueType="num">
                                      <p:cBhvr>
                                        <p:cTn id="47" dur="1000" fill="hold"/>
                                        <p:tgtEl>
                                          <p:spTgt spid="114"/>
                                        </p:tgtEl>
                                        <p:attrNameLst>
                                          <p:attrName>style.rotation</p:attrName>
                                        </p:attrNameLst>
                                      </p:cBhvr>
                                      <p:tavLst>
                                        <p:tav tm="0">
                                          <p:val>
                                            <p:fltVal val="90"/>
                                          </p:val>
                                        </p:tav>
                                        <p:tav tm="100000">
                                          <p:val>
                                            <p:fltVal val="0"/>
                                          </p:val>
                                        </p:tav>
                                      </p:tavLst>
                                    </p:anim>
                                    <p:animEffect transition="in" filter="fade">
                                      <p:cBhvr>
                                        <p:cTn id="4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2"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cs typeface="+mn-ea"/>
                <a:sym typeface="+mn-lt"/>
              </a:rPr>
              <a:t>年度工作概述</a:t>
            </a:r>
            <a:endParaRPr lang="en-GB" altLang="zh-CN" sz="1800">
              <a:solidFill>
                <a:schemeClr val="tx1">
                  <a:lumMod val="65000"/>
                  <a:lumOff val="35000"/>
                </a:schemeClr>
              </a:solidFill>
              <a:cs typeface="+mn-ea"/>
              <a:sym typeface="+mn-lt"/>
            </a:endParaRPr>
          </a:p>
        </p:txBody>
      </p:sp>
      <p:sp>
        <p:nvSpPr>
          <p:cNvPr id="53" name="矩形 52"/>
          <p:cNvSpPr/>
          <p:nvPr/>
        </p:nvSpPr>
        <p:spPr>
          <a:xfrm>
            <a:off x="209455" y="794473"/>
            <a:ext cx="2864525" cy="2055557"/>
          </a:xfrm>
          <a:prstGeom prst="rect">
            <a:avLst/>
          </a:prstGeom>
          <a:blipFill dpi="0" rotWithShape="1">
            <a:blip r:embed="rId4">
              <a:grayscl/>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3139738" y="794473"/>
            <a:ext cx="2864525" cy="2055557"/>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nvSpPr>
        <p:spPr>
          <a:xfrm>
            <a:off x="6070020" y="794473"/>
            <a:ext cx="2864525" cy="2055557"/>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209455" y="2903456"/>
            <a:ext cx="2864525" cy="205555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7" name="矩形 56"/>
          <p:cNvSpPr/>
          <p:nvPr/>
        </p:nvSpPr>
        <p:spPr>
          <a:xfrm>
            <a:off x="3139738" y="2903456"/>
            <a:ext cx="2864525" cy="2055557"/>
          </a:xfrm>
          <a:prstGeom prst="rect">
            <a:avLst/>
          </a:prstGeom>
          <a:blipFill dpi="0" rotWithShape="1">
            <a:blip r:embed="rId6">
              <a:grayscl/>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8" name="矩形 57"/>
          <p:cNvSpPr/>
          <p:nvPr/>
        </p:nvSpPr>
        <p:spPr>
          <a:xfrm>
            <a:off x="6070020" y="2903455"/>
            <a:ext cx="2864525" cy="2055557"/>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3"/>
          <p:cNvSpPr>
            <a:spLocks noChangeArrowheads="1"/>
          </p:cNvSpPr>
          <p:nvPr/>
        </p:nvSpPr>
        <p:spPr bwMode="auto">
          <a:xfrm>
            <a:off x="3582620" y="1254792"/>
            <a:ext cx="1958780" cy="101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95">
                <a:solidFill>
                  <a:schemeClr val="bg1"/>
                </a:solidFill>
                <a:ea typeface="微软雅黑" panose="020b0503020204020204" pitchFamily="34" charset="-122"/>
                <a:sym typeface="Arial" panose="020b0604020202020204" pitchFamily="34" charset="0"/>
              </a:rPr>
              <a:t>点击请替换文字内容</a:t>
            </a:r>
            <a:endParaRPr lang="zh-CN" altLang="en-US" sz="995">
              <a:solidFill>
                <a:schemeClr val="bg1"/>
              </a:solidFill>
              <a:ea typeface="微软雅黑" panose="020b0503020204020204" pitchFamily="34" charset="-122"/>
              <a:sym typeface="Arial" panose="020b0604020202020204" pitchFamily="34" charset="0"/>
            </a:endParaRPr>
          </a:p>
          <a:p>
            <a:pPr algn="just">
              <a:lnSpc>
                <a:spcPct val="150000"/>
              </a:lnSpc>
            </a:pPr>
            <a:r>
              <a:rPr lang="zh-CN" altLang="en-US" sz="570">
                <a:solidFill>
                  <a:schemeClr val="bg1"/>
                </a:solidFill>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570">
              <a:solidFill>
                <a:schemeClr val="bg1"/>
              </a:solidFill>
              <a:ea typeface="微软雅黑" panose="020b0503020204020204" pitchFamily="34" charset="-122"/>
              <a:sym typeface="Arial" panose="020b0604020202020204" pitchFamily="34" charset="0"/>
            </a:endParaRPr>
          </a:p>
        </p:txBody>
      </p:sp>
      <p:sp>
        <p:nvSpPr>
          <p:cNvPr id="60" name="TextBox 3"/>
          <p:cNvSpPr>
            <a:spLocks noChangeArrowheads="1"/>
          </p:cNvSpPr>
          <p:nvPr/>
        </p:nvSpPr>
        <p:spPr bwMode="auto">
          <a:xfrm>
            <a:off x="616730" y="3447277"/>
            <a:ext cx="1958249" cy="101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95">
                <a:solidFill>
                  <a:schemeClr val="bg1"/>
                </a:solidFill>
                <a:ea typeface="微软雅黑" panose="020b0503020204020204" pitchFamily="34" charset="-122"/>
                <a:sym typeface="Arial" panose="020b0604020202020204" pitchFamily="34" charset="0"/>
              </a:rPr>
              <a:t>点击请替换文字内容</a:t>
            </a:r>
            <a:endParaRPr lang="zh-CN" altLang="en-US" sz="995">
              <a:solidFill>
                <a:schemeClr val="bg1"/>
              </a:solidFill>
              <a:ea typeface="微软雅黑" panose="020b0503020204020204" pitchFamily="34" charset="-122"/>
              <a:sym typeface="Arial" panose="020b0604020202020204" pitchFamily="34" charset="0"/>
            </a:endParaRPr>
          </a:p>
          <a:p>
            <a:pPr algn="just">
              <a:lnSpc>
                <a:spcPct val="150000"/>
              </a:lnSpc>
            </a:pPr>
            <a:r>
              <a:rPr lang="zh-CN" altLang="en-US" sz="570">
                <a:solidFill>
                  <a:schemeClr val="bg1"/>
                </a:solidFill>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570">
              <a:solidFill>
                <a:schemeClr val="bg1"/>
              </a:solidFill>
              <a:ea typeface="微软雅黑" panose="020b0503020204020204" pitchFamily="34" charset="-122"/>
              <a:sym typeface="Arial" panose="020b0604020202020204" pitchFamily="34" charset="0"/>
            </a:endParaRPr>
          </a:p>
        </p:txBody>
      </p:sp>
      <p:sp>
        <p:nvSpPr>
          <p:cNvPr id="61" name="TextBox 3"/>
          <p:cNvSpPr>
            <a:spLocks noChangeArrowheads="1"/>
          </p:cNvSpPr>
          <p:nvPr/>
        </p:nvSpPr>
        <p:spPr bwMode="auto">
          <a:xfrm>
            <a:off x="6549040" y="3447277"/>
            <a:ext cx="2016968" cy="101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95">
                <a:solidFill>
                  <a:schemeClr val="bg1"/>
                </a:solidFill>
                <a:ea typeface="微软雅黑" panose="020b0503020204020204" pitchFamily="34" charset="-122"/>
                <a:sym typeface="Arial" panose="020b0604020202020204" pitchFamily="34" charset="0"/>
              </a:rPr>
              <a:t>点击请替换文字内容</a:t>
            </a:r>
            <a:endParaRPr lang="zh-CN" altLang="en-US" sz="995">
              <a:solidFill>
                <a:schemeClr val="bg1"/>
              </a:solidFill>
              <a:ea typeface="微软雅黑" panose="020b0503020204020204" pitchFamily="34" charset="-122"/>
              <a:sym typeface="Arial" panose="020b0604020202020204" pitchFamily="34" charset="0"/>
            </a:endParaRPr>
          </a:p>
          <a:p>
            <a:pPr algn="just">
              <a:lnSpc>
                <a:spcPct val="150000"/>
              </a:lnSpc>
            </a:pPr>
            <a:r>
              <a:rPr lang="zh-CN" altLang="en-US" sz="570">
                <a:solidFill>
                  <a:schemeClr val="bg1"/>
                </a:solidFill>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570">
              <a:solidFill>
                <a:schemeClr val="bg1"/>
              </a:solidFill>
              <a:ea typeface="微软雅黑" panose="020b0503020204020204" pitchFamily="34" charset="-122"/>
              <a:sym typeface="Arial" panose="020b0604020202020204" pitchFamily="34" charset="0"/>
            </a:endParaRPr>
          </a:p>
        </p:txBody>
      </p:sp>
      <p:sp>
        <p:nvSpPr>
          <p:cNvPr id="62" name="矩形 32"/>
          <p:cNvSpPr/>
          <p:nvPr/>
        </p:nvSpPr>
        <p:spPr>
          <a:xfrm flipH="1">
            <a:off x="3139738" y="2162128"/>
            <a:ext cx="662300" cy="687901"/>
          </a:xfrm>
          <a:custGeom>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63" name="矩形 32"/>
          <p:cNvSpPr/>
          <p:nvPr/>
        </p:nvSpPr>
        <p:spPr>
          <a:xfrm>
            <a:off x="2411681" y="4271113"/>
            <a:ext cx="662300" cy="687901"/>
          </a:xfrm>
          <a:custGeom>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32"/>
          <p:cNvSpPr/>
          <p:nvPr/>
        </p:nvSpPr>
        <p:spPr>
          <a:xfrm rot="16200000">
            <a:off x="6082821" y="2890656"/>
            <a:ext cx="662300" cy="687901"/>
          </a:xfrm>
          <a:custGeom>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 calcmode="lin" valueType="num">
                                      <p:cBhvr>
                                        <p:cTn id="9" dur="500" fill="hold"/>
                                        <p:tgtEl>
                                          <p:spTgt spid="53"/>
                                        </p:tgtEl>
                                        <p:attrNameLst>
                                          <p:attrName>ppt_x</p:attrName>
                                        </p:attrNameLst>
                                      </p:cBhvr>
                                      <p:tavLst>
                                        <p:tav tm="0">
                                          <p:val>
                                            <p:fltVal val="0.5"/>
                                          </p:val>
                                        </p:tav>
                                        <p:tav tm="100000">
                                          <p:val>
                                            <p:strVal val="#ppt_x"/>
                                          </p:val>
                                        </p:tav>
                                      </p:tavLst>
                                    </p:anim>
                                    <p:anim calcmode="lin" valueType="num">
                                      <p:cBhvr>
                                        <p:cTn id="10" dur="500" fill="hold"/>
                                        <p:tgtEl>
                                          <p:spTgt spid="53"/>
                                        </p:tgtEl>
                                        <p:attrNameLst>
                                          <p:attrName>ppt_y</p:attrName>
                                        </p:attrNameLst>
                                      </p:cBhvr>
                                      <p:tavLst>
                                        <p:tav tm="0">
                                          <p:val>
                                            <p:fltVal val="0.5"/>
                                          </p:val>
                                        </p:tav>
                                        <p:tav tm="100000">
                                          <p:val>
                                            <p:strVal val="#ppt_y"/>
                                          </p:val>
                                        </p:tav>
                                      </p:tavLst>
                                    </p:anim>
                                  </p:childTnLst>
                                </p:cTn>
                              </p:par>
                              <p:par>
                                <p:cTn id="11" presetID="49" presetClass="entr" presetSubtype="0" decel="100000" fill="hold" grpId="1"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 calcmode="lin" valueType="num">
                                      <p:cBhvr>
                                        <p:cTn id="15" dur="500" fill="hold"/>
                                        <p:tgtEl>
                                          <p:spTgt spid="53"/>
                                        </p:tgtEl>
                                        <p:attrNameLst>
                                          <p:attrName>style.rotation</p:attrName>
                                        </p:attrNameLst>
                                      </p:cBhvr>
                                      <p:tavLst>
                                        <p:tav tm="0">
                                          <p:val>
                                            <p:fltVal val="360"/>
                                          </p:val>
                                        </p:tav>
                                        <p:tav tm="100000">
                                          <p:val>
                                            <p:fltVal val="0"/>
                                          </p:val>
                                        </p:tav>
                                      </p:tavLst>
                                    </p:anim>
                                    <p:animEffect transition="in" filter="fade">
                                      <p:cBhvr>
                                        <p:cTn id="16" dur="500"/>
                                        <p:tgtEl>
                                          <p:spTgt spid="53"/>
                                        </p:tgtEl>
                                      </p:cBhvr>
                                    </p:animEffect>
                                  </p:childTnLst>
                                </p:cTn>
                              </p:par>
                              <p:par>
                                <p:cTn id="17" presetID="23" presetClass="entr" presetSubtype="528"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 calcmode="lin" valueType="num">
                                      <p:cBhvr>
                                        <p:cTn id="21" dur="500" fill="hold"/>
                                        <p:tgtEl>
                                          <p:spTgt spid="54"/>
                                        </p:tgtEl>
                                        <p:attrNameLst>
                                          <p:attrName>ppt_x</p:attrName>
                                        </p:attrNameLst>
                                      </p:cBhvr>
                                      <p:tavLst>
                                        <p:tav tm="0">
                                          <p:val>
                                            <p:fltVal val="0.5"/>
                                          </p:val>
                                        </p:tav>
                                        <p:tav tm="100000">
                                          <p:val>
                                            <p:strVal val="#ppt_x"/>
                                          </p:val>
                                        </p:tav>
                                      </p:tavLst>
                                    </p:anim>
                                    <p:anim calcmode="lin" valueType="num">
                                      <p:cBhvr>
                                        <p:cTn id="22" dur="500" fill="hold"/>
                                        <p:tgtEl>
                                          <p:spTgt spid="54"/>
                                        </p:tgtEl>
                                        <p:attrNameLst>
                                          <p:attrName>ppt_y</p:attrName>
                                        </p:attrNameLst>
                                      </p:cBhvr>
                                      <p:tavLst>
                                        <p:tav tm="0">
                                          <p:val>
                                            <p:fltVal val="0.5"/>
                                          </p:val>
                                        </p:tav>
                                        <p:tav tm="100000">
                                          <p:val>
                                            <p:strVal val="#ppt_y"/>
                                          </p:val>
                                        </p:tav>
                                      </p:tavLst>
                                    </p:anim>
                                  </p:childTnLst>
                                </p:cTn>
                              </p:par>
                              <p:par>
                                <p:cTn id="23" presetID="49" presetClass="entr" presetSubtype="0" decel="100000" fill="hold" grpId="1"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 calcmode="lin" valueType="num">
                                      <p:cBhvr>
                                        <p:cTn id="27" dur="500" fill="hold"/>
                                        <p:tgtEl>
                                          <p:spTgt spid="54"/>
                                        </p:tgtEl>
                                        <p:attrNameLst>
                                          <p:attrName>style.rotation</p:attrName>
                                        </p:attrNameLst>
                                      </p:cBhvr>
                                      <p:tavLst>
                                        <p:tav tm="0">
                                          <p:val>
                                            <p:fltVal val="360"/>
                                          </p:val>
                                        </p:tav>
                                        <p:tav tm="100000">
                                          <p:val>
                                            <p:fltVal val="0"/>
                                          </p:val>
                                        </p:tav>
                                      </p:tavLst>
                                    </p:anim>
                                    <p:animEffect transition="in" filter="fade">
                                      <p:cBhvr>
                                        <p:cTn id="28" dur="500"/>
                                        <p:tgtEl>
                                          <p:spTgt spid="54"/>
                                        </p:tgtEl>
                                      </p:cBhvr>
                                    </p:animEffect>
                                  </p:childTnLst>
                                </p:cTn>
                              </p:par>
                              <p:par>
                                <p:cTn id="29" presetID="23" presetClass="entr" presetSubtype="528"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ppt_x</p:attrName>
                                        </p:attrNameLst>
                                      </p:cBhvr>
                                      <p:tavLst>
                                        <p:tav tm="0">
                                          <p:val>
                                            <p:fltVal val="0.5"/>
                                          </p:val>
                                        </p:tav>
                                        <p:tav tm="100000">
                                          <p:val>
                                            <p:strVal val="#ppt_x"/>
                                          </p:val>
                                        </p:tav>
                                      </p:tavLst>
                                    </p:anim>
                                    <p:anim calcmode="lin" valueType="num">
                                      <p:cBhvr>
                                        <p:cTn id="34" dur="500" fill="hold"/>
                                        <p:tgtEl>
                                          <p:spTgt spid="55"/>
                                        </p:tgtEl>
                                        <p:attrNameLst>
                                          <p:attrName>ppt_y</p:attrName>
                                        </p:attrNameLst>
                                      </p:cBhvr>
                                      <p:tavLst>
                                        <p:tav tm="0">
                                          <p:val>
                                            <p:fltVal val="0.5"/>
                                          </p:val>
                                        </p:tav>
                                        <p:tav tm="100000">
                                          <p:val>
                                            <p:strVal val="#ppt_y"/>
                                          </p:val>
                                        </p:tav>
                                      </p:tavLst>
                                    </p:anim>
                                  </p:childTnLst>
                                </p:cTn>
                              </p:par>
                              <p:par>
                                <p:cTn id="35" presetID="49" presetClass="entr" presetSubtype="0" decel="100000" fill="hold" grpId="1"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 calcmode="lin" valueType="num">
                                      <p:cBhvr>
                                        <p:cTn id="39" dur="500" fill="hold"/>
                                        <p:tgtEl>
                                          <p:spTgt spid="55"/>
                                        </p:tgtEl>
                                        <p:attrNameLst>
                                          <p:attrName>style.rotation</p:attrName>
                                        </p:attrNameLst>
                                      </p:cBhvr>
                                      <p:tavLst>
                                        <p:tav tm="0">
                                          <p:val>
                                            <p:fltVal val="360"/>
                                          </p:val>
                                        </p:tav>
                                        <p:tav tm="100000">
                                          <p:val>
                                            <p:fltVal val="0"/>
                                          </p:val>
                                        </p:tav>
                                      </p:tavLst>
                                    </p:anim>
                                    <p:animEffect transition="in" filter="fade">
                                      <p:cBhvr>
                                        <p:cTn id="40" dur="500"/>
                                        <p:tgtEl>
                                          <p:spTgt spid="55"/>
                                        </p:tgtEl>
                                      </p:cBhvr>
                                    </p:animEffect>
                                  </p:childTnLst>
                                </p:cTn>
                              </p:par>
                              <p:par>
                                <p:cTn id="41" presetID="23" presetClass="entr" presetSubtype="528"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p:cTn id="43" dur="500" fill="hold"/>
                                        <p:tgtEl>
                                          <p:spTgt spid="56"/>
                                        </p:tgtEl>
                                        <p:attrNameLst>
                                          <p:attrName>ppt_w</p:attrName>
                                        </p:attrNameLst>
                                      </p:cBhvr>
                                      <p:tavLst>
                                        <p:tav tm="0">
                                          <p:val>
                                            <p:fltVal val="0"/>
                                          </p:val>
                                        </p:tav>
                                        <p:tav tm="100000">
                                          <p:val>
                                            <p:strVal val="#ppt_w"/>
                                          </p:val>
                                        </p:tav>
                                      </p:tavLst>
                                    </p:anim>
                                    <p:anim calcmode="lin" valueType="num">
                                      <p:cBhvr>
                                        <p:cTn id="44" dur="500" fill="hold"/>
                                        <p:tgtEl>
                                          <p:spTgt spid="56"/>
                                        </p:tgtEl>
                                        <p:attrNameLst>
                                          <p:attrName>ppt_h</p:attrName>
                                        </p:attrNameLst>
                                      </p:cBhvr>
                                      <p:tavLst>
                                        <p:tav tm="0">
                                          <p:val>
                                            <p:fltVal val="0"/>
                                          </p:val>
                                        </p:tav>
                                        <p:tav tm="100000">
                                          <p:val>
                                            <p:strVal val="#ppt_h"/>
                                          </p:val>
                                        </p:tav>
                                      </p:tavLst>
                                    </p:anim>
                                    <p:anim calcmode="lin" valueType="num">
                                      <p:cBhvr>
                                        <p:cTn id="45" dur="500" fill="hold"/>
                                        <p:tgtEl>
                                          <p:spTgt spid="56"/>
                                        </p:tgtEl>
                                        <p:attrNameLst>
                                          <p:attrName>ppt_x</p:attrName>
                                        </p:attrNameLst>
                                      </p:cBhvr>
                                      <p:tavLst>
                                        <p:tav tm="0">
                                          <p:val>
                                            <p:fltVal val="0.5"/>
                                          </p:val>
                                        </p:tav>
                                        <p:tav tm="100000">
                                          <p:val>
                                            <p:strVal val="#ppt_x"/>
                                          </p:val>
                                        </p:tav>
                                      </p:tavLst>
                                    </p:anim>
                                    <p:anim calcmode="lin" valueType="num">
                                      <p:cBhvr>
                                        <p:cTn id="46" dur="500" fill="hold"/>
                                        <p:tgtEl>
                                          <p:spTgt spid="56"/>
                                        </p:tgtEl>
                                        <p:attrNameLst>
                                          <p:attrName>ppt_y</p:attrName>
                                        </p:attrNameLst>
                                      </p:cBhvr>
                                      <p:tavLst>
                                        <p:tav tm="0">
                                          <p:val>
                                            <p:fltVal val="0.5"/>
                                          </p:val>
                                        </p:tav>
                                        <p:tav tm="100000">
                                          <p:val>
                                            <p:strVal val="#ppt_y"/>
                                          </p:val>
                                        </p:tav>
                                      </p:tavLst>
                                    </p:anim>
                                  </p:childTnLst>
                                </p:cTn>
                              </p:par>
                              <p:par>
                                <p:cTn id="47" presetID="49" presetClass="entr" presetSubtype="0" decel="100000" fill="hold" grpId="1"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p:cTn id="49" dur="500" fill="hold"/>
                                        <p:tgtEl>
                                          <p:spTgt spid="56"/>
                                        </p:tgtEl>
                                        <p:attrNameLst>
                                          <p:attrName>ppt_w</p:attrName>
                                        </p:attrNameLst>
                                      </p:cBhvr>
                                      <p:tavLst>
                                        <p:tav tm="0">
                                          <p:val>
                                            <p:fltVal val="0"/>
                                          </p:val>
                                        </p:tav>
                                        <p:tav tm="100000">
                                          <p:val>
                                            <p:strVal val="#ppt_w"/>
                                          </p:val>
                                        </p:tav>
                                      </p:tavLst>
                                    </p:anim>
                                    <p:anim calcmode="lin" valueType="num">
                                      <p:cBhvr>
                                        <p:cTn id="50" dur="500" fill="hold"/>
                                        <p:tgtEl>
                                          <p:spTgt spid="56"/>
                                        </p:tgtEl>
                                        <p:attrNameLst>
                                          <p:attrName>ppt_h</p:attrName>
                                        </p:attrNameLst>
                                      </p:cBhvr>
                                      <p:tavLst>
                                        <p:tav tm="0">
                                          <p:val>
                                            <p:fltVal val="0"/>
                                          </p:val>
                                        </p:tav>
                                        <p:tav tm="100000">
                                          <p:val>
                                            <p:strVal val="#ppt_h"/>
                                          </p:val>
                                        </p:tav>
                                      </p:tavLst>
                                    </p:anim>
                                    <p:anim calcmode="lin" valueType="num">
                                      <p:cBhvr>
                                        <p:cTn id="51" dur="500" fill="hold"/>
                                        <p:tgtEl>
                                          <p:spTgt spid="56"/>
                                        </p:tgtEl>
                                        <p:attrNameLst>
                                          <p:attrName>style.rotation</p:attrName>
                                        </p:attrNameLst>
                                      </p:cBhvr>
                                      <p:tavLst>
                                        <p:tav tm="0">
                                          <p:val>
                                            <p:fltVal val="360"/>
                                          </p:val>
                                        </p:tav>
                                        <p:tav tm="100000">
                                          <p:val>
                                            <p:fltVal val="0"/>
                                          </p:val>
                                        </p:tav>
                                      </p:tavLst>
                                    </p:anim>
                                    <p:animEffect transition="in" filter="fade">
                                      <p:cBhvr>
                                        <p:cTn id="52" dur="500"/>
                                        <p:tgtEl>
                                          <p:spTgt spid="56"/>
                                        </p:tgtEl>
                                      </p:cBhvr>
                                    </p:animEffect>
                                  </p:childTnLst>
                                </p:cTn>
                              </p:par>
                              <p:par>
                                <p:cTn id="53" presetID="23" presetClass="entr" presetSubtype="528"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 calcmode="lin" valueType="num">
                                      <p:cBhvr>
                                        <p:cTn id="57" dur="500" fill="hold"/>
                                        <p:tgtEl>
                                          <p:spTgt spid="57"/>
                                        </p:tgtEl>
                                        <p:attrNameLst>
                                          <p:attrName>ppt_x</p:attrName>
                                        </p:attrNameLst>
                                      </p:cBhvr>
                                      <p:tavLst>
                                        <p:tav tm="0">
                                          <p:val>
                                            <p:fltVal val="0.5"/>
                                          </p:val>
                                        </p:tav>
                                        <p:tav tm="100000">
                                          <p:val>
                                            <p:strVal val="#ppt_x"/>
                                          </p:val>
                                        </p:tav>
                                      </p:tavLst>
                                    </p:anim>
                                    <p:anim calcmode="lin" valueType="num">
                                      <p:cBhvr>
                                        <p:cTn id="58" dur="500" fill="hold"/>
                                        <p:tgtEl>
                                          <p:spTgt spid="57"/>
                                        </p:tgtEl>
                                        <p:attrNameLst>
                                          <p:attrName>ppt_y</p:attrName>
                                        </p:attrNameLst>
                                      </p:cBhvr>
                                      <p:tavLst>
                                        <p:tav tm="0">
                                          <p:val>
                                            <p:fltVal val="0.5"/>
                                          </p:val>
                                        </p:tav>
                                        <p:tav tm="100000">
                                          <p:val>
                                            <p:strVal val="#ppt_y"/>
                                          </p:val>
                                        </p:tav>
                                      </p:tavLst>
                                    </p:anim>
                                  </p:childTnLst>
                                </p:cTn>
                              </p:par>
                              <p:par>
                                <p:cTn id="59" presetID="49" presetClass="entr" presetSubtype="0" decel="100000" fill="hold" grpId="1" nodeType="with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p:cTn id="61" dur="500" fill="hold"/>
                                        <p:tgtEl>
                                          <p:spTgt spid="57"/>
                                        </p:tgtEl>
                                        <p:attrNameLst>
                                          <p:attrName>ppt_w</p:attrName>
                                        </p:attrNameLst>
                                      </p:cBhvr>
                                      <p:tavLst>
                                        <p:tav tm="0">
                                          <p:val>
                                            <p:fltVal val="0"/>
                                          </p:val>
                                        </p:tav>
                                        <p:tav tm="100000">
                                          <p:val>
                                            <p:strVal val="#ppt_w"/>
                                          </p:val>
                                        </p:tav>
                                      </p:tavLst>
                                    </p:anim>
                                    <p:anim calcmode="lin" valueType="num">
                                      <p:cBhvr>
                                        <p:cTn id="62" dur="500" fill="hold"/>
                                        <p:tgtEl>
                                          <p:spTgt spid="57"/>
                                        </p:tgtEl>
                                        <p:attrNameLst>
                                          <p:attrName>ppt_h</p:attrName>
                                        </p:attrNameLst>
                                      </p:cBhvr>
                                      <p:tavLst>
                                        <p:tav tm="0">
                                          <p:val>
                                            <p:fltVal val="0"/>
                                          </p:val>
                                        </p:tav>
                                        <p:tav tm="100000">
                                          <p:val>
                                            <p:strVal val="#ppt_h"/>
                                          </p:val>
                                        </p:tav>
                                      </p:tavLst>
                                    </p:anim>
                                    <p:anim calcmode="lin" valueType="num">
                                      <p:cBhvr>
                                        <p:cTn id="63" dur="500" fill="hold"/>
                                        <p:tgtEl>
                                          <p:spTgt spid="57"/>
                                        </p:tgtEl>
                                        <p:attrNameLst>
                                          <p:attrName>style.rotation</p:attrName>
                                        </p:attrNameLst>
                                      </p:cBhvr>
                                      <p:tavLst>
                                        <p:tav tm="0">
                                          <p:val>
                                            <p:fltVal val="360"/>
                                          </p:val>
                                        </p:tav>
                                        <p:tav tm="100000">
                                          <p:val>
                                            <p:fltVal val="0"/>
                                          </p:val>
                                        </p:tav>
                                      </p:tavLst>
                                    </p:anim>
                                    <p:animEffect transition="in" filter="fade">
                                      <p:cBhvr>
                                        <p:cTn id="64" dur="500"/>
                                        <p:tgtEl>
                                          <p:spTgt spid="57"/>
                                        </p:tgtEl>
                                      </p:cBhvr>
                                    </p:animEffect>
                                  </p:childTnLst>
                                </p:cTn>
                              </p:par>
                              <p:par>
                                <p:cTn id="65" presetID="23" presetClass="entr" presetSubtype="528"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 calcmode="lin" valueType="num">
                                      <p:cBhvr>
                                        <p:cTn id="69" dur="500" fill="hold"/>
                                        <p:tgtEl>
                                          <p:spTgt spid="58"/>
                                        </p:tgtEl>
                                        <p:attrNameLst>
                                          <p:attrName>ppt_x</p:attrName>
                                        </p:attrNameLst>
                                      </p:cBhvr>
                                      <p:tavLst>
                                        <p:tav tm="0">
                                          <p:val>
                                            <p:fltVal val="0.5"/>
                                          </p:val>
                                        </p:tav>
                                        <p:tav tm="100000">
                                          <p:val>
                                            <p:strVal val="#ppt_x"/>
                                          </p:val>
                                        </p:tav>
                                      </p:tavLst>
                                    </p:anim>
                                    <p:anim calcmode="lin" valueType="num">
                                      <p:cBhvr>
                                        <p:cTn id="70" dur="500" fill="hold"/>
                                        <p:tgtEl>
                                          <p:spTgt spid="58"/>
                                        </p:tgtEl>
                                        <p:attrNameLst>
                                          <p:attrName>ppt_y</p:attrName>
                                        </p:attrNameLst>
                                      </p:cBhvr>
                                      <p:tavLst>
                                        <p:tav tm="0">
                                          <p:val>
                                            <p:fltVal val="0.5"/>
                                          </p:val>
                                        </p:tav>
                                        <p:tav tm="100000">
                                          <p:val>
                                            <p:strVal val="#ppt_y"/>
                                          </p:val>
                                        </p:tav>
                                      </p:tavLst>
                                    </p:anim>
                                  </p:childTnLst>
                                </p:cTn>
                              </p:par>
                              <p:par>
                                <p:cTn id="71" presetID="49" presetClass="entr" presetSubtype="0" decel="100000" fill="hold" grpId="1" nodeType="with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p:cTn id="73" dur="500" fill="hold"/>
                                        <p:tgtEl>
                                          <p:spTgt spid="58"/>
                                        </p:tgtEl>
                                        <p:attrNameLst>
                                          <p:attrName>ppt_w</p:attrName>
                                        </p:attrNameLst>
                                      </p:cBhvr>
                                      <p:tavLst>
                                        <p:tav tm="0">
                                          <p:val>
                                            <p:fltVal val="0"/>
                                          </p:val>
                                        </p:tav>
                                        <p:tav tm="100000">
                                          <p:val>
                                            <p:strVal val="#ppt_w"/>
                                          </p:val>
                                        </p:tav>
                                      </p:tavLst>
                                    </p:anim>
                                    <p:anim calcmode="lin" valueType="num">
                                      <p:cBhvr>
                                        <p:cTn id="74" dur="500" fill="hold"/>
                                        <p:tgtEl>
                                          <p:spTgt spid="58"/>
                                        </p:tgtEl>
                                        <p:attrNameLst>
                                          <p:attrName>ppt_h</p:attrName>
                                        </p:attrNameLst>
                                      </p:cBhvr>
                                      <p:tavLst>
                                        <p:tav tm="0">
                                          <p:val>
                                            <p:fltVal val="0"/>
                                          </p:val>
                                        </p:tav>
                                        <p:tav tm="100000">
                                          <p:val>
                                            <p:strVal val="#ppt_h"/>
                                          </p:val>
                                        </p:tav>
                                      </p:tavLst>
                                    </p:anim>
                                    <p:anim calcmode="lin" valueType="num">
                                      <p:cBhvr>
                                        <p:cTn id="75" dur="500" fill="hold"/>
                                        <p:tgtEl>
                                          <p:spTgt spid="58"/>
                                        </p:tgtEl>
                                        <p:attrNameLst>
                                          <p:attrName>style.rotation</p:attrName>
                                        </p:attrNameLst>
                                      </p:cBhvr>
                                      <p:tavLst>
                                        <p:tav tm="0">
                                          <p:val>
                                            <p:fltVal val="360"/>
                                          </p:val>
                                        </p:tav>
                                        <p:tav tm="100000">
                                          <p:val>
                                            <p:fltVal val="0"/>
                                          </p:val>
                                        </p:tav>
                                      </p:tavLst>
                                    </p:anim>
                                    <p:animEffect transition="in" filter="fade">
                                      <p:cBhvr>
                                        <p:cTn id="76" dur="500"/>
                                        <p:tgtEl>
                                          <p:spTgt spid="58"/>
                                        </p:tgtEl>
                                      </p:cBhvr>
                                    </p:animEffect>
                                  </p:childTnLst>
                                </p:cTn>
                              </p:par>
                            </p:childTnLst>
                          </p:cTn>
                        </p:par>
                        <p:par>
                          <p:cTn id="77" fill="hold" nodeType="afterGroup">
                            <p:stCondLst>
                              <p:cond delay="500"/>
                            </p:stCondLst>
                            <p:childTnLst>
                              <p:par>
                                <p:cTn id="78" presetID="2" presetClass="entr" presetSubtype="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 calcmode="lin" valueType="num">
                                      <p:cBhvr additive="base">
                                        <p:cTn id="80" dur="500" fill="hold"/>
                                        <p:tgtEl>
                                          <p:spTgt spid="59"/>
                                        </p:tgtEl>
                                        <p:attrNameLst>
                                          <p:attrName>ppt_x</p:attrName>
                                        </p:attrNameLst>
                                      </p:cBhvr>
                                      <p:tavLst>
                                        <p:tav tm="0">
                                          <p:val>
                                            <p:strVal val="1+#ppt_w/2"/>
                                          </p:val>
                                        </p:tav>
                                        <p:tav tm="100000">
                                          <p:val>
                                            <p:strVal val="#ppt_x"/>
                                          </p:val>
                                        </p:tav>
                                      </p:tavLst>
                                    </p:anim>
                                    <p:anim calcmode="lin" valueType="num">
                                      <p:cBhvr additive="base">
                                        <p:cTn id="81" dur="500" fill="hold"/>
                                        <p:tgtEl>
                                          <p:spTgt spid="59"/>
                                        </p:tgtEl>
                                        <p:attrNameLst>
                                          <p:attrName>ppt_y</p:attrName>
                                        </p:attrNameLst>
                                      </p:cBhvr>
                                      <p:tavLst>
                                        <p:tav tm="0">
                                          <p:val>
                                            <p:strVal val="#ppt_y"/>
                                          </p:val>
                                        </p:tav>
                                        <p:tav tm="100000">
                                          <p:val>
                                            <p:strVal val="#ppt_y"/>
                                          </p:val>
                                        </p:tav>
                                      </p:tavLst>
                                    </p:anim>
                                  </p:childTnLst>
                                </p:cTn>
                              </p:par>
                            </p:childTnLst>
                          </p:cTn>
                        </p:par>
                        <p:par>
                          <p:cTn id="82" fill="hold" nodeType="afterGroup">
                            <p:stCondLst>
                              <p:cond delay="1000"/>
                            </p:stCondLst>
                            <p:childTnLst>
                              <p:par>
                                <p:cTn id="83" presetID="12" presetClass="entr" presetSubtype="2"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additive="base">
                                        <p:cTn id="85" dur="1000"/>
                                        <p:tgtEl>
                                          <p:spTgt spid="62"/>
                                        </p:tgtEl>
                                        <p:attrNameLst>
                                          <p:attrName>ppt_x</p:attrName>
                                        </p:attrNameLst>
                                      </p:cBhvr>
                                      <p:tavLst>
                                        <p:tav tm="0">
                                          <p:val>
                                            <p:strVal val="#ppt_x+#ppt_w*1.125000"/>
                                          </p:val>
                                        </p:tav>
                                        <p:tav tm="100000">
                                          <p:val>
                                            <p:strVal val="#ppt_x"/>
                                          </p:val>
                                        </p:tav>
                                      </p:tavLst>
                                    </p:anim>
                                    <p:animEffect transition="in" filter="wipe(left)">
                                      <p:cBhvr>
                                        <p:cTn id="86" dur="1000"/>
                                        <p:tgtEl>
                                          <p:spTgt spid="62"/>
                                        </p:tgtEl>
                                      </p:cBhvr>
                                    </p:animEffect>
                                  </p:childTnLst>
                                </p:cTn>
                              </p:par>
                            </p:childTnLst>
                          </p:cTn>
                        </p:par>
                        <p:par>
                          <p:cTn id="87" fill="hold" nodeType="afterGroup">
                            <p:stCondLst>
                              <p:cond delay="2000"/>
                            </p:stCondLst>
                            <p:childTnLst>
                              <p:par>
                                <p:cTn id="88" presetID="2" presetClass="entr" presetSubtype="2"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 calcmode="lin" valueType="num">
                                      <p:cBhvr additive="base">
                                        <p:cTn id="90" dur="500" fill="hold"/>
                                        <p:tgtEl>
                                          <p:spTgt spid="60"/>
                                        </p:tgtEl>
                                        <p:attrNameLst>
                                          <p:attrName>ppt_x</p:attrName>
                                        </p:attrNameLst>
                                      </p:cBhvr>
                                      <p:tavLst>
                                        <p:tav tm="0">
                                          <p:val>
                                            <p:strVal val="1+#ppt_w/2"/>
                                          </p:val>
                                        </p:tav>
                                        <p:tav tm="100000">
                                          <p:val>
                                            <p:strVal val="#ppt_x"/>
                                          </p:val>
                                        </p:tav>
                                      </p:tavLst>
                                    </p:anim>
                                    <p:anim calcmode="lin" valueType="num">
                                      <p:cBhvr additive="base">
                                        <p:cTn id="91" dur="500" fill="hold"/>
                                        <p:tgtEl>
                                          <p:spTgt spid="60"/>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2500"/>
                            </p:stCondLst>
                            <p:childTnLst>
                              <p:par>
                                <p:cTn id="93" presetID="12" presetClass="entr" presetSubtype="8" fill="hold" grpId="0" nodeType="afterEffect">
                                  <p:stCondLst>
                                    <p:cond delay="0"/>
                                  </p:stCondLst>
                                  <p:childTnLst>
                                    <p:set>
                                      <p:cBhvr>
                                        <p:cTn id="94" dur="1" fill="hold">
                                          <p:stCondLst>
                                            <p:cond delay="0"/>
                                          </p:stCondLst>
                                        </p:cTn>
                                        <p:tgtEl>
                                          <p:spTgt spid="63"/>
                                        </p:tgtEl>
                                        <p:attrNameLst>
                                          <p:attrName>style.visibility</p:attrName>
                                        </p:attrNameLst>
                                      </p:cBhvr>
                                      <p:to>
                                        <p:strVal val="visible"/>
                                      </p:to>
                                    </p:set>
                                    <p:anim calcmode="lin" valueType="num">
                                      <p:cBhvr additive="base">
                                        <p:cTn id="95" dur="1000"/>
                                        <p:tgtEl>
                                          <p:spTgt spid="63"/>
                                        </p:tgtEl>
                                        <p:attrNameLst>
                                          <p:attrName>ppt_x</p:attrName>
                                        </p:attrNameLst>
                                      </p:cBhvr>
                                      <p:tavLst>
                                        <p:tav tm="0">
                                          <p:val>
                                            <p:strVal val="#ppt_x-#ppt_w*1.125000"/>
                                          </p:val>
                                        </p:tav>
                                        <p:tav tm="100000">
                                          <p:val>
                                            <p:strVal val="#ppt_x"/>
                                          </p:val>
                                        </p:tav>
                                      </p:tavLst>
                                    </p:anim>
                                    <p:animEffect transition="in" filter="wipe(right)">
                                      <p:cBhvr>
                                        <p:cTn id="96" dur="1000"/>
                                        <p:tgtEl>
                                          <p:spTgt spid="63"/>
                                        </p:tgtEl>
                                      </p:cBhvr>
                                    </p:animEffect>
                                  </p:childTnLst>
                                </p:cTn>
                              </p:par>
                            </p:childTnLst>
                          </p:cTn>
                        </p:par>
                        <p:par>
                          <p:cTn id="97" fill="hold" nodeType="afterGroup">
                            <p:stCondLst>
                              <p:cond delay="3500"/>
                            </p:stCondLst>
                            <p:childTnLst>
                              <p:par>
                                <p:cTn id="98" presetID="2" presetClass="entr" presetSubtype="2" fill="hold" grpId="0" nodeType="afterEffect">
                                  <p:stCondLst>
                                    <p:cond delay="0"/>
                                  </p:stCondLst>
                                  <p:childTnLst>
                                    <p:set>
                                      <p:cBhvr>
                                        <p:cTn id="99" dur="1" fill="hold">
                                          <p:stCondLst>
                                            <p:cond delay="0"/>
                                          </p:stCondLst>
                                        </p:cTn>
                                        <p:tgtEl>
                                          <p:spTgt spid="61"/>
                                        </p:tgtEl>
                                        <p:attrNameLst>
                                          <p:attrName>style.visibility</p:attrName>
                                        </p:attrNameLst>
                                      </p:cBhvr>
                                      <p:to>
                                        <p:strVal val="visible"/>
                                      </p:to>
                                    </p:set>
                                    <p:anim calcmode="lin" valueType="num">
                                      <p:cBhvr additive="base">
                                        <p:cTn id="100" dur="500" fill="hold"/>
                                        <p:tgtEl>
                                          <p:spTgt spid="61"/>
                                        </p:tgtEl>
                                        <p:attrNameLst>
                                          <p:attrName>ppt_x</p:attrName>
                                        </p:attrNameLst>
                                      </p:cBhvr>
                                      <p:tavLst>
                                        <p:tav tm="0">
                                          <p:val>
                                            <p:strVal val="1+#ppt_w/2"/>
                                          </p:val>
                                        </p:tav>
                                        <p:tav tm="100000">
                                          <p:val>
                                            <p:strVal val="#ppt_x"/>
                                          </p:val>
                                        </p:tav>
                                      </p:tavLst>
                                    </p:anim>
                                    <p:anim calcmode="lin" valueType="num">
                                      <p:cBhvr additive="base">
                                        <p:cTn id="101" dur="500" fill="hold"/>
                                        <p:tgtEl>
                                          <p:spTgt spid="61"/>
                                        </p:tgtEl>
                                        <p:attrNameLst>
                                          <p:attrName>ppt_y</p:attrName>
                                        </p:attrNameLst>
                                      </p:cBhvr>
                                      <p:tavLst>
                                        <p:tav tm="0">
                                          <p:val>
                                            <p:strVal val="#ppt_y"/>
                                          </p:val>
                                        </p:tav>
                                        <p:tav tm="100000">
                                          <p:val>
                                            <p:strVal val="#ppt_y"/>
                                          </p:val>
                                        </p:tav>
                                      </p:tavLst>
                                    </p:anim>
                                  </p:childTnLst>
                                </p:cTn>
                              </p:par>
                            </p:childTnLst>
                          </p:cTn>
                        </p:par>
                        <p:par>
                          <p:cTn id="102" fill="hold" nodeType="afterGroup">
                            <p:stCondLst>
                              <p:cond delay="4000"/>
                            </p:stCondLst>
                            <p:childTnLst>
                              <p:par>
                                <p:cTn id="103" presetID="12" presetClass="entr" presetSubtype="4"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additive="base">
                                        <p:cTn id="105" dur="1000"/>
                                        <p:tgtEl>
                                          <p:spTgt spid="64"/>
                                        </p:tgtEl>
                                        <p:attrNameLst>
                                          <p:attrName>ppt_y</p:attrName>
                                        </p:attrNameLst>
                                      </p:cBhvr>
                                      <p:tavLst>
                                        <p:tav tm="0">
                                          <p:val>
                                            <p:strVal val="#ppt_y+#ppt_h*1.125000"/>
                                          </p:val>
                                        </p:tav>
                                        <p:tav tm="100000">
                                          <p:val>
                                            <p:strVal val="#ppt_y"/>
                                          </p:val>
                                        </p:tav>
                                      </p:tavLst>
                                    </p:anim>
                                    <p:animEffect transition="in" filter="wipe(up)">
                                      <p:cBhvr>
                                        <p:cTn id="106"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p:bldP spid="60" grpId="0"/>
      <p:bldP spid="61" grpId="0"/>
      <p:bldP spid="62" grpId="0" animBg="1"/>
      <p:bldP spid="63" grpId="0" animBg="1"/>
      <p:bldP spid="64"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矩形 11"/>
          <p:cNvSpPr/>
          <p:nvPr/>
        </p:nvSpPr>
        <p:spPr>
          <a:xfrm>
            <a:off x="0" y="0"/>
            <a:ext cx="9144000" cy="5143500"/>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flipH="1">
            <a:off x="5292080" y="4198218"/>
            <a:ext cx="3851920" cy="94528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1183925">
            <a:off x="-236551" y="-593628"/>
            <a:ext cx="10345344" cy="4026721"/>
          </a:xfrm>
          <a:custGeom>
            <a:gdLst>
              <a:gd name="connsiteX0" fmla="*/ 0 w 10345344"/>
              <a:gd name="connsiteY0" fmla="*/ 2247968 h 4026721"/>
              <a:gd name="connsiteX1" fmla="*/ 6267270 w 10345344"/>
              <a:gd name="connsiteY1" fmla="*/ 0 h 4026721"/>
              <a:gd name="connsiteX2" fmla="*/ 8910028 w 10345344"/>
              <a:gd name="connsiteY2" fmla="*/ 0 h 4026721"/>
              <a:gd name="connsiteX3" fmla="*/ 10345344 w 10345344"/>
              <a:gd name="connsiteY3" fmla="*/ 4001620 h 4026721"/>
              <a:gd name="connsiteX4" fmla="*/ 10275362 w 10345344"/>
              <a:gd name="connsiteY4" fmla="*/ 4026721 h 4026721"/>
              <a:gd name="connsiteX5" fmla="*/ 638010 w 10345344"/>
              <a:gd name="connsiteY5" fmla="*/ 4026721 h 40267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5344" h="4026721">
                <a:moveTo>
                  <a:pt x="0" y="2247968"/>
                </a:moveTo>
                <a:lnTo>
                  <a:pt x="6267270" y="0"/>
                </a:lnTo>
                <a:lnTo>
                  <a:pt x="8910028" y="0"/>
                </a:lnTo>
                <a:lnTo>
                  <a:pt x="10345344" y="4001620"/>
                </a:lnTo>
                <a:lnTo>
                  <a:pt x="10275362" y="4026721"/>
                </a:lnTo>
                <a:lnTo>
                  <a:pt x="638010" y="4026721"/>
                </a:lnTo>
                <a:close/>
              </a:path>
            </a:pathLst>
          </a:cu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13"/>
          <p:cNvSpPr txBox="1"/>
          <p:nvPr/>
        </p:nvSpPr>
        <p:spPr>
          <a:xfrm>
            <a:off x="6167178" y="1003718"/>
            <a:ext cx="2320290" cy="1106805"/>
          </a:xfrm>
          <a:prstGeom prst="rect">
            <a:avLst/>
          </a:prstGeom>
          <a:noFill/>
        </p:spPr>
        <p:txBody>
          <a:bodyPr wrap="none" rtlCol="0">
            <a:spAutoFit/>
          </a:bodyPr>
          <a:lstStyle/>
          <a:p>
            <a:r>
              <a:rPr lang="en-US" altLang="zh-CN" sz="6600" b="1">
                <a:solidFill>
                  <a:schemeClr val="bg1"/>
                </a:solidFill>
                <a:latin typeface="+mn-ea"/>
                <a:cs typeface="+mn-ea"/>
              </a:rPr>
              <a:t>202X</a:t>
            </a:r>
            <a:endParaRPr lang="zh-CN" altLang="en-US" sz="6600" b="1">
              <a:solidFill>
                <a:schemeClr val="bg1"/>
              </a:solidFill>
              <a:latin typeface="+mn-ea"/>
              <a:cs typeface="+mn-ea"/>
            </a:endParaRPr>
          </a:p>
        </p:txBody>
      </p:sp>
      <p:sp>
        <p:nvSpPr>
          <p:cNvPr id="17" name="矩形 16"/>
          <p:cNvSpPr/>
          <p:nvPr/>
        </p:nvSpPr>
        <p:spPr>
          <a:xfrm>
            <a:off x="3275856" y="2023942"/>
            <a:ext cx="6201344" cy="646331"/>
          </a:xfrm>
          <a:prstGeom prst="rect">
            <a:avLst/>
          </a:prstGeom>
        </p:spPr>
        <p:txBody>
          <a:bodyPr wrap="square">
            <a:spAutoFit/>
          </a:bodyPr>
          <a:lstStyle/>
          <a:p>
            <a:r>
              <a:rPr lang="zh-CN" altLang="en-US" sz="3600" b="1">
                <a:solidFill>
                  <a:schemeClr val="bg1"/>
                </a:solidFill>
                <a:latin typeface="Impact" panose="020b0806030902050204" pitchFamily="34" charset="0"/>
                <a:cs typeface="+mn-ea"/>
              </a:rPr>
              <a:t>演示完毕，感谢您的观看</a:t>
            </a:r>
            <a:endParaRPr lang="zh-CN" altLang="en-US" sz="3600" b="1">
              <a:solidFill>
                <a:schemeClr val="bg1"/>
              </a:solidFill>
              <a:latin typeface="Impact" panose="020b0806030902050204" pitchFamily="34" charset="0"/>
              <a:cs typeface="+mn-ea"/>
            </a:endParaRPr>
          </a:p>
        </p:txBody>
      </p:sp>
      <p:sp>
        <p:nvSpPr>
          <p:cNvPr id="20" name="TextBox 15"/>
          <p:cNvSpPr txBox="1"/>
          <p:nvPr/>
        </p:nvSpPr>
        <p:spPr>
          <a:xfrm>
            <a:off x="7641941" y="3366817"/>
            <a:ext cx="1240790" cy="275590"/>
          </a:xfrm>
          <a:prstGeom prst="rect">
            <a:avLst/>
          </a:prstGeom>
          <a:noFill/>
        </p:spPr>
        <p:txBody>
          <a:bodyPr wrap="none" rtlCol="0">
            <a:spAutoFit/>
          </a:bodyPr>
          <a:lstStyle/>
          <a:p>
            <a:r>
              <a:rPr lang="zh-CN" altLang="en-US" sz="1200" b="1">
                <a:solidFill>
                  <a:schemeClr val="bg1"/>
                </a:solidFill>
                <a:latin typeface="+mn-ea"/>
                <a:cs typeface="+mn-ea"/>
              </a:rPr>
              <a:t>汇报人：</a:t>
            </a:r>
            <a:r>
              <a:rPr lang="en-US" altLang="zh-CN" sz="1200" b="1">
                <a:solidFill>
                  <a:schemeClr val="bg1"/>
                </a:solidFill>
                <a:latin typeface="+mn-ea"/>
                <a:cs typeface="+mn-ea"/>
              </a:rPr>
              <a:t>PPT</a:t>
            </a:r>
            <a:r>
              <a:rPr lang="zh-CN" altLang="en-US" sz="1200" b="1">
                <a:solidFill>
                  <a:schemeClr val="bg1"/>
                </a:solidFill>
                <a:latin typeface="+mn-ea"/>
                <a:cs typeface="+mn-ea"/>
              </a:rPr>
              <a:t>汇</a:t>
            </a:r>
            <a:endParaRPr lang="zh-CN" altLang="en-US" sz="1200" b="1">
              <a:solidFill>
                <a:schemeClr val="bg1"/>
              </a:solidFill>
              <a:latin typeface="+mn-ea"/>
              <a:cs typeface="+mn-ea"/>
            </a:endParaRPr>
          </a:p>
        </p:txBody>
      </p:sp>
      <p:sp>
        <p:nvSpPr>
          <p:cNvPr id="21" name="TextBox 16"/>
          <p:cNvSpPr txBox="1"/>
          <p:nvPr/>
        </p:nvSpPr>
        <p:spPr>
          <a:xfrm>
            <a:off x="4027346" y="2796025"/>
            <a:ext cx="4401676" cy="472950"/>
          </a:xfrm>
          <a:prstGeom prst="rect">
            <a:avLst/>
          </a:prstGeom>
          <a:noFill/>
        </p:spPr>
        <p:txBody>
          <a:bodyPr wrap="square" rtlCol="0">
            <a:spAutoFit/>
          </a:bodyPr>
          <a:lstStyle/>
          <a:p>
            <a:pPr algn="r">
              <a:lnSpc>
                <a:spcPct val="130000"/>
              </a:lnSpc>
            </a:pPr>
            <a:r>
              <a:rPr lang="zh-CN" altLang="en-US" sz="1000">
                <a:solidFill>
                  <a:schemeClr val="bg1"/>
                </a:solidFill>
                <a:latin typeface="+mn-ea"/>
                <a:cs typeface="+mn-ea"/>
              </a:rPr>
              <a:t>在此处添加详细描述文本，尽量与标题文本语言风格相符，语言描述尽量简洁生动，尽可能概括出段落内容，尽量将每页幻灯片文字内容控制</a:t>
            </a:r>
            <a:endParaRPr lang="zh-CN" altLang="en-US" sz="1000">
              <a:solidFill>
                <a:schemeClr val="bg1"/>
              </a:solidFill>
              <a:latin typeface="+mn-ea"/>
              <a:cs typeface="+mn-ea"/>
            </a:endParaRPr>
          </a:p>
        </p:txBody>
      </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0" grpId="0"/>
      <p:bldP spid="21"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a:ea typeface="微软雅黑"/>
                <a:cs typeface="微软雅黑" panose="020b0503020204020204" charset="-122"/>
              </a:rPr>
              <a:t>PPT模板下载：</a:t>
            </a:r>
            <a:r>
              <a:rPr lang="en-US" altLang="zh-CN" sz="900">
                <a:latin typeface="微软雅黑"/>
                <a:ea typeface="微软雅黑"/>
                <a:cs typeface="微软雅黑" panose="020b0503020204020204" charset="-122"/>
                <a:hlinkClick r:id="rId4"/>
              </a:rPr>
              <a:t>www.ppthui.com/muban/</a:t>
            </a:r>
            <a:r>
              <a:rPr lang="en-US" altLang="zh-CN" sz="900" b="1">
                <a:solidFill>
                  <a:srgbClr val="FFC000"/>
                </a:solidFill>
                <a:latin typeface="微软雅黑"/>
                <a:ea typeface="微软雅黑"/>
                <a:cs typeface="微软雅黑" panose="020b0503020204020204" charset="-122"/>
              </a:rPr>
              <a:t>            </a:t>
            </a:r>
            <a:r>
              <a:rPr lang="en-US" altLang="zh-CN" sz="900" b="1">
                <a:latin typeface="微软雅黑"/>
                <a:ea typeface="微软雅黑"/>
                <a:cs typeface="微软雅黑" panose="020b0503020204020204" charset="-122"/>
              </a:rPr>
              <a:t>行业PPT模板：</a:t>
            </a:r>
            <a:r>
              <a:rPr lang="en-US" altLang="zh-CN" sz="900">
                <a:latin typeface="微软雅黑"/>
                <a:ea typeface="微软雅黑"/>
                <a:cs typeface="微软雅黑" panose="020b0503020204020204" charset="-122"/>
                <a:hlinkClick r:id="rId5"/>
              </a:rPr>
              <a:t>www.ppthui.com/hangye/</a:t>
            </a:r>
            <a:endParaRPr lang="en-US" altLang="zh-CN" sz="900" b="1">
              <a:solidFill>
                <a:srgbClr val="4A452A"/>
              </a:solidFill>
              <a:latin typeface="微软雅黑"/>
              <a:ea typeface="微软雅黑"/>
              <a:cs typeface="微软雅黑" panose="020b0503020204020204" charset="-122"/>
            </a:endParaRPr>
          </a:p>
          <a:p>
            <a:pPr algn="l" eaLnBrk="0" hangingPunct="0">
              <a:lnSpc>
                <a:spcPts val="1800"/>
              </a:lnSpc>
            </a:pPr>
            <a:r>
              <a:rPr lang="en-US" altLang="zh-CN" sz="900" b="1">
                <a:latin typeface="微软雅黑"/>
                <a:ea typeface="微软雅黑"/>
                <a:cs typeface="微软雅黑" panose="020b0503020204020204" charset="-122"/>
              </a:rPr>
              <a:t>工作PPT模板：</a:t>
            </a:r>
            <a:r>
              <a:rPr lang="en-US" altLang="zh-CN" sz="900">
                <a:latin typeface="微软雅黑"/>
                <a:ea typeface="微软雅黑"/>
                <a:cs typeface="微软雅黑" panose="020b0503020204020204" charset="-122"/>
                <a:hlinkClick r:id="rId6"/>
              </a:rPr>
              <a:t>www.ppthui.com/gongzuo/</a:t>
            </a:r>
            <a:r>
              <a:rPr lang="en-US" altLang="zh-CN" sz="900" b="1">
                <a:solidFill>
                  <a:srgbClr val="4A452A"/>
                </a:solidFill>
                <a:latin typeface="微软雅黑"/>
                <a:ea typeface="微软雅黑"/>
                <a:cs typeface="微软雅黑" panose="020b0503020204020204" charset="-122"/>
              </a:rPr>
              <a:t>         </a:t>
            </a:r>
            <a:r>
              <a:rPr lang="en-US" altLang="zh-CN" sz="900" b="1">
                <a:latin typeface="微软雅黑"/>
                <a:ea typeface="微软雅黑"/>
                <a:cs typeface="微软雅黑" panose="020b0503020204020204" charset="-122"/>
              </a:rPr>
              <a:t>节日PPT模板：</a:t>
            </a:r>
            <a:r>
              <a:rPr lang="en-US" altLang="zh-CN" sz="900">
                <a:latin typeface="微软雅黑"/>
                <a:ea typeface="微软雅黑"/>
                <a:cs typeface="微软雅黑" panose="020b0503020204020204" charset="-122"/>
                <a:hlinkClick r:id="rId7"/>
              </a:rPr>
              <a:t>www.ppthui.com/jieri/</a:t>
            </a:r>
            <a:endParaRPr lang="en-US" altLang="zh-CN" sz="900" b="1">
              <a:solidFill>
                <a:srgbClr val="4A452A"/>
              </a:solidFill>
              <a:latin typeface="微软雅黑"/>
              <a:ea typeface="微软雅黑"/>
              <a:cs typeface="微软雅黑" panose="020b0503020204020204" charset="-122"/>
              <a:hlinkClick r:id="rId7"/>
            </a:endParaRPr>
          </a:p>
          <a:p>
            <a:pPr algn="l" eaLnBrk="0" hangingPunct="0">
              <a:lnSpc>
                <a:spcPts val="1800"/>
              </a:lnSpc>
            </a:pPr>
            <a:r>
              <a:rPr lang="en-US" altLang="zh-CN" sz="900" b="1">
                <a:latin typeface="微软雅黑"/>
                <a:ea typeface="微软雅黑"/>
                <a:cs typeface="微软雅黑" panose="020b0503020204020204" charset="-122"/>
              </a:rPr>
              <a:t>党政军事PPT：</a:t>
            </a:r>
            <a:r>
              <a:rPr lang="en-US" altLang="zh-CN" sz="900">
                <a:latin typeface="微软雅黑"/>
                <a:ea typeface="微软雅黑"/>
                <a:cs typeface="微软雅黑" panose="020b0503020204020204" charset="-122"/>
                <a:hlinkClick r:id="rId8"/>
              </a:rPr>
              <a:t>www.ppthui.com/dangzheng/</a:t>
            </a:r>
            <a:r>
              <a:rPr lang="en-US" altLang="zh-CN" sz="900">
                <a:solidFill>
                  <a:srgbClr val="4A452A"/>
                </a:solidFill>
                <a:latin typeface="微软雅黑"/>
                <a:ea typeface="微软雅黑"/>
                <a:cs typeface="微软雅黑" panose="020b0503020204020204" charset="-122"/>
              </a:rPr>
              <a:t> </a:t>
            </a:r>
            <a:r>
              <a:rPr lang="en-US" altLang="zh-CN" sz="900" b="1">
                <a:solidFill>
                  <a:srgbClr val="4A452A"/>
                </a:solidFill>
                <a:latin typeface="微软雅黑"/>
                <a:ea typeface="微软雅黑"/>
                <a:cs typeface="微软雅黑" panose="020b0503020204020204" charset="-122"/>
              </a:rPr>
              <a:t>    </a:t>
            </a:r>
            <a:r>
              <a:rPr lang="en-US" altLang="zh-CN" sz="900" b="1">
                <a:latin typeface="微软雅黑"/>
                <a:ea typeface="微软雅黑"/>
                <a:cs typeface="微软雅黑" panose="020b0503020204020204" charset="-122"/>
              </a:rPr>
              <a:t>教育说课课件：</a:t>
            </a:r>
            <a:r>
              <a:rPr lang="en-US" altLang="zh-CN" sz="900">
                <a:latin typeface="微软雅黑"/>
                <a:ea typeface="微软雅黑"/>
                <a:cs typeface="微软雅黑" panose="020b0503020204020204" charset="-122"/>
                <a:hlinkClick r:id="rId9"/>
              </a:rPr>
              <a:t>www.ppthui.com/jiaoyu/</a:t>
            </a:r>
            <a:endParaRPr lang="en-US" altLang="zh-CN" sz="900">
              <a:latin typeface="微软雅黑"/>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a:ea typeface="微软雅黑"/>
                <a:cs typeface="微软雅黑" panose="020b0503020204020204" charset="-122"/>
              </a:rPr>
              <a:t>PPT</a:t>
            </a:r>
            <a:r>
              <a:rPr lang="zh-CN" altLang="en-US" sz="900" b="1">
                <a:latin typeface="微软雅黑"/>
                <a:ea typeface="微软雅黑"/>
                <a:cs typeface="微软雅黑" panose="020b0503020204020204" charset="-122"/>
              </a:rPr>
              <a:t>模板：</a:t>
            </a:r>
            <a:r>
              <a:rPr lang="zh-CN" altLang="en-US" sz="900">
                <a:latin typeface="微软雅黑"/>
                <a:ea typeface="微软雅黑"/>
                <a:cs typeface="微软雅黑" panose="020b0503020204020204" charset="-122"/>
                <a:hlinkClick r:id="rId11" action="ppaction://hlinkfile"/>
              </a:rPr>
              <a:t>简洁模板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2" action="ppaction://hlinkfile"/>
              </a:rPr>
              <a:t>商务模板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3" action="ppaction://hlinkfile"/>
              </a:rPr>
              <a:t>自然风景</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4" action="ppaction://hlinkfile"/>
              </a:rPr>
              <a:t>时尚模板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5" action="ppaction://hlinkfile"/>
              </a:rPr>
              <a:t>古典模板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6" action="ppaction://hlinkfile"/>
              </a:rPr>
              <a:t>浪漫爱情</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7" action="ppaction://hlinkfile"/>
              </a:rPr>
              <a:t>卡通动漫</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8" action="ppaction://hlinkfile"/>
              </a:rPr>
              <a:t>艺术设计</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9" action="ppaction://hlinkfile"/>
              </a:rPr>
              <a:t>主题班会</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0" action="ppaction://hlinkfile"/>
              </a:rPr>
              <a:t>背景图片</a:t>
            </a:r>
            <a:endParaRPr lang="zh-CN" altLang="en-US" sz="900">
              <a:latin typeface="微软雅黑"/>
              <a:ea typeface="微软雅黑"/>
              <a:cs typeface="微软雅黑" panose="020b0503020204020204" charset="-122"/>
            </a:endParaRPr>
          </a:p>
          <a:p>
            <a:endParaRPr lang="zh-CN" altLang="en-US" sz="900">
              <a:latin typeface="微软雅黑"/>
              <a:ea typeface="微软雅黑"/>
              <a:cs typeface="微软雅黑" panose="020b0503020204020204" charset="-122"/>
            </a:endParaRPr>
          </a:p>
          <a:p>
            <a:r>
              <a:rPr lang="zh-CN" altLang="en-US" sz="900" b="1">
                <a:latin typeface="微软雅黑"/>
                <a:ea typeface="微软雅黑"/>
                <a:cs typeface="微软雅黑" panose="020b0503020204020204" charset="-122"/>
              </a:rPr>
              <a:t>行业</a:t>
            </a:r>
            <a:r>
              <a:rPr lang="en-US" altLang="zh-CN" sz="900" b="1">
                <a:latin typeface="微软雅黑"/>
                <a:ea typeface="微软雅黑"/>
                <a:cs typeface="微软雅黑" panose="020b0503020204020204" charset="-122"/>
              </a:rPr>
              <a:t>PPT</a:t>
            </a:r>
            <a:r>
              <a:rPr lang="zh-CN" altLang="en-US" sz="900" b="1">
                <a:latin typeface="微软雅黑"/>
                <a:ea typeface="微软雅黑"/>
                <a:cs typeface="微软雅黑" panose="020b0503020204020204" charset="-122"/>
              </a:rPr>
              <a:t>：</a:t>
            </a:r>
            <a:r>
              <a:rPr lang="zh-CN" altLang="en-US" sz="900">
                <a:latin typeface="微软雅黑"/>
                <a:ea typeface="微软雅黑"/>
                <a:cs typeface="微软雅黑" panose="020b0503020204020204" charset="-122"/>
                <a:hlinkClick r:id="rId21" action="ppaction://hlinkfile"/>
              </a:rPr>
              <a:t>党政军事</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2" action="ppaction://hlinkfile"/>
              </a:rPr>
              <a:t>科技模板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3" action="ppaction://hlinkfile"/>
              </a:rPr>
              <a:t>工业机械</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4" action="ppaction://hlinkfile"/>
              </a:rPr>
              <a:t>医学医疗</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5" action="ppaction://hlinkfile"/>
              </a:rPr>
              <a:t>旅游旅行</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6" action="ppaction://hlinkfile"/>
              </a:rPr>
              <a:t>金融理财</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7" action="ppaction://hlinkfile"/>
              </a:rPr>
              <a:t>餐饮美食</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8" action="ppaction://hlinkfile"/>
              </a:rPr>
              <a:t>教育培训</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9" action="ppaction://hlinkfile"/>
              </a:rPr>
              <a:t>教学说课</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0" action="ppaction://hlinkfile"/>
              </a:rPr>
              <a:t>营销销售</a:t>
            </a:r>
            <a:endParaRPr lang="zh-CN" altLang="en-US" sz="900">
              <a:latin typeface="微软雅黑"/>
              <a:ea typeface="微软雅黑"/>
              <a:cs typeface="微软雅黑" panose="020b0503020204020204" charset="-122"/>
            </a:endParaRPr>
          </a:p>
          <a:p>
            <a:endParaRPr lang="zh-CN" altLang="en-US" sz="900">
              <a:latin typeface="微软雅黑"/>
              <a:ea typeface="微软雅黑"/>
              <a:cs typeface="微软雅黑" panose="020b0503020204020204" charset="-122"/>
            </a:endParaRPr>
          </a:p>
          <a:p>
            <a:r>
              <a:rPr lang="zh-CN" altLang="en-US" sz="900" b="1">
                <a:latin typeface="微软雅黑"/>
                <a:ea typeface="微软雅黑"/>
                <a:cs typeface="微软雅黑" panose="020b0503020204020204" charset="-122"/>
              </a:rPr>
              <a:t>工作</a:t>
            </a:r>
            <a:r>
              <a:rPr lang="en-US" altLang="zh-CN" sz="900" b="1">
                <a:latin typeface="微软雅黑"/>
                <a:ea typeface="微软雅黑"/>
                <a:cs typeface="微软雅黑" panose="020b0503020204020204" charset="-122"/>
              </a:rPr>
              <a:t>PPT</a:t>
            </a:r>
            <a:r>
              <a:rPr lang="zh-CN" altLang="en-US" sz="900" b="1">
                <a:latin typeface="微软雅黑"/>
                <a:ea typeface="微软雅黑"/>
                <a:cs typeface="微软雅黑" panose="020b0503020204020204" charset="-122"/>
              </a:rPr>
              <a:t>：</a:t>
            </a:r>
            <a:r>
              <a:rPr lang="zh-CN" altLang="en-US" sz="900">
                <a:latin typeface="微软雅黑"/>
                <a:ea typeface="微软雅黑"/>
                <a:cs typeface="微软雅黑" panose="020b0503020204020204" charset="-122"/>
                <a:hlinkClick r:id="rId31" action="ppaction://hlinkfile"/>
              </a:rPr>
              <a:t>工作汇报</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2" action="ppaction://hlinkfile"/>
              </a:rPr>
              <a:t>毕业答辩</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3" action="ppaction://hlinkfile"/>
              </a:rPr>
              <a:t>工作培训</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4" action="ppaction://hlinkfile"/>
              </a:rPr>
              <a:t>述职报告</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5" action="ppaction://hlinkfile"/>
              </a:rPr>
              <a:t>分析报告</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6" action="ppaction://hlinkfile"/>
              </a:rPr>
              <a:t>个人简历</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7" action="ppaction://hlinkfile"/>
              </a:rPr>
              <a:t>公司简介</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6" action="ppaction://hlinkfile"/>
              </a:rPr>
              <a:t>商业金融</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8" action="ppaction://hlinkfile"/>
              </a:rPr>
              <a:t>工作总结</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9" action="ppaction://hlinkfile"/>
              </a:rPr>
              <a:t>团队管理</a:t>
            </a:r>
            <a:endParaRPr lang="zh-CN" altLang="en-US" sz="750">
              <a:latin typeface="微软雅黑"/>
              <a:ea typeface="微软雅黑"/>
              <a:cs typeface="微软雅黑" panose="020b0503020204020204" charset="-122"/>
            </a:endParaRPr>
          </a:p>
          <a:p>
            <a:endParaRPr lang="zh-CN" altLang="en-US" sz="675">
              <a:latin typeface="微软雅黑"/>
              <a:ea typeface="微软雅黑"/>
              <a:cs typeface="微软雅黑" panose="020b0503020204020204" charset="-122"/>
            </a:endParaRPr>
          </a:p>
          <a:p>
            <a:pPr algn="ctr"/>
            <a:r>
              <a:rPr lang="en-US" altLang="zh-CN" sz="1050" b="1">
                <a:solidFill>
                  <a:schemeClr val="tx1">
                    <a:lumMod val="75000"/>
                    <a:lumOff val="25000"/>
                  </a:schemeClr>
                </a:solidFill>
                <a:latin typeface="微软雅黑"/>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0" y="0"/>
            <a:ext cx="9144000" cy="514350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a:off x="2843808" y="559586"/>
            <a:ext cx="3968191" cy="4024328"/>
          </a:xfrm>
          <a:prstGeom prst="roundRect">
            <a:avLst/>
          </a:prstGeom>
          <a:solidFill>
            <a:srgbClr val="25262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292848" y="1779662"/>
            <a:ext cx="1656184" cy="646331"/>
          </a:xfrm>
          <a:prstGeom prst="rect">
            <a:avLst/>
          </a:prstGeom>
        </p:spPr>
        <p:txBody>
          <a:bodyPr wrap="square">
            <a:spAutoFit/>
          </a:bodyPr>
          <a:lstStyle/>
          <a:p>
            <a:pPr fontAlgn="auto">
              <a:spcBef>
                <a:spcPct val="0"/>
              </a:spcBef>
              <a:spcAft>
                <a:spcPct val="0"/>
              </a:spcAft>
              <a:defRPr/>
            </a:pPr>
            <a:r>
              <a:rPr lang="en-US" altLang="zh-CN" sz="3600" spc="300">
                <a:solidFill>
                  <a:schemeClr val="bg1"/>
                </a:solidFill>
                <a:latin typeface="Broadway" panose="04040905080b02020502" pitchFamily="82" charset="0"/>
                <a:cs typeface="+mn-ea"/>
                <a:sym typeface="+mn-lt"/>
              </a:rPr>
              <a:t>01</a:t>
            </a:r>
            <a:endParaRPr lang="zh-CN" altLang="en-US" sz="3600" spc="300">
              <a:solidFill>
                <a:schemeClr val="bg1"/>
              </a:solidFill>
              <a:latin typeface="Broadway" panose="04040905080b02020502" pitchFamily="82" charset="0"/>
              <a:cs typeface="+mn-ea"/>
              <a:sym typeface="+mn-lt"/>
            </a:endParaRPr>
          </a:p>
        </p:txBody>
      </p:sp>
      <p:sp>
        <p:nvSpPr>
          <p:cNvPr id="29" name="TextBox 7"/>
          <p:cNvSpPr>
            <a:spLocks noChangeArrowheads="1"/>
          </p:cNvSpPr>
          <p:nvPr/>
        </p:nvSpPr>
        <p:spPr bwMode="auto">
          <a:xfrm>
            <a:off x="2780680" y="2571750"/>
            <a:ext cx="383473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800" b="1">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zh-CN" altLang="en-US" sz="2800" b="1">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nodeType="afterGroup">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9"/>
                                        </p:tgtEl>
                                        <p:attrNameLst>
                                          <p:attrName>style.visibility</p:attrName>
                                        </p:attrNameLst>
                                      </p:cBhvr>
                                      <p:to>
                                        <p:strVal val="visible"/>
                                      </p:to>
                                    </p:set>
                                    <p:anim by="(-#ppt_w*2)" calcmode="lin" valueType="num">
                                      <p:cBhvr rctx="PPT">
                                        <p:cTn id="15" dur="500" autoRev="1" fill="hold">
                                          <p:stCondLst>
                                            <p:cond delay="0"/>
                                          </p:stCondLst>
                                        </p:cTn>
                                        <p:tgtEl>
                                          <p:spTgt spid="29"/>
                                        </p:tgtEl>
                                        <p:attrNameLst>
                                          <p:attrName>ppt_w</p:attrName>
                                        </p:attrNameLst>
                                      </p:cBhvr>
                                    </p:anim>
                                    <p:anim by="(#ppt_w*0.50)" calcmode="lin" valueType="num">
                                      <p:cBhvr>
                                        <p:cTn id="16" dur="500" decel="50000" autoRev="1" fill="hold">
                                          <p:stCondLst>
                                            <p:cond delay="0"/>
                                          </p:stCondLst>
                                        </p:cTn>
                                        <p:tgtEl>
                                          <p:spTgt spid="29"/>
                                        </p:tgtEl>
                                        <p:attrNameLst>
                                          <p:attrName>ppt_x</p:attrName>
                                        </p:attrNameLst>
                                      </p:cBhvr>
                                    </p:anim>
                                    <p:anim from="(-#ppt_h/2)" to="(#ppt_y)" calcmode="lin" valueType="num">
                                      <p:cBhvr>
                                        <p:cTn id="17" dur="1000" fill="hold">
                                          <p:stCondLst>
                                            <p:cond delay="0"/>
                                          </p:stCondLst>
                                        </p:cTn>
                                        <p:tgtEl>
                                          <p:spTgt spid="29"/>
                                        </p:tgtEl>
                                        <p:attrNameLst>
                                          <p:attrName>ppt_y</p:attrName>
                                        </p:attrNameLst>
                                      </p:cBhvr>
                                    </p:anim>
                                    <p:animRot by="21600000">
                                      <p:cBhvr>
                                        <p:cTn id="18" dur="1000"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p:bldP spid="29"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0"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latin typeface="+mn-lt"/>
                <a:ea typeface="+mn-ea"/>
                <a:cs typeface="+mn-ea"/>
                <a:sym typeface="+mn-lt"/>
              </a:rPr>
              <a:t>成功项目展示</a:t>
            </a:r>
            <a:endParaRPr lang="en-GB" altLang="zh-CN" sz="1800">
              <a:solidFill>
                <a:schemeClr val="tx1">
                  <a:lumMod val="65000"/>
                  <a:lumOff val="35000"/>
                </a:schemeClr>
              </a:solidFill>
              <a:latin typeface="+mn-lt"/>
              <a:ea typeface="+mn-ea"/>
              <a:cs typeface="+mn-ea"/>
              <a:sym typeface="+mn-lt"/>
            </a:endParaRPr>
          </a:p>
        </p:txBody>
      </p:sp>
      <p:grpSp>
        <p:nvGrpSpPr>
          <p:cNvPr id="62" name="Group 1"/>
          <p:cNvGrpSpPr/>
          <p:nvPr/>
        </p:nvGrpSpPr>
        <p:grpSpPr>
          <a:xfrm>
            <a:off x="1492449" y="1373222"/>
            <a:ext cx="6159105" cy="1366838"/>
            <a:chOff x="1964848" y="2446220"/>
            <a:chExt cx="8212138" cy="1822450"/>
          </a:xfrm>
        </p:grpSpPr>
        <p:sp>
          <p:nvSpPr>
            <p:cNvPr id="63" name="Freeform: Shape 2"/>
            <p:cNvSpPr/>
            <p:nvPr/>
          </p:nvSpPr>
          <p:spPr bwMode="auto">
            <a:xfrm>
              <a:off x="4411186" y="3474920"/>
              <a:ext cx="238125" cy="239713"/>
            </a:xfrm>
            <a:custGeom>
              <a:gdLst>
                <a:gd name="T0" fmla="*/ 5 w 33"/>
                <a:gd name="T1" fmla="*/ 27 h 33"/>
                <a:gd name="T2" fmla="*/ 5 w 33"/>
                <a:gd name="T3" fmla="*/ 6 h 33"/>
                <a:gd name="T4" fmla="*/ 26 w 33"/>
                <a:gd name="T5" fmla="*/ 6 h 33"/>
                <a:gd name="T6" fmla="*/ 27 w 33"/>
                <a:gd name="T7" fmla="*/ 27 h 33"/>
                <a:gd name="T8" fmla="*/ 5 w 33"/>
                <a:gd name="T9" fmla="*/ 27 h 33"/>
              </a:gdLst>
              <a:cxnLst>
                <a:cxn ang="0">
                  <a:pos x="T0" y="T1"/>
                </a:cxn>
                <a:cxn ang="0">
                  <a:pos x="T2" y="T3"/>
                </a:cxn>
                <a:cxn ang="0">
                  <a:pos x="T4" y="T5"/>
                </a:cxn>
                <a:cxn ang="0">
                  <a:pos x="T6" y="T7"/>
                </a:cxn>
                <a:cxn ang="0">
                  <a:pos x="T8" y="T9"/>
                </a:cxn>
              </a:cxnLst>
              <a:rect l="0" t="0" r="r" b="b"/>
              <a:pathLst>
                <a:path w="33" h="33">
                  <a:moveTo>
                    <a:pt x="5" y="27"/>
                  </a:moveTo>
                  <a:cubicBezTo>
                    <a:pt x="0" y="21"/>
                    <a:pt x="0" y="11"/>
                    <a:pt x="5" y="6"/>
                  </a:cubicBezTo>
                  <a:cubicBezTo>
                    <a:pt x="11" y="0"/>
                    <a:pt x="20" y="0"/>
                    <a:pt x="26" y="6"/>
                  </a:cubicBezTo>
                  <a:cubicBezTo>
                    <a:pt x="32" y="11"/>
                    <a:pt x="33" y="21"/>
                    <a:pt x="27" y="27"/>
                  </a:cubicBezTo>
                  <a:cubicBezTo>
                    <a:pt x="21" y="33"/>
                    <a:pt x="11" y="33"/>
                    <a:pt x="5" y="27"/>
                  </a:cubicBezTo>
                  <a:close/>
                </a:path>
              </a:pathLst>
            </a:custGeom>
            <a:solidFill>
              <a:schemeClr val="accent4"/>
            </a:solidFill>
            <a:ln>
              <a:noFill/>
            </a:ln>
          </p:spPr>
          <p:txBody>
            <a:bodyPr anchor="ctr"/>
            <a:lstStyle/>
            <a:p>
              <a:pPr algn="ctr"/>
              <a:endParaRPr sz="1015"/>
            </a:p>
          </p:txBody>
        </p:sp>
        <p:sp>
          <p:nvSpPr>
            <p:cNvPr id="64" name="Freeform: Shape 3"/>
            <p:cNvSpPr/>
            <p:nvPr/>
          </p:nvSpPr>
          <p:spPr bwMode="auto">
            <a:xfrm>
              <a:off x="4166711" y="3686058"/>
              <a:ext cx="244475" cy="247650"/>
            </a:xfrm>
            <a:custGeom>
              <a:gdLst>
                <a:gd name="T0" fmla="*/ 5 w 34"/>
                <a:gd name="T1" fmla="*/ 26 h 34"/>
                <a:gd name="T2" fmla="*/ 7 w 34"/>
                <a:gd name="T3" fmla="*/ 5 h 34"/>
                <a:gd name="T4" fmla="*/ 28 w 34"/>
                <a:gd name="T5" fmla="*/ 8 h 34"/>
                <a:gd name="T6" fmla="*/ 26 w 34"/>
                <a:gd name="T7" fmla="*/ 29 h 34"/>
                <a:gd name="T8" fmla="*/ 5 w 34"/>
                <a:gd name="T9" fmla="*/ 26 h 34"/>
              </a:gdLst>
              <a:cxnLst>
                <a:cxn ang="0">
                  <a:pos x="T0" y="T1"/>
                </a:cxn>
                <a:cxn ang="0">
                  <a:pos x="T2" y="T3"/>
                </a:cxn>
                <a:cxn ang="0">
                  <a:pos x="T4" y="T5"/>
                </a:cxn>
                <a:cxn ang="0">
                  <a:pos x="T6" y="T7"/>
                </a:cxn>
                <a:cxn ang="0">
                  <a:pos x="T8" y="T9"/>
                </a:cxn>
              </a:cxnLst>
              <a:rect l="0" t="0" r="r" b="b"/>
              <a:pathLst>
                <a:path w="34" h="34">
                  <a:moveTo>
                    <a:pt x="5" y="26"/>
                  </a:moveTo>
                  <a:cubicBezTo>
                    <a:pt x="0" y="19"/>
                    <a:pt x="1" y="10"/>
                    <a:pt x="7" y="5"/>
                  </a:cubicBezTo>
                  <a:cubicBezTo>
                    <a:pt x="14" y="0"/>
                    <a:pt x="23" y="1"/>
                    <a:pt x="28" y="8"/>
                  </a:cubicBezTo>
                  <a:cubicBezTo>
                    <a:pt x="34" y="14"/>
                    <a:pt x="33" y="24"/>
                    <a:pt x="26" y="29"/>
                  </a:cubicBezTo>
                  <a:cubicBezTo>
                    <a:pt x="19" y="34"/>
                    <a:pt x="9" y="32"/>
                    <a:pt x="5" y="26"/>
                  </a:cubicBezTo>
                  <a:close/>
                </a:path>
              </a:pathLst>
            </a:custGeom>
            <a:solidFill>
              <a:schemeClr val="accent4"/>
            </a:solidFill>
            <a:ln>
              <a:noFill/>
            </a:ln>
          </p:spPr>
          <p:txBody>
            <a:bodyPr anchor="ctr"/>
            <a:lstStyle/>
            <a:p>
              <a:pPr algn="ctr"/>
              <a:endParaRPr sz="1015"/>
            </a:p>
          </p:txBody>
        </p:sp>
        <p:sp>
          <p:nvSpPr>
            <p:cNvPr id="65" name="Freeform: Shape 4"/>
            <p:cNvSpPr/>
            <p:nvPr/>
          </p:nvSpPr>
          <p:spPr bwMode="auto">
            <a:xfrm>
              <a:off x="3898423" y="3868620"/>
              <a:ext cx="246063" cy="247650"/>
            </a:xfrm>
            <a:custGeom>
              <a:gdLst>
                <a:gd name="T0" fmla="*/ 3 w 34"/>
                <a:gd name="T1" fmla="*/ 23 h 34"/>
                <a:gd name="T2" fmla="*/ 9 w 34"/>
                <a:gd name="T3" fmla="*/ 3 h 34"/>
                <a:gd name="T4" fmla="*/ 29 w 34"/>
                <a:gd name="T5" fmla="*/ 9 h 34"/>
                <a:gd name="T6" fmla="*/ 24 w 34"/>
                <a:gd name="T7" fmla="*/ 30 h 34"/>
                <a:gd name="T8" fmla="*/ 3 w 34"/>
                <a:gd name="T9" fmla="*/ 23 h 34"/>
              </a:gdLst>
              <a:cxnLst>
                <a:cxn ang="0">
                  <a:pos x="T0" y="T1"/>
                </a:cxn>
                <a:cxn ang="0">
                  <a:pos x="T2" y="T3"/>
                </a:cxn>
                <a:cxn ang="0">
                  <a:pos x="T4" y="T5"/>
                </a:cxn>
                <a:cxn ang="0">
                  <a:pos x="T6" y="T7"/>
                </a:cxn>
                <a:cxn ang="0">
                  <a:pos x="T8" y="T9"/>
                </a:cxn>
              </a:cxnLst>
              <a:rect l="0" t="0" r="r" b="b"/>
              <a:pathLst>
                <a:path w="34" h="34">
                  <a:moveTo>
                    <a:pt x="3" y="23"/>
                  </a:moveTo>
                  <a:cubicBezTo>
                    <a:pt x="0" y="16"/>
                    <a:pt x="3" y="7"/>
                    <a:pt x="9" y="3"/>
                  </a:cubicBezTo>
                  <a:cubicBezTo>
                    <a:pt x="16" y="0"/>
                    <a:pt x="25" y="2"/>
                    <a:pt x="29" y="9"/>
                  </a:cubicBezTo>
                  <a:cubicBezTo>
                    <a:pt x="34" y="16"/>
                    <a:pt x="31" y="25"/>
                    <a:pt x="24" y="30"/>
                  </a:cubicBezTo>
                  <a:cubicBezTo>
                    <a:pt x="16" y="34"/>
                    <a:pt x="7" y="31"/>
                    <a:pt x="3" y="23"/>
                  </a:cubicBezTo>
                  <a:close/>
                </a:path>
              </a:pathLst>
            </a:custGeom>
            <a:solidFill>
              <a:schemeClr val="accent4"/>
            </a:solidFill>
            <a:ln>
              <a:noFill/>
            </a:ln>
          </p:spPr>
          <p:txBody>
            <a:bodyPr anchor="ctr"/>
            <a:lstStyle/>
            <a:p>
              <a:pPr algn="ctr"/>
              <a:endParaRPr sz="1015"/>
            </a:p>
          </p:txBody>
        </p:sp>
        <p:sp>
          <p:nvSpPr>
            <p:cNvPr id="66" name="Freeform: Shape 5"/>
            <p:cNvSpPr/>
            <p:nvPr/>
          </p:nvSpPr>
          <p:spPr bwMode="auto">
            <a:xfrm>
              <a:off x="3611086" y="3998795"/>
              <a:ext cx="223838" cy="241300"/>
            </a:xfrm>
            <a:custGeom>
              <a:gdLst>
                <a:gd name="T0" fmla="*/ 1 w 31"/>
                <a:gd name="T1" fmla="*/ 19 h 33"/>
                <a:gd name="T2" fmla="*/ 11 w 31"/>
                <a:gd name="T3" fmla="*/ 1 h 33"/>
                <a:gd name="T4" fmla="*/ 22 w 31"/>
                <a:gd name="T5" fmla="*/ 3 h 33"/>
                <a:gd name="T6" fmla="*/ 30 w 31"/>
                <a:gd name="T7" fmla="*/ 11 h 33"/>
                <a:gd name="T8" fmla="*/ 29 w 31"/>
                <a:gd name="T9" fmla="*/ 23 h 33"/>
                <a:gd name="T10" fmla="*/ 20 w 31"/>
                <a:gd name="T11" fmla="*/ 30 h 33"/>
                <a:gd name="T12" fmla="*/ 1 w 31"/>
                <a:gd name="T13" fmla="*/ 19 h 33"/>
              </a:gdLst>
              <a:cxnLst>
                <a:cxn ang="0">
                  <a:pos x="T0" y="T1"/>
                </a:cxn>
                <a:cxn ang="0">
                  <a:pos x="T2" y="T3"/>
                </a:cxn>
                <a:cxn ang="0">
                  <a:pos x="T4" y="T5"/>
                </a:cxn>
                <a:cxn ang="0">
                  <a:pos x="T6" y="T7"/>
                </a:cxn>
                <a:cxn ang="0">
                  <a:pos x="T8" y="T9"/>
                </a:cxn>
                <a:cxn ang="0">
                  <a:pos x="T10" y="T11"/>
                </a:cxn>
                <a:cxn ang="0">
                  <a:pos x="T12" y="T13"/>
                </a:cxn>
              </a:cxnLst>
              <a:rect l="0" t="0" r="r" b="b"/>
              <a:pathLst>
                <a:path w="31" h="33">
                  <a:moveTo>
                    <a:pt x="1" y="19"/>
                  </a:moveTo>
                  <a:cubicBezTo>
                    <a:pt x="0" y="11"/>
                    <a:pt x="4" y="4"/>
                    <a:pt x="11" y="1"/>
                  </a:cubicBezTo>
                  <a:cubicBezTo>
                    <a:pt x="15" y="0"/>
                    <a:pt x="19" y="1"/>
                    <a:pt x="22" y="3"/>
                  </a:cubicBezTo>
                  <a:cubicBezTo>
                    <a:pt x="25" y="4"/>
                    <a:pt x="28" y="7"/>
                    <a:pt x="30" y="11"/>
                  </a:cubicBezTo>
                  <a:cubicBezTo>
                    <a:pt x="31" y="15"/>
                    <a:pt x="31" y="19"/>
                    <a:pt x="29" y="23"/>
                  </a:cubicBezTo>
                  <a:cubicBezTo>
                    <a:pt x="27" y="26"/>
                    <a:pt x="24" y="29"/>
                    <a:pt x="20" y="30"/>
                  </a:cubicBezTo>
                  <a:cubicBezTo>
                    <a:pt x="11" y="33"/>
                    <a:pt x="3" y="27"/>
                    <a:pt x="1" y="19"/>
                  </a:cubicBezTo>
                  <a:close/>
                </a:path>
              </a:pathLst>
            </a:custGeom>
            <a:solidFill>
              <a:schemeClr val="accent4"/>
            </a:solidFill>
            <a:ln>
              <a:noFill/>
            </a:ln>
          </p:spPr>
          <p:txBody>
            <a:bodyPr anchor="ctr"/>
            <a:lstStyle/>
            <a:p>
              <a:pPr algn="ctr"/>
              <a:endParaRPr sz="1015"/>
            </a:p>
          </p:txBody>
        </p:sp>
        <p:sp>
          <p:nvSpPr>
            <p:cNvPr id="67" name="Freeform: Shape 6"/>
            <p:cNvSpPr/>
            <p:nvPr/>
          </p:nvSpPr>
          <p:spPr bwMode="auto">
            <a:xfrm>
              <a:off x="3293586" y="4049595"/>
              <a:ext cx="230188" cy="219075"/>
            </a:xfrm>
            <a:custGeom>
              <a:gdLst>
                <a:gd name="T0" fmla="*/ 1 w 32"/>
                <a:gd name="T1" fmla="*/ 14 h 30"/>
                <a:gd name="T2" fmla="*/ 16 w 32"/>
                <a:gd name="T3" fmla="*/ 0 h 30"/>
                <a:gd name="T4" fmla="*/ 31 w 32"/>
                <a:gd name="T5" fmla="*/ 14 h 30"/>
                <a:gd name="T6" fmla="*/ 16 w 32"/>
                <a:gd name="T7" fmla="*/ 30 h 30"/>
                <a:gd name="T8" fmla="*/ 1 w 32"/>
                <a:gd name="T9" fmla="*/ 14 h 30"/>
              </a:gdLst>
              <a:cxnLst>
                <a:cxn ang="0">
                  <a:pos x="T0" y="T1"/>
                </a:cxn>
                <a:cxn ang="0">
                  <a:pos x="T2" y="T3"/>
                </a:cxn>
                <a:cxn ang="0">
                  <a:pos x="T4" y="T5"/>
                </a:cxn>
                <a:cxn ang="0">
                  <a:pos x="T6" y="T7"/>
                </a:cxn>
                <a:cxn ang="0">
                  <a:pos x="T8" y="T9"/>
                </a:cxn>
              </a:cxnLst>
              <a:rect l="0" t="0" r="r" b="b"/>
              <a:pathLst>
                <a:path w="32" h="30">
                  <a:moveTo>
                    <a:pt x="1" y="14"/>
                  </a:moveTo>
                  <a:cubicBezTo>
                    <a:pt x="2" y="6"/>
                    <a:pt x="9" y="0"/>
                    <a:pt x="16" y="0"/>
                  </a:cubicBezTo>
                  <a:cubicBezTo>
                    <a:pt x="23" y="0"/>
                    <a:pt x="30" y="6"/>
                    <a:pt x="31" y="14"/>
                  </a:cubicBezTo>
                  <a:cubicBezTo>
                    <a:pt x="32" y="23"/>
                    <a:pt x="25" y="30"/>
                    <a:pt x="16" y="30"/>
                  </a:cubicBezTo>
                  <a:cubicBezTo>
                    <a:pt x="7" y="30"/>
                    <a:pt x="0" y="23"/>
                    <a:pt x="1" y="14"/>
                  </a:cubicBezTo>
                  <a:close/>
                </a:path>
              </a:pathLst>
            </a:custGeom>
            <a:solidFill>
              <a:schemeClr val="accent4"/>
            </a:solidFill>
            <a:ln>
              <a:noFill/>
            </a:ln>
          </p:spPr>
          <p:txBody>
            <a:bodyPr anchor="ctr"/>
            <a:lstStyle/>
            <a:p>
              <a:pPr algn="ctr"/>
              <a:endParaRPr sz="1015"/>
            </a:p>
          </p:txBody>
        </p:sp>
        <p:sp>
          <p:nvSpPr>
            <p:cNvPr id="68" name="Freeform: Shape 7"/>
            <p:cNvSpPr/>
            <p:nvPr/>
          </p:nvSpPr>
          <p:spPr bwMode="auto">
            <a:xfrm>
              <a:off x="2976086" y="3998795"/>
              <a:ext cx="230188" cy="241300"/>
            </a:xfrm>
            <a:custGeom>
              <a:gdLst>
                <a:gd name="T0" fmla="*/ 2 w 32"/>
                <a:gd name="T1" fmla="*/ 11 h 33"/>
                <a:gd name="T2" fmla="*/ 9 w 32"/>
                <a:gd name="T3" fmla="*/ 3 h 33"/>
                <a:gd name="T4" fmla="*/ 20 w 32"/>
                <a:gd name="T5" fmla="*/ 1 h 33"/>
                <a:gd name="T6" fmla="*/ 30 w 32"/>
                <a:gd name="T7" fmla="*/ 19 h 33"/>
                <a:gd name="T8" fmla="*/ 12 w 32"/>
                <a:gd name="T9" fmla="*/ 30 h 33"/>
                <a:gd name="T10" fmla="*/ 2 w 32"/>
                <a:gd name="T11" fmla="*/ 23 h 33"/>
                <a:gd name="T12" fmla="*/ 2 w 32"/>
                <a:gd name="T13" fmla="*/ 11 h 33"/>
              </a:gdLst>
              <a:cxnLst>
                <a:cxn ang="0">
                  <a:pos x="T0" y="T1"/>
                </a:cxn>
                <a:cxn ang="0">
                  <a:pos x="T2" y="T3"/>
                </a:cxn>
                <a:cxn ang="0">
                  <a:pos x="T4" y="T5"/>
                </a:cxn>
                <a:cxn ang="0">
                  <a:pos x="T6" y="T7"/>
                </a:cxn>
                <a:cxn ang="0">
                  <a:pos x="T8" y="T9"/>
                </a:cxn>
                <a:cxn ang="0">
                  <a:pos x="T10" y="T11"/>
                </a:cxn>
                <a:cxn ang="0">
                  <a:pos x="T12" y="T13"/>
                </a:cxn>
              </a:cxnLst>
              <a:rect l="0" t="0" r="r" b="b"/>
              <a:pathLst>
                <a:path w="32" h="33">
                  <a:moveTo>
                    <a:pt x="2" y="11"/>
                  </a:moveTo>
                  <a:cubicBezTo>
                    <a:pt x="3" y="7"/>
                    <a:pt x="6" y="4"/>
                    <a:pt x="9" y="3"/>
                  </a:cubicBezTo>
                  <a:cubicBezTo>
                    <a:pt x="13" y="1"/>
                    <a:pt x="17" y="0"/>
                    <a:pt x="20" y="1"/>
                  </a:cubicBezTo>
                  <a:cubicBezTo>
                    <a:pt x="27" y="4"/>
                    <a:pt x="32" y="11"/>
                    <a:pt x="30" y="19"/>
                  </a:cubicBezTo>
                  <a:cubicBezTo>
                    <a:pt x="29" y="27"/>
                    <a:pt x="20" y="33"/>
                    <a:pt x="12" y="30"/>
                  </a:cubicBezTo>
                  <a:cubicBezTo>
                    <a:pt x="7" y="29"/>
                    <a:pt x="4" y="26"/>
                    <a:pt x="2" y="23"/>
                  </a:cubicBezTo>
                  <a:cubicBezTo>
                    <a:pt x="1" y="19"/>
                    <a:pt x="0" y="15"/>
                    <a:pt x="2" y="11"/>
                  </a:cubicBezTo>
                  <a:close/>
                </a:path>
              </a:pathLst>
            </a:custGeom>
            <a:solidFill>
              <a:schemeClr val="accent4"/>
            </a:solidFill>
            <a:ln>
              <a:noFill/>
            </a:ln>
          </p:spPr>
          <p:txBody>
            <a:bodyPr anchor="ctr"/>
            <a:lstStyle/>
            <a:p>
              <a:pPr algn="ctr"/>
              <a:endParaRPr sz="1015"/>
            </a:p>
          </p:txBody>
        </p:sp>
        <p:sp>
          <p:nvSpPr>
            <p:cNvPr id="69" name="Freeform: Shape 8"/>
            <p:cNvSpPr/>
            <p:nvPr/>
          </p:nvSpPr>
          <p:spPr bwMode="auto">
            <a:xfrm>
              <a:off x="2672873" y="3868620"/>
              <a:ext cx="244475" cy="247650"/>
            </a:xfrm>
            <a:custGeom>
              <a:gdLst>
                <a:gd name="T0" fmla="*/ 4 w 34"/>
                <a:gd name="T1" fmla="*/ 9 h 34"/>
                <a:gd name="T2" fmla="*/ 24 w 34"/>
                <a:gd name="T3" fmla="*/ 3 h 34"/>
                <a:gd name="T4" fmla="*/ 30 w 34"/>
                <a:gd name="T5" fmla="*/ 23 h 34"/>
                <a:gd name="T6" fmla="*/ 10 w 34"/>
                <a:gd name="T7" fmla="*/ 30 h 34"/>
                <a:gd name="T8" fmla="*/ 4 w 34"/>
                <a:gd name="T9" fmla="*/ 9 h 34"/>
              </a:gdLst>
              <a:cxnLst>
                <a:cxn ang="0">
                  <a:pos x="T0" y="T1"/>
                </a:cxn>
                <a:cxn ang="0">
                  <a:pos x="T2" y="T3"/>
                </a:cxn>
                <a:cxn ang="0">
                  <a:pos x="T4" y="T5"/>
                </a:cxn>
                <a:cxn ang="0">
                  <a:pos x="T6" y="T7"/>
                </a:cxn>
                <a:cxn ang="0">
                  <a:pos x="T8" y="T9"/>
                </a:cxn>
              </a:cxnLst>
              <a:rect l="0" t="0" r="r" b="b"/>
              <a:pathLst>
                <a:path w="34" h="34">
                  <a:moveTo>
                    <a:pt x="4" y="9"/>
                  </a:moveTo>
                  <a:cubicBezTo>
                    <a:pt x="9" y="2"/>
                    <a:pt x="17" y="0"/>
                    <a:pt x="24" y="3"/>
                  </a:cubicBezTo>
                  <a:cubicBezTo>
                    <a:pt x="31" y="7"/>
                    <a:pt x="34" y="16"/>
                    <a:pt x="30" y="23"/>
                  </a:cubicBezTo>
                  <a:cubicBezTo>
                    <a:pt x="27" y="31"/>
                    <a:pt x="18" y="34"/>
                    <a:pt x="10" y="30"/>
                  </a:cubicBezTo>
                  <a:cubicBezTo>
                    <a:pt x="2" y="25"/>
                    <a:pt x="0" y="16"/>
                    <a:pt x="4" y="9"/>
                  </a:cubicBezTo>
                  <a:close/>
                </a:path>
              </a:pathLst>
            </a:custGeom>
            <a:solidFill>
              <a:schemeClr val="accent4"/>
            </a:solidFill>
            <a:ln>
              <a:noFill/>
            </a:ln>
          </p:spPr>
          <p:txBody>
            <a:bodyPr anchor="ctr"/>
            <a:lstStyle/>
            <a:p>
              <a:pPr algn="ctr"/>
              <a:endParaRPr sz="1015"/>
            </a:p>
          </p:txBody>
        </p:sp>
        <p:sp>
          <p:nvSpPr>
            <p:cNvPr id="70" name="Freeform: Shape 9"/>
            <p:cNvSpPr/>
            <p:nvPr/>
          </p:nvSpPr>
          <p:spPr bwMode="auto">
            <a:xfrm>
              <a:off x="2406173" y="3686058"/>
              <a:ext cx="238125" cy="247650"/>
            </a:xfrm>
            <a:custGeom>
              <a:gdLst>
                <a:gd name="T0" fmla="*/ 5 w 33"/>
                <a:gd name="T1" fmla="*/ 8 h 34"/>
                <a:gd name="T2" fmla="*/ 26 w 33"/>
                <a:gd name="T3" fmla="*/ 5 h 34"/>
                <a:gd name="T4" fmla="*/ 29 w 33"/>
                <a:gd name="T5" fmla="*/ 26 h 34"/>
                <a:gd name="T6" fmla="*/ 8 w 33"/>
                <a:gd name="T7" fmla="*/ 29 h 34"/>
                <a:gd name="T8" fmla="*/ 5 w 33"/>
                <a:gd name="T9" fmla="*/ 8 h 34"/>
              </a:gdLst>
              <a:cxnLst>
                <a:cxn ang="0">
                  <a:pos x="T0" y="T1"/>
                </a:cxn>
                <a:cxn ang="0">
                  <a:pos x="T2" y="T3"/>
                </a:cxn>
                <a:cxn ang="0">
                  <a:pos x="T4" y="T5"/>
                </a:cxn>
                <a:cxn ang="0">
                  <a:pos x="T6" y="T7"/>
                </a:cxn>
                <a:cxn ang="0">
                  <a:pos x="T8" y="T9"/>
                </a:cxn>
              </a:cxnLst>
              <a:rect l="0" t="0" r="r" b="b"/>
              <a:pathLst>
                <a:path w="33" h="34">
                  <a:moveTo>
                    <a:pt x="5" y="8"/>
                  </a:moveTo>
                  <a:cubicBezTo>
                    <a:pt x="11" y="1"/>
                    <a:pt x="20" y="0"/>
                    <a:pt x="26" y="5"/>
                  </a:cubicBezTo>
                  <a:cubicBezTo>
                    <a:pt x="32" y="10"/>
                    <a:pt x="33" y="19"/>
                    <a:pt x="29" y="26"/>
                  </a:cubicBezTo>
                  <a:cubicBezTo>
                    <a:pt x="24" y="32"/>
                    <a:pt x="14" y="34"/>
                    <a:pt x="8" y="29"/>
                  </a:cubicBezTo>
                  <a:cubicBezTo>
                    <a:pt x="1" y="24"/>
                    <a:pt x="0" y="14"/>
                    <a:pt x="5" y="8"/>
                  </a:cubicBezTo>
                  <a:close/>
                </a:path>
              </a:pathLst>
            </a:custGeom>
            <a:solidFill>
              <a:schemeClr val="accent4"/>
            </a:solidFill>
            <a:ln>
              <a:noFill/>
            </a:ln>
          </p:spPr>
          <p:txBody>
            <a:bodyPr anchor="ctr"/>
            <a:lstStyle/>
            <a:p>
              <a:pPr algn="ctr"/>
              <a:endParaRPr sz="1015"/>
            </a:p>
          </p:txBody>
        </p:sp>
        <p:sp>
          <p:nvSpPr>
            <p:cNvPr id="71" name="Freeform: Shape 10"/>
            <p:cNvSpPr/>
            <p:nvPr/>
          </p:nvSpPr>
          <p:spPr bwMode="auto">
            <a:xfrm>
              <a:off x="2168048" y="3474920"/>
              <a:ext cx="238125" cy="239713"/>
            </a:xfrm>
            <a:custGeom>
              <a:gdLst>
                <a:gd name="T0" fmla="*/ 6 w 33"/>
                <a:gd name="T1" fmla="*/ 6 h 33"/>
                <a:gd name="T2" fmla="*/ 27 w 33"/>
                <a:gd name="T3" fmla="*/ 6 h 33"/>
                <a:gd name="T4" fmla="*/ 27 w 33"/>
                <a:gd name="T5" fmla="*/ 27 h 33"/>
                <a:gd name="T6" fmla="*/ 6 w 33"/>
                <a:gd name="T7" fmla="*/ 27 h 33"/>
                <a:gd name="T8" fmla="*/ 6 w 33"/>
                <a:gd name="T9" fmla="*/ 6 h 33"/>
              </a:gdLst>
              <a:cxnLst>
                <a:cxn ang="0">
                  <a:pos x="T0" y="T1"/>
                </a:cxn>
                <a:cxn ang="0">
                  <a:pos x="T2" y="T3"/>
                </a:cxn>
                <a:cxn ang="0">
                  <a:pos x="T4" y="T5"/>
                </a:cxn>
                <a:cxn ang="0">
                  <a:pos x="T6" y="T7"/>
                </a:cxn>
                <a:cxn ang="0">
                  <a:pos x="T8" y="T9"/>
                </a:cxn>
              </a:cxnLst>
              <a:rect l="0" t="0" r="r" b="b"/>
              <a:pathLst>
                <a:path w="33" h="33">
                  <a:moveTo>
                    <a:pt x="6" y="6"/>
                  </a:moveTo>
                  <a:cubicBezTo>
                    <a:pt x="12" y="0"/>
                    <a:pt x="21" y="0"/>
                    <a:pt x="27" y="6"/>
                  </a:cubicBezTo>
                  <a:cubicBezTo>
                    <a:pt x="32" y="11"/>
                    <a:pt x="33" y="21"/>
                    <a:pt x="27" y="27"/>
                  </a:cubicBezTo>
                  <a:cubicBezTo>
                    <a:pt x="22" y="33"/>
                    <a:pt x="12" y="33"/>
                    <a:pt x="6" y="27"/>
                  </a:cubicBezTo>
                  <a:cubicBezTo>
                    <a:pt x="0" y="21"/>
                    <a:pt x="0" y="11"/>
                    <a:pt x="6" y="6"/>
                  </a:cubicBezTo>
                  <a:close/>
                </a:path>
              </a:pathLst>
            </a:custGeom>
            <a:solidFill>
              <a:schemeClr val="accent4"/>
            </a:solidFill>
            <a:ln>
              <a:noFill/>
            </a:ln>
          </p:spPr>
          <p:txBody>
            <a:bodyPr anchor="ctr"/>
            <a:lstStyle/>
            <a:p>
              <a:pPr algn="ctr"/>
              <a:endParaRPr sz="1015"/>
            </a:p>
          </p:txBody>
        </p:sp>
        <p:sp>
          <p:nvSpPr>
            <p:cNvPr id="72" name="Freeform: Shape 11"/>
            <p:cNvSpPr/>
            <p:nvPr/>
          </p:nvSpPr>
          <p:spPr bwMode="auto">
            <a:xfrm>
              <a:off x="2168048" y="3030420"/>
              <a:ext cx="238125" cy="239713"/>
            </a:xfrm>
            <a:custGeom>
              <a:gdLst>
                <a:gd name="T0" fmla="*/ 27 w 33"/>
                <a:gd name="T1" fmla="*/ 6 h 33"/>
                <a:gd name="T2" fmla="*/ 27 w 33"/>
                <a:gd name="T3" fmla="*/ 27 h 33"/>
                <a:gd name="T4" fmla="*/ 6 w 33"/>
                <a:gd name="T5" fmla="*/ 27 h 33"/>
                <a:gd name="T6" fmla="*/ 6 w 33"/>
                <a:gd name="T7" fmla="*/ 6 h 33"/>
                <a:gd name="T8" fmla="*/ 27 w 33"/>
                <a:gd name="T9" fmla="*/ 6 h 33"/>
              </a:gdLst>
              <a:cxnLst>
                <a:cxn ang="0">
                  <a:pos x="T0" y="T1"/>
                </a:cxn>
                <a:cxn ang="0">
                  <a:pos x="T2" y="T3"/>
                </a:cxn>
                <a:cxn ang="0">
                  <a:pos x="T4" y="T5"/>
                </a:cxn>
                <a:cxn ang="0">
                  <a:pos x="T6" y="T7"/>
                </a:cxn>
                <a:cxn ang="0">
                  <a:pos x="T8" y="T9"/>
                </a:cxn>
              </a:cxnLst>
              <a:rect l="0" t="0" r="r" b="b"/>
              <a:pathLst>
                <a:path w="33" h="33">
                  <a:moveTo>
                    <a:pt x="27" y="6"/>
                  </a:moveTo>
                  <a:cubicBezTo>
                    <a:pt x="33" y="13"/>
                    <a:pt x="32" y="22"/>
                    <a:pt x="27" y="27"/>
                  </a:cubicBezTo>
                  <a:cubicBezTo>
                    <a:pt x="21" y="33"/>
                    <a:pt x="12" y="33"/>
                    <a:pt x="6" y="27"/>
                  </a:cubicBezTo>
                  <a:cubicBezTo>
                    <a:pt x="0" y="22"/>
                    <a:pt x="0" y="12"/>
                    <a:pt x="6" y="6"/>
                  </a:cubicBezTo>
                  <a:cubicBezTo>
                    <a:pt x="12" y="0"/>
                    <a:pt x="22" y="0"/>
                    <a:pt x="27" y="6"/>
                  </a:cubicBezTo>
                  <a:close/>
                </a:path>
              </a:pathLst>
            </a:custGeom>
            <a:solidFill>
              <a:schemeClr val="accent3"/>
            </a:solidFill>
            <a:ln>
              <a:noFill/>
            </a:ln>
          </p:spPr>
          <p:txBody>
            <a:bodyPr anchor="ctr"/>
            <a:lstStyle/>
            <a:p>
              <a:pPr algn="ctr"/>
              <a:endParaRPr sz="1015"/>
            </a:p>
          </p:txBody>
        </p:sp>
        <p:sp>
          <p:nvSpPr>
            <p:cNvPr id="73" name="Freeform: Shape 12"/>
            <p:cNvSpPr/>
            <p:nvPr/>
          </p:nvSpPr>
          <p:spPr bwMode="auto">
            <a:xfrm>
              <a:off x="2406173" y="2811345"/>
              <a:ext cx="238125" cy="247650"/>
            </a:xfrm>
            <a:custGeom>
              <a:gdLst>
                <a:gd name="T0" fmla="*/ 29 w 33"/>
                <a:gd name="T1" fmla="*/ 8 h 34"/>
                <a:gd name="T2" fmla="*/ 26 w 33"/>
                <a:gd name="T3" fmla="*/ 29 h 34"/>
                <a:gd name="T4" fmla="*/ 5 w 33"/>
                <a:gd name="T5" fmla="*/ 27 h 34"/>
                <a:gd name="T6" fmla="*/ 8 w 33"/>
                <a:gd name="T7" fmla="*/ 5 h 34"/>
                <a:gd name="T8" fmla="*/ 29 w 33"/>
                <a:gd name="T9" fmla="*/ 8 h 34"/>
              </a:gdLst>
              <a:cxnLst>
                <a:cxn ang="0">
                  <a:pos x="T0" y="T1"/>
                </a:cxn>
                <a:cxn ang="0">
                  <a:pos x="T2" y="T3"/>
                </a:cxn>
                <a:cxn ang="0">
                  <a:pos x="T4" y="T5"/>
                </a:cxn>
                <a:cxn ang="0">
                  <a:pos x="T6" y="T7"/>
                </a:cxn>
                <a:cxn ang="0">
                  <a:pos x="T8" y="T9"/>
                </a:cxn>
              </a:cxnLst>
              <a:rect l="0" t="0" r="r" b="b"/>
              <a:pathLst>
                <a:path w="33" h="34">
                  <a:moveTo>
                    <a:pt x="29" y="8"/>
                  </a:moveTo>
                  <a:cubicBezTo>
                    <a:pt x="33" y="15"/>
                    <a:pt x="32" y="24"/>
                    <a:pt x="26" y="29"/>
                  </a:cubicBezTo>
                  <a:cubicBezTo>
                    <a:pt x="20" y="34"/>
                    <a:pt x="11" y="33"/>
                    <a:pt x="5" y="27"/>
                  </a:cubicBezTo>
                  <a:cubicBezTo>
                    <a:pt x="0" y="20"/>
                    <a:pt x="1" y="11"/>
                    <a:pt x="8" y="5"/>
                  </a:cubicBezTo>
                  <a:cubicBezTo>
                    <a:pt x="14" y="0"/>
                    <a:pt x="24" y="2"/>
                    <a:pt x="29" y="8"/>
                  </a:cubicBezTo>
                  <a:close/>
                </a:path>
              </a:pathLst>
            </a:custGeom>
            <a:solidFill>
              <a:schemeClr val="accent3"/>
            </a:solidFill>
            <a:ln>
              <a:noFill/>
            </a:ln>
          </p:spPr>
          <p:txBody>
            <a:bodyPr anchor="ctr"/>
            <a:lstStyle/>
            <a:p>
              <a:pPr algn="ctr"/>
              <a:endParaRPr sz="1015"/>
            </a:p>
          </p:txBody>
        </p:sp>
        <p:sp>
          <p:nvSpPr>
            <p:cNvPr id="74" name="Freeform: Shape 13"/>
            <p:cNvSpPr/>
            <p:nvPr/>
          </p:nvSpPr>
          <p:spPr bwMode="auto">
            <a:xfrm>
              <a:off x="2672873" y="2628783"/>
              <a:ext cx="244475" cy="247650"/>
            </a:xfrm>
            <a:custGeom>
              <a:gdLst>
                <a:gd name="T0" fmla="*/ 30 w 34"/>
                <a:gd name="T1" fmla="*/ 11 h 34"/>
                <a:gd name="T2" fmla="*/ 24 w 34"/>
                <a:gd name="T3" fmla="*/ 31 h 34"/>
                <a:gd name="T4" fmla="*/ 4 w 34"/>
                <a:gd name="T5" fmla="*/ 25 h 34"/>
                <a:gd name="T6" fmla="*/ 10 w 34"/>
                <a:gd name="T7" fmla="*/ 5 h 34"/>
                <a:gd name="T8" fmla="*/ 30 w 34"/>
                <a:gd name="T9" fmla="*/ 11 h 34"/>
              </a:gdLst>
              <a:cxnLst>
                <a:cxn ang="0">
                  <a:pos x="T0" y="T1"/>
                </a:cxn>
                <a:cxn ang="0">
                  <a:pos x="T2" y="T3"/>
                </a:cxn>
                <a:cxn ang="0">
                  <a:pos x="T4" y="T5"/>
                </a:cxn>
                <a:cxn ang="0">
                  <a:pos x="T6" y="T7"/>
                </a:cxn>
                <a:cxn ang="0">
                  <a:pos x="T8" y="T9"/>
                </a:cxn>
              </a:cxnLst>
              <a:rect l="0" t="0" r="r" b="b"/>
              <a:pathLst>
                <a:path w="34" h="34">
                  <a:moveTo>
                    <a:pt x="30" y="11"/>
                  </a:moveTo>
                  <a:cubicBezTo>
                    <a:pt x="34" y="18"/>
                    <a:pt x="31" y="27"/>
                    <a:pt x="24" y="31"/>
                  </a:cubicBezTo>
                  <a:cubicBezTo>
                    <a:pt x="17" y="34"/>
                    <a:pt x="9" y="32"/>
                    <a:pt x="4" y="25"/>
                  </a:cubicBezTo>
                  <a:cubicBezTo>
                    <a:pt x="0" y="18"/>
                    <a:pt x="2" y="9"/>
                    <a:pt x="10" y="5"/>
                  </a:cubicBezTo>
                  <a:cubicBezTo>
                    <a:pt x="18" y="0"/>
                    <a:pt x="27" y="3"/>
                    <a:pt x="30" y="11"/>
                  </a:cubicBezTo>
                  <a:close/>
                </a:path>
              </a:pathLst>
            </a:custGeom>
            <a:solidFill>
              <a:schemeClr val="accent3"/>
            </a:solidFill>
            <a:ln>
              <a:noFill/>
            </a:ln>
          </p:spPr>
          <p:txBody>
            <a:bodyPr anchor="ctr"/>
            <a:lstStyle/>
            <a:p>
              <a:pPr algn="ctr"/>
              <a:endParaRPr sz="1015"/>
            </a:p>
          </p:txBody>
        </p:sp>
        <p:sp>
          <p:nvSpPr>
            <p:cNvPr id="75" name="Freeform: Shape 14"/>
            <p:cNvSpPr/>
            <p:nvPr/>
          </p:nvSpPr>
          <p:spPr bwMode="auto">
            <a:xfrm>
              <a:off x="2976086" y="2504958"/>
              <a:ext cx="230188" cy="241300"/>
            </a:xfrm>
            <a:custGeom>
              <a:gdLst>
                <a:gd name="T0" fmla="*/ 30 w 32"/>
                <a:gd name="T1" fmla="*/ 14 h 33"/>
                <a:gd name="T2" fmla="*/ 20 w 32"/>
                <a:gd name="T3" fmla="*/ 32 h 33"/>
                <a:gd name="T4" fmla="*/ 9 w 32"/>
                <a:gd name="T5" fmla="*/ 31 h 33"/>
                <a:gd name="T6" fmla="*/ 2 w 32"/>
                <a:gd name="T7" fmla="*/ 22 h 33"/>
                <a:gd name="T8" fmla="*/ 2 w 32"/>
                <a:gd name="T9" fmla="*/ 11 h 33"/>
                <a:gd name="T10" fmla="*/ 12 w 32"/>
                <a:gd name="T11" fmla="*/ 3 h 33"/>
                <a:gd name="T12" fmla="*/ 30 w 32"/>
                <a:gd name="T13" fmla="*/ 14 h 33"/>
              </a:gdLst>
              <a:cxnLst>
                <a:cxn ang="0">
                  <a:pos x="T0" y="T1"/>
                </a:cxn>
                <a:cxn ang="0">
                  <a:pos x="T2" y="T3"/>
                </a:cxn>
                <a:cxn ang="0">
                  <a:pos x="T4" y="T5"/>
                </a:cxn>
                <a:cxn ang="0">
                  <a:pos x="T6" y="T7"/>
                </a:cxn>
                <a:cxn ang="0">
                  <a:pos x="T8" y="T9"/>
                </a:cxn>
                <a:cxn ang="0">
                  <a:pos x="T10" y="T11"/>
                </a:cxn>
                <a:cxn ang="0">
                  <a:pos x="T12" y="T13"/>
                </a:cxn>
              </a:cxnLst>
              <a:rect l="0" t="0" r="r" b="b"/>
              <a:pathLst>
                <a:path w="32" h="33">
                  <a:moveTo>
                    <a:pt x="30" y="14"/>
                  </a:moveTo>
                  <a:cubicBezTo>
                    <a:pt x="32" y="22"/>
                    <a:pt x="27" y="29"/>
                    <a:pt x="20" y="32"/>
                  </a:cubicBezTo>
                  <a:cubicBezTo>
                    <a:pt x="17" y="33"/>
                    <a:pt x="13" y="32"/>
                    <a:pt x="9" y="31"/>
                  </a:cubicBezTo>
                  <a:cubicBezTo>
                    <a:pt x="6" y="29"/>
                    <a:pt x="3" y="26"/>
                    <a:pt x="2" y="22"/>
                  </a:cubicBezTo>
                  <a:cubicBezTo>
                    <a:pt x="0" y="18"/>
                    <a:pt x="1" y="14"/>
                    <a:pt x="2" y="11"/>
                  </a:cubicBezTo>
                  <a:cubicBezTo>
                    <a:pt x="4" y="7"/>
                    <a:pt x="7" y="4"/>
                    <a:pt x="12" y="3"/>
                  </a:cubicBezTo>
                  <a:cubicBezTo>
                    <a:pt x="20" y="0"/>
                    <a:pt x="29" y="6"/>
                    <a:pt x="30" y="14"/>
                  </a:cubicBezTo>
                  <a:close/>
                </a:path>
              </a:pathLst>
            </a:custGeom>
            <a:solidFill>
              <a:schemeClr val="accent3"/>
            </a:solidFill>
            <a:ln>
              <a:noFill/>
            </a:ln>
          </p:spPr>
          <p:txBody>
            <a:bodyPr anchor="ctr"/>
            <a:lstStyle/>
            <a:p>
              <a:pPr algn="ctr"/>
              <a:endParaRPr sz="1015"/>
            </a:p>
          </p:txBody>
        </p:sp>
        <p:sp>
          <p:nvSpPr>
            <p:cNvPr id="76" name="Freeform: Shape 15"/>
            <p:cNvSpPr/>
            <p:nvPr/>
          </p:nvSpPr>
          <p:spPr bwMode="auto">
            <a:xfrm>
              <a:off x="3293586" y="2476383"/>
              <a:ext cx="230188" cy="219075"/>
            </a:xfrm>
            <a:custGeom>
              <a:gdLst>
                <a:gd name="T0" fmla="*/ 31 w 32"/>
                <a:gd name="T1" fmla="*/ 16 h 30"/>
                <a:gd name="T2" fmla="*/ 16 w 32"/>
                <a:gd name="T3" fmla="*/ 30 h 30"/>
                <a:gd name="T4" fmla="*/ 1 w 32"/>
                <a:gd name="T5" fmla="*/ 16 h 30"/>
                <a:gd name="T6" fmla="*/ 16 w 32"/>
                <a:gd name="T7" fmla="*/ 0 h 30"/>
                <a:gd name="T8" fmla="*/ 31 w 32"/>
                <a:gd name="T9" fmla="*/ 16 h 30"/>
              </a:gdLst>
              <a:cxnLst>
                <a:cxn ang="0">
                  <a:pos x="T0" y="T1"/>
                </a:cxn>
                <a:cxn ang="0">
                  <a:pos x="T2" y="T3"/>
                </a:cxn>
                <a:cxn ang="0">
                  <a:pos x="T4" y="T5"/>
                </a:cxn>
                <a:cxn ang="0">
                  <a:pos x="T6" y="T7"/>
                </a:cxn>
                <a:cxn ang="0">
                  <a:pos x="T8" y="T9"/>
                </a:cxn>
              </a:cxnLst>
              <a:rect l="0" t="0" r="r" b="b"/>
              <a:pathLst>
                <a:path w="32" h="30">
                  <a:moveTo>
                    <a:pt x="31" y="16"/>
                  </a:moveTo>
                  <a:cubicBezTo>
                    <a:pt x="30" y="24"/>
                    <a:pt x="23" y="30"/>
                    <a:pt x="16" y="30"/>
                  </a:cubicBezTo>
                  <a:cubicBezTo>
                    <a:pt x="9" y="30"/>
                    <a:pt x="2" y="24"/>
                    <a:pt x="1" y="16"/>
                  </a:cubicBezTo>
                  <a:cubicBezTo>
                    <a:pt x="0" y="7"/>
                    <a:pt x="7" y="0"/>
                    <a:pt x="16" y="0"/>
                  </a:cubicBezTo>
                  <a:cubicBezTo>
                    <a:pt x="25" y="0"/>
                    <a:pt x="32" y="7"/>
                    <a:pt x="31" y="16"/>
                  </a:cubicBezTo>
                  <a:close/>
                </a:path>
              </a:pathLst>
            </a:custGeom>
            <a:solidFill>
              <a:schemeClr val="accent3"/>
            </a:solidFill>
            <a:ln>
              <a:noFill/>
            </a:ln>
          </p:spPr>
          <p:txBody>
            <a:bodyPr anchor="ctr"/>
            <a:lstStyle/>
            <a:p>
              <a:pPr algn="ctr"/>
              <a:endParaRPr sz="1015"/>
            </a:p>
          </p:txBody>
        </p:sp>
        <p:sp>
          <p:nvSpPr>
            <p:cNvPr id="77" name="Freeform: Shape 16"/>
            <p:cNvSpPr/>
            <p:nvPr/>
          </p:nvSpPr>
          <p:spPr bwMode="auto">
            <a:xfrm>
              <a:off x="3611086" y="2504958"/>
              <a:ext cx="223838" cy="241300"/>
            </a:xfrm>
            <a:custGeom>
              <a:gdLst>
                <a:gd name="T0" fmla="*/ 30 w 31"/>
                <a:gd name="T1" fmla="*/ 22 h 33"/>
                <a:gd name="T2" fmla="*/ 22 w 31"/>
                <a:gd name="T3" fmla="*/ 31 h 33"/>
                <a:gd name="T4" fmla="*/ 11 w 31"/>
                <a:gd name="T5" fmla="*/ 32 h 33"/>
                <a:gd name="T6" fmla="*/ 1 w 31"/>
                <a:gd name="T7" fmla="*/ 14 h 33"/>
                <a:gd name="T8" fmla="*/ 20 w 31"/>
                <a:gd name="T9" fmla="*/ 3 h 33"/>
                <a:gd name="T10" fmla="*/ 29 w 31"/>
                <a:gd name="T11" fmla="*/ 11 h 33"/>
                <a:gd name="T12" fmla="*/ 30 w 31"/>
                <a:gd name="T13" fmla="*/ 22 h 33"/>
              </a:gdLst>
              <a:cxnLst>
                <a:cxn ang="0">
                  <a:pos x="T0" y="T1"/>
                </a:cxn>
                <a:cxn ang="0">
                  <a:pos x="T2" y="T3"/>
                </a:cxn>
                <a:cxn ang="0">
                  <a:pos x="T4" y="T5"/>
                </a:cxn>
                <a:cxn ang="0">
                  <a:pos x="T6" y="T7"/>
                </a:cxn>
                <a:cxn ang="0">
                  <a:pos x="T8" y="T9"/>
                </a:cxn>
                <a:cxn ang="0">
                  <a:pos x="T10" y="T11"/>
                </a:cxn>
                <a:cxn ang="0">
                  <a:pos x="T12" y="T13"/>
                </a:cxn>
              </a:cxnLst>
              <a:rect l="0" t="0" r="r" b="b"/>
              <a:pathLst>
                <a:path w="31" h="33">
                  <a:moveTo>
                    <a:pt x="30" y="22"/>
                  </a:moveTo>
                  <a:cubicBezTo>
                    <a:pt x="28" y="26"/>
                    <a:pt x="25" y="29"/>
                    <a:pt x="22" y="31"/>
                  </a:cubicBezTo>
                  <a:cubicBezTo>
                    <a:pt x="19" y="32"/>
                    <a:pt x="15" y="33"/>
                    <a:pt x="11" y="32"/>
                  </a:cubicBezTo>
                  <a:cubicBezTo>
                    <a:pt x="4" y="29"/>
                    <a:pt x="0" y="22"/>
                    <a:pt x="1" y="14"/>
                  </a:cubicBezTo>
                  <a:cubicBezTo>
                    <a:pt x="3" y="6"/>
                    <a:pt x="11" y="0"/>
                    <a:pt x="20" y="3"/>
                  </a:cubicBezTo>
                  <a:cubicBezTo>
                    <a:pt x="24" y="4"/>
                    <a:pt x="27" y="7"/>
                    <a:pt x="29" y="11"/>
                  </a:cubicBezTo>
                  <a:cubicBezTo>
                    <a:pt x="31" y="14"/>
                    <a:pt x="31" y="18"/>
                    <a:pt x="30" y="22"/>
                  </a:cubicBezTo>
                  <a:close/>
                </a:path>
              </a:pathLst>
            </a:custGeom>
            <a:solidFill>
              <a:schemeClr val="accent3"/>
            </a:solidFill>
            <a:ln>
              <a:noFill/>
            </a:ln>
          </p:spPr>
          <p:txBody>
            <a:bodyPr anchor="ctr"/>
            <a:lstStyle/>
            <a:p>
              <a:pPr algn="ctr"/>
              <a:endParaRPr sz="1015"/>
            </a:p>
          </p:txBody>
        </p:sp>
        <p:sp>
          <p:nvSpPr>
            <p:cNvPr id="78" name="Freeform: Shape 17"/>
            <p:cNvSpPr/>
            <p:nvPr/>
          </p:nvSpPr>
          <p:spPr bwMode="auto">
            <a:xfrm>
              <a:off x="3898423" y="2628783"/>
              <a:ext cx="246063" cy="247650"/>
            </a:xfrm>
            <a:custGeom>
              <a:gdLst>
                <a:gd name="T0" fmla="*/ 29 w 34"/>
                <a:gd name="T1" fmla="*/ 25 h 34"/>
                <a:gd name="T2" fmla="*/ 9 w 34"/>
                <a:gd name="T3" fmla="*/ 31 h 34"/>
                <a:gd name="T4" fmla="*/ 3 w 34"/>
                <a:gd name="T5" fmla="*/ 11 h 34"/>
                <a:gd name="T6" fmla="*/ 24 w 34"/>
                <a:gd name="T7" fmla="*/ 5 h 34"/>
                <a:gd name="T8" fmla="*/ 29 w 34"/>
                <a:gd name="T9" fmla="*/ 25 h 34"/>
              </a:gdLst>
              <a:cxnLst>
                <a:cxn ang="0">
                  <a:pos x="T0" y="T1"/>
                </a:cxn>
                <a:cxn ang="0">
                  <a:pos x="T2" y="T3"/>
                </a:cxn>
                <a:cxn ang="0">
                  <a:pos x="T4" y="T5"/>
                </a:cxn>
                <a:cxn ang="0">
                  <a:pos x="T6" y="T7"/>
                </a:cxn>
                <a:cxn ang="0">
                  <a:pos x="T8" y="T9"/>
                </a:cxn>
              </a:cxnLst>
              <a:rect l="0" t="0" r="r" b="b"/>
              <a:pathLst>
                <a:path w="34" h="34">
                  <a:moveTo>
                    <a:pt x="29" y="25"/>
                  </a:moveTo>
                  <a:cubicBezTo>
                    <a:pt x="25" y="32"/>
                    <a:pt x="16" y="34"/>
                    <a:pt x="9" y="31"/>
                  </a:cubicBezTo>
                  <a:cubicBezTo>
                    <a:pt x="3" y="27"/>
                    <a:pt x="0" y="18"/>
                    <a:pt x="3" y="11"/>
                  </a:cubicBezTo>
                  <a:cubicBezTo>
                    <a:pt x="7" y="3"/>
                    <a:pt x="16" y="0"/>
                    <a:pt x="24" y="5"/>
                  </a:cubicBezTo>
                  <a:cubicBezTo>
                    <a:pt x="31" y="9"/>
                    <a:pt x="34" y="18"/>
                    <a:pt x="29" y="25"/>
                  </a:cubicBezTo>
                  <a:close/>
                </a:path>
              </a:pathLst>
            </a:custGeom>
            <a:solidFill>
              <a:schemeClr val="accent3"/>
            </a:solidFill>
            <a:ln>
              <a:noFill/>
            </a:ln>
          </p:spPr>
          <p:txBody>
            <a:bodyPr anchor="ctr"/>
            <a:lstStyle/>
            <a:p>
              <a:pPr algn="ctr"/>
              <a:endParaRPr sz="1015"/>
            </a:p>
          </p:txBody>
        </p:sp>
        <p:sp>
          <p:nvSpPr>
            <p:cNvPr id="79" name="Freeform: Shape 18"/>
            <p:cNvSpPr/>
            <p:nvPr/>
          </p:nvSpPr>
          <p:spPr bwMode="auto">
            <a:xfrm>
              <a:off x="4166711" y="2811345"/>
              <a:ext cx="244475" cy="247650"/>
            </a:xfrm>
            <a:custGeom>
              <a:gdLst>
                <a:gd name="T0" fmla="*/ 28 w 34"/>
                <a:gd name="T1" fmla="*/ 27 h 34"/>
                <a:gd name="T2" fmla="*/ 7 w 34"/>
                <a:gd name="T3" fmla="*/ 29 h 34"/>
                <a:gd name="T4" fmla="*/ 5 w 34"/>
                <a:gd name="T5" fmla="*/ 8 h 34"/>
                <a:gd name="T6" fmla="*/ 26 w 34"/>
                <a:gd name="T7" fmla="*/ 5 h 34"/>
                <a:gd name="T8" fmla="*/ 28 w 34"/>
                <a:gd name="T9" fmla="*/ 27 h 34"/>
              </a:gdLst>
              <a:cxnLst>
                <a:cxn ang="0">
                  <a:pos x="T0" y="T1"/>
                </a:cxn>
                <a:cxn ang="0">
                  <a:pos x="T2" y="T3"/>
                </a:cxn>
                <a:cxn ang="0">
                  <a:pos x="T4" y="T5"/>
                </a:cxn>
                <a:cxn ang="0">
                  <a:pos x="T6" y="T7"/>
                </a:cxn>
                <a:cxn ang="0">
                  <a:pos x="T8" y="T9"/>
                </a:cxn>
              </a:cxnLst>
              <a:rect l="0" t="0" r="r" b="b"/>
              <a:pathLst>
                <a:path w="34" h="34">
                  <a:moveTo>
                    <a:pt x="28" y="27"/>
                  </a:moveTo>
                  <a:cubicBezTo>
                    <a:pt x="23" y="33"/>
                    <a:pt x="14" y="34"/>
                    <a:pt x="7" y="29"/>
                  </a:cubicBezTo>
                  <a:cubicBezTo>
                    <a:pt x="1" y="24"/>
                    <a:pt x="0" y="15"/>
                    <a:pt x="5" y="8"/>
                  </a:cubicBezTo>
                  <a:cubicBezTo>
                    <a:pt x="9" y="2"/>
                    <a:pt x="19" y="0"/>
                    <a:pt x="26" y="5"/>
                  </a:cubicBezTo>
                  <a:cubicBezTo>
                    <a:pt x="33" y="11"/>
                    <a:pt x="34" y="20"/>
                    <a:pt x="28" y="27"/>
                  </a:cubicBezTo>
                  <a:close/>
                </a:path>
              </a:pathLst>
            </a:custGeom>
            <a:solidFill>
              <a:schemeClr val="accent3"/>
            </a:solidFill>
            <a:ln>
              <a:noFill/>
            </a:ln>
          </p:spPr>
          <p:txBody>
            <a:bodyPr anchor="ctr"/>
            <a:lstStyle/>
            <a:p>
              <a:pPr algn="ctr"/>
              <a:endParaRPr sz="1015"/>
            </a:p>
          </p:txBody>
        </p:sp>
        <p:sp>
          <p:nvSpPr>
            <p:cNvPr id="80" name="Freeform: Shape 19"/>
            <p:cNvSpPr/>
            <p:nvPr/>
          </p:nvSpPr>
          <p:spPr bwMode="auto">
            <a:xfrm>
              <a:off x="4411186" y="3030420"/>
              <a:ext cx="238125" cy="239713"/>
            </a:xfrm>
            <a:custGeom>
              <a:gdLst>
                <a:gd name="T0" fmla="*/ 26 w 33"/>
                <a:gd name="T1" fmla="*/ 27 h 33"/>
                <a:gd name="T2" fmla="*/ 5 w 33"/>
                <a:gd name="T3" fmla="*/ 27 h 33"/>
                <a:gd name="T4" fmla="*/ 5 w 33"/>
                <a:gd name="T5" fmla="*/ 6 h 33"/>
                <a:gd name="T6" fmla="*/ 27 w 33"/>
                <a:gd name="T7" fmla="*/ 6 h 33"/>
                <a:gd name="T8" fmla="*/ 26 w 33"/>
                <a:gd name="T9" fmla="*/ 27 h 33"/>
              </a:gdLst>
              <a:cxnLst>
                <a:cxn ang="0">
                  <a:pos x="T0" y="T1"/>
                </a:cxn>
                <a:cxn ang="0">
                  <a:pos x="T2" y="T3"/>
                </a:cxn>
                <a:cxn ang="0">
                  <a:pos x="T4" y="T5"/>
                </a:cxn>
                <a:cxn ang="0">
                  <a:pos x="T6" y="T7"/>
                </a:cxn>
                <a:cxn ang="0">
                  <a:pos x="T8" y="T9"/>
                </a:cxn>
              </a:cxnLst>
              <a:rect l="0" t="0" r="r" b="b"/>
              <a:pathLst>
                <a:path w="33" h="33">
                  <a:moveTo>
                    <a:pt x="26" y="27"/>
                  </a:moveTo>
                  <a:cubicBezTo>
                    <a:pt x="20" y="33"/>
                    <a:pt x="11" y="33"/>
                    <a:pt x="5" y="27"/>
                  </a:cubicBezTo>
                  <a:cubicBezTo>
                    <a:pt x="0" y="22"/>
                    <a:pt x="0" y="13"/>
                    <a:pt x="5" y="6"/>
                  </a:cubicBezTo>
                  <a:cubicBezTo>
                    <a:pt x="11" y="0"/>
                    <a:pt x="21" y="0"/>
                    <a:pt x="27" y="6"/>
                  </a:cubicBezTo>
                  <a:cubicBezTo>
                    <a:pt x="33" y="12"/>
                    <a:pt x="32" y="22"/>
                    <a:pt x="26" y="27"/>
                  </a:cubicBezTo>
                  <a:close/>
                </a:path>
              </a:pathLst>
            </a:custGeom>
            <a:solidFill>
              <a:schemeClr val="accent3"/>
            </a:solidFill>
            <a:ln>
              <a:noFill/>
            </a:ln>
          </p:spPr>
          <p:txBody>
            <a:bodyPr anchor="ctr"/>
            <a:lstStyle/>
            <a:p>
              <a:pPr algn="ctr"/>
              <a:endParaRPr sz="1015"/>
            </a:p>
          </p:txBody>
        </p:sp>
        <p:sp>
          <p:nvSpPr>
            <p:cNvPr id="81" name="Freeform: Shape 20"/>
            <p:cNvSpPr/>
            <p:nvPr/>
          </p:nvSpPr>
          <p:spPr bwMode="auto">
            <a:xfrm>
              <a:off x="1964848" y="3247908"/>
              <a:ext cx="238125" cy="241300"/>
            </a:xfrm>
            <a:custGeom>
              <a:gdLst>
                <a:gd name="T0" fmla="*/ 27 w 33"/>
                <a:gd name="T1" fmla="*/ 28 h 33"/>
                <a:gd name="T2" fmla="*/ 6 w 33"/>
                <a:gd name="T3" fmla="*/ 28 h 33"/>
                <a:gd name="T4" fmla="*/ 6 w 33"/>
                <a:gd name="T5" fmla="*/ 7 h 33"/>
                <a:gd name="T6" fmla="*/ 27 w 33"/>
                <a:gd name="T7" fmla="*/ 7 h 33"/>
                <a:gd name="T8" fmla="*/ 27 w 33"/>
                <a:gd name="T9" fmla="*/ 28 h 33"/>
              </a:gdLst>
              <a:cxnLst>
                <a:cxn ang="0">
                  <a:pos x="T0" y="T1"/>
                </a:cxn>
                <a:cxn ang="0">
                  <a:pos x="T2" y="T3"/>
                </a:cxn>
                <a:cxn ang="0">
                  <a:pos x="T4" y="T5"/>
                </a:cxn>
                <a:cxn ang="0">
                  <a:pos x="T6" y="T7"/>
                </a:cxn>
                <a:cxn ang="0">
                  <a:pos x="T8" y="T9"/>
                </a:cxn>
              </a:cxnLst>
              <a:rect l="0" t="0" r="r" b="b"/>
              <a:pathLst>
                <a:path w="33" h="33">
                  <a:moveTo>
                    <a:pt x="27" y="28"/>
                  </a:moveTo>
                  <a:cubicBezTo>
                    <a:pt x="21" y="33"/>
                    <a:pt x="12" y="33"/>
                    <a:pt x="6" y="28"/>
                  </a:cubicBezTo>
                  <a:cubicBezTo>
                    <a:pt x="1" y="22"/>
                    <a:pt x="0" y="13"/>
                    <a:pt x="6" y="7"/>
                  </a:cubicBezTo>
                  <a:cubicBezTo>
                    <a:pt x="12" y="1"/>
                    <a:pt x="21" y="0"/>
                    <a:pt x="27" y="7"/>
                  </a:cubicBezTo>
                  <a:cubicBezTo>
                    <a:pt x="33" y="13"/>
                    <a:pt x="33" y="22"/>
                    <a:pt x="27" y="28"/>
                  </a:cubicBezTo>
                  <a:close/>
                </a:path>
              </a:pathLst>
            </a:custGeom>
            <a:solidFill>
              <a:schemeClr val="accent3"/>
            </a:solidFill>
            <a:ln>
              <a:noFill/>
            </a:ln>
          </p:spPr>
          <p:txBody>
            <a:bodyPr anchor="ctr"/>
            <a:lstStyle/>
            <a:p>
              <a:pPr algn="ctr"/>
              <a:endParaRPr sz="1015"/>
            </a:p>
          </p:txBody>
        </p:sp>
        <p:sp>
          <p:nvSpPr>
            <p:cNvPr id="82" name="Straight Connector 21"/>
            <p:cNvSpPr/>
            <p:nvPr/>
          </p:nvSpPr>
          <p:spPr bwMode="auto">
            <a:xfrm flipH="1" flipV="1">
              <a:off x="2282348" y="3365383"/>
              <a:ext cx="0" cy="276225"/>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83" name="Straight Connector 22"/>
            <p:cNvSpPr/>
            <p:nvPr/>
          </p:nvSpPr>
          <p:spPr bwMode="auto">
            <a:xfrm flipH="1" flipV="1">
              <a:off x="2282348" y="3081220"/>
              <a:ext cx="0" cy="284163"/>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84" name="Straight Connector 23"/>
            <p:cNvSpPr/>
            <p:nvPr/>
          </p:nvSpPr>
          <p:spPr bwMode="auto">
            <a:xfrm flipH="1" flipV="1">
              <a:off x="2528411" y="3365383"/>
              <a:ext cx="0" cy="393700"/>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85" name="Straight Connector 24"/>
            <p:cNvSpPr/>
            <p:nvPr/>
          </p:nvSpPr>
          <p:spPr bwMode="auto">
            <a:xfrm flipH="1" flipV="1">
              <a:off x="2528411" y="2898658"/>
              <a:ext cx="0" cy="466725"/>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86" name="Straight Connector 25"/>
            <p:cNvSpPr/>
            <p:nvPr/>
          </p:nvSpPr>
          <p:spPr bwMode="auto">
            <a:xfrm flipH="1" flipV="1">
              <a:off x="2795111" y="3365383"/>
              <a:ext cx="0" cy="554038"/>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87" name="Straight Connector 26"/>
            <p:cNvSpPr/>
            <p:nvPr/>
          </p:nvSpPr>
          <p:spPr bwMode="auto">
            <a:xfrm flipH="1" flipV="1">
              <a:off x="2795111" y="2738320"/>
              <a:ext cx="0" cy="627063"/>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88" name="Straight Connector 27"/>
            <p:cNvSpPr/>
            <p:nvPr/>
          </p:nvSpPr>
          <p:spPr bwMode="auto">
            <a:xfrm flipH="1" flipV="1">
              <a:off x="3090386" y="3365383"/>
              <a:ext cx="0" cy="663575"/>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89" name="Straight Connector 28"/>
            <p:cNvSpPr/>
            <p:nvPr/>
          </p:nvSpPr>
          <p:spPr bwMode="auto">
            <a:xfrm flipH="1" flipV="1">
              <a:off x="3090386" y="2628783"/>
              <a:ext cx="0" cy="736600"/>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90" name="Straight Connector 29"/>
            <p:cNvSpPr/>
            <p:nvPr/>
          </p:nvSpPr>
          <p:spPr bwMode="auto">
            <a:xfrm flipH="1" flipV="1">
              <a:off x="3407886" y="3365383"/>
              <a:ext cx="0" cy="728663"/>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91" name="Straight Connector 30"/>
            <p:cNvSpPr/>
            <p:nvPr/>
          </p:nvSpPr>
          <p:spPr bwMode="auto">
            <a:xfrm flipH="1" flipV="1">
              <a:off x="3407886" y="2563695"/>
              <a:ext cx="0" cy="801688"/>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92" name="Straight Connector 31"/>
            <p:cNvSpPr/>
            <p:nvPr/>
          </p:nvSpPr>
          <p:spPr bwMode="auto">
            <a:xfrm flipH="1" flipV="1">
              <a:off x="3725386" y="3365383"/>
              <a:ext cx="0" cy="714375"/>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93" name="Straight Connector 32"/>
            <p:cNvSpPr/>
            <p:nvPr/>
          </p:nvSpPr>
          <p:spPr bwMode="auto">
            <a:xfrm flipH="1" flipV="1">
              <a:off x="3725386" y="2585920"/>
              <a:ext cx="0" cy="779463"/>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94" name="Straight Connector 33"/>
            <p:cNvSpPr/>
            <p:nvPr/>
          </p:nvSpPr>
          <p:spPr bwMode="auto">
            <a:xfrm flipH="1" flipV="1">
              <a:off x="4022248" y="3365383"/>
              <a:ext cx="0" cy="604838"/>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95" name="Straight Connector 34"/>
            <p:cNvSpPr/>
            <p:nvPr/>
          </p:nvSpPr>
          <p:spPr bwMode="auto">
            <a:xfrm flipH="1" flipV="1">
              <a:off x="4022248" y="2789120"/>
              <a:ext cx="0" cy="576263"/>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96" name="Straight Connector 35"/>
            <p:cNvSpPr/>
            <p:nvPr/>
          </p:nvSpPr>
          <p:spPr bwMode="auto">
            <a:xfrm flipH="1" flipV="1">
              <a:off x="4288948" y="3357445"/>
              <a:ext cx="0" cy="525463"/>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97" name="Straight Connector 36"/>
            <p:cNvSpPr/>
            <p:nvPr/>
          </p:nvSpPr>
          <p:spPr bwMode="auto">
            <a:xfrm flipH="1" flipV="1">
              <a:off x="4288948" y="2870083"/>
              <a:ext cx="0" cy="487363"/>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98" name="Straight Connector 37"/>
            <p:cNvSpPr/>
            <p:nvPr/>
          </p:nvSpPr>
          <p:spPr bwMode="auto">
            <a:xfrm flipH="1" flipV="1">
              <a:off x="4527073" y="3365383"/>
              <a:ext cx="0" cy="306388"/>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99" name="Straight Connector 38"/>
            <p:cNvSpPr/>
            <p:nvPr/>
          </p:nvSpPr>
          <p:spPr bwMode="auto">
            <a:xfrm flipH="1" flipV="1">
              <a:off x="4527073" y="3109795"/>
              <a:ext cx="0" cy="255588"/>
            </a:xfrm>
            <a:prstGeom prst="line">
              <a:avLst/>
            </a:prstGeom>
            <a:noFill/>
            <a:ln w="58738" cap="flat">
              <a:solidFill>
                <a:schemeClr val="accent3"/>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00" name="Freeform: Shape 39"/>
            <p:cNvSpPr/>
            <p:nvPr/>
          </p:nvSpPr>
          <p:spPr bwMode="auto">
            <a:xfrm>
              <a:off x="7067073" y="3016133"/>
              <a:ext cx="238125" cy="239713"/>
            </a:xfrm>
            <a:custGeom>
              <a:gdLst>
                <a:gd name="T0" fmla="*/ 5 w 33"/>
                <a:gd name="T1" fmla="*/ 7 h 33"/>
                <a:gd name="T2" fmla="*/ 6 w 33"/>
                <a:gd name="T3" fmla="*/ 27 h 33"/>
                <a:gd name="T4" fmla="*/ 27 w 33"/>
                <a:gd name="T5" fmla="*/ 28 h 33"/>
                <a:gd name="T6" fmla="*/ 27 w 33"/>
                <a:gd name="T7" fmla="*/ 6 h 33"/>
                <a:gd name="T8" fmla="*/ 5 w 33"/>
                <a:gd name="T9" fmla="*/ 7 h 33"/>
              </a:gdLst>
              <a:cxnLst>
                <a:cxn ang="0">
                  <a:pos x="T0" y="T1"/>
                </a:cxn>
                <a:cxn ang="0">
                  <a:pos x="T2" y="T3"/>
                </a:cxn>
                <a:cxn ang="0">
                  <a:pos x="T4" y="T5"/>
                </a:cxn>
                <a:cxn ang="0">
                  <a:pos x="T6" y="T7"/>
                </a:cxn>
                <a:cxn ang="0">
                  <a:pos x="T8" y="T9"/>
                </a:cxn>
              </a:cxnLst>
              <a:rect l="0" t="0" r="r" b="b"/>
              <a:pathLst>
                <a:path w="33" h="33">
                  <a:moveTo>
                    <a:pt x="5" y="7"/>
                  </a:moveTo>
                  <a:cubicBezTo>
                    <a:pt x="0" y="13"/>
                    <a:pt x="0" y="22"/>
                    <a:pt x="6" y="27"/>
                  </a:cubicBezTo>
                  <a:cubicBezTo>
                    <a:pt x="11" y="33"/>
                    <a:pt x="20" y="33"/>
                    <a:pt x="27" y="28"/>
                  </a:cubicBezTo>
                  <a:cubicBezTo>
                    <a:pt x="33" y="22"/>
                    <a:pt x="33" y="12"/>
                    <a:pt x="27" y="6"/>
                  </a:cubicBezTo>
                  <a:cubicBezTo>
                    <a:pt x="21" y="0"/>
                    <a:pt x="11" y="1"/>
                    <a:pt x="5" y="7"/>
                  </a:cubicBezTo>
                  <a:close/>
                </a:path>
              </a:pathLst>
            </a:custGeom>
            <a:solidFill>
              <a:schemeClr val="accent1"/>
            </a:solidFill>
            <a:ln>
              <a:noFill/>
            </a:ln>
          </p:spPr>
          <p:txBody>
            <a:bodyPr anchor="ctr"/>
            <a:lstStyle/>
            <a:p>
              <a:pPr algn="ctr"/>
              <a:endParaRPr sz="1015"/>
            </a:p>
          </p:txBody>
        </p:sp>
        <p:sp>
          <p:nvSpPr>
            <p:cNvPr id="101" name="Freeform: Shape 40"/>
            <p:cNvSpPr/>
            <p:nvPr/>
          </p:nvSpPr>
          <p:spPr bwMode="auto">
            <a:xfrm>
              <a:off x="6821011" y="2797058"/>
              <a:ext cx="246063" cy="247650"/>
            </a:xfrm>
            <a:custGeom>
              <a:gdLst>
                <a:gd name="T0" fmla="*/ 5 w 34"/>
                <a:gd name="T1" fmla="*/ 9 h 34"/>
                <a:gd name="T2" fmla="*/ 8 w 34"/>
                <a:gd name="T3" fmla="*/ 29 h 34"/>
                <a:gd name="T4" fmla="*/ 28 w 34"/>
                <a:gd name="T5" fmla="*/ 27 h 34"/>
                <a:gd name="T6" fmla="*/ 26 w 34"/>
                <a:gd name="T7" fmla="*/ 6 h 34"/>
                <a:gd name="T8" fmla="*/ 5 w 34"/>
                <a:gd name="T9" fmla="*/ 9 h 34"/>
              </a:gdLst>
              <a:cxnLst>
                <a:cxn ang="0">
                  <a:pos x="T0" y="T1"/>
                </a:cxn>
                <a:cxn ang="0">
                  <a:pos x="T2" y="T3"/>
                </a:cxn>
                <a:cxn ang="0">
                  <a:pos x="T4" y="T5"/>
                </a:cxn>
                <a:cxn ang="0">
                  <a:pos x="T6" y="T7"/>
                </a:cxn>
                <a:cxn ang="0">
                  <a:pos x="T8" y="T9"/>
                </a:cxn>
              </a:cxnLst>
              <a:rect l="0" t="0" r="r" b="b"/>
              <a:pathLst>
                <a:path w="34" h="34">
                  <a:moveTo>
                    <a:pt x="5" y="9"/>
                  </a:moveTo>
                  <a:cubicBezTo>
                    <a:pt x="0" y="16"/>
                    <a:pt x="2" y="24"/>
                    <a:pt x="8" y="29"/>
                  </a:cubicBezTo>
                  <a:cubicBezTo>
                    <a:pt x="14" y="34"/>
                    <a:pt x="23" y="33"/>
                    <a:pt x="28" y="27"/>
                  </a:cubicBezTo>
                  <a:cubicBezTo>
                    <a:pt x="34" y="20"/>
                    <a:pt x="33" y="11"/>
                    <a:pt x="26" y="6"/>
                  </a:cubicBezTo>
                  <a:cubicBezTo>
                    <a:pt x="19" y="0"/>
                    <a:pt x="9" y="2"/>
                    <a:pt x="5" y="9"/>
                  </a:cubicBezTo>
                  <a:close/>
                </a:path>
              </a:pathLst>
            </a:custGeom>
            <a:solidFill>
              <a:schemeClr val="accent1"/>
            </a:solidFill>
            <a:ln>
              <a:noFill/>
            </a:ln>
          </p:spPr>
          <p:txBody>
            <a:bodyPr anchor="ctr"/>
            <a:lstStyle/>
            <a:p>
              <a:pPr algn="ctr"/>
              <a:endParaRPr sz="1015"/>
            </a:p>
          </p:txBody>
        </p:sp>
        <p:sp>
          <p:nvSpPr>
            <p:cNvPr id="102" name="Freeform: Shape 41"/>
            <p:cNvSpPr/>
            <p:nvPr/>
          </p:nvSpPr>
          <p:spPr bwMode="auto">
            <a:xfrm>
              <a:off x="6554311" y="2622433"/>
              <a:ext cx="246063" cy="247650"/>
            </a:xfrm>
            <a:custGeom>
              <a:gdLst>
                <a:gd name="T0" fmla="*/ 3 w 34"/>
                <a:gd name="T1" fmla="*/ 10 h 34"/>
                <a:gd name="T2" fmla="*/ 9 w 34"/>
                <a:gd name="T3" fmla="*/ 30 h 34"/>
                <a:gd name="T4" fmla="*/ 29 w 34"/>
                <a:gd name="T5" fmla="*/ 24 h 34"/>
                <a:gd name="T6" fmla="*/ 24 w 34"/>
                <a:gd name="T7" fmla="*/ 4 h 34"/>
                <a:gd name="T8" fmla="*/ 3 w 34"/>
                <a:gd name="T9" fmla="*/ 10 h 34"/>
              </a:gdLst>
              <a:cxnLst>
                <a:cxn ang="0">
                  <a:pos x="T0" y="T1"/>
                </a:cxn>
                <a:cxn ang="0">
                  <a:pos x="T2" y="T3"/>
                </a:cxn>
                <a:cxn ang="0">
                  <a:pos x="T4" y="T5"/>
                </a:cxn>
                <a:cxn ang="0">
                  <a:pos x="T6" y="T7"/>
                </a:cxn>
                <a:cxn ang="0">
                  <a:pos x="T8" y="T9"/>
                </a:cxn>
              </a:cxnLst>
              <a:rect l="0" t="0" r="r" b="b"/>
              <a:pathLst>
                <a:path w="34" h="34">
                  <a:moveTo>
                    <a:pt x="3" y="10"/>
                  </a:moveTo>
                  <a:cubicBezTo>
                    <a:pt x="0" y="18"/>
                    <a:pt x="3" y="27"/>
                    <a:pt x="9" y="30"/>
                  </a:cubicBezTo>
                  <a:cubicBezTo>
                    <a:pt x="16" y="34"/>
                    <a:pt x="25" y="32"/>
                    <a:pt x="29" y="24"/>
                  </a:cubicBezTo>
                  <a:cubicBezTo>
                    <a:pt x="34" y="18"/>
                    <a:pt x="32" y="8"/>
                    <a:pt x="24" y="4"/>
                  </a:cubicBezTo>
                  <a:cubicBezTo>
                    <a:pt x="16" y="0"/>
                    <a:pt x="7" y="3"/>
                    <a:pt x="3" y="10"/>
                  </a:cubicBezTo>
                  <a:close/>
                </a:path>
              </a:pathLst>
            </a:custGeom>
            <a:solidFill>
              <a:schemeClr val="accent1"/>
            </a:solidFill>
            <a:ln>
              <a:noFill/>
            </a:ln>
          </p:spPr>
          <p:txBody>
            <a:bodyPr anchor="ctr"/>
            <a:lstStyle/>
            <a:p>
              <a:pPr algn="ctr"/>
              <a:endParaRPr sz="1015"/>
            </a:p>
          </p:txBody>
        </p:sp>
        <p:sp>
          <p:nvSpPr>
            <p:cNvPr id="103" name="Freeform: Shape 42"/>
            <p:cNvSpPr/>
            <p:nvPr/>
          </p:nvSpPr>
          <p:spPr bwMode="auto">
            <a:xfrm>
              <a:off x="6265386" y="2490670"/>
              <a:ext cx="223838" cy="239713"/>
            </a:xfrm>
            <a:custGeom>
              <a:gdLst>
                <a:gd name="T0" fmla="*/ 1 w 31"/>
                <a:gd name="T1" fmla="*/ 14 h 33"/>
                <a:gd name="T2" fmla="*/ 11 w 31"/>
                <a:gd name="T3" fmla="*/ 32 h 33"/>
                <a:gd name="T4" fmla="*/ 22 w 31"/>
                <a:gd name="T5" fmla="*/ 31 h 33"/>
                <a:gd name="T6" fmla="*/ 30 w 31"/>
                <a:gd name="T7" fmla="*/ 22 h 33"/>
                <a:gd name="T8" fmla="*/ 29 w 31"/>
                <a:gd name="T9" fmla="*/ 11 h 33"/>
                <a:gd name="T10" fmla="*/ 20 w 31"/>
                <a:gd name="T11" fmla="*/ 3 h 33"/>
                <a:gd name="T12" fmla="*/ 1 w 31"/>
                <a:gd name="T13" fmla="*/ 14 h 33"/>
              </a:gdLst>
              <a:cxnLst>
                <a:cxn ang="0">
                  <a:pos x="T0" y="T1"/>
                </a:cxn>
                <a:cxn ang="0">
                  <a:pos x="T2" y="T3"/>
                </a:cxn>
                <a:cxn ang="0">
                  <a:pos x="T4" y="T5"/>
                </a:cxn>
                <a:cxn ang="0">
                  <a:pos x="T6" y="T7"/>
                </a:cxn>
                <a:cxn ang="0">
                  <a:pos x="T8" y="T9"/>
                </a:cxn>
                <a:cxn ang="0">
                  <a:pos x="T10" y="T11"/>
                </a:cxn>
                <a:cxn ang="0">
                  <a:pos x="T12" y="T13"/>
                </a:cxn>
              </a:cxnLst>
              <a:rect l="0" t="0" r="r" b="b"/>
              <a:pathLst>
                <a:path w="31" h="33">
                  <a:moveTo>
                    <a:pt x="1" y="14"/>
                  </a:moveTo>
                  <a:cubicBezTo>
                    <a:pt x="0" y="23"/>
                    <a:pt x="4" y="30"/>
                    <a:pt x="11" y="32"/>
                  </a:cubicBezTo>
                  <a:cubicBezTo>
                    <a:pt x="15" y="33"/>
                    <a:pt x="19" y="33"/>
                    <a:pt x="22" y="31"/>
                  </a:cubicBezTo>
                  <a:cubicBezTo>
                    <a:pt x="25" y="29"/>
                    <a:pt x="28" y="26"/>
                    <a:pt x="30" y="22"/>
                  </a:cubicBezTo>
                  <a:cubicBezTo>
                    <a:pt x="31" y="19"/>
                    <a:pt x="31" y="14"/>
                    <a:pt x="29" y="11"/>
                  </a:cubicBezTo>
                  <a:cubicBezTo>
                    <a:pt x="28" y="7"/>
                    <a:pt x="24" y="5"/>
                    <a:pt x="20" y="3"/>
                  </a:cubicBezTo>
                  <a:cubicBezTo>
                    <a:pt x="11" y="0"/>
                    <a:pt x="3" y="6"/>
                    <a:pt x="1" y="14"/>
                  </a:cubicBezTo>
                  <a:close/>
                </a:path>
              </a:pathLst>
            </a:custGeom>
            <a:solidFill>
              <a:schemeClr val="accent1"/>
            </a:solidFill>
            <a:ln>
              <a:noFill/>
            </a:ln>
          </p:spPr>
          <p:txBody>
            <a:bodyPr anchor="ctr"/>
            <a:lstStyle/>
            <a:p>
              <a:pPr algn="ctr"/>
              <a:endParaRPr sz="1015"/>
            </a:p>
          </p:txBody>
        </p:sp>
        <p:sp>
          <p:nvSpPr>
            <p:cNvPr id="104" name="Freeform: Shape 43"/>
            <p:cNvSpPr/>
            <p:nvPr/>
          </p:nvSpPr>
          <p:spPr bwMode="auto">
            <a:xfrm>
              <a:off x="5947886" y="2462095"/>
              <a:ext cx="231775" cy="225425"/>
            </a:xfrm>
            <a:custGeom>
              <a:gdLst>
                <a:gd name="T0" fmla="*/ 1 w 32"/>
                <a:gd name="T1" fmla="*/ 16 h 31"/>
                <a:gd name="T2" fmla="*/ 16 w 32"/>
                <a:gd name="T3" fmla="*/ 30 h 31"/>
                <a:gd name="T4" fmla="*/ 31 w 32"/>
                <a:gd name="T5" fmla="*/ 16 h 31"/>
                <a:gd name="T6" fmla="*/ 16 w 32"/>
                <a:gd name="T7" fmla="*/ 0 h 31"/>
                <a:gd name="T8" fmla="*/ 1 w 32"/>
                <a:gd name="T9" fmla="*/ 16 h 31"/>
              </a:gdLst>
              <a:cxnLst>
                <a:cxn ang="0">
                  <a:pos x="T0" y="T1"/>
                </a:cxn>
                <a:cxn ang="0">
                  <a:pos x="T2" y="T3"/>
                </a:cxn>
                <a:cxn ang="0">
                  <a:pos x="T4" y="T5"/>
                </a:cxn>
                <a:cxn ang="0">
                  <a:pos x="T6" y="T7"/>
                </a:cxn>
                <a:cxn ang="0">
                  <a:pos x="T8" y="T9"/>
                </a:cxn>
              </a:cxnLst>
              <a:rect l="0" t="0" r="r" b="b"/>
              <a:pathLst>
                <a:path w="32" h="31">
                  <a:moveTo>
                    <a:pt x="1" y="16"/>
                  </a:moveTo>
                  <a:cubicBezTo>
                    <a:pt x="2" y="24"/>
                    <a:pt x="9" y="31"/>
                    <a:pt x="16" y="30"/>
                  </a:cubicBezTo>
                  <a:cubicBezTo>
                    <a:pt x="23" y="31"/>
                    <a:pt x="30" y="24"/>
                    <a:pt x="31" y="16"/>
                  </a:cubicBezTo>
                  <a:cubicBezTo>
                    <a:pt x="32" y="8"/>
                    <a:pt x="25" y="1"/>
                    <a:pt x="16" y="0"/>
                  </a:cubicBezTo>
                  <a:cubicBezTo>
                    <a:pt x="7" y="1"/>
                    <a:pt x="0" y="8"/>
                    <a:pt x="1" y="16"/>
                  </a:cubicBezTo>
                  <a:close/>
                </a:path>
              </a:pathLst>
            </a:custGeom>
            <a:solidFill>
              <a:schemeClr val="accent1"/>
            </a:solidFill>
            <a:ln>
              <a:noFill/>
            </a:ln>
          </p:spPr>
          <p:txBody>
            <a:bodyPr anchor="ctr"/>
            <a:lstStyle/>
            <a:p>
              <a:pPr algn="ctr"/>
              <a:endParaRPr sz="1015"/>
            </a:p>
          </p:txBody>
        </p:sp>
        <p:sp>
          <p:nvSpPr>
            <p:cNvPr id="105" name="Freeform: Shape 44"/>
            <p:cNvSpPr/>
            <p:nvPr/>
          </p:nvSpPr>
          <p:spPr bwMode="auto">
            <a:xfrm>
              <a:off x="5630386" y="2490670"/>
              <a:ext cx="231775" cy="239713"/>
            </a:xfrm>
            <a:custGeom>
              <a:gdLst>
                <a:gd name="T0" fmla="*/ 2 w 32"/>
                <a:gd name="T1" fmla="*/ 22 h 33"/>
                <a:gd name="T2" fmla="*/ 10 w 32"/>
                <a:gd name="T3" fmla="*/ 31 h 33"/>
                <a:gd name="T4" fmla="*/ 20 w 32"/>
                <a:gd name="T5" fmla="*/ 32 h 33"/>
                <a:gd name="T6" fmla="*/ 30 w 32"/>
                <a:gd name="T7" fmla="*/ 14 h 33"/>
                <a:gd name="T8" fmla="*/ 12 w 32"/>
                <a:gd name="T9" fmla="*/ 3 h 33"/>
                <a:gd name="T10" fmla="*/ 2 w 32"/>
                <a:gd name="T11" fmla="*/ 11 h 33"/>
                <a:gd name="T12" fmla="*/ 2 w 32"/>
                <a:gd name="T13" fmla="*/ 22 h 33"/>
              </a:gdLst>
              <a:cxnLst>
                <a:cxn ang="0">
                  <a:pos x="T0" y="T1"/>
                </a:cxn>
                <a:cxn ang="0">
                  <a:pos x="T2" y="T3"/>
                </a:cxn>
                <a:cxn ang="0">
                  <a:pos x="T4" y="T5"/>
                </a:cxn>
                <a:cxn ang="0">
                  <a:pos x="T6" y="T7"/>
                </a:cxn>
                <a:cxn ang="0">
                  <a:pos x="T8" y="T9"/>
                </a:cxn>
                <a:cxn ang="0">
                  <a:pos x="T10" y="T11"/>
                </a:cxn>
                <a:cxn ang="0">
                  <a:pos x="T12" y="T13"/>
                </a:cxn>
              </a:cxnLst>
              <a:rect l="0" t="0" r="r" b="b"/>
              <a:pathLst>
                <a:path w="32" h="33">
                  <a:moveTo>
                    <a:pt x="2" y="22"/>
                  </a:moveTo>
                  <a:cubicBezTo>
                    <a:pt x="3" y="26"/>
                    <a:pt x="6" y="29"/>
                    <a:pt x="10" y="31"/>
                  </a:cubicBezTo>
                  <a:cubicBezTo>
                    <a:pt x="13" y="33"/>
                    <a:pt x="17" y="33"/>
                    <a:pt x="20" y="32"/>
                  </a:cubicBezTo>
                  <a:cubicBezTo>
                    <a:pt x="27" y="30"/>
                    <a:pt x="32" y="23"/>
                    <a:pt x="30" y="14"/>
                  </a:cubicBezTo>
                  <a:cubicBezTo>
                    <a:pt x="29" y="6"/>
                    <a:pt x="20" y="0"/>
                    <a:pt x="12" y="3"/>
                  </a:cubicBezTo>
                  <a:cubicBezTo>
                    <a:pt x="8" y="5"/>
                    <a:pt x="4" y="7"/>
                    <a:pt x="2" y="11"/>
                  </a:cubicBezTo>
                  <a:cubicBezTo>
                    <a:pt x="1" y="14"/>
                    <a:pt x="0" y="19"/>
                    <a:pt x="2" y="22"/>
                  </a:cubicBezTo>
                  <a:close/>
                </a:path>
              </a:pathLst>
            </a:custGeom>
            <a:solidFill>
              <a:schemeClr val="accent1"/>
            </a:solidFill>
            <a:ln>
              <a:noFill/>
            </a:ln>
          </p:spPr>
          <p:txBody>
            <a:bodyPr anchor="ctr"/>
            <a:lstStyle/>
            <a:p>
              <a:pPr algn="ctr"/>
              <a:endParaRPr sz="1015"/>
            </a:p>
          </p:txBody>
        </p:sp>
        <p:sp>
          <p:nvSpPr>
            <p:cNvPr id="106" name="Freeform: Shape 45"/>
            <p:cNvSpPr/>
            <p:nvPr/>
          </p:nvSpPr>
          <p:spPr bwMode="auto">
            <a:xfrm>
              <a:off x="5327173" y="2622433"/>
              <a:ext cx="246063" cy="247650"/>
            </a:xfrm>
            <a:custGeom>
              <a:gdLst>
                <a:gd name="T0" fmla="*/ 4 w 34"/>
                <a:gd name="T1" fmla="*/ 24 h 34"/>
                <a:gd name="T2" fmla="*/ 24 w 34"/>
                <a:gd name="T3" fmla="*/ 30 h 34"/>
                <a:gd name="T4" fmla="*/ 30 w 34"/>
                <a:gd name="T5" fmla="*/ 10 h 34"/>
                <a:gd name="T6" fmla="*/ 10 w 34"/>
                <a:gd name="T7" fmla="*/ 4 h 34"/>
                <a:gd name="T8" fmla="*/ 4 w 34"/>
                <a:gd name="T9" fmla="*/ 24 h 34"/>
              </a:gdLst>
              <a:cxnLst>
                <a:cxn ang="0">
                  <a:pos x="T0" y="T1"/>
                </a:cxn>
                <a:cxn ang="0">
                  <a:pos x="T2" y="T3"/>
                </a:cxn>
                <a:cxn ang="0">
                  <a:pos x="T4" y="T5"/>
                </a:cxn>
                <a:cxn ang="0">
                  <a:pos x="T6" y="T7"/>
                </a:cxn>
                <a:cxn ang="0">
                  <a:pos x="T8" y="T9"/>
                </a:cxn>
              </a:cxnLst>
              <a:rect l="0" t="0" r="r" b="b"/>
              <a:pathLst>
                <a:path w="34" h="34">
                  <a:moveTo>
                    <a:pt x="4" y="24"/>
                  </a:moveTo>
                  <a:cubicBezTo>
                    <a:pt x="9" y="32"/>
                    <a:pt x="18" y="34"/>
                    <a:pt x="24" y="30"/>
                  </a:cubicBezTo>
                  <a:cubicBezTo>
                    <a:pt x="31" y="27"/>
                    <a:pt x="34" y="18"/>
                    <a:pt x="30" y="10"/>
                  </a:cubicBezTo>
                  <a:cubicBezTo>
                    <a:pt x="27" y="3"/>
                    <a:pt x="18" y="0"/>
                    <a:pt x="10" y="4"/>
                  </a:cubicBezTo>
                  <a:cubicBezTo>
                    <a:pt x="2" y="8"/>
                    <a:pt x="0" y="18"/>
                    <a:pt x="4" y="24"/>
                  </a:cubicBezTo>
                  <a:close/>
                </a:path>
              </a:pathLst>
            </a:custGeom>
            <a:solidFill>
              <a:schemeClr val="accent1"/>
            </a:solidFill>
            <a:ln>
              <a:noFill/>
            </a:ln>
          </p:spPr>
          <p:txBody>
            <a:bodyPr anchor="ctr"/>
            <a:lstStyle/>
            <a:p>
              <a:pPr algn="ctr"/>
              <a:endParaRPr sz="1015"/>
            </a:p>
          </p:txBody>
        </p:sp>
        <p:sp>
          <p:nvSpPr>
            <p:cNvPr id="107" name="Freeform: Shape 46"/>
            <p:cNvSpPr/>
            <p:nvPr/>
          </p:nvSpPr>
          <p:spPr bwMode="auto">
            <a:xfrm>
              <a:off x="5060473" y="2797058"/>
              <a:ext cx="246063" cy="247650"/>
            </a:xfrm>
            <a:custGeom>
              <a:gdLst>
                <a:gd name="T0" fmla="*/ 5 w 34"/>
                <a:gd name="T1" fmla="*/ 27 h 34"/>
                <a:gd name="T2" fmla="*/ 26 w 34"/>
                <a:gd name="T3" fmla="*/ 29 h 34"/>
                <a:gd name="T4" fmla="*/ 29 w 34"/>
                <a:gd name="T5" fmla="*/ 9 h 34"/>
                <a:gd name="T6" fmla="*/ 8 w 34"/>
                <a:gd name="T7" fmla="*/ 6 h 34"/>
                <a:gd name="T8" fmla="*/ 5 w 34"/>
                <a:gd name="T9" fmla="*/ 27 h 34"/>
              </a:gdLst>
              <a:cxnLst>
                <a:cxn ang="0">
                  <a:pos x="T0" y="T1"/>
                </a:cxn>
                <a:cxn ang="0">
                  <a:pos x="T2" y="T3"/>
                </a:cxn>
                <a:cxn ang="0">
                  <a:pos x="T4" y="T5"/>
                </a:cxn>
                <a:cxn ang="0">
                  <a:pos x="T6" y="T7"/>
                </a:cxn>
                <a:cxn ang="0">
                  <a:pos x="T8" y="T9"/>
                </a:cxn>
              </a:cxnLst>
              <a:rect l="0" t="0" r="r" b="b"/>
              <a:pathLst>
                <a:path w="34" h="34">
                  <a:moveTo>
                    <a:pt x="5" y="27"/>
                  </a:moveTo>
                  <a:cubicBezTo>
                    <a:pt x="11" y="33"/>
                    <a:pt x="20" y="34"/>
                    <a:pt x="26" y="29"/>
                  </a:cubicBezTo>
                  <a:cubicBezTo>
                    <a:pt x="32" y="24"/>
                    <a:pt x="34" y="16"/>
                    <a:pt x="29" y="9"/>
                  </a:cubicBezTo>
                  <a:cubicBezTo>
                    <a:pt x="24" y="2"/>
                    <a:pt x="14" y="0"/>
                    <a:pt x="8" y="6"/>
                  </a:cubicBezTo>
                  <a:cubicBezTo>
                    <a:pt x="1" y="11"/>
                    <a:pt x="0" y="20"/>
                    <a:pt x="5" y="27"/>
                  </a:cubicBezTo>
                  <a:close/>
                </a:path>
              </a:pathLst>
            </a:custGeom>
            <a:solidFill>
              <a:schemeClr val="accent1"/>
            </a:solidFill>
            <a:ln>
              <a:noFill/>
            </a:ln>
          </p:spPr>
          <p:txBody>
            <a:bodyPr anchor="ctr"/>
            <a:lstStyle/>
            <a:p>
              <a:pPr algn="ctr"/>
              <a:endParaRPr sz="1015"/>
            </a:p>
          </p:txBody>
        </p:sp>
        <p:sp>
          <p:nvSpPr>
            <p:cNvPr id="108" name="Freeform: Shape 47"/>
            <p:cNvSpPr/>
            <p:nvPr/>
          </p:nvSpPr>
          <p:spPr bwMode="auto">
            <a:xfrm>
              <a:off x="4822348" y="3016133"/>
              <a:ext cx="238125" cy="239713"/>
            </a:xfrm>
            <a:custGeom>
              <a:gdLst>
                <a:gd name="T0" fmla="*/ 6 w 33"/>
                <a:gd name="T1" fmla="*/ 28 h 33"/>
                <a:gd name="T2" fmla="*/ 27 w 33"/>
                <a:gd name="T3" fmla="*/ 27 h 33"/>
                <a:gd name="T4" fmla="*/ 27 w 33"/>
                <a:gd name="T5" fmla="*/ 7 h 33"/>
                <a:gd name="T6" fmla="*/ 6 w 33"/>
                <a:gd name="T7" fmla="*/ 6 h 33"/>
                <a:gd name="T8" fmla="*/ 6 w 33"/>
                <a:gd name="T9" fmla="*/ 28 h 33"/>
              </a:gdLst>
              <a:cxnLst>
                <a:cxn ang="0">
                  <a:pos x="T0" y="T1"/>
                </a:cxn>
                <a:cxn ang="0">
                  <a:pos x="T2" y="T3"/>
                </a:cxn>
                <a:cxn ang="0">
                  <a:pos x="T4" y="T5"/>
                </a:cxn>
                <a:cxn ang="0">
                  <a:pos x="T6" y="T7"/>
                </a:cxn>
                <a:cxn ang="0">
                  <a:pos x="T8" y="T9"/>
                </a:cxn>
              </a:cxnLst>
              <a:rect l="0" t="0" r="r" b="b"/>
              <a:pathLst>
                <a:path w="33" h="33">
                  <a:moveTo>
                    <a:pt x="6" y="28"/>
                  </a:moveTo>
                  <a:cubicBezTo>
                    <a:pt x="12" y="33"/>
                    <a:pt x="22" y="33"/>
                    <a:pt x="27" y="27"/>
                  </a:cubicBezTo>
                  <a:cubicBezTo>
                    <a:pt x="33" y="22"/>
                    <a:pt x="33" y="13"/>
                    <a:pt x="27" y="7"/>
                  </a:cubicBezTo>
                  <a:cubicBezTo>
                    <a:pt x="22" y="1"/>
                    <a:pt x="12" y="0"/>
                    <a:pt x="6" y="6"/>
                  </a:cubicBezTo>
                  <a:cubicBezTo>
                    <a:pt x="0" y="12"/>
                    <a:pt x="0" y="22"/>
                    <a:pt x="6" y="28"/>
                  </a:cubicBezTo>
                  <a:close/>
                </a:path>
              </a:pathLst>
            </a:custGeom>
            <a:solidFill>
              <a:schemeClr val="accent1"/>
            </a:solidFill>
            <a:ln>
              <a:noFill/>
            </a:ln>
          </p:spPr>
          <p:txBody>
            <a:bodyPr anchor="ctr"/>
            <a:lstStyle/>
            <a:p>
              <a:pPr algn="ctr"/>
              <a:endParaRPr sz="1015"/>
            </a:p>
          </p:txBody>
        </p:sp>
        <p:sp>
          <p:nvSpPr>
            <p:cNvPr id="109" name="Freeform: Shape 48"/>
            <p:cNvSpPr/>
            <p:nvPr/>
          </p:nvSpPr>
          <p:spPr bwMode="auto">
            <a:xfrm>
              <a:off x="4822348" y="3466983"/>
              <a:ext cx="238125" cy="241300"/>
            </a:xfrm>
            <a:custGeom>
              <a:gdLst>
                <a:gd name="T0" fmla="*/ 27 w 33"/>
                <a:gd name="T1" fmla="*/ 26 h 33"/>
                <a:gd name="T2" fmla="*/ 27 w 33"/>
                <a:gd name="T3" fmla="*/ 5 h 33"/>
                <a:gd name="T4" fmla="*/ 6 w 33"/>
                <a:gd name="T5" fmla="*/ 5 h 33"/>
                <a:gd name="T6" fmla="*/ 6 w 33"/>
                <a:gd name="T7" fmla="*/ 26 h 33"/>
                <a:gd name="T8" fmla="*/ 27 w 33"/>
                <a:gd name="T9" fmla="*/ 26 h 33"/>
              </a:gdLst>
              <a:cxnLst>
                <a:cxn ang="0">
                  <a:pos x="T0" y="T1"/>
                </a:cxn>
                <a:cxn ang="0">
                  <a:pos x="T2" y="T3"/>
                </a:cxn>
                <a:cxn ang="0">
                  <a:pos x="T4" y="T5"/>
                </a:cxn>
                <a:cxn ang="0">
                  <a:pos x="T6" y="T7"/>
                </a:cxn>
                <a:cxn ang="0">
                  <a:pos x="T8" y="T9"/>
                </a:cxn>
              </a:cxnLst>
              <a:rect l="0" t="0" r="r" b="b"/>
              <a:pathLst>
                <a:path w="33" h="33">
                  <a:moveTo>
                    <a:pt x="27" y="26"/>
                  </a:moveTo>
                  <a:cubicBezTo>
                    <a:pt x="33" y="20"/>
                    <a:pt x="33" y="11"/>
                    <a:pt x="27" y="5"/>
                  </a:cubicBezTo>
                  <a:cubicBezTo>
                    <a:pt x="22" y="0"/>
                    <a:pt x="12" y="0"/>
                    <a:pt x="6" y="5"/>
                  </a:cubicBezTo>
                  <a:cubicBezTo>
                    <a:pt x="0" y="11"/>
                    <a:pt x="0" y="20"/>
                    <a:pt x="6" y="26"/>
                  </a:cubicBezTo>
                  <a:cubicBezTo>
                    <a:pt x="12" y="33"/>
                    <a:pt x="22" y="32"/>
                    <a:pt x="27" y="26"/>
                  </a:cubicBezTo>
                  <a:close/>
                </a:path>
              </a:pathLst>
            </a:custGeom>
            <a:solidFill>
              <a:schemeClr val="accent5"/>
            </a:solidFill>
            <a:ln>
              <a:noFill/>
            </a:ln>
          </p:spPr>
          <p:txBody>
            <a:bodyPr anchor="ctr"/>
            <a:lstStyle/>
            <a:p>
              <a:pPr algn="ctr"/>
              <a:endParaRPr sz="1015"/>
            </a:p>
          </p:txBody>
        </p:sp>
        <p:sp>
          <p:nvSpPr>
            <p:cNvPr id="110" name="Freeform: Shape 49"/>
            <p:cNvSpPr/>
            <p:nvPr/>
          </p:nvSpPr>
          <p:spPr bwMode="auto">
            <a:xfrm>
              <a:off x="5060473" y="3678120"/>
              <a:ext cx="246063" cy="241300"/>
            </a:xfrm>
            <a:custGeom>
              <a:gdLst>
                <a:gd name="T0" fmla="*/ 29 w 34"/>
                <a:gd name="T1" fmla="*/ 25 h 33"/>
                <a:gd name="T2" fmla="*/ 26 w 34"/>
                <a:gd name="T3" fmla="*/ 4 h 33"/>
                <a:gd name="T4" fmla="*/ 5 w 34"/>
                <a:gd name="T5" fmla="*/ 7 h 33"/>
                <a:gd name="T6" fmla="*/ 8 w 34"/>
                <a:gd name="T7" fmla="*/ 28 h 33"/>
                <a:gd name="T8" fmla="*/ 29 w 34"/>
                <a:gd name="T9" fmla="*/ 25 h 33"/>
              </a:gdLst>
              <a:cxnLst>
                <a:cxn ang="0">
                  <a:pos x="T0" y="T1"/>
                </a:cxn>
                <a:cxn ang="0">
                  <a:pos x="T2" y="T3"/>
                </a:cxn>
                <a:cxn ang="0">
                  <a:pos x="T4" y="T5"/>
                </a:cxn>
                <a:cxn ang="0">
                  <a:pos x="T6" y="T7"/>
                </a:cxn>
                <a:cxn ang="0">
                  <a:pos x="T8" y="T9"/>
                </a:cxn>
              </a:cxnLst>
              <a:rect l="0" t="0" r="r" b="b"/>
              <a:pathLst>
                <a:path w="34" h="33">
                  <a:moveTo>
                    <a:pt x="29" y="25"/>
                  </a:moveTo>
                  <a:cubicBezTo>
                    <a:pt x="34" y="18"/>
                    <a:pt x="32" y="9"/>
                    <a:pt x="26" y="4"/>
                  </a:cubicBezTo>
                  <a:cubicBezTo>
                    <a:pt x="20" y="0"/>
                    <a:pt x="11" y="1"/>
                    <a:pt x="5" y="7"/>
                  </a:cubicBezTo>
                  <a:cubicBezTo>
                    <a:pt x="0" y="13"/>
                    <a:pt x="1" y="23"/>
                    <a:pt x="8" y="28"/>
                  </a:cubicBezTo>
                  <a:cubicBezTo>
                    <a:pt x="14" y="33"/>
                    <a:pt x="24" y="32"/>
                    <a:pt x="29" y="25"/>
                  </a:cubicBezTo>
                  <a:close/>
                </a:path>
              </a:pathLst>
            </a:custGeom>
            <a:solidFill>
              <a:schemeClr val="accent5"/>
            </a:solidFill>
            <a:ln>
              <a:noFill/>
            </a:ln>
          </p:spPr>
          <p:txBody>
            <a:bodyPr anchor="ctr"/>
            <a:lstStyle/>
            <a:p>
              <a:pPr algn="ctr"/>
              <a:endParaRPr sz="1015"/>
            </a:p>
          </p:txBody>
        </p:sp>
        <p:sp>
          <p:nvSpPr>
            <p:cNvPr id="111" name="Freeform: Shape 50"/>
            <p:cNvSpPr/>
            <p:nvPr/>
          </p:nvSpPr>
          <p:spPr bwMode="auto">
            <a:xfrm>
              <a:off x="5327173" y="3854333"/>
              <a:ext cx="246063" cy="247650"/>
            </a:xfrm>
            <a:custGeom>
              <a:gdLst>
                <a:gd name="T0" fmla="*/ 30 w 34"/>
                <a:gd name="T1" fmla="*/ 24 h 34"/>
                <a:gd name="T2" fmla="*/ 24 w 34"/>
                <a:gd name="T3" fmla="*/ 4 h 34"/>
                <a:gd name="T4" fmla="*/ 4 w 34"/>
                <a:gd name="T5" fmla="*/ 9 h 34"/>
                <a:gd name="T6" fmla="*/ 10 w 34"/>
                <a:gd name="T7" fmla="*/ 30 h 34"/>
                <a:gd name="T8" fmla="*/ 30 w 34"/>
                <a:gd name="T9" fmla="*/ 24 h 34"/>
              </a:gdLst>
              <a:cxnLst>
                <a:cxn ang="0">
                  <a:pos x="T0" y="T1"/>
                </a:cxn>
                <a:cxn ang="0">
                  <a:pos x="T2" y="T3"/>
                </a:cxn>
                <a:cxn ang="0">
                  <a:pos x="T4" y="T5"/>
                </a:cxn>
                <a:cxn ang="0">
                  <a:pos x="T6" y="T7"/>
                </a:cxn>
                <a:cxn ang="0">
                  <a:pos x="T8" y="T9"/>
                </a:cxn>
              </a:cxnLst>
              <a:rect l="0" t="0" r="r" b="b"/>
              <a:pathLst>
                <a:path w="34" h="34">
                  <a:moveTo>
                    <a:pt x="30" y="24"/>
                  </a:moveTo>
                  <a:cubicBezTo>
                    <a:pt x="34" y="16"/>
                    <a:pt x="31" y="7"/>
                    <a:pt x="24" y="4"/>
                  </a:cubicBezTo>
                  <a:cubicBezTo>
                    <a:pt x="18" y="0"/>
                    <a:pt x="9" y="2"/>
                    <a:pt x="4" y="9"/>
                  </a:cubicBezTo>
                  <a:cubicBezTo>
                    <a:pt x="0" y="16"/>
                    <a:pt x="2" y="26"/>
                    <a:pt x="10" y="30"/>
                  </a:cubicBezTo>
                  <a:cubicBezTo>
                    <a:pt x="18" y="34"/>
                    <a:pt x="27" y="31"/>
                    <a:pt x="30" y="24"/>
                  </a:cubicBezTo>
                  <a:close/>
                </a:path>
              </a:pathLst>
            </a:custGeom>
            <a:solidFill>
              <a:schemeClr val="accent5"/>
            </a:solidFill>
            <a:ln>
              <a:noFill/>
            </a:ln>
          </p:spPr>
          <p:txBody>
            <a:bodyPr anchor="ctr"/>
            <a:lstStyle/>
            <a:p>
              <a:pPr algn="ctr"/>
              <a:endParaRPr sz="1015"/>
            </a:p>
          </p:txBody>
        </p:sp>
        <p:sp>
          <p:nvSpPr>
            <p:cNvPr id="112" name="Freeform: Shape 51"/>
            <p:cNvSpPr/>
            <p:nvPr/>
          </p:nvSpPr>
          <p:spPr bwMode="auto">
            <a:xfrm>
              <a:off x="5630386" y="3984508"/>
              <a:ext cx="231775" cy="241300"/>
            </a:xfrm>
            <a:custGeom>
              <a:gdLst>
                <a:gd name="T0" fmla="*/ 30 w 32"/>
                <a:gd name="T1" fmla="*/ 19 h 33"/>
                <a:gd name="T2" fmla="*/ 20 w 32"/>
                <a:gd name="T3" fmla="*/ 1 h 33"/>
                <a:gd name="T4" fmla="*/ 10 w 32"/>
                <a:gd name="T5" fmla="*/ 3 h 33"/>
                <a:gd name="T6" fmla="*/ 2 w 32"/>
                <a:gd name="T7" fmla="*/ 11 h 33"/>
                <a:gd name="T8" fmla="*/ 2 w 32"/>
                <a:gd name="T9" fmla="*/ 23 h 33"/>
                <a:gd name="T10" fmla="*/ 12 w 32"/>
                <a:gd name="T11" fmla="*/ 30 h 33"/>
                <a:gd name="T12" fmla="*/ 30 w 32"/>
                <a:gd name="T13" fmla="*/ 19 h 33"/>
              </a:gdLst>
              <a:cxnLst>
                <a:cxn ang="0">
                  <a:pos x="T0" y="T1"/>
                </a:cxn>
                <a:cxn ang="0">
                  <a:pos x="T2" y="T3"/>
                </a:cxn>
                <a:cxn ang="0">
                  <a:pos x="T4" y="T5"/>
                </a:cxn>
                <a:cxn ang="0">
                  <a:pos x="T6" y="T7"/>
                </a:cxn>
                <a:cxn ang="0">
                  <a:pos x="T8" y="T9"/>
                </a:cxn>
                <a:cxn ang="0">
                  <a:pos x="T10" y="T11"/>
                </a:cxn>
                <a:cxn ang="0">
                  <a:pos x="T12" y="T13"/>
                </a:cxn>
              </a:cxnLst>
              <a:rect l="0" t="0" r="r" b="b"/>
              <a:pathLst>
                <a:path w="32" h="33">
                  <a:moveTo>
                    <a:pt x="30" y="19"/>
                  </a:moveTo>
                  <a:cubicBezTo>
                    <a:pt x="32" y="11"/>
                    <a:pt x="27" y="4"/>
                    <a:pt x="20" y="1"/>
                  </a:cubicBezTo>
                  <a:cubicBezTo>
                    <a:pt x="17" y="0"/>
                    <a:pt x="13" y="1"/>
                    <a:pt x="10" y="3"/>
                  </a:cubicBezTo>
                  <a:cubicBezTo>
                    <a:pt x="6" y="5"/>
                    <a:pt x="3" y="7"/>
                    <a:pt x="2" y="11"/>
                  </a:cubicBezTo>
                  <a:cubicBezTo>
                    <a:pt x="0" y="15"/>
                    <a:pt x="1" y="19"/>
                    <a:pt x="2" y="23"/>
                  </a:cubicBezTo>
                  <a:cubicBezTo>
                    <a:pt x="4" y="26"/>
                    <a:pt x="8" y="29"/>
                    <a:pt x="12" y="30"/>
                  </a:cubicBezTo>
                  <a:cubicBezTo>
                    <a:pt x="20" y="33"/>
                    <a:pt x="29" y="27"/>
                    <a:pt x="30" y="19"/>
                  </a:cubicBezTo>
                  <a:close/>
                </a:path>
              </a:pathLst>
            </a:custGeom>
            <a:solidFill>
              <a:schemeClr val="accent5"/>
            </a:solidFill>
            <a:ln>
              <a:noFill/>
            </a:ln>
          </p:spPr>
          <p:txBody>
            <a:bodyPr anchor="ctr"/>
            <a:lstStyle/>
            <a:p>
              <a:pPr algn="ctr"/>
              <a:endParaRPr sz="1015"/>
            </a:p>
          </p:txBody>
        </p:sp>
        <p:sp>
          <p:nvSpPr>
            <p:cNvPr id="113" name="Freeform: Shape 52"/>
            <p:cNvSpPr/>
            <p:nvPr/>
          </p:nvSpPr>
          <p:spPr bwMode="auto">
            <a:xfrm>
              <a:off x="5947886" y="4035308"/>
              <a:ext cx="231775" cy="227013"/>
            </a:xfrm>
            <a:custGeom>
              <a:gdLst>
                <a:gd name="T0" fmla="*/ 31 w 32"/>
                <a:gd name="T1" fmla="*/ 15 h 31"/>
                <a:gd name="T2" fmla="*/ 16 w 32"/>
                <a:gd name="T3" fmla="*/ 1 h 31"/>
                <a:gd name="T4" fmla="*/ 1 w 32"/>
                <a:gd name="T5" fmla="*/ 15 h 31"/>
                <a:gd name="T6" fmla="*/ 16 w 32"/>
                <a:gd name="T7" fmla="*/ 31 h 31"/>
                <a:gd name="T8" fmla="*/ 31 w 32"/>
                <a:gd name="T9" fmla="*/ 15 h 31"/>
              </a:gdLst>
              <a:cxnLst>
                <a:cxn ang="0">
                  <a:pos x="T0" y="T1"/>
                </a:cxn>
                <a:cxn ang="0">
                  <a:pos x="T2" y="T3"/>
                </a:cxn>
                <a:cxn ang="0">
                  <a:pos x="T4" y="T5"/>
                </a:cxn>
                <a:cxn ang="0">
                  <a:pos x="T6" y="T7"/>
                </a:cxn>
                <a:cxn ang="0">
                  <a:pos x="T8" y="T9"/>
                </a:cxn>
              </a:cxnLst>
              <a:rect l="0" t="0" r="r" b="b"/>
              <a:pathLst>
                <a:path w="32" h="31">
                  <a:moveTo>
                    <a:pt x="31" y="15"/>
                  </a:moveTo>
                  <a:cubicBezTo>
                    <a:pt x="30" y="6"/>
                    <a:pt x="23" y="0"/>
                    <a:pt x="16" y="1"/>
                  </a:cubicBezTo>
                  <a:cubicBezTo>
                    <a:pt x="9" y="0"/>
                    <a:pt x="2" y="6"/>
                    <a:pt x="1" y="15"/>
                  </a:cubicBezTo>
                  <a:cubicBezTo>
                    <a:pt x="0" y="23"/>
                    <a:pt x="7" y="30"/>
                    <a:pt x="16" y="31"/>
                  </a:cubicBezTo>
                  <a:cubicBezTo>
                    <a:pt x="25" y="30"/>
                    <a:pt x="32" y="23"/>
                    <a:pt x="31" y="15"/>
                  </a:cubicBezTo>
                  <a:close/>
                </a:path>
              </a:pathLst>
            </a:custGeom>
            <a:solidFill>
              <a:schemeClr val="accent5"/>
            </a:solidFill>
            <a:ln>
              <a:noFill/>
            </a:ln>
          </p:spPr>
          <p:txBody>
            <a:bodyPr anchor="ctr"/>
            <a:lstStyle/>
            <a:p>
              <a:pPr algn="ctr"/>
              <a:endParaRPr sz="1015"/>
            </a:p>
          </p:txBody>
        </p:sp>
        <p:sp>
          <p:nvSpPr>
            <p:cNvPr id="114" name="Freeform: Shape 53"/>
            <p:cNvSpPr/>
            <p:nvPr/>
          </p:nvSpPr>
          <p:spPr bwMode="auto">
            <a:xfrm>
              <a:off x="6265386" y="3984508"/>
              <a:ext cx="223838" cy="241300"/>
            </a:xfrm>
            <a:custGeom>
              <a:gdLst>
                <a:gd name="T0" fmla="*/ 30 w 31"/>
                <a:gd name="T1" fmla="*/ 11 h 33"/>
                <a:gd name="T2" fmla="*/ 22 w 31"/>
                <a:gd name="T3" fmla="*/ 3 h 33"/>
                <a:gd name="T4" fmla="*/ 11 w 31"/>
                <a:gd name="T5" fmla="*/ 1 h 33"/>
                <a:gd name="T6" fmla="*/ 1 w 31"/>
                <a:gd name="T7" fmla="*/ 19 h 33"/>
                <a:gd name="T8" fmla="*/ 20 w 31"/>
                <a:gd name="T9" fmla="*/ 30 h 33"/>
                <a:gd name="T10" fmla="*/ 29 w 31"/>
                <a:gd name="T11" fmla="*/ 23 h 33"/>
                <a:gd name="T12" fmla="*/ 30 w 31"/>
                <a:gd name="T13" fmla="*/ 11 h 33"/>
              </a:gdLst>
              <a:cxnLst>
                <a:cxn ang="0">
                  <a:pos x="T0" y="T1"/>
                </a:cxn>
                <a:cxn ang="0">
                  <a:pos x="T2" y="T3"/>
                </a:cxn>
                <a:cxn ang="0">
                  <a:pos x="T4" y="T5"/>
                </a:cxn>
                <a:cxn ang="0">
                  <a:pos x="T6" y="T7"/>
                </a:cxn>
                <a:cxn ang="0">
                  <a:pos x="T8" y="T9"/>
                </a:cxn>
                <a:cxn ang="0">
                  <a:pos x="T10" y="T11"/>
                </a:cxn>
                <a:cxn ang="0">
                  <a:pos x="T12" y="T13"/>
                </a:cxn>
              </a:cxnLst>
              <a:rect l="0" t="0" r="r" b="b"/>
              <a:pathLst>
                <a:path w="31" h="33">
                  <a:moveTo>
                    <a:pt x="30" y="11"/>
                  </a:moveTo>
                  <a:cubicBezTo>
                    <a:pt x="28" y="7"/>
                    <a:pt x="25" y="5"/>
                    <a:pt x="22" y="3"/>
                  </a:cubicBezTo>
                  <a:cubicBezTo>
                    <a:pt x="19" y="1"/>
                    <a:pt x="15" y="0"/>
                    <a:pt x="11" y="1"/>
                  </a:cubicBezTo>
                  <a:cubicBezTo>
                    <a:pt x="4" y="4"/>
                    <a:pt x="0" y="11"/>
                    <a:pt x="1" y="19"/>
                  </a:cubicBezTo>
                  <a:cubicBezTo>
                    <a:pt x="3" y="27"/>
                    <a:pt x="11" y="33"/>
                    <a:pt x="20" y="30"/>
                  </a:cubicBezTo>
                  <a:cubicBezTo>
                    <a:pt x="24" y="29"/>
                    <a:pt x="28" y="26"/>
                    <a:pt x="29" y="23"/>
                  </a:cubicBezTo>
                  <a:cubicBezTo>
                    <a:pt x="31" y="19"/>
                    <a:pt x="31" y="15"/>
                    <a:pt x="30" y="11"/>
                  </a:cubicBezTo>
                  <a:close/>
                </a:path>
              </a:pathLst>
            </a:custGeom>
            <a:solidFill>
              <a:schemeClr val="accent5"/>
            </a:solidFill>
            <a:ln>
              <a:noFill/>
            </a:ln>
          </p:spPr>
          <p:txBody>
            <a:bodyPr anchor="ctr"/>
            <a:lstStyle/>
            <a:p>
              <a:pPr algn="ctr"/>
              <a:endParaRPr sz="1015"/>
            </a:p>
          </p:txBody>
        </p:sp>
        <p:sp>
          <p:nvSpPr>
            <p:cNvPr id="115" name="Freeform: Shape 54"/>
            <p:cNvSpPr/>
            <p:nvPr/>
          </p:nvSpPr>
          <p:spPr bwMode="auto">
            <a:xfrm>
              <a:off x="6554311" y="3854333"/>
              <a:ext cx="246063" cy="247650"/>
            </a:xfrm>
            <a:custGeom>
              <a:gdLst>
                <a:gd name="T0" fmla="*/ 29 w 34"/>
                <a:gd name="T1" fmla="*/ 9 h 34"/>
                <a:gd name="T2" fmla="*/ 9 w 34"/>
                <a:gd name="T3" fmla="*/ 4 h 34"/>
                <a:gd name="T4" fmla="*/ 3 w 34"/>
                <a:gd name="T5" fmla="*/ 24 h 34"/>
                <a:gd name="T6" fmla="*/ 24 w 34"/>
                <a:gd name="T7" fmla="*/ 30 h 34"/>
                <a:gd name="T8" fmla="*/ 29 w 34"/>
                <a:gd name="T9" fmla="*/ 9 h 34"/>
              </a:gdLst>
              <a:cxnLst>
                <a:cxn ang="0">
                  <a:pos x="T0" y="T1"/>
                </a:cxn>
                <a:cxn ang="0">
                  <a:pos x="T2" y="T3"/>
                </a:cxn>
                <a:cxn ang="0">
                  <a:pos x="T4" y="T5"/>
                </a:cxn>
                <a:cxn ang="0">
                  <a:pos x="T6" y="T7"/>
                </a:cxn>
                <a:cxn ang="0">
                  <a:pos x="T8" y="T9"/>
                </a:cxn>
              </a:cxnLst>
              <a:rect l="0" t="0" r="r" b="b"/>
              <a:pathLst>
                <a:path w="34" h="34">
                  <a:moveTo>
                    <a:pt x="29" y="9"/>
                  </a:moveTo>
                  <a:cubicBezTo>
                    <a:pt x="25" y="2"/>
                    <a:pt x="16" y="0"/>
                    <a:pt x="9" y="4"/>
                  </a:cubicBezTo>
                  <a:cubicBezTo>
                    <a:pt x="3" y="7"/>
                    <a:pt x="0" y="16"/>
                    <a:pt x="3" y="24"/>
                  </a:cubicBezTo>
                  <a:cubicBezTo>
                    <a:pt x="7" y="31"/>
                    <a:pt x="16" y="34"/>
                    <a:pt x="24" y="30"/>
                  </a:cubicBezTo>
                  <a:cubicBezTo>
                    <a:pt x="32" y="26"/>
                    <a:pt x="34" y="16"/>
                    <a:pt x="29" y="9"/>
                  </a:cubicBezTo>
                  <a:close/>
                </a:path>
              </a:pathLst>
            </a:custGeom>
            <a:solidFill>
              <a:schemeClr val="accent5"/>
            </a:solidFill>
            <a:ln>
              <a:noFill/>
            </a:ln>
          </p:spPr>
          <p:txBody>
            <a:bodyPr anchor="ctr"/>
            <a:lstStyle/>
            <a:p>
              <a:pPr algn="ctr"/>
              <a:endParaRPr sz="1015"/>
            </a:p>
          </p:txBody>
        </p:sp>
        <p:sp>
          <p:nvSpPr>
            <p:cNvPr id="116" name="Freeform: Shape 55"/>
            <p:cNvSpPr/>
            <p:nvPr/>
          </p:nvSpPr>
          <p:spPr bwMode="auto">
            <a:xfrm>
              <a:off x="6821011" y="3678120"/>
              <a:ext cx="246063" cy="241300"/>
            </a:xfrm>
            <a:custGeom>
              <a:gdLst>
                <a:gd name="T0" fmla="*/ 28 w 34"/>
                <a:gd name="T1" fmla="*/ 7 h 33"/>
                <a:gd name="T2" fmla="*/ 8 w 34"/>
                <a:gd name="T3" fmla="*/ 4 h 33"/>
                <a:gd name="T4" fmla="*/ 5 w 34"/>
                <a:gd name="T5" fmla="*/ 25 h 33"/>
                <a:gd name="T6" fmla="*/ 26 w 34"/>
                <a:gd name="T7" fmla="*/ 28 h 33"/>
                <a:gd name="T8" fmla="*/ 28 w 34"/>
                <a:gd name="T9" fmla="*/ 7 h 33"/>
              </a:gdLst>
              <a:cxnLst>
                <a:cxn ang="0">
                  <a:pos x="T0" y="T1"/>
                </a:cxn>
                <a:cxn ang="0">
                  <a:pos x="T2" y="T3"/>
                </a:cxn>
                <a:cxn ang="0">
                  <a:pos x="T4" y="T5"/>
                </a:cxn>
                <a:cxn ang="0">
                  <a:pos x="T6" y="T7"/>
                </a:cxn>
                <a:cxn ang="0">
                  <a:pos x="T8" y="T9"/>
                </a:cxn>
              </a:cxnLst>
              <a:rect l="0" t="0" r="r" b="b"/>
              <a:pathLst>
                <a:path w="34" h="33">
                  <a:moveTo>
                    <a:pt x="28" y="7"/>
                  </a:moveTo>
                  <a:cubicBezTo>
                    <a:pt x="23" y="1"/>
                    <a:pt x="14" y="0"/>
                    <a:pt x="8" y="4"/>
                  </a:cubicBezTo>
                  <a:cubicBezTo>
                    <a:pt x="2" y="9"/>
                    <a:pt x="0" y="18"/>
                    <a:pt x="5" y="25"/>
                  </a:cubicBezTo>
                  <a:cubicBezTo>
                    <a:pt x="9" y="32"/>
                    <a:pt x="19" y="33"/>
                    <a:pt x="26" y="28"/>
                  </a:cubicBezTo>
                  <a:cubicBezTo>
                    <a:pt x="33" y="23"/>
                    <a:pt x="34" y="13"/>
                    <a:pt x="28" y="7"/>
                  </a:cubicBezTo>
                  <a:close/>
                </a:path>
              </a:pathLst>
            </a:custGeom>
            <a:solidFill>
              <a:schemeClr val="accent5"/>
            </a:solidFill>
            <a:ln>
              <a:noFill/>
            </a:ln>
          </p:spPr>
          <p:txBody>
            <a:bodyPr anchor="ctr"/>
            <a:lstStyle/>
            <a:p>
              <a:pPr algn="ctr"/>
              <a:endParaRPr sz="1015"/>
            </a:p>
          </p:txBody>
        </p:sp>
        <p:sp>
          <p:nvSpPr>
            <p:cNvPr id="117" name="Freeform: Shape 56"/>
            <p:cNvSpPr/>
            <p:nvPr/>
          </p:nvSpPr>
          <p:spPr bwMode="auto">
            <a:xfrm>
              <a:off x="7067073" y="3466983"/>
              <a:ext cx="238125" cy="241300"/>
            </a:xfrm>
            <a:custGeom>
              <a:gdLst>
                <a:gd name="T0" fmla="*/ 27 w 33"/>
                <a:gd name="T1" fmla="*/ 5 h 33"/>
                <a:gd name="T2" fmla="*/ 6 w 33"/>
                <a:gd name="T3" fmla="*/ 5 h 33"/>
                <a:gd name="T4" fmla="*/ 5 w 33"/>
                <a:gd name="T5" fmla="*/ 26 h 33"/>
                <a:gd name="T6" fmla="*/ 27 w 33"/>
                <a:gd name="T7" fmla="*/ 26 h 33"/>
                <a:gd name="T8" fmla="*/ 27 w 33"/>
                <a:gd name="T9" fmla="*/ 5 h 33"/>
              </a:gdLst>
              <a:cxnLst>
                <a:cxn ang="0">
                  <a:pos x="T0" y="T1"/>
                </a:cxn>
                <a:cxn ang="0">
                  <a:pos x="T2" y="T3"/>
                </a:cxn>
                <a:cxn ang="0">
                  <a:pos x="T4" y="T5"/>
                </a:cxn>
                <a:cxn ang="0">
                  <a:pos x="T6" y="T7"/>
                </a:cxn>
                <a:cxn ang="0">
                  <a:pos x="T8" y="T9"/>
                </a:cxn>
              </a:cxnLst>
              <a:rect l="0" t="0" r="r" b="b"/>
              <a:pathLst>
                <a:path w="33" h="33">
                  <a:moveTo>
                    <a:pt x="27" y="5"/>
                  </a:moveTo>
                  <a:cubicBezTo>
                    <a:pt x="20" y="0"/>
                    <a:pt x="11" y="0"/>
                    <a:pt x="6" y="5"/>
                  </a:cubicBezTo>
                  <a:cubicBezTo>
                    <a:pt x="0" y="11"/>
                    <a:pt x="0" y="20"/>
                    <a:pt x="5" y="26"/>
                  </a:cubicBezTo>
                  <a:cubicBezTo>
                    <a:pt x="11" y="32"/>
                    <a:pt x="21" y="33"/>
                    <a:pt x="27" y="26"/>
                  </a:cubicBezTo>
                  <a:cubicBezTo>
                    <a:pt x="33" y="20"/>
                    <a:pt x="33" y="11"/>
                    <a:pt x="27" y="5"/>
                  </a:cubicBezTo>
                  <a:close/>
                </a:path>
              </a:pathLst>
            </a:custGeom>
            <a:solidFill>
              <a:schemeClr val="accent5"/>
            </a:solidFill>
            <a:ln>
              <a:noFill/>
            </a:ln>
          </p:spPr>
          <p:txBody>
            <a:bodyPr anchor="ctr"/>
            <a:lstStyle/>
            <a:p>
              <a:pPr algn="ctr"/>
              <a:endParaRPr sz="1015"/>
            </a:p>
          </p:txBody>
        </p:sp>
        <p:sp>
          <p:nvSpPr>
            <p:cNvPr id="118" name="Freeform: Shape 57"/>
            <p:cNvSpPr/>
            <p:nvPr/>
          </p:nvSpPr>
          <p:spPr bwMode="auto">
            <a:xfrm>
              <a:off x="4628673" y="3241558"/>
              <a:ext cx="238125" cy="239713"/>
            </a:xfrm>
            <a:custGeom>
              <a:gdLst>
                <a:gd name="T0" fmla="*/ 26 w 33"/>
                <a:gd name="T1" fmla="*/ 6 h 33"/>
                <a:gd name="T2" fmla="*/ 5 w 33"/>
                <a:gd name="T3" fmla="*/ 6 h 33"/>
                <a:gd name="T4" fmla="*/ 5 w 33"/>
                <a:gd name="T5" fmla="*/ 26 h 33"/>
                <a:gd name="T6" fmla="*/ 27 w 33"/>
                <a:gd name="T7" fmla="*/ 27 h 33"/>
                <a:gd name="T8" fmla="*/ 26 w 33"/>
                <a:gd name="T9" fmla="*/ 6 h 33"/>
              </a:gdLst>
              <a:cxnLst>
                <a:cxn ang="0">
                  <a:pos x="T0" y="T1"/>
                </a:cxn>
                <a:cxn ang="0">
                  <a:pos x="T2" y="T3"/>
                </a:cxn>
                <a:cxn ang="0">
                  <a:pos x="T4" y="T5"/>
                </a:cxn>
                <a:cxn ang="0">
                  <a:pos x="T6" y="T7"/>
                </a:cxn>
                <a:cxn ang="0">
                  <a:pos x="T8" y="T9"/>
                </a:cxn>
              </a:cxnLst>
              <a:rect l="0" t="0" r="r" b="b"/>
              <a:pathLst>
                <a:path w="33" h="33">
                  <a:moveTo>
                    <a:pt x="26" y="6"/>
                  </a:moveTo>
                  <a:cubicBezTo>
                    <a:pt x="20" y="0"/>
                    <a:pt x="11" y="0"/>
                    <a:pt x="5" y="6"/>
                  </a:cubicBezTo>
                  <a:cubicBezTo>
                    <a:pt x="0" y="11"/>
                    <a:pt x="0" y="20"/>
                    <a:pt x="5" y="26"/>
                  </a:cubicBezTo>
                  <a:cubicBezTo>
                    <a:pt x="11" y="33"/>
                    <a:pt x="20" y="33"/>
                    <a:pt x="27" y="27"/>
                  </a:cubicBezTo>
                  <a:cubicBezTo>
                    <a:pt x="33" y="21"/>
                    <a:pt x="32" y="11"/>
                    <a:pt x="26" y="6"/>
                  </a:cubicBezTo>
                  <a:close/>
                </a:path>
              </a:pathLst>
            </a:custGeom>
            <a:solidFill>
              <a:schemeClr val="accent4"/>
            </a:solidFill>
            <a:ln>
              <a:noFill/>
            </a:ln>
          </p:spPr>
          <p:txBody>
            <a:bodyPr anchor="ctr"/>
            <a:lstStyle/>
            <a:p>
              <a:pPr algn="ctr"/>
              <a:endParaRPr sz="1015"/>
            </a:p>
          </p:txBody>
        </p:sp>
        <p:sp>
          <p:nvSpPr>
            <p:cNvPr id="119" name="Straight Connector 58"/>
            <p:cNvSpPr/>
            <p:nvPr/>
          </p:nvSpPr>
          <p:spPr bwMode="auto">
            <a:xfrm flipH="1">
              <a:off x="4938236" y="3095508"/>
              <a:ext cx="0" cy="269875"/>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20" name="Straight Connector 59"/>
            <p:cNvSpPr/>
            <p:nvPr/>
          </p:nvSpPr>
          <p:spPr bwMode="auto">
            <a:xfrm flipH="1">
              <a:off x="4938236" y="3365383"/>
              <a:ext cx="0" cy="292100"/>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21" name="Straight Connector 60"/>
            <p:cNvSpPr/>
            <p:nvPr/>
          </p:nvSpPr>
          <p:spPr bwMode="auto">
            <a:xfrm flipH="1">
              <a:off x="5184298" y="2971683"/>
              <a:ext cx="0" cy="393700"/>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22" name="Straight Connector 61"/>
            <p:cNvSpPr/>
            <p:nvPr/>
          </p:nvSpPr>
          <p:spPr bwMode="auto">
            <a:xfrm flipH="1">
              <a:off x="5184298" y="3365383"/>
              <a:ext cx="0" cy="466725"/>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23" name="Straight Connector 62"/>
            <p:cNvSpPr/>
            <p:nvPr/>
          </p:nvSpPr>
          <p:spPr bwMode="auto">
            <a:xfrm flipH="1">
              <a:off x="5450998" y="2811345"/>
              <a:ext cx="0" cy="554038"/>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24" name="Straight Connector 63"/>
            <p:cNvSpPr/>
            <p:nvPr/>
          </p:nvSpPr>
          <p:spPr bwMode="auto">
            <a:xfrm flipH="1">
              <a:off x="5450998" y="3365383"/>
              <a:ext cx="0" cy="627063"/>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25" name="Straight Connector 64"/>
            <p:cNvSpPr/>
            <p:nvPr/>
          </p:nvSpPr>
          <p:spPr bwMode="auto">
            <a:xfrm flipH="1">
              <a:off x="5746273" y="2701808"/>
              <a:ext cx="0" cy="663575"/>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26" name="Straight Connector 65"/>
            <p:cNvSpPr/>
            <p:nvPr/>
          </p:nvSpPr>
          <p:spPr bwMode="auto">
            <a:xfrm flipH="1">
              <a:off x="5746273" y="3365383"/>
              <a:ext cx="0" cy="736600"/>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27" name="Straight Connector 66"/>
            <p:cNvSpPr/>
            <p:nvPr/>
          </p:nvSpPr>
          <p:spPr bwMode="auto">
            <a:xfrm flipH="1">
              <a:off x="6063773" y="2636720"/>
              <a:ext cx="0" cy="728663"/>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28" name="Straight Connector 67"/>
            <p:cNvSpPr/>
            <p:nvPr/>
          </p:nvSpPr>
          <p:spPr bwMode="auto">
            <a:xfrm flipH="1">
              <a:off x="6063773" y="3365383"/>
              <a:ext cx="0" cy="801688"/>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29" name="Straight Connector 68"/>
            <p:cNvSpPr/>
            <p:nvPr/>
          </p:nvSpPr>
          <p:spPr bwMode="auto">
            <a:xfrm flipH="1">
              <a:off x="6381273" y="2658945"/>
              <a:ext cx="0" cy="706438"/>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30" name="Straight Connector 69"/>
            <p:cNvSpPr/>
            <p:nvPr/>
          </p:nvSpPr>
          <p:spPr bwMode="auto">
            <a:xfrm flipH="1">
              <a:off x="6381273" y="3365383"/>
              <a:ext cx="0" cy="787400"/>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31" name="Straight Connector 70"/>
            <p:cNvSpPr/>
            <p:nvPr/>
          </p:nvSpPr>
          <p:spPr bwMode="auto">
            <a:xfrm flipH="1">
              <a:off x="6676548" y="2760545"/>
              <a:ext cx="0" cy="604838"/>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32" name="Straight Connector 71"/>
            <p:cNvSpPr/>
            <p:nvPr/>
          </p:nvSpPr>
          <p:spPr bwMode="auto">
            <a:xfrm flipH="1">
              <a:off x="6676548" y="3365383"/>
              <a:ext cx="0" cy="576263"/>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33" name="Straight Connector 72"/>
            <p:cNvSpPr/>
            <p:nvPr/>
          </p:nvSpPr>
          <p:spPr bwMode="auto">
            <a:xfrm flipH="1">
              <a:off x="6944836" y="2855795"/>
              <a:ext cx="0" cy="515938"/>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34" name="Straight Connector 73"/>
            <p:cNvSpPr/>
            <p:nvPr/>
          </p:nvSpPr>
          <p:spPr bwMode="auto">
            <a:xfrm flipH="1">
              <a:off x="6944836" y="3371733"/>
              <a:ext cx="0" cy="496888"/>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35" name="Straight Connector 74"/>
            <p:cNvSpPr/>
            <p:nvPr/>
          </p:nvSpPr>
          <p:spPr bwMode="auto">
            <a:xfrm flipH="1">
              <a:off x="7182961" y="3066933"/>
              <a:ext cx="0" cy="298450"/>
            </a:xfrm>
            <a:prstGeom prst="line">
              <a:avLst/>
            </a:prstGeom>
            <a:noFill/>
            <a:ln w="58738" cap="flat">
              <a:solidFill>
                <a:schemeClr val="accent1"/>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36" name="Straight Connector 75"/>
            <p:cNvSpPr/>
            <p:nvPr/>
          </p:nvSpPr>
          <p:spPr bwMode="auto">
            <a:xfrm flipH="1">
              <a:off x="7182961" y="3365383"/>
              <a:ext cx="0" cy="255588"/>
            </a:xfrm>
            <a:prstGeom prst="line">
              <a:avLst/>
            </a:prstGeom>
            <a:noFill/>
            <a:ln w="58738" cap="flat">
              <a:solidFill>
                <a:schemeClr val="accent5"/>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37" name="Freeform: Shape 76"/>
            <p:cNvSpPr/>
            <p:nvPr/>
          </p:nvSpPr>
          <p:spPr bwMode="auto">
            <a:xfrm>
              <a:off x="7268686" y="3247908"/>
              <a:ext cx="238125" cy="241300"/>
            </a:xfrm>
            <a:custGeom>
              <a:gdLst>
                <a:gd name="T0" fmla="*/ 26 w 33"/>
                <a:gd name="T1" fmla="*/ 6 h 33"/>
                <a:gd name="T2" fmla="*/ 5 w 33"/>
                <a:gd name="T3" fmla="*/ 6 h 33"/>
                <a:gd name="T4" fmla="*/ 5 w 33"/>
                <a:gd name="T5" fmla="*/ 26 h 33"/>
                <a:gd name="T6" fmla="*/ 27 w 33"/>
                <a:gd name="T7" fmla="*/ 27 h 33"/>
                <a:gd name="T8" fmla="*/ 26 w 33"/>
                <a:gd name="T9" fmla="*/ 6 h 33"/>
              </a:gdLst>
              <a:cxnLst>
                <a:cxn ang="0">
                  <a:pos x="T0" y="T1"/>
                </a:cxn>
                <a:cxn ang="0">
                  <a:pos x="T2" y="T3"/>
                </a:cxn>
                <a:cxn ang="0">
                  <a:pos x="T4" y="T5"/>
                </a:cxn>
                <a:cxn ang="0">
                  <a:pos x="T6" y="T7"/>
                </a:cxn>
                <a:cxn ang="0">
                  <a:pos x="T8" y="T9"/>
                </a:cxn>
              </a:cxnLst>
              <a:rect l="0" t="0" r="r" b="b"/>
              <a:pathLst>
                <a:path w="33" h="33">
                  <a:moveTo>
                    <a:pt x="26" y="6"/>
                  </a:moveTo>
                  <a:cubicBezTo>
                    <a:pt x="20" y="0"/>
                    <a:pt x="11" y="0"/>
                    <a:pt x="5" y="6"/>
                  </a:cubicBezTo>
                  <a:cubicBezTo>
                    <a:pt x="0" y="11"/>
                    <a:pt x="0" y="20"/>
                    <a:pt x="5" y="26"/>
                  </a:cubicBezTo>
                  <a:cubicBezTo>
                    <a:pt x="11" y="33"/>
                    <a:pt x="21" y="33"/>
                    <a:pt x="27" y="27"/>
                  </a:cubicBezTo>
                  <a:cubicBezTo>
                    <a:pt x="33" y="21"/>
                    <a:pt x="32" y="11"/>
                    <a:pt x="26" y="6"/>
                  </a:cubicBezTo>
                  <a:close/>
                </a:path>
              </a:pathLst>
            </a:custGeom>
            <a:solidFill>
              <a:schemeClr val="accent1"/>
            </a:solidFill>
            <a:ln>
              <a:noFill/>
            </a:ln>
          </p:spPr>
          <p:txBody>
            <a:bodyPr anchor="ctr"/>
            <a:lstStyle/>
            <a:p>
              <a:pPr algn="ctr"/>
              <a:endParaRPr sz="1015"/>
            </a:p>
          </p:txBody>
        </p:sp>
        <p:sp>
          <p:nvSpPr>
            <p:cNvPr id="138" name="Freeform: Shape 77"/>
            <p:cNvSpPr/>
            <p:nvPr/>
          </p:nvSpPr>
          <p:spPr bwMode="auto">
            <a:xfrm>
              <a:off x="9722961" y="3452695"/>
              <a:ext cx="238125" cy="241300"/>
            </a:xfrm>
            <a:custGeom>
              <a:gdLst>
                <a:gd name="T0" fmla="*/ 6 w 33"/>
                <a:gd name="T1" fmla="*/ 26 h 33"/>
                <a:gd name="T2" fmla="*/ 6 w 33"/>
                <a:gd name="T3" fmla="*/ 5 h 33"/>
                <a:gd name="T4" fmla="*/ 27 w 33"/>
                <a:gd name="T5" fmla="*/ 5 h 33"/>
                <a:gd name="T6" fmla="*/ 27 w 33"/>
                <a:gd name="T7" fmla="*/ 27 h 33"/>
                <a:gd name="T8" fmla="*/ 6 w 33"/>
                <a:gd name="T9" fmla="*/ 26 h 33"/>
              </a:gdLst>
              <a:cxnLst>
                <a:cxn ang="0">
                  <a:pos x="T0" y="T1"/>
                </a:cxn>
                <a:cxn ang="0">
                  <a:pos x="T2" y="T3"/>
                </a:cxn>
                <a:cxn ang="0">
                  <a:pos x="T4" y="T5"/>
                </a:cxn>
                <a:cxn ang="0">
                  <a:pos x="T6" y="T7"/>
                </a:cxn>
                <a:cxn ang="0">
                  <a:pos x="T8" y="T9"/>
                </a:cxn>
              </a:cxnLst>
              <a:rect l="0" t="0" r="r" b="b"/>
              <a:pathLst>
                <a:path w="33" h="33">
                  <a:moveTo>
                    <a:pt x="6" y="26"/>
                  </a:moveTo>
                  <a:cubicBezTo>
                    <a:pt x="0" y="20"/>
                    <a:pt x="0" y="11"/>
                    <a:pt x="6" y="5"/>
                  </a:cubicBezTo>
                  <a:cubicBezTo>
                    <a:pt x="11" y="0"/>
                    <a:pt x="21" y="0"/>
                    <a:pt x="27" y="5"/>
                  </a:cubicBezTo>
                  <a:cubicBezTo>
                    <a:pt x="33" y="11"/>
                    <a:pt x="33" y="21"/>
                    <a:pt x="27" y="27"/>
                  </a:cubicBezTo>
                  <a:cubicBezTo>
                    <a:pt x="21" y="33"/>
                    <a:pt x="11" y="32"/>
                    <a:pt x="6" y="26"/>
                  </a:cubicBezTo>
                  <a:close/>
                </a:path>
              </a:pathLst>
            </a:custGeom>
            <a:solidFill>
              <a:schemeClr val="accent2"/>
            </a:solidFill>
            <a:ln>
              <a:noFill/>
            </a:ln>
          </p:spPr>
          <p:txBody>
            <a:bodyPr anchor="ctr"/>
            <a:lstStyle/>
            <a:p>
              <a:pPr algn="ctr"/>
              <a:endParaRPr sz="1015"/>
            </a:p>
          </p:txBody>
        </p:sp>
        <p:sp>
          <p:nvSpPr>
            <p:cNvPr id="139" name="Freeform: Shape 78"/>
            <p:cNvSpPr/>
            <p:nvPr/>
          </p:nvSpPr>
          <p:spPr bwMode="auto">
            <a:xfrm>
              <a:off x="9476898" y="3663833"/>
              <a:ext cx="246063" cy="247650"/>
            </a:xfrm>
            <a:custGeom>
              <a:gdLst>
                <a:gd name="T0" fmla="*/ 5 w 34"/>
                <a:gd name="T1" fmla="*/ 25 h 34"/>
                <a:gd name="T2" fmla="*/ 8 w 34"/>
                <a:gd name="T3" fmla="*/ 5 h 34"/>
                <a:gd name="T4" fmla="*/ 28 w 34"/>
                <a:gd name="T5" fmla="*/ 7 h 34"/>
                <a:gd name="T6" fmla="*/ 26 w 34"/>
                <a:gd name="T7" fmla="*/ 28 h 34"/>
                <a:gd name="T8" fmla="*/ 5 w 34"/>
                <a:gd name="T9" fmla="*/ 25 h 34"/>
              </a:gdLst>
              <a:cxnLst>
                <a:cxn ang="0">
                  <a:pos x="T0" y="T1"/>
                </a:cxn>
                <a:cxn ang="0">
                  <a:pos x="T2" y="T3"/>
                </a:cxn>
                <a:cxn ang="0">
                  <a:pos x="T4" y="T5"/>
                </a:cxn>
                <a:cxn ang="0">
                  <a:pos x="T6" y="T7"/>
                </a:cxn>
                <a:cxn ang="0">
                  <a:pos x="T8" y="T9"/>
                </a:cxn>
              </a:cxnLst>
              <a:rect l="0" t="0" r="r" b="b"/>
              <a:pathLst>
                <a:path w="34" h="34">
                  <a:moveTo>
                    <a:pt x="5" y="25"/>
                  </a:moveTo>
                  <a:cubicBezTo>
                    <a:pt x="0" y="18"/>
                    <a:pt x="2" y="9"/>
                    <a:pt x="8" y="5"/>
                  </a:cubicBezTo>
                  <a:cubicBezTo>
                    <a:pt x="14" y="0"/>
                    <a:pt x="23" y="1"/>
                    <a:pt x="28" y="7"/>
                  </a:cubicBezTo>
                  <a:cubicBezTo>
                    <a:pt x="34" y="13"/>
                    <a:pt x="33" y="23"/>
                    <a:pt x="26" y="28"/>
                  </a:cubicBezTo>
                  <a:cubicBezTo>
                    <a:pt x="19" y="34"/>
                    <a:pt x="10" y="32"/>
                    <a:pt x="5" y="25"/>
                  </a:cubicBezTo>
                  <a:close/>
                </a:path>
              </a:pathLst>
            </a:custGeom>
            <a:solidFill>
              <a:schemeClr val="accent2"/>
            </a:solidFill>
            <a:ln>
              <a:noFill/>
            </a:ln>
          </p:spPr>
          <p:txBody>
            <a:bodyPr anchor="ctr"/>
            <a:lstStyle/>
            <a:p>
              <a:pPr algn="ctr"/>
              <a:endParaRPr sz="1015"/>
            </a:p>
          </p:txBody>
        </p:sp>
        <p:sp>
          <p:nvSpPr>
            <p:cNvPr id="140" name="Freeform: Shape 79"/>
            <p:cNvSpPr/>
            <p:nvPr/>
          </p:nvSpPr>
          <p:spPr bwMode="auto">
            <a:xfrm>
              <a:off x="9210198" y="3838458"/>
              <a:ext cx="244475" cy="247650"/>
            </a:xfrm>
            <a:custGeom>
              <a:gdLst>
                <a:gd name="T0" fmla="*/ 4 w 34"/>
                <a:gd name="T1" fmla="*/ 24 h 34"/>
                <a:gd name="T2" fmla="*/ 10 w 34"/>
                <a:gd name="T3" fmla="*/ 4 h 34"/>
                <a:gd name="T4" fmla="*/ 30 w 34"/>
                <a:gd name="T5" fmla="*/ 9 h 34"/>
                <a:gd name="T6" fmla="*/ 24 w 34"/>
                <a:gd name="T7" fmla="*/ 30 h 34"/>
                <a:gd name="T8" fmla="*/ 4 w 34"/>
                <a:gd name="T9" fmla="*/ 24 h 34"/>
              </a:gdLst>
              <a:cxnLst>
                <a:cxn ang="0">
                  <a:pos x="T0" y="T1"/>
                </a:cxn>
                <a:cxn ang="0">
                  <a:pos x="T2" y="T3"/>
                </a:cxn>
                <a:cxn ang="0">
                  <a:pos x="T4" y="T5"/>
                </a:cxn>
                <a:cxn ang="0">
                  <a:pos x="T6" y="T7"/>
                </a:cxn>
                <a:cxn ang="0">
                  <a:pos x="T8" y="T9"/>
                </a:cxn>
              </a:cxnLst>
              <a:rect l="0" t="0" r="r" b="b"/>
              <a:pathLst>
                <a:path w="34" h="34">
                  <a:moveTo>
                    <a:pt x="4" y="24"/>
                  </a:moveTo>
                  <a:cubicBezTo>
                    <a:pt x="0" y="16"/>
                    <a:pt x="3" y="7"/>
                    <a:pt x="10" y="4"/>
                  </a:cubicBezTo>
                  <a:cubicBezTo>
                    <a:pt x="16" y="0"/>
                    <a:pt x="25" y="2"/>
                    <a:pt x="30" y="9"/>
                  </a:cubicBezTo>
                  <a:cubicBezTo>
                    <a:pt x="34" y="16"/>
                    <a:pt x="32" y="26"/>
                    <a:pt x="24" y="30"/>
                  </a:cubicBezTo>
                  <a:cubicBezTo>
                    <a:pt x="16" y="34"/>
                    <a:pt x="7" y="31"/>
                    <a:pt x="4" y="24"/>
                  </a:cubicBezTo>
                  <a:close/>
                </a:path>
              </a:pathLst>
            </a:custGeom>
            <a:solidFill>
              <a:schemeClr val="accent2"/>
            </a:solidFill>
            <a:ln>
              <a:noFill/>
            </a:ln>
          </p:spPr>
          <p:txBody>
            <a:bodyPr anchor="ctr"/>
            <a:lstStyle/>
            <a:p>
              <a:pPr algn="ctr"/>
              <a:endParaRPr sz="1015"/>
            </a:p>
          </p:txBody>
        </p:sp>
        <p:sp>
          <p:nvSpPr>
            <p:cNvPr id="141" name="Freeform: Shape 80"/>
            <p:cNvSpPr/>
            <p:nvPr/>
          </p:nvSpPr>
          <p:spPr bwMode="auto">
            <a:xfrm>
              <a:off x="8921273" y="3978158"/>
              <a:ext cx="223838" cy="231775"/>
            </a:xfrm>
            <a:custGeom>
              <a:gdLst>
                <a:gd name="T0" fmla="*/ 1 w 31"/>
                <a:gd name="T1" fmla="*/ 19 h 32"/>
                <a:gd name="T2" fmla="*/ 12 w 31"/>
                <a:gd name="T3" fmla="*/ 1 h 32"/>
                <a:gd name="T4" fmla="*/ 22 w 31"/>
                <a:gd name="T5" fmla="*/ 2 h 32"/>
                <a:gd name="T6" fmla="*/ 30 w 31"/>
                <a:gd name="T7" fmla="*/ 10 h 32"/>
                <a:gd name="T8" fmla="*/ 29 w 31"/>
                <a:gd name="T9" fmla="*/ 22 h 32"/>
                <a:gd name="T10" fmla="*/ 20 w 31"/>
                <a:gd name="T11" fmla="*/ 30 h 32"/>
                <a:gd name="T12" fmla="*/ 1 w 31"/>
                <a:gd name="T13" fmla="*/ 19 h 32"/>
              </a:gdLst>
              <a:cxnLst>
                <a:cxn ang="0">
                  <a:pos x="T0" y="T1"/>
                </a:cxn>
                <a:cxn ang="0">
                  <a:pos x="T2" y="T3"/>
                </a:cxn>
                <a:cxn ang="0">
                  <a:pos x="T4" y="T5"/>
                </a:cxn>
                <a:cxn ang="0">
                  <a:pos x="T6" y="T7"/>
                </a:cxn>
                <a:cxn ang="0">
                  <a:pos x="T8" y="T9"/>
                </a:cxn>
                <a:cxn ang="0">
                  <a:pos x="T10" y="T11"/>
                </a:cxn>
                <a:cxn ang="0">
                  <a:pos x="T12" y="T13"/>
                </a:cxn>
              </a:cxnLst>
              <a:rect l="0" t="0" r="r" b="b"/>
              <a:pathLst>
                <a:path w="31" h="32">
                  <a:moveTo>
                    <a:pt x="1" y="19"/>
                  </a:moveTo>
                  <a:cubicBezTo>
                    <a:pt x="0" y="10"/>
                    <a:pt x="5" y="3"/>
                    <a:pt x="12" y="1"/>
                  </a:cubicBezTo>
                  <a:cubicBezTo>
                    <a:pt x="15" y="0"/>
                    <a:pt x="19" y="0"/>
                    <a:pt x="22" y="2"/>
                  </a:cubicBezTo>
                  <a:cubicBezTo>
                    <a:pt x="26" y="4"/>
                    <a:pt x="28" y="7"/>
                    <a:pt x="30" y="10"/>
                  </a:cubicBezTo>
                  <a:cubicBezTo>
                    <a:pt x="31" y="14"/>
                    <a:pt x="31" y="19"/>
                    <a:pt x="29" y="22"/>
                  </a:cubicBezTo>
                  <a:cubicBezTo>
                    <a:pt x="28" y="25"/>
                    <a:pt x="24" y="28"/>
                    <a:pt x="20" y="30"/>
                  </a:cubicBezTo>
                  <a:cubicBezTo>
                    <a:pt x="12" y="32"/>
                    <a:pt x="3" y="27"/>
                    <a:pt x="1" y="19"/>
                  </a:cubicBezTo>
                  <a:close/>
                </a:path>
              </a:pathLst>
            </a:custGeom>
            <a:solidFill>
              <a:schemeClr val="accent2"/>
            </a:solidFill>
            <a:ln>
              <a:noFill/>
            </a:ln>
          </p:spPr>
          <p:txBody>
            <a:bodyPr anchor="ctr"/>
            <a:lstStyle/>
            <a:p>
              <a:pPr algn="ctr"/>
              <a:endParaRPr sz="1015"/>
            </a:p>
          </p:txBody>
        </p:sp>
        <p:sp>
          <p:nvSpPr>
            <p:cNvPr id="142" name="Freeform: Shape 81"/>
            <p:cNvSpPr/>
            <p:nvPr/>
          </p:nvSpPr>
          <p:spPr bwMode="auto">
            <a:xfrm>
              <a:off x="8603773" y="4021020"/>
              <a:ext cx="230188" cy="225425"/>
            </a:xfrm>
            <a:custGeom>
              <a:gdLst>
                <a:gd name="T0" fmla="*/ 1 w 32"/>
                <a:gd name="T1" fmla="*/ 15 h 31"/>
                <a:gd name="T2" fmla="*/ 16 w 32"/>
                <a:gd name="T3" fmla="*/ 1 h 31"/>
                <a:gd name="T4" fmla="*/ 31 w 32"/>
                <a:gd name="T5" fmla="*/ 15 h 31"/>
                <a:gd name="T6" fmla="*/ 16 w 32"/>
                <a:gd name="T7" fmla="*/ 31 h 31"/>
                <a:gd name="T8" fmla="*/ 1 w 32"/>
                <a:gd name="T9" fmla="*/ 15 h 31"/>
              </a:gdLst>
              <a:cxnLst>
                <a:cxn ang="0">
                  <a:pos x="T0" y="T1"/>
                </a:cxn>
                <a:cxn ang="0">
                  <a:pos x="T2" y="T3"/>
                </a:cxn>
                <a:cxn ang="0">
                  <a:pos x="T4" y="T5"/>
                </a:cxn>
                <a:cxn ang="0">
                  <a:pos x="T6" y="T7"/>
                </a:cxn>
                <a:cxn ang="0">
                  <a:pos x="T8" y="T9"/>
                </a:cxn>
              </a:cxnLst>
              <a:rect l="0" t="0" r="r" b="b"/>
              <a:pathLst>
                <a:path w="32" h="31">
                  <a:moveTo>
                    <a:pt x="1" y="15"/>
                  </a:moveTo>
                  <a:cubicBezTo>
                    <a:pt x="2" y="7"/>
                    <a:pt x="9" y="0"/>
                    <a:pt x="16" y="1"/>
                  </a:cubicBezTo>
                  <a:cubicBezTo>
                    <a:pt x="23" y="0"/>
                    <a:pt x="30" y="7"/>
                    <a:pt x="31" y="15"/>
                  </a:cubicBezTo>
                  <a:cubicBezTo>
                    <a:pt x="32" y="23"/>
                    <a:pt x="25" y="30"/>
                    <a:pt x="16" y="31"/>
                  </a:cubicBezTo>
                  <a:cubicBezTo>
                    <a:pt x="7" y="30"/>
                    <a:pt x="0" y="23"/>
                    <a:pt x="1" y="15"/>
                  </a:cubicBezTo>
                  <a:close/>
                </a:path>
              </a:pathLst>
            </a:custGeom>
            <a:solidFill>
              <a:schemeClr val="accent2"/>
            </a:solidFill>
            <a:ln>
              <a:noFill/>
            </a:ln>
          </p:spPr>
          <p:txBody>
            <a:bodyPr anchor="ctr"/>
            <a:lstStyle/>
            <a:p>
              <a:pPr algn="ctr"/>
              <a:endParaRPr sz="1015"/>
            </a:p>
          </p:txBody>
        </p:sp>
        <p:sp>
          <p:nvSpPr>
            <p:cNvPr id="143" name="Freeform: Shape 82"/>
            <p:cNvSpPr/>
            <p:nvPr/>
          </p:nvSpPr>
          <p:spPr bwMode="auto">
            <a:xfrm>
              <a:off x="8294211" y="3978158"/>
              <a:ext cx="222250" cy="231775"/>
            </a:xfrm>
            <a:custGeom>
              <a:gdLst>
                <a:gd name="T0" fmla="*/ 1 w 31"/>
                <a:gd name="T1" fmla="*/ 10 h 32"/>
                <a:gd name="T2" fmla="*/ 9 w 31"/>
                <a:gd name="T3" fmla="*/ 2 h 32"/>
                <a:gd name="T4" fmla="*/ 19 w 31"/>
                <a:gd name="T5" fmla="*/ 1 h 32"/>
                <a:gd name="T6" fmla="*/ 30 w 31"/>
                <a:gd name="T7" fmla="*/ 19 h 32"/>
                <a:gd name="T8" fmla="*/ 11 w 31"/>
                <a:gd name="T9" fmla="*/ 30 h 32"/>
                <a:gd name="T10" fmla="*/ 2 w 31"/>
                <a:gd name="T11" fmla="*/ 22 h 32"/>
                <a:gd name="T12" fmla="*/ 1 w 31"/>
                <a:gd name="T13" fmla="*/ 10 h 32"/>
              </a:gdLst>
              <a:cxnLst>
                <a:cxn ang="0">
                  <a:pos x="T0" y="T1"/>
                </a:cxn>
                <a:cxn ang="0">
                  <a:pos x="T2" y="T3"/>
                </a:cxn>
                <a:cxn ang="0">
                  <a:pos x="T4" y="T5"/>
                </a:cxn>
                <a:cxn ang="0">
                  <a:pos x="T6" y="T7"/>
                </a:cxn>
                <a:cxn ang="0">
                  <a:pos x="T8" y="T9"/>
                </a:cxn>
                <a:cxn ang="0">
                  <a:pos x="T10" y="T11"/>
                </a:cxn>
                <a:cxn ang="0">
                  <a:pos x="T12" y="T13"/>
                </a:cxn>
              </a:cxnLst>
              <a:rect l="0" t="0" r="r" b="b"/>
              <a:pathLst>
                <a:path w="31" h="32">
                  <a:moveTo>
                    <a:pt x="1" y="10"/>
                  </a:moveTo>
                  <a:cubicBezTo>
                    <a:pt x="3" y="7"/>
                    <a:pt x="5" y="4"/>
                    <a:pt x="9" y="2"/>
                  </a:cubicBezTo>
                  <a:cubicBezTo>
                    <a:pt x="12" y="0"/>
                    <a:pt x="16" y="0"/>
                    <a:pt x="19" y="1"/>
                  </a:cubicBezTo>
                  <a:cubicBezTo>
                    <a:pt x="26" y="3"/>
                    <a:pt x="31" y="10"/>
                    <a:pt x="30" y="19"/>
                  </a:cubicBezTo>
                  <a:cubicBezTo>
                    <a:pt x="28" y="27"/>
                    <a:pt x="19" y="32"/>
                    <a:pt x="11" y="30"/>
                  </a:cubicBezTo>
                  <a:cubicBezTo>
                    <a:pt x="7" y="28"/>
                    <a:pt x="3" y="25"/>
                    <a:pt x="2" y="22"/>
                  </a:cubicBezTo>
                  <a:cubicBezTo>
                    <a:pt x="0" y="19"/>
                    <a:pt x="0" y="14"/>
                    <a:pt x="1" y="10"/>
                  </a:cubicBezTo>
                  <a:close/>
                </a:path>
              </a:pathLst>
            </a:custGeom>
            <a:solidFill>
              <a:schemeClr val="accent2"/>
            </a:solidFill>
            <a:ln>
              <a:noFill/>
            </a:ln>
          </p:spPr>
          <p:txBody>
            <a:bodyPr anchor="ctr"/>
            <a:lstStyle/>
            <a:p>
              <a:pPr algn="ctr"/>
              <a:endParaRPr sz="1015"/>
            </a:p>
          </p:txBody>
        </p:sp>
        <p:sp>
          <p:nvSpPr>
            <p:cNvPr id="144" name="Freeform: Shape 83"/>
            <p:cNvSpPr/>
            <p:nvPr/>
          </p:nvSpPr>
          <p:spPr bwMode="auto">
            <a:xfrm>
              <a:off x="7983061" y="3838458"/>
              <a:ext cx="246063" cy="247650"/>
            </a:xfrm>
            <a:custGeom>
              <a:gdLst>
                <a:gd name="T0" fmla="*/ 4 w 34"/>
                <a:gd name="T1" fmla="*/ 9 h 34"/>
                <a:gd name="T2" fmla="*/ 24 w 34"/>
                <a:gd name="T3" fmla="*/ 4 h 34"/>
                <a:gd name="T4" fmla="*/ 30 w 34"/>
                <a:gd name="T5" fmla="*/ 24 h 34"/>
                <a:gd name="T6" fmla="*/ 10 w 34"/>
                <a:gd name="T7" fmla="*/ 30 h 34"/>
                <a:gd name="T8" fmla="*/ 4 w 34"/>
                <a:gd name="T9" fmla="*/ 9 h 34"/>
              </a:gdLst>
              <a:cxnLst>
                <a:cxn ang="0">
                  <a:pos x="T0" y="T1"/>
                </a:cxn>
                <a:cxn ang="0">
                  <a:pos x="T2" y="T3"/>
                </a:cxn>
                <a:cxn ang="0">
                  <a:pos x="T4" y="T5"/>
                </a:cxn>
                <a:cxn ang="0">
                  <a:pos x="T6" y="T7"/>
                </a:cxn>
                <a:cxn ang="0">
                  <a:pos x="T8" y="T9"/>
                </a:cxn>
              </a:cxnLst>
              <a:rect l="0" t="0" r="r" b="b"/>
              <a:pathLst>
                <a:path w="34" h="34">
                  <a:moveTo>
                    <a:pt x="4" y="9"/>
                  </a:moveTo>
                  <a:cubicBezTo>
                    <a:pt x="9" y="2"/>
                    <a:pt x="18" y="0"/>
                    <a:pt x="24" y="4"/>
                  </a:cubicBezTo>
                  <a:cubicBezTo>
                    <a:pt x="31" y="7"/>
                    <a:pt x="34" y="16"/>
                    <a:pt x="30" y="24"/>
                  </a:cubicBezTo>
                  <a:cubicBezTo>
                    <a:pt x="27" y="31"/>
                    <a:pt x="18" y="34"/>
                    <a:pt x="10" y="30"/>
                  </a:cubicBezTo>
                  <a:cubicBezTo>
                    <a:pt x="2" y="26"/>
                    <a:pt x="0" y="16"/>
                    <a:pt x="4" y="9"/>
                  </a:cubicBezTo>
                  <a:close/>
                </a:path>
              </a:pathLst>
            </a:custGeom>
            <a:solidFill>
              <a:schemeClr val="accent2"/>
            </a:solidFill>
            <a:ln>
              <a:noFill/>
            </a:ln>
          </p:spPr>
          <p:txBody>
            <a:bodyPr anchor="ctr"/>
            <a:lstStyle/>
            <a:p>
              <a:pPr algn="ctr"/>
              <a:endParaRPr sz="1015"/>
            </a:p>
          </p:txBody>
        </p:sp>
        <p:sp>
          <p:nvSpPr>
            <p:cNvPr id="145" name="Freeform: Shape 84"/>
            <p:cNvSpPr/>
            <p:nvPr/>
          </p:nvSpPr>
          <p:spPr bwMode="auto">
            <a:xfrm>
              <a:off x="7716361" y="3663833"/>
              <a:ext cx="244475" cy="247650"/>
            </a:xfrm>
            <a:custGeom>
              <a:gdLst>
                <a:gd name="T0" fmla="*/ 6 w 34"/>
                <a:gd name="T1" fmla="*/ 7 h 34"/>
                <a:gd name="T2" fmla="*/ 26 w 34"/>
                <a:gd name="T3" fmla="*/ 5 h 34"/>
                <a:gd name="T4" fmla="*/ 29 w 34"/>
                <a:gd name="T5" fmla="*/ 25 h 34"/>
                <a:gd name="T6" fmla="*/ 8 w 34"/>
                <a:gd name="T7" fmla="*/ 28 h 34"/>
                <a:gd name="T8" fmla="*/ 6 w 34"/>
                <a:gd name="T9" fmla="*/ 7 h 34"/>
              </a:gdLst>
              <a:cxnLst>
                <a:cxn ang="0">
                  <a:pos x="T0" y="T1"/>
                </a:cxn>
                <a:cxn ang="0">
                  <a:pos x="T2" y="T3"/>
                </a:cxn>
                <a:cxn ang="0">
                  <a:pos x="T4" y="T5"/>
                </a:cxn>
                <a:cxn ang="0">
                  <a:pos x="T6" y="T7"/>
                </a:cxn>
                <a:cxn ang="0">
                  <a:pos x="T8" y="T9"/>
                </a:cxn>
              </a:cxnLst>
              <a:rect l="0" t="0" r="r" b="b"/>
              <a:pathLst>
                <a:path w="34" h="34">
                  <a:moveTo>
                    <a:pt x="6" y="7"/>
                  </a:moveTo>
                  <a:cubicBezTo>
                    <a:pt x="11" y="1"/>
                    <a:pt x="20" y="0"/>
                    <a:pt x="26" y="5"/>
                  </a:cubicBezTo>
                  <a:cubicBezTo>
                    <a:pt x="32" y="9"/>
                    <a:pt x="34" y="18"/>
                    <a:pt x="29" y="25"/>
                  </a:cubicBezTo>
                  <a:cubicBezTo>
                    <a:pt x="24" y="32"/>
                    <a:pt x="15" y="34"/>
                    <a:pt x="8" y="28"/>
                  </a:cubicBezTo>
                  <a:cubicBezTo>
                    <a:pt x="1" y="23"/>
                    <a:pt x="0" y="13"/>
                    <a:pt x="6" y="7"/>
                  </a:cubicBezTo>
                  <a:close/>
                </a:path>
              </a:pathLst>
            </a:custGeom>
            <a:solidFill>
              <a:schemeClr val="accent2"/>
            </a:solidFill>
            <a:ln>
              <a:noFill/>
            </a:ln>
          </p:spPr>
          <p:txBody>
            <a:bodyPr anchor="ctr"/>
            <a:lstStyle/>
            <a:p>
              <a:pPr algn="ctr"/>
              <a:endParaRPr sz="1015"/>
            </a:p>
          </p:txBody>
        </p:sp>
        <p:sp>
          <p:nvSpPr>
            <p:cNvPr id="146" name="Freeform: Shape 85"/>
            <p:cNvSpPr/>
            <p:nvPr/>
          </p:nvSpPr>
          <p:spPr bwMode="auto">
            <a:xfrm>
              <a:off x="7478236" y="3452695"/>
              <a:ext cx="238125" cy="241300"/>
            </a:xfrm>
            <a:custGeom>
              <a:gdLst>
                <a:gd name="T0" fmla="*/ 6 w 33"/>
                <a:gd name="T1" fmla="*/ 5 h 33"/>
                <a:gd name="T2" fmla="*/ 27 w 33"/>
                <a:gd name="T3" fmla="*/ 5 h 33"/>
                <a:gd name="T4" fmla="*/ 27 w 33"/>
                <a:gd name="T5" fmla="*/ 26 h 33"/>
                <a:gd name="T6" fmla="*/ 6 w 33"/>
                <a:gd name="T7" fmla="*/ 27 h 33"/>
                <a:gd name="T8" fmla="*/ 6 w 33"/>
                <a:gd name="T9" fmla="*/ 5 h 33"/>
              </a:gdLst>
              <a:cxnLst>
                <a:cxn ang="0">
                  <a:pos x="T0" y="T1"/>
                </a:cxn>
                <a:cxn ang="0">
                  <a:pos x="T2" y="T3"/>
                </a:cxn>
                <a:cxn ang="0">
                  <a:pos x="T4" y="T5"/>
                </a:cxn>
                <a:cxn ang="0">
                  <a:pos x="T6" y="T7"/>
                </a:cxn>
                <a:cxn ang="0">
                  <a:pos x="T8" y="T9"/>
                </a:cxn>
              </a:cxnLst>
              <a:rect l="0" t="0" r="r" b="b"/>
              <a:pathLst>
                <a:path w="33" h="33">
                  <a:moveTo>
                    <a:pt x="6" y="5"/>
                  </a:moveTo>
                  <a:cubicBezTo>
                    <a:pt x="12" y="0"/>
                    <a:pt x="22" y="0"/>
                    <a:pt x="27" y="5"/>
                  </a:cubicBezTo>
                  <a:cubicBezTo>
                    <a:pt x="33" y="11"/>
                    <a:pt x="33" y="20"/>
                    <a:pt x="27" y="26"/>
                  </a:cubicBezTo>
                  <a:cubicBezTo>
                    <a:pt x="22" y="32"/>
                    <a:pt x="12" y="33"/>
                    <a:pt x="6" y="27"/>
                  </a:cubicBezTo>
                  <a:cubicBezTo>
                    <a:pt x="0" y="21"/>
                    <a:pt x="0" y="11"/>
                    <a:pt x="6" y="5"/>
                  </a:cubicBezTo>
                  <a:close/>
                </a:path>
              </a:pathLst>
            </a:custGeom>
            <a:solidFill>
              <a:schemeClr val="accent2"/>
            </a:solidFill>
            <a:ln>
              <a:noFill/>
            </a:ln>
          </p:spPr>
          <p:txBody>
            <a:bodyPr anchor="ctr"/>
            <a:lstStyle/>
            <a:p>
              <a:pPr algn="ctr"/>
              <a:endParaRPr sz="1015"/>
            </a:p>
          </p:txBody>
        </p:sp>
        <p:sp>
          <p:nvSpPr>
            <p:cNvPr id="147" name="Freeform: Shape 86"/>
            <p:cNvSpPr/>
            <p:nvPr/>
          </p:nvSpPr>
          <p:spPr bwMode="auto">
            <a:xfrm>
              <a:off x="7478236" y="3000258"/>
              <a:ext cx="238125" cy="241300"/>
            </a:xfrm>
            <a:custGeom>
              <a:gdLst>
                <a:gd name="T0" fmla="*/ 27 w 33"/>
                <a:gd name="T1" fmla="*/ 7 h 33"/>
                <a:gd name="T2" fmla="*/ 27 w 33"/>
                <a:gd name="T3" fmla="*/ 28 h 33"/>
                <a:gd name="T4" fmla="*/ 6 w 33"/>
                <a:gd name="T5" fmla="*/ 28 h 33"/>
                <a:gd name="T6" fmla="*/ 6 w 33"/>
                <a:gd name="T7" fmla="*/ 6 h 33"/>
                <a:gd name="T8" fmla="*/ 27 w 33"/>
                <a:gd name="T9" fmla="*/ 7 h 33"/>
              </a:gdLst>
              <a:cxnLst>
                <a:cxn ang="0">
                  <a:pos x="T0" y="T1"/>
                </a:cxn>
                <a:cxn ang="0">
                  <a:pos x="T2" y="T3"/>
                </a:cxn>
                <a:cxn ang="0">
                  <a:pos x="T4" y="T5"/>
                </a:cxn>
                <a:cxn ang="0">
                  <a:pos x="T6" y="T7"/>
                </a:cxn>
                <a:cxn ang="0">
                  <a:pos x="T8" y="T9"/>
                </a:cxn>
              </a:cxnLst>
              <a:rect l="0" t="0" r="r" b="b"/>
              <a:pathLst>
                <a:path w="33" h="33">
                  <a:moveTo>
                    <a:pt x="27" y="7"/>
                  </a:moveTo>
                  <a:cubicBezTo>
                    <a:pt x="33" y="13"/>
                    <a:pt x="33" y="22"/>
                    <a:pt x="27" y="28"/>
                  </a:cubicBezTo>
                  <a:cubicBezTo>
                    <a:pt x="22" y="33"/>
                    <a:pt x="12" y="33"/>
                    <a:pt x="6" y="28"/>
                  </a:cubicBezTo>
                  <a:cubicBezTo>
                    <a:pt x="0" y="22"/>
                    <a:pt x="0" y="12"/>
                    <a:pt x="6" y="6"/>
                  </a:cubicBezTo>
                  <a:cubicBezTo>
                    <a:pt x="12" y="0"/>
                    <a:pt x="22" y="1"/>
                    <a:pt x="27" y="7"/>
                  </a:cubicBezTo>
                  <a:close/>
                </a:path>
              </a:pathLst>
            </a:custGeom>
            <a:solidFill>
              <a:schemeClr val="accent4"/>
            </a:solidFill>
            <a:ln>
              <a:noFill/>
            </a:ln>
          </p:spPr>
          <p:txBody>
            <a:bodyPr anchor="ctr"/>
            <a:lstStyle/>
            <a:p>
              <a:pPr algn="ctr"/>
              <a:endParaRPr sz="1015"/>
            </a:p>
          </p:txBody>
        </p:sp>
        <p:sp>
          <p:nvSpPr>
            <p:cNvPr id="148" name="Freeform: Shape 87"/>
            <p:cNvSpPr/>
            <p:nvPr/>
          </p:nvSpPr>
          <p:spPr bwMode="auto">
            <a:xfrm>
              <a:off x="7716361" y="2782770"/>
              <a:ext cx="244475" cy="247650"/>
            </a:xfrm>
            <a:custGeom>
              <a:gdLst>
                <a:gd name="T0" fmla="*/ 29 w 34"/>
                <a:gd name="T1" fmla="*/ 9 h 34"/>
                <a:gd name="T2" fmla="*/ 26 w 34"/>
                <a:gd name="T3" fmla="*/ 30 h 34"/>
                <a:gd name="T4" fmla="*/ 6 w 34"/>
                <a:gd name="T5" fmla="*/ 27 h 34"/>
                <a:gd name="T6" fmla="*/ 8 w 34"/>
                <a:gd name="T7" fmla="*/ 6 h 34"/>
                <a:gd name="T8" fmla="*/ 29 w 34"/>
                <a:gd name="T9" fmla="*/ 9 h 34"/>
              </a:gdLst>
              <a:cxnLst>
                <a:cxn ang="0">
                  <a:pos x="T0" y="T1"/>
                </a:cxn>
                <a:cxn ang="0">
                  <a:pos x="T2" y="T3"/>
                </a:cxn>
                <a:cxn ang="0">
                  <a:pos x="T4" y="T5"/>
                </a:cxn>
                <a:cxn ang="0">
                  <a:pos x="T6" y="T7"/>
                </a:cxn>
                <a:cxn ang="0">
                  <a:pos x="T8" y="T9"/>
                </a:cxn>
              </a:cxnLst>
              <a:rect l="0" t="0" r="r" b="b"/>
              <a:pathLst>
                <a:path w="34" h="34">
                  <a:moveTo>
                    <a:pt x="29" y="9"/>
                  </a:moveTo>
                  <a:cubicBezTo>
                    <a:pt x="34" y="16"/>
                    <a:pt x="32" y="25"/>
                    <a:pt x="26" y="30"/>
                  </a:cubicBezTo>
                  <a:cubicBezTo>
                    <a:pt x="20" y="34"/>
                    <a:pt x="11" y="33"/>
                    <a:pt x="6" y="27"/>
                  </a:cubicBezTo>
                  <a:cubicBezTo>
                    <a:pt x="0" y="21"/>
                    <a:pt x="1" y="11"/>
                    <a:pt x="8" y="6"/>
                  </a:cubicBezTo>
                  <a:cubicBezTo>
                    <a:pt x="15" y="0"/>
                    <a:pt x="24" y="2"/>
                    <a:pt x="29" y="9"/>
                  </a:cubicBezTo>
                  <a:close/>
                </a:path>
              </a:pathLst>
            </a:custGeom>
            <a:solidFill>
              <a:schemeClr val="accent4"/>
            </a:solidFill>
            <a:ln>
              <a:noFill/>
            </a:ln>
          </p:spPr>
          <p:txBody>
            <a:bodyPr anchor="ctr"/>
            <a:lstStyle/>
            <a:p>
              <a:pPr algn="ctr"/>
              <a:endParaRPr sz="1015"/>
            </a:p>
          </p:txBody>
        </p:sp>
        <p:sp>
          <p:nvSpPr>
            <p:cNvPr id="149" name="Freeform: Shape 88"/>
            <p:cNvSpPr/>
            <p:nvPr/>
          </p:nvSpPr>
          <p:spPr bwMode="auto">
            <a:xfrm>
              <a:off x="7983061" y="2606558"/>
              <a:ext cx="246063" cy="249238"/>
            </a:xfrm>
            <a:custGeom>
              <a:gdLst>
                <a:gd name="T0" fmla="*/ 30 w 34"/>
                <a:gd name="T1" fmla="*/ 10 h 34"/>
                <a:gd name="T2" fmla="*/ 24 w 34"/>
                <a:gd name="T3" fmla="*/ 30 h 34"/>
                <a:gd name="T4" fmla="*/ 4 w 34"/>
                <a:gd name="T5" fmla="*/ 25 h 34"/>
                <a:gd name="T6" fmla="*/ 10 w 34"/>
                <a:gd name="T7" fmla="*/ 4 h 34"/>
                <a:gd name="T8" fmla="*/ 30 w 34"/>
                <a:gd name="T9" fmla="*/ 10 h 34"/>
              </a:gdLst>
              <a:cxnLst>
                <a:cxn ang="0">
                  <a:pos x="T0" y="T1"/>
                </a:cxn>
                <a:cxn ang="0">
                  <a:pos x="T2" y="T3"/>
                </a:cxn>
                <a:cxn ang="0">
                  <a:pos x="T4" y="T5"/>
                </a:cxn>
                <a:cxn ang="0">
                  <a:pos x="T6" y="T7"/>
                </a:cxn>
                <a:cxn ang="0">
                  <a:pos x="T8" y="T9"/>
                </a:cxn>
              </a:cxnLst>
              <a:rect l="0" t="0" r="r" b="b"/>
              <a:pathLst>
                <a:path w="34" h="34">
                  <a:moveTo>
                    <a:pt x="30" y="10"/>
                  </a:moveTo>
                  <a:cubicBezTo>
                    <a:pt x="34" y="18"/>
                    <a:pt x="31" y="27"/>
                    <a:pt x="24" y="30"/>
                  </a:cubicBezTo>
                  <a:cubicBezTo>
                    <a:pt x="18" y="34"/>
                    <a:pt x="9" y="32"/>
                    <a:pt x="4" y="25"/>
                  </a:cubicBezTo>
                  <a:cubicBezTo>
                    <a:pt x="0" y="18"/>
                    <a:pt x="2" y="8"/>
                    <a:pt x="10" y="4"/>
                  </a:cubicBezTo>
                  <a:cubicBezTo>
                    <a:pt x="18" y="0"/>
                    <a:pt x="27" y="3"/>
                    <a:pt x="30" y="10"/>
                  </a:cubicBezTo>
                  <a:close/>
                </a:path>
              </a:pathLst>
            </a:custGeom>
            <a:solidFill>
              <a:schemeClr val="accent4"/>
            </a:solidFill>
            <a:ln>
              <a:noFill/>
            </a:ln>
          </p:spPr>
          <p:txBody>
            <a:bodyPr anchor="ctr"/>
            <a:lstStyle/>
            <a:p>
              <a:pPr algn="ctr"/>
              <a:endParaRPr sz="1015"/>
            </a:p>
          </p:txBody>
        </p:sp>
        <p:sp>
          <p:nvSpPr>
            <p:cNvPr id="150" name="Freeform: Shape 89"/>
            <p:cNvSpPr/>
            <p:nvPr/>
          </p:nvSpPr>
          <p:spPr bwMode="auto">
            <a:xfrm>
              <a:off x="8294211" y="2482733"/>
              <a:ext cx="222250" cy="241300"/>
            </a:xfrm>
            <a:custGeom>
              <a:gdLst>
                <a:gd name="T0" fmla="*/ 30 w 31"/>
                <a:gd name="T1" fmla="*/ 14 h 33"/>
                <a:gd name="T2" fmla="*/ 19 w 31"/>
                <a:gd name="T3" fmla="*/ 31 h 33"/>
                <a:gd name="T4" fmla="*/ 9 w 31"/>
                <a:gd name="T5" fmla="*/ 30 h 33"/>
                <a:gd name="T6" fmla="*/ 1 w 31"/>
                <a:gd name="T7" fmla="*/ 22 h 33"/>
                <a:gd name="T8" fmla="*/ 2 w 31"/>
                <a:gd name="T9" fmla="*/ 10 h 33"/>
                <a:gd name="T10" fmla="*/ 11 w 31"/>
                <a:gd name="T11" fmla="*/ 3 h 33"/>
                <a:gd name="T12" fmla="*/ 30 w 31"/>
                <a:gd name="T13" fmla="*/ 14 h 33"/>
              </a:gdLst>
              <a:cxnLst>
                <a:cxn ang="0">
                  <a:pos x="T0" y="T1"/>
                </a:cxn>
                <a:cxn ang="0">
                  <a:pos x="T2" y="T3"/>
                </a:cxn>
                <a:cxn ang="0">
                  <a:pos x="T4" y="T5"/>
                </a:cxn>
                <a:cxn ang="0">
                  <a:pos x="T6" y="T7"/>
                </a:cxn>
                <a:cxn ang="0">
                  <a:pos x="T8" y="T9"/>
                </a:cxn>
                <a:cxn ang="0">
                  <a:pos x="T10" y="T11"/>
                </a:cxn>
                <a:cxn ang="0">
                  <a:pos x="T12" y="T13"/>
                </a:cxn>
              </a:cxnLst>
              <a:rect l="0" t="0" r="r" b="b"/>
              <a:pathLst>
                <a:path w="31" h="33">
                  <a:moveTo>
                    <a:pt x="30" y="14"/>
                  </a:moveTo>
                  <a:cubicBezTo>
                    <a:pt x="31" y="22"/>
                    <a:pt x="26" y="29"/>
                    <a:pt x="19" y="31"/>
                  </a:cubicBezTo>
                  <a:cubicBezTo>
                    <a:pt x="16" y="33"/>
                    <a:pt x="12" y="32"/>
                    <a:pt x="9" y="30"/>
                  </a:cubicBezTo>
                  <a:cubicBezTo>
                    <a:pt x="5" y="28"/>
                    <a:pt x="3" y="26"/>
                    <a:pt x="1" y="22"/>
                  </a:cubicBezTo>
                  <a:cubicBezTo>
                    <a:pt x="0" y="18"/>
                    <a:pt x="0" y="14"/>
                    <a:pt x="2" y="10"/>
                  </a:cubicBezTo>
                  <a:cubicBezTo>
                    <a:pt x="3" y="7"/>
                    <a:pt x="7" y="4"/>
                    <a:pt x="11" y="3"/>
                  </a:cubicBezTo>
                  <a:cubicBezTo>
                    <a:pt x="19" y="0"/>
                    <a:pt x="28" y="5"/>
                    <a:pt x="30" y="14"/>
                  </a:cubicBezTo>
                  <a:close/>
                </a:path>
              </a:pathLst>
            </a:custGeom>
            <a:solidFill>
              <a:schemeClr val="accent4"/>
            </a:solidFill>
            <a:ln>
              <a:noFill/>
            </a:ln>
          </p:spPr>
          <p:txBody>
            <a:bodyPr anchor="ctr"/>
            <a:lstStyle/>
            <a:p>
              <a:pPr algn="ctr"/>
              <a:endParaRPr sz="1015"/>
            </a:p>
          </p:txBody>
        </p:sp>
        <p:sp>
          <p:nvSpPr>
            <p:cNvPr id="151" name="Freeform: Shape 90"/>
            <p:cNvSpPr/>
            <p:nvPr/>
          </p:nvSpPr>
          <p:spPr bwMode="auto">
            <a:xfrm>
              <a:off x="8603773" y="2446220"/>
              <a:ext cx="230188" cy="227013"/>
            </a:xfrm>
            <a:custGeom>
              <a:gdLst>
                <a:gd name="T0" fmla="*/ 31 w 32"/>
                <a:gd name="T1" fmla="*/ 16 h 31"/>
                <a:gd name="T2" fmla="*/ 16 w 32"/>
                <a:gd name="T3" fmla="*/ 30 h 31"/>
                <a:gd name="T4" fmla="*/ 1 w 32"/>
                <a:gd name="T5" fmla="*/ 16 h 31"/>
                <a:gd name="T6" fmla="*/ 16 w 32"/>
                <a:gd name="T7" fmla="*/ 0 h 31"/>
                <a:gd name="T8" fmla="*/ 31 w 32"/>
                <a:gd name="T9" fmla="*/ 16 h 31"/>
              </a:gdLst>
              <a:cxnLst>
                <a:cxn ang="0">
                  <a:pos x="T0" y="T1"/>
                </a:cxn>
                <a:cxn ang="0">
                  <a:pos x="T2" y="T3"/>
                </a:cxn>
                <a:cxn ang="0">
                  <a:pos x="T4" y="T5"/>
                </a:cxn>
                <a:cxn ang="0">
                  <a:pos x="T6" y="T7"/>
                </a:cxn>
                <a:cxn ang="0">
                  <a:pos x="T8" y="T9"/>
                </a:cxn>
              </a:cxnLst>
              <a:rect l="0" t="0" r="r" b="b"/>
              <a:pathLst>
                <a:path w="32" h="31">
                  <a:moveTo>
                    <a:pt x="31" y="16"/>
                  </a:moveTo>
                  <a:cubicBezTo>
                    <a:pt x="30" y="24"/>
                    <a:pt x="23" y="31"/>
                    <a:pt x="16" y="30"/>
                  </a:cubicBezTo>
                  <a:cubicBezTo>
                    <a:pt x="9" y="31"/>
                    <a:pt x="2" y="24"/>
                    <a:pt x="1" y="16"/>
                  </a:cubicBezTo>
                  <a:cubicBezTo>
                    <a:pt x="0" y="8"/>
                    <a:pt x="7" y="1"/>
                    <a:pt x="16" y="0"/>
                  </a:cubicBezTo>
                  <a:cubicBezTo>
                    <a:pt x="25" y="1"/>
                    <a:pt x="32" y="8"/>
                    <a:pt x="31" y="16"/>
                  </a:cubicBezTo>
                  <a:close/>
                </a:path>
              </a:pathLst>
            </a:custGeom>
            <a:solidFill>
              <a:schemeClr val="accent4"/>
            </a:solidFill>
            <a:ln>
              <a:noFill/>
            </a:ln>
          </p:spPr>
          <p:txBody>
            <a:bodyPr anchor="ctr"/>
            <a:lstStyle/>
            <a:p>
              <a:pPr algn="ctr"/>
              <a:endParaRPr sz="1015"/>
            </a:p>
          </p:txBody>
        </p:sp>
        <p:sp>
          <p:nvSpPr>
            <p:cNvPr id="152" name="Freeform: Shape 91"/>
            <p:cNvSpPr/>
            <p:nvPr/>
          </p:nvSpPr>
          <p:spPr bwMode="auto">
            <a:xfrm>
              <a:off x="8921273" y="2482733"/>
              <a:ext cx="223838" cy="241300"/>
            </a:xfrm>
            <a:custGeom>
              <a:gdLst>
                <a:gd name="T0" fmla="*/ 30 w 31"/>
                <a:gd name="T1" fmla="*/ 22 h 33"/>
                <a:gd name="T2" fmla="*/ 22 w 31"/>
                <a:gd name="T3" fmla="*/ 30 h 33"/>
                <a:gd name="T4" fmla="*/ 12 w 31"/>
                <a:gd name="T5" fmla="*/ 31 h 33"/>
                <a:gd name="T6" fmla="*/ 1 w 31"/>
                <a:gd name="T7" fmla="*/ 14 h 33"/>
                <a:gd name="T8" fmla="*/ 20 w 31"/>
                <a:gd name="T9" fmla="*/ 3 h 33"/>
                <a:gd name="T10" fmla="*/ 29 w 31"/>
                <a:gd name="T11" fmla="*/ 10 h 33"/>
                <a:gd name="T12" fmla="*/ 30 w 31"/>
                <a:gd name="T13" fmla="*/ 22 h 33"/>
              </a:gdLst>
              <a:cxnLst>
                <a:cxn ang="0">
                  <a:pos x="T0" y="T1"/>
                </a:cxn>
                <a:cxn ang="0">
                  <a:pos x="T2" y="T3"/>
                </a:cxn>
                <a:cxn ang="0">
                  <a:pos x="T4" y="T5"/>
                </a:cxn>
                <a:cxn ang="0">
                  <a:pos x="T6" y="T7"/>
                </a:cxn>
                <a:cxn ang="0">
                  <a:pos x="T8" y="T9"/>
                </a:cxn>
                <a:cxn ang="0">
                  <a:pos x="T10" y="T11"/>
                </a:cxn>
                <a:cxn ang="0">
                  <a:pos x="T12" y="T13"/>
                </a:cxn>
              </a:cxnLst>
              <a:rect l="0" t="0" r="r" b="b"/>
              <a:pathLst>
                <a:path w="31" h="33">
                  <a:moveTo>
                    <a:pt x="30" y="22"/>
                  </a:moveTo>
                  <a:cubicBezTo>
                    <a:pt x="28" y="26"/>
                    <a:pt x="26" y="28"/>
                    <a:pt x="22" y="30"/>
                  </a:cubicBezTo>
                  <a:cubicBezTo>
                    <a:pt x="19" y="32"/>
                    <a:pt x="15" y="33"/>
                    <a:pt x="12" y="31"/>
                  </a:cubicBezTo>
                  <a:cubicBezTo>
                    <a:pt x="5" y="29"/>
                    <a:pt x="0" y="22"/>
                    <a:pt x="1" y="14"/>
                  </a:cubicBezTo>
                  <a:cubicBezTo>
                    <a:pt x="3" y="5"/>
                    <a:pt x="12" y="0"/>
                    <a:pt x="20" y="3"/>
                  </a:cubicBezTo>
                  <a:cubicBezTo>
                    <a:pt x="24" y="4"/>
                    <a:pt x="28" y="7"/>
                    <a:pt x="29" y="10"/>
                  </a:cubicBezTo>
                  <a:cubicBezTo>
                    <a:pt x="31" y="14"/>
                    <a:pt x="31" y="18"/>
                    <a:pt x="30" y="22"/>
                  </a:cubicBezTo>
                  <a:close/>
                </a:path>
              </a:pathLst>
            </a:custGeom>
            <a:solidFill>
              <a:schemeClr val="accent4"/>
            </a:solidFill>
            <a:ln>
              <a:noFill/>
            </a:ln>
          </p:spPr>
          <p:txBody>
            <a:bodyPr anchor="ctr"/>
            <a:lstStyle/>
            <a:p>
              <a:pPr algn="ctr"/>
              <a:endParaRPr sz="1015"/>
            </a:p>
          </p:txBody>
        </p:sp>
        <p:sp>
          <p:nvSpPr>
            <p:cNvPr id="153" name="Freeform: Shape 92"/>
            <p:cNvSpPr/>
            <p:nvPr/>
          </p:nvSpPr>
          <p:spPr bwMode="auto">
            <a:xfrm>
              <a:off x="9210198" y="2606558"/>
              <a:ext cx="244475" cy="249238"/>
            </a:xfrm>
            <a:custGeom>
              <a:gdLst>
                <a:gd name="T0" fmla="*/ 30 w 34"/>
                <a:gd name="T1" fmla="*/ 25 h 34"/>
                <a:gd name="T2" fmla="*/ 10 w 34"/>
                <a:gd name="T3" fmla="*/ 30 h 34"/>
                <a:gd name="T4" fmla="*/ 4 w 34"/>
                <a:gd name="T5" fmla="*/ 10 h 34"/>
                <a:gd name="T6" fmla="*/ 24 w 34"/>
                <a:gd name="T7" fmla="*/ 4 h 34"/>
                <a:gd name="T8" fmla="*/ 30 w 34"/>
                <a:gd name="T9" fmla="*/ 25 h 34"/>
              </a:gdLst>
              <a:cxnLst>
                <a:cxn ang="0">
                  <a:pos x="T0" y="T1"/>
                </a:cxn>
                <a:cxn ang="0">
                  <a:pos x="T2" y="T3"/>
                </a:cxn>
                <a:cxn ang="0">
                  <a:pos x="T4" y="T5"/>
                </a:cxn>
                <a:cxn ang="0">
                  <a:pos x="T6" y="T7"/>
                </a:cxn>
                <a:cxn ang="0">
                  <a:pos x="T8" y="T9"/>
                </a:cxn>
              </a:cxnLst>
              <a:rect l="0" t="0" r="r" b="b"/>
              <a:pathLst>
                <a:path w="34" h="34">
                  <a:moveTo>
                    <a:pt x="30" y="25"/>
                  </a:moveTo>
                  <a:cubicBezTo>
                    <a:pt x="25" y="32"/>
                    <a:pt x="16" y="34"/>
                    <a:pt x="10" y="30"/>
                  </a:cubicBezTo>
                  <a:cubicBezTo>
                    <a:pt x="3" y="27"/>
                    <a:pt x="0" y="18"/>
                    <a:pt x="4" y="10"/>
                  </a:cubicBezTo>
                  <a:cubicBezTo>
                    <a:pt x="7" y="3"/>
                    <a:pt x="16" y="0"/>
                    <a:pt x="24" y="4"/>
                  </a:cubicBezTo>
                  <a:cubicBezTo>
                    <a:pt x="32" y="8"/>
                    <a:pt x="34" y="18"/>
                    <a:pt x="30" y="25"/>
                  </a:cubicBezTo>
                  <a:close/>
                </a:path>
              </a:pathLst>
            </a:custGeom>
            <a:solidFill>
              <a:schemeClr val="accent4"/>
            </a:solidFill>
            <a:ln>
              <a:noFill/>
            </a:ln>
          </p:spPr>
          <p:txBody>
            <a:bodyPr anchor="ctr"/>
            <a:lstStyle/>
            <a:p>
              <a:pPr algn="ctr"/>
              <a:endParaRPr sz="1015"/>
            </a:p>
          </p:txBody>
        </p:sp>
        <p:sp>
          <p:nvSpPr>
            <p:cNvPr id="154" name="Freeform: Shape 93"/>
            <p:cNvSpPr/>
            <p:nvPr/>
          </p:nvSpPr>
          <p:spPr bwMode="auto">
            <a:xfrm>
              <a:off x="9476898" y="2782770"/>
              <a:ext cx="246063" cy="247650"/>
            </a:xfrm>
            <a:custGeom>
              <a:gdLst>
                <a:gd name="T0" fmla="*/ 28 w 34"/>
                <a:gd name="T1" fmla="*/ 27 h 34"/>
                <a:gd name="T2" fmla="*/ 8 w 34"/>
                <a:gd name="T3" fmla="*/ 30 h 34"/>
                <a:gd name="T4" fmla="*/ 5 w 34"/>
                <a:gd name="T5" fmla="*/ 9 h 34"/>
                <a:gd name="T6" fmla="*/ 26 w 34"/>
                <a:gd name="T7" fmla="*/ 6 h 34"/>
                <a:gd name="T8" fmla="*/ 28 w 34"/>
                <a:gd name="T9" fmla="*/ 27 h 34"/>
              </a:gdLst>
              <a:cxnLst>
                <a:cxn ang="0">
                  <a:pos x="T0" y="T1"/>
                </a:cxn>
                <a:cxn ang="0">
                  <a:pos x="T2" y="T3"/>
                </a:cxn>
                <a:cxn ang="0">
                  <a:pos x="T4" y="T5"/>
                </a:cxn>
                <a:cxn ang="0">
                  <a:pos x="T6" y="T7"/>
                </a:cxn>
                <a:cxn ang="0">
                  <a:pos x="T8" y="T9"/>
                </a:cxn>
              </a:cxnLst>
              <a:rect l="0" t="0" r="r" b="b"/>
              <a:pathLst>
                <a:path w="34" h="34">
                  <a:moveTo>
                    <a:pt x="28" y="27"/>
                  </a:moveTo>
                  <a:cubicBezTo>
                    <a:pt x="23" y="33"/>
                    <a:pt x="14" y="34"/>
                    <a:pt x="8" y="30"/>
                  </a:cubicBezTo>
                  <a:cubicBezTo>
                    <a:pt x="2" y="25"/>
                    <a:pt x="0" y="16"/>
                    <a:pt x="5" y="9"/>
                  </a:cubicBezTo>
                  <a:cubicBezTo>
                    <a:pt x="10" y="2"/>
                    <a:pt x="19" y="0"/>
                    <a:pt x="26" y="6"/>
                  </a:cubicBezTo>
                  <a:cubicBezTo>
                    <a:pt x="33" y="11"/>
                    <a:pt x="34" y="21"/>
                    <a:pt x="28" y="27"/>
                  </a:cubicBezTo>
                  <a:close/>
                </a:path>
              </a:pathLst>
            </a:custGeom>
            <a:solidFill>
              <a:schemeClr val="accent4"/>
            </a:solidFill>
            <a:ln>
              <a:noFill/>
            </a:ln>
          </p:spPr>
          <p:txBody>
            <a:bodyPr anchor="ctr"/>
            <a:lstStyle/>
            <a:p>
              <a:pPr algn="ctr"/>
              <a:endParaRPr sz="1015"/>
            </a:p>
          </p:txBody>
        </p:sp>
        <p:sp>
          <p:nvSpPr>
            <p:cNvPr id="155" name="Freeform: Shape 94"/>
            <p:cNvSpPr/>
            <p:nvPr/>
          </p:nvSpPr>
          <p:spPr bwMode="auto">
            <a:xfrm>
              <a:off x="9722961" y="3000258"/>
              <a:ext cx="238125" cy="241300"/>
            </a:xfrm>
            <a:custGeom>
              <a:gdLst>
                <a:gd name="T0" fmla="*/ 27 w 33"/>
                <a:gd name="T1" fmla="*/ 28 h 33"/>
                <a:gd name="T2" fmla="*/ 6 w 33"/>
                <a:gd name="T3" fmla="*/ 28 h 33"/>
                <a:gd name="T4" fmla="*/ 6 w 33"/>
                <a:gd name="T5" fmla="*/ 7 h 33"/>
                <a:gd name="T6" fmla="*/ 27 w 33"/>
                <a:gd name="T7" fmla="*/ 6 h 33"/>
                <a:gd name="T8" fmla="*/ 27 w 33"/>
                <a:gd name="T9" fmla="*/ 28 h 33"/>
              </a:gdLst>
              <a:cxnLst>
                <a:cxn ang="0">
                  <a:pos x="T0" y="T1"/>
                </a:cxn>
                <a:cxn ang="0">
                  <a:pos x="T2" y="T3"/>
                </a:cxn>
                <a:cxn ang="0">
                  <a:pos x="T4" y="T5"/>
                </a:cxn>
                <a:cxn ang="0">
                  <a:pos x="T6" y="T7"/>
                </a:cxn>
                <a:cxn ang="0">
                  <a:pos x="T8" y="T9"/>
                </a:cxn>
              </a:cxnLst>
              <a:rect l="0" t="0" r="r" b="b"/>
              <a:pathLst>
                <a:path w="33" h="33">
                  <a:moveTo>
                    <a:pt x="27" y="28"/>
                  </a:moveTo>
                  <a:cubicBezTo>
                    <a:pt x="21" y="33"/>
                    <a:pt x="11" y="33"/>
                    <a:pt x="6" y="28"/>
                  </a:cubicBezTo>
                  <a:cubicBezTo>
                    <a:pt x="0" y="22"/>
                    <a:pt x="0" y="13"/>
                    <a:pt x="6" y="7"/>
                  </a:cubicBezTo>
                  <a:cubicBezTo>
                    <a:pt x="11" y="1"/>
                    <a:pt x="21" y="0"/>
                    <a:pt x="27" y="6"/>
                  </a:cubicBezTo>
                  <a:cubicBezTo>
                    <a:pt x="33" y="12"/>
                    <a:pt x="33" y="22"/>
                    <a:pt x="27" y="28"/>
                  </a:cubicBezTo>
                  <a:close/>
                </a:path>
              </a:pathLst>
            </a:custGeom>
            <a:solidFill>
              <a:schemeClr val="accent4"/>
            </a:solidFill>
            <a:ln>
              <a:noFill/>
            </a:ln>
          </p:spPr>
          <p:txBody>
            <a:bodyPr anchor="ctr"/>
            <a:lstStyle/>
            <a:p>
              <a:pPr algn="ctr"/>
              <a:endParaRPr sz="1015"/>
            </a:p>
          </p:txBody>
        </p:sp>
        <p:sp>
          <p:nvSpPr>
            <p:cNvPr id="156" name="Straight Connector 95"/>
            <p:cNvSpPr/>
            <p:nvPr/>
          </p:nvSpPr>
          <p:spPr bwMode="auto">
            <a:xfrm flipH="1" flipV="1">
              <a:off x="7600473" y="3343158"/>
              <a:ext cx="0" cy="269875"/>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57" name="Straight Connector 96"/>
            <p:cNvSpPr/>
            <p:nvPr/>
          </p:nvSpPr>
          <p:spPr bwMode="auto">
            <a:xfrm flipH="1" flipV="1">
              <a:off x="7600473" y="3051058"/>
              <a:ext cx="0" cy="292100"/>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58" name="Straight Connector 97"/>
            <p:cNvSpPr/>
            <p:nvPr/>
          </p:nvSpPr>
          <p:spPr bwMode="auto">
            <a:xfrm flipH="1" flipV="1">
              <a:off x="7838598" y="3343158"/>
              <a:ext cx="0" cy="393700"/>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59" name="Straight Connector 98"/>
            <p:cNvSpPr/>
            <p:nvPr/>
          </p:nvSpPr>
          <p:spPr bwMode="auto">
            <a:xfrm flipH="1" flipV="1">
              <a:off x="7838598" y="2876433"/>
              <a:ext cx="0" cy="466725"/>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60" name="Straight Connector 99"/>
            <p:cNvSpPr/>
            <p:nvPr/>
          </p:nvSpPr>
          <p:spPr bwMode="auto">
            <a:xfrm flipH="1" flipV="1">
              <a:off x="8105298" y="3343158"/>
              <a:ext cx="0" cy="554038"/>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61" name="Straight Connector 100"/>
            <p:cNvSpPr/>
            <p:nvPr/>
          </p:nvSpPr>
          <p:spPr bwMode="auto">
            <a:xfrm flipH="1" flipV="1">
              <a:off x="8105298" y="2716095"/>
              <a:ext cx="0" cy="627063"/>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62" name="Straight Connector 101"/>
            <p:cNvSpPr/>
            <p:nvPr/>
          </p:nvSpPr>
          <p:spPr bwMode="auto">
            <a:xfrm flipH="1" flipV="1">
              <a:off x="8402161" y="3343158"/>
              <a:ext cx="0" cy="663575"/>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63" name="Straight Connector 102"/>
            <p:cNvSpPr/>
            <p:nvPr/>
          </p:nvSpPr>
          <p:spPr bwMode="auto">
            <a:xfrm flipH="1" flipV="1">
              <a:off x="8402161" y="2606558"/>
              <a:ext cx="0" cy="736600"/>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64" name="Straight Connector 103"/>
            <p:cNvSpPr/>
            <p:nvPr/>
          </p:nvSpPr>
          <p:spPr bwMode="auto">
            <a:xfrm flipH="1" flipV="1">
              <a:off x="8719661" y="3343158"/>
              <a:ext cx="0" cy="728663"/>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65" name="Straight Connector 104"/>
            <p:cNvSpPr/>
            <p:nvPr/>
          </p:nvSpPr>
          <p:spPr bwMode="auto">
            <a:xfrm flipH="1" flipV="1">
              <a:off x="8719661" y="2541470"/>
              <a:ext cx="0" cy="801688"/>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66" name="Straight Connector 105"/>
            <p:cNvSpPr/>
            <p:nvPr/>
          </p:nvSpPr>
          <p:spPr bwMode="auto">
            <a:xfrm flipH="1" flipV="1">
              <a:off x="9037161" y="3343158"/>
              <a:ext cx="0" cy="706438"/>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67" name="Straight Connector 106"/>
            <p:cNvSpPr/>
            <p:nvPr/>
          </p:nvSpPr>
          <p:spPr bwMode="auto">
            <a:xfrm flipH="1" flipV="1">
              <a:off x="9037161" y="2555758"/>
              <a:ext cx="0" cy="787400"/>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68" name="Straight Connector 107"/>
            <p:cNvSpPr/>
            <p:nvPr/>
          </p:nvSpPr>
          <p:spPr bwMode="auto">
            <a:xfrm flipH="1" flipV="1">
              <a:off x="9332436" y="3343158"/>
              <a:ext cx="0" cy="604838"/>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69" name="Straight Connector 108"/>
            <p:cNvSpPr/>
            <p:nvPr/>
          </p:nvSpPr>
          <p:spPr bwMode="auto">
            <a:xfrm flipH="1" flipV="1">
              <a:off x="9332436" y="2760545"/>
              <a:ext cx="0" cy="582613"/>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70" name="Straight Connector 109"/>
            <p:cNvSpPr/>
            <p:nvPr/>
          </p:nvSpPr>
          <p:spPr bwMode="auto">
            <a:xfrm flipH="1" flipV="1">
              <a:off x="9599136" y="3336808"/>
              <a:ext cx="0" cy="517525"/>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71" name="Straight Connector 110"/>
            <p:cNvSpPr/>
            <p:nvPr/>
          </p:nvSpPr>
          <p:spPr bwMode="auto">
            <a:xfrm flipH="1" flipV="1">
              <a:off x="9599136" y="2839920"/>
              <a:ext cx="0" cy="496888"/>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72" name="Straight Connector 111"/>
            <p:cNvSpPr/>
            <p:nvPr/>
          </p:nvSpPr>
          <p:spPr bwMode="auto">
            <a:xfrm flipH="1" flipV="1">
              <a:off x="9837261" y="3343158"/>
              <a:ext cx="0" cy="298450"/>
            </a:xfrm>
            <a:prstGeom prst="line">
              <a:avLst/>
            </a:prstGeom>
            <a:noFill/>
            <a:ln w="58738" cap="flat">
              <a:solidFill>
                <a:schemeClr val="accent2"/>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73" name="Straight Connector 112"/>
            <p:cNvSpPr/>
            <p:nvPr/>
          </p:nvSpPr>
          <p:spPr bwMode="auto">
            <a:xfrm flipH="1" flipV="1">
              <a:off x="9837261" y="3087570"/>
              <a:ext cx="0" cy="255588"/>
            </a:xfrm>
            <a:prstGeom prst="line">
              <a:avLst/>
            </a:prstGeom>
            <a:noFill/>
            <a:ln w="58738" cap="flat">
              <a:solidFill>
                <a:schemeClr val="accent4"/>
              </a:solidFill>
              <a:prstDash val="solid"/>
              <a:miter lim="800000"/>
            </a:ln>
            <a:extLst>
              <a:ext uri="{909E8E84-426E-40DD-AFC4-6F175D3DCCD1}">
                <a14:hiddenFill xmlns:a14="http://schemas.microsoft.com/office/drawing/2010/main">
                  <a:noFill/>
                </a14:hiddenFill>
              </a:ext>
            </a:extLst>
          </p:spPr>
          <p:txBody>
            <a:bodyPr anchor="ctr"/>
            <a:lstStyle/>
            <a:p>
              <a:pPr algn="ctr"/>
              <a:endParaRPr sz="1015"/>
            </a:p>
          </p:txBody>
        </p:sp>
        <p:sp>
          <p:nvSpPr>
            <p:cNvPr id="174" name="Freeform: Shape 113"/>
            <p:cNvSpPr/>
            <p:nvPr/>
          </p:nvSpPr>
          <p:spPr bwMode="auto">
            <a:xfrm>
              <a:off x="9938861" y="3211395"/>
              <a:ext cx="238125" cy="241300"/>
            </a:xfrm>
            <a:custGeom>
              <a:gdLst>
                <a:gd name="T0" fmla="*/ 27 w 33"/>
                <a:gd name="T1" fmla="*/ 28 h 33"/>
                <a:gd name="T2" fmla="*/ 6 w 33"/>
                <a:gd name="T3" fmla="*/ 28 h 33"/>
                <a:gd name="T4" fmla="*/ 5 w 33"/>
                <a:gd name="T5" fmla="*/ 7 h 33"/>
                <a:gd name="T6" fmla="*/ 27 w 33"/>
                <a:gd name="T7" fmla="*/ 6 h 33"/>
                <a:gd name="T8" fmla="*/ 27 w 33"/>
                <a:gd name="T9" fmla="*/ 28 h 33"/>
              </a:gdLst>
              <a:cxnLst>
                <a:cxn ang="0">
                  <a:pos x="T0" y="T1"/>
                </a:cxn>
                <a:cxn ang="0">
                  <a:pos x="T2" y="T3"/>
                </a:cxn>
                <a:cxn ang="0">
                  <a:pos x="T4" y="T5"/>
                </a:cxn>
                <a:cxn ang="0">
                  <a:pos x="T6" y="T7"/>
                </a:cxn>
                <a:cxn ang="0">
                  <a:pos x="T8" y="T9"/>
                </a:cxn>
              </a:cxnLst>
              <a:rect l="0" t="0" r="r" b="b"/>
              <a:pathLst>
                <a:path w="33" h="33">
                  <a:moveTo>
                    <a:pt x="27" y="28"/>
                  </a:moveTo>
                  <a:cubicBezTo>
                    <a:pt x="20" y="33"/>
                    <a:pt x="11" y="33"/>
                    <a:pt x="6" y="28"/>
                  </a:cubicBezTo>
                  <a:cubicBezTo>
                    <a:pt x="0" y="22"/>
                    <a:pt x="0" y="13"/>
                    <a:pt x="5" y="7"/>
                  </a:cubicBezTo>
                  <a:cubicBezTo>
                    <a:pt x="11" y="1"/>
                    <a:pt x="21" y="0"/>
                    <a:pt x="27" y="6"/>
                  </a:cubicBezTo>
                  <a:cubicBezTo>
                    <a:pt x="33" y="12"/>
                    <a:pt x="33" y="22"/>
                    <a:pt x="27" y="28"/>
                  </a:cubicBezTo>
                  <a:close/>
                </a:path>
              </a:pathLst>
            </a:custGeom>
            <a:solidFill>
              <a:schemeClr val="accent2"/>
            </a:solidFill>
            <a:ln>
              <a:noFill/>
            </a:ln>
          </p:spPr>
          <p:txBody>
            <a:bodyPr anchor="ctr"/>
            <a:lstStyle/>
            <a:p>
              <a:pPr algn="ctr"/>
              <a:endParaRPr sz="1015"/>
            </a:p>
          </p:txBody>
        </p:sp>
      </p:grpSp>
      <p:sp>
        <p:nvSpPr>
          <p:cNvPr id="175" name="TextBox 115"/>
          <p:cNvSpPr txBox="1"/>
          <p:nvPr/>
        </p:nvSpPr>
        <p:spPr>
          <a:xfrm>
            <a:off x="1177421" y="3203073"/>
            <a:ext cx="1668069" cy="302561"/>
          </a:xfrm>
          <a:prstGeom prst="roundRect">
            <a:avLst>
              <a:gd name="adj" fmla="val 50000"/>
            </a:avLst>
          </a:prstGeom>
          <a:solidFill>
            <a:schemeClr val="accent1"/>
          </a:solidFill>
        </p:spPr>
        <p:txBody>
          <a:bodyPr wrap="none">
            <a:normAutofit fontScale="92500" lnSpcReduction="20000"/>
          </a:bodyPr>
          <a:lstStyle/>
          <a:p>
            <a:pPr algn="ctr"/>
            <a:endParaRPr lang="zh-CN" altLang="en-US" sz="1050">
              <a:solidFill>
                <a:schemeClr val="bg2"/>
              </a:solidFill>
            </a:endParaRPr>
          </a:p>
        </p:txBody>
      </p:sp>
      <p:sp>
        <p:nvSpPr>
          <p:cNvPr id="176" name="TextBox 116"/>
          <p:cNvSpPr txBox="1"/>
          <p:nvPr/>
        </p:nvSpPr>
        <p:spPr>
          <a:xfrm>
            <a:off x="3737966" y="3203073"/>
            <a:ext cx="1668069" cy="302561"/>
          </a:xfrm>
          <a:prstGeom prst="roundRect">
            <a:avLst>
              <a:gd name="adj" fmla="val 50000"/>
            </a:avLst>
          </a:prstGeom>
          <a:solidFill>
            <a:schemeClr val="accent5"/>
          </a:solidFill>
        </p:spPr>
        <p:txBody>
          <a:bodyPr wrap="none">
            <a:normAutofit fontScale="92500" lnSpcReduction="20000"/>
          </a:bodyPr>
          <a:lstStyle/>
          <a:p>
            <a:pPr algn="ctr"/>
            <a:endParaRPr lang="zh-CN" altLang="en-US" sz="1050">
              <a:solidFill>
                <a:schemeClr val="bg2"/>
              </a:solidFill>
            </a:endParaRPr>
          </a:p>
        </p:txBody>
      </p:sp>
      <p:sp>
        <p:nvSpPr>
          <p:cNvPr id="177" name="TextBox 117"/>
          <p:cNvSpPr txBox="1"/>
          <p:nvPr/>
        </p:nvSpPr>
        <p:spPr>
          <a:xfrm>
            <a:off x="6298511" y="3203073"/>
            <a:ext cx="1668069" cy="302561"/>
          </a:xfrm>
          <a:prstGeom prst="roundRect">
            <a:avLst>
              <a:gd name="adj" fmla="val 50000"/>
            </a:avLst>
          </a:prstGeom>
          <a:solidFill>
            <a:schemeClr val="accent3"/>
          </a:solidFill>
        </p:spPr>
        <p:txBody>
          <a:bodyPr wrap="none">
            <a:normAutofit fontScale="92500" lnSpcReduction="20000"/>
          </a:bodyPr>
          <a:lstStyle/>
          <a:p>
            <a:pPr algn="ctr"/>
            <a:endParaRPr lang="zh-CN" altLang="en-US" sz="1050">
              <a:solidFill>
                <a:schemeClr val="bg2"/>
              </a:solidFill>
            </a:endParaRPr>
          </a:p>
        </p:txBody>
      </p:sp>
      <p:grpSp>
        <p:nvGrpSpPr>
          <p:cNvPr id="178" name="组合 177"/>
          <p:cNvGrpSpPr/>
          <p:nvPr/>
        </p:nvGrpSpPr>
        <p:grpSpPr>
          <a:xfrm>
            <a:off x="3280471" y="3122342"/>
            <a:ext cx="2583062" cy="1202802"/>
            <a:chOff x="4373961" y="3996964"/>
            <a:chExt cx="3444082" cy="1174130"/>
          </a:xfrm>
        </p:grpSpPr>
        <p:cxnSp>
          <p:nvCxnSpPr>
            <p:cNvPr id="179" name="Straight Connector 122"/>
            <p:cNvCxnSpPr/>
            <p:nvPr/>
          </p:nvCxnSpPr>
          <p:spPr>
            <a:xfrm flipH="1">
              <a:off x="4373961" y="3996964"/>
              <a:ext cx="0" cy="117413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23"/>
            <p:cNvCxnSpPr/>
            <p:nvPr/>
          </p:nvCxnSpPr>
          <p:spPr>
            <a:xfrm flipH="1">
              <a:off x="7818043" y="3996964"/>
              <a:ext cx="0" cy="117413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81" name="矩形 180"/>
          <p:cNvSpPr/>
          <p:nvPr/>
        </p:nvSpPr>
        <p:spPr>
          <a:xfrm>
            <a:off x="1099086" y="3640033"/>
            <a:ext cx="1824739"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182" name="矩形 181"/>
          <p:cNvSpPr/>
          <p:nvPr/>
        </p:nvSpPr>
        <p:spPr>
          <a:xfrm>
            <a:off x="1256484" y="3223930"/>
            <a:ext cx="1537914"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b="1">
                <a:solidFill>
                  <a:schemeClr val="bg1"/>
                </a:solidFill>
                <a:latin typeface="+mn-ea"/>
              </a:rPr>
              <a:t>标题文字添加</a:t>
            </a:r>
            <a:endParaRPr lang="zh-CN" altLang="en-US" sz="1200" b="1">
              <a:solidFill>
                <a:schemeClr val="bg1"/>
              </a:solidFill>
              <a:latin typeface="+mn-ea"/>
            </a:endParaRPr>
          </a:p>
        </p:txBody>
      </p:sp>
      <p:sp>
        <p:nvSpPr>
          <p:cNvPr id="183" name="矩形 182"/>
          <p:cNvSpPr/>
          <p:nvPr/>
        </p:nvSpPr>
        <p:spPr>
          <a:xfrm>
            <a:off x="3781205" y="3223930"/>
            <a:ext cx="1537914"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b="1">
                <a:solidFill>
                  <a:schemeClr val="bg1"/>
                </a:solidFill>
                <a:latin typeface="+mn-ea"/>
              </a:rPr>
              <a:t>标题文字添加</a:t>
            </a:r>
            <a:endParaRPr lang="zh-CN" altLang="en-US" sz="1200" b="1">
              <a:solidFill>
                <a:schemeClr val="bg1"/>
              </a:solidFill>
              <a:latin typeface="+mn-ea"/>
            </a:endParaRPr>
          </a:p>
        </p:txBody>
      </p:sp>
      <p:sp>
        <p:nvSpPr>
          <p:cNvPr id="184" name="矩形 183"/>
          <p:cNvSpPr/>
          <p:nvPr/>
        </p:nvSpPr>
        <p:spPr>
          <a:xfrm>
            <a:off x="6363589" y="3223930"/>
            <a:ext cx="1537914" cy="3139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b="1">
                <a:solidFill>
                  <a:schemeClr val="bg1"/>
                </a:solidFill>
                <a:latin typeface="+mn-ea"/>
              </a:rPr>
              <a:t>标题文字添加</a:t>
            </a:r>
            <a:endParaRPr lang="zh-CN" altLang="en-US" sz="1200" b="1">
              <a:solidFill>
                <a:schemeClr val="bg1"/>
              </a:solidFill>
              <a:latin typeface="+mn-ea"/>
            </a:endParaRPr>
          </a:p>
        </p:txBody>
      </p:sp>
      <p:sp>
        <p:nvSpPr>
          <p:cNvPr id="185" name="矩形 184"/>
          <p:cNvSpPr/>
          <p:nvPr/>
        </p:nvSpPr>
        <p:spPr>
          <a:xfrm>
            <a:off x="3659633" y="3640033"/>
            <a:ext cx="1824739"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
        <p:nvSpPr>
          <p:cNvPr id="186" name="矩形 185"/>
          <p:cNvSpPr/>
          <p:nvPr/>
        </p:nvSpPr>
        <p:spPr>
          <a:xfrm>
            <a:off x="6220180" y="3640033"/>
            <a:ext cx="1824739"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pPr>
            <a:r>
              <a:rPr lang="zh-CN" altLang="en-US" sz="900">
                <a:solidFill>
                  <a:schemeClr val="dk1">
                    <a:lumMod val="100000"/>
                  </a:schemeClr>
                </a:solidFill>
              </a:rPr>
              <a:t>点击输入替换内容</a:t>
            </a:r>
            <a:endParaRPr lang="en-US" altLang="zh-CN" sz="900">
              <a:solidFill>
                <a:schemeClr val="dk1">
                  <a:lumMod val="100000"/>
                </a:schemeClr>
              </a:solidFill>
            </a:endParaRPr>
          </a:p>
          <a:p>
            <a:pPr lvl="0">
              <a:lnSpc>
                <a:spcPct val="120000"/>
              </a:lnSpc>
            </a:pPr>
            <a:r>
              <a:rPr lang="zh-CN" altLang="en-US" sz="900">
                <a:solidFill>
                  <a:schemeClr val="dk1">
                    <a:lumMod val="100000"/>
                  </a:schemeClr>
                </a:solidFill>
              </a:rPr>
              <a:t>点击输入替换内容</a:t>
            </a:r>
            <a:endParaRPr lang="zh-CN" altLang="en-US" sz="900">
              <a:solidFill>
                <a:schemeClr val="dk1">
                  <a:lumMod val="100000"/>
                </a:schemeClr>
              </a:solidFill>
            </a:endParaRPr>
          </a:p>
        </p:txBody>
      </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75"/>
                                        </p:tgtEl>
                                        <p:attrNameLst>
                                          <p:attrName>style.visibility</p:attrName>
                                        </p:attrNameLst>
                                      </p:cBhvr>
                                      <p:to>
                                        <p:strVal val="visible"/>
                                      </p:to>
                                    </p:set>
                                    <p:anim calcmode="lin" valueType="num">
                                      <p:cBhvr>
                                        <p:cTn id="13" dur="500" fill="hold"/>
                                        <p:tgtEl>
                                          <p:spTgt spid="175"/>
                                        </p:tgtEl>
                                        <p:attrNameLst>
                                          <p:attrName>ppt_w</p:attrName>
                                        </p:attrNameLst>
                                      </p:cBhvr>
                                      <p:tavLst>
                                        <p:tav tm="0">
                                          <p:val>
                                            <p:fltVal val="0"/>
                                          </p:val>
                                        </p:tav>
                                        <p:tav tm="100000">
                                          <p:val>
                                            <p:strVal val="#ppt_w"/>
                                          </p:val>
                                        </p:tav>
                                      </p:tavLst>
                                    </p:anim>
                                    <p:anim calcmode="lin" valueType="num">
                                      <p:cBhvr>
                                        <p:cTn id="14" dur="500" fill="hold"/>
                                        <p:tgtEl>
                                          <p:spTgt spid="175"/>
                                        </p:tgtEl>
                                        <p:attrNameLst>
                                          <p:attrName>ppt_h</p:attrName>
                                        </p:attrNameLst>
                                      </p:cBhvr>
                                      <p:tavLst>
                                        <p:tav tm="0">
                                          <p:val>
                                            <p:fltVal val="0"/>
                                          </p:val>
                                        </p:tav>
                                        <p:tav tm="100000">
                                          <p:val>
                                            <p:strVal val="#ppt_h"/>
                                          </p:val>
                                        </p:tav>
                                      </p:tavLst>
                                    </p:anim>
                                    <p:animEffect transition="in" filter="fade">
                                      <p:cBhvr>
                                        <p:cTn id="15" dur="500"/>
                                        <p:tgtEl>
                                          <p:spTgt spid="17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76"/>
                                        </p:tgtEl>
                                        <p:attrNameLst>
                                          <p:attrName>style.visibility</p:attrName>
                                        </p:attrNameLst>
                                      </p:cBhvr>
                                      <p:to>
                                        <p:strVal val="visible"/>
                                      </p:to>
                                    </p:set>
                                    <p:anim calcmode="lin" valueType="num">
                                      <p:cBhvr>
                                        <p:cTn id="18" dur="500" fill="hold"/>
                                        <p:tgtEl>
                                          <p:spTgt spid="176"/>
                                        </p:tgtEl>
                                        <p:attrNameLst>
                                          <p:attrName>ppt_w</p:attrName>
                                        </p:attrNameLst>
                                      </p:cBhvr>
                                      <p:tavLst>
                                        <p:tav tm="0">
                                          <p:val>
                                            <p:fltVal val="0"/>
                                          </p:val>
                                        </p:tav>
                                        <p:tav tm="100000">
                                          <p:val>
                                            <p:strVal val="#ppt_w"/>
                                          </p:val>
                                        </p:tav>
                                      </p:tavLst>
                                    </p:anim>
                                    <p:anim calcmode="lin" valueType="num">
                                      <p:cBhvr>
                                        <p:cTn id="19" dur="500" fill="hold"/>
                                        <p:tgtEl>
                                          <p:spTgt spid="176"/>
                                        </p:tgtEl>
                                        <p:attrNameLst>
                                          <p:attrName>ppt_h</p:attrName>
                                        </p:attrNameLst>
                                      </p:cBhvr>
                                      <p:tavLst>
                                        <p:tav tm="0">
                                          <p:val>
                                            <p:fltVal val="0"/>
                                          </p:val>
                                        </p:tav>
                                        <p:tav tm="100000">
                                          <p:val>
                                            <p:strVal val="#ppt_h"/>
                                          </p:val>
                                        </p:tav>
                                      </p:tavLst>
                                    </p:anim>
                                    <p:animEffect transition="in" filter="fade">
                                      <p:cBhvr>
                                        <p:cTn id="20" dur="500"/>
                                        <p:tgtEl>
                                          <p:spTgt spid="17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7"/>
                                        </p:tgtEl>
                                        <p:attrNameLst>
                                          <p:attrName>style.visibility</p:attrName>
                                        </p:attrNameLst>
                                      </p:cBhvr>
                                      <p:to>
                                        <p:strVal val="visible"/>
                                      </p:to>
                                    </p:set>
                                    <p:anim calcmode="lin" valueType="num">
                                      <p:cBhvr>
                                        <p:cTn id="23" dur="500" fill="hold"/>
                                        <p:tgtEl>
                                          <p:spTgt spid="177"/>
                                        </p:tgtEl>
                                        <p:attrNameLst>
                                          <p:attrName>ppt_w</p:attrName>
                                        </p:attrNameLst>
                                      </p:cBhvr>
                                      <p:tavLst>
                                        <p:tav tm="0">
                                          <p:val>
                                            <p:fltVal val="0"/>
                                          </p:val>
                                        </p:tav>
                                        <p:tav tm="100000">
                                          <p:val>
                                            <p:strVal val="#ppt_w"/>
                                          </p:val>
                                        </p:tav>
                                      </p:tavLst>
                                    </p:anim>
                                    <p:anim calcmode="lin" valueType="num">
                                      <p:cBhvr>
                                        <p:cTn id="24" dur="500" fill="hold"/>
                                        <p:tgtEl>
                                          <p:spTgt spid="177"/>
                                        </p:tgtEl>
                                        <p:attrNameLst>
                                          <p:attrName>ppt_h</p:attrName>
                                        </p:attrNameLst>
                                      </p:cBhvr>
                                      <p:tavLst>
                                        <p:tav tm="0">
                                          <p:val>
                                            <p:fltVal val="0"/>
                                          </p:val>
                                        </p:tav>
                                        <p:tav tm="100000">
                                          <p:val>
                                            <p:strVal val="#ppt_h"/>
                                          </p:val>
                                        </p:tav>
                                      </p:tavLst>
                                    </p:anim>
                                    <p:animEffect transition="in" filter="fade">
                                      <p:cBhvr>
                                        <p:cTn id="25" dur="500"/>
                                        <p:tgtEl>
                                          <p:spTgt spid="17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82"/>
                                        </p:tgtEl>
                                        <p:attrNameLst>
                                          <p:attrName>style.visibility</p:attrName>
                                        </p:attrNameLst>
                                      </p:cBhvr>
                                      <p:to>
                                        <p:strVal val="visible"/>
                                      </p:to>
                                    </p:set>
                                    <p:anim calcmode="lin" valueType="num">
                                      <p:cBhvr>
                                        <p:cTn id="28" dur="500" fill="hold"/>
                                        <p:tgtEl>
                                          <p:spTgt spid="182"/>
                                        </p:tgtEl>
                                        <p:attrNameLst>
                                          <p:attrName>ppt_w</p:attrName>
                                        </p:attrNameLst>
                                      </p:cBhvr>
                                      <p:tavLst>
                                        <p:tav tm="0">
                                          <p:val>
                                            <p:fltVal val="0"/>
                                          </p:val>
                                        </p:tav>
                                        <p:tav tm="100000">
                                          <p:val>
                                            <p:strVal val="#ppt_w"/>
                                          </p:val>
                                        </p:tav>
                                      </p:tavLst>
                                    </p:anim>
                                    <p:anim calcmode="lin" valueType="num">
                                      <p:cBhvr>
                                        <p:cTn id="29" dur="500" fill="hold"/>
                                        <p:tgtEl>
                                          <p:spTgt spid="182"/>
                                        </p:tgtEl>
                                        <p:attrNameLst>
                                          <p:attrName>ppt_h</p:attrName>
                                        </p:attrNameLst>
                                      </p:cBhvr>
                                      <p:tavLst>
                                        <p:tav tm="0">
                                          <p:val>
                                            <p:fltVal val="0"/>
                                          </p:val>
                                        </p:tav>
                                        <p:tav tm="100000">
                                          <p:val>
                                            <p:strVal val="#ppt_h"/>
                                          </p:val>
                                        </p:tav>
                                      </p:tavLst>
                                    </p:anim>
                                    <p:animEffect transition="in" filter="fade">
                                      <p:cBhvr>
                                        <p:cTn id="30" dur="500"/>
                                        <p:tgtEl>
                                          <p:spTgt spid="18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83"/>
                                        </p:tgtEl>
                                        <p:attrNameLst>
                                          <p:attrName>style.visibility</p:attrName>
                                        </p:attrNameLst>
                                      </p:cBhvr>
                                      <p:to>
                                        <p:strVal val="visible"/>
                                      </p:to>
                                    </p:set>
                                    <p:anim calcmode="lin" valueType="num">
                                      <p:cBhvr>
                                        <p:cTn id="33" dur="500" fill="hold"/>
                                        <p:tgtEl>
                                          <p:spTgt spid="183"/>
                                        </p:tgtEl>
                                        <p:attrNameLst>
                                          <p:attrName>ppt_w</p:attrName>
                                        </p:attrNameLst>
                                      </p:cBhvr>
                                      <p:tavLst>
                                        <p:tav tm="0">
                                          <p:val>
                                            <p:fltVal val="0"/>
                                          </p:val>
                                        </p:tav>
                                        <p:tav tm="100000">
                                          <p:val>
                                            <p:strVal val="#ppt_w"/>
                                          </p:val>
                                        </p:tav>
                                      </p:tavLst>
                                    </p:anim>
                                    <p:anim calcmode="lin" valueType="num">
                                      <p:cBhvr>
                                        <p:cTn id="34" dur="500" fill="hold"/>
                                        <p:tgtEl>
                                          <p:spTgt spid="183"/>
                                        </p:tgtEl>
                                        <p:attrNameLst>
                                          <p:attrName>ppt_h</p:attrName>
                                        </p:attrNameLst>
                                      </p:cBhvr>
                                      <p:tavLst>
                                        <p:tav tm="0">
                                          <p:val>
                                            <p:fltVal val="0"/>
                                          </p:val>
                                        </p:tav>
                                        <p:tav tm="100000">
                                          <p:val>
                                            <p:strVal val="#ppt_h"/>
                                          </p:val>
                                        </p:tav>
                                      </p:tavLst>
                                    </p:anim>
                                    <p:animEffect transition="in" filter="fade">
                                      <p:cBhvr>
                                        <p:cTn id="35" dur="500"/>
                                        <p:tgtEl>
                                          <p:spTgt spid="18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84"/>
                                        </p:tgtEl>
                                        <p:attrNameLst>
                                          <p:attrName>style.visibility</p:attrName>
                                        </p:attrNameLst>
                                      </p:cBhvr>
                                      <p:to>
                                        <p:strVal val="visible"/>
                                      </p:to>
                                    </p:set>
                                    <p:anim calcmode="lin" valueType="num">
                                      <p:cBhvr>
                                        <p:cTn id="38" dur="500" fill="hold"/>
                                        <p:tgtEl>
                                          <p:spTgt spid="184"/>
                                        </p:tgtEl>
                                        <p:attrNameLst>
                                          <p:attrName>ppt_w</p:attrName>
                                        </p:attrNameLst>
                                      </p:cBhvr>
                                      <p:tavLst>
                                        <p:tav tm="0">
                                          <p:val>
                                            <p:fltVal val="0"/>
                                          </p:val>
                                        </p:tav>
                                        <p:tav tm="100000">
                                          <p:val>
                                            <p:strVal val="#ppt_w"/>
                                          </p:val>
                                        </p:tav>
                                      </p:tavLst>
                                    </p:anim>
                                    <p:anim calcmode="lin" valueType="num">
                                      <p:cBhvr>
                                        <p:cTn id="39" dur="500" fill="hold"/>
                                        <p:tgtEl>
                                          <p:spTgt spid="184"/>
                                        </p:tgtEl>
                                        <p:attrNameLst>
                                          <p:attrName>ppt_h</p:attrName>
                                        </p:attrNameLst>
                                      </p:cBhvr>
                                      <p:tavLst>
                                        <p:tav tm="0">
                                          <p:val>
                                            <p:fltVal val="0"/>
                                          </p:val>
                                        </p:tav>
                                        <p:tav tm="100000">
                                          <p:val>
                                            <p:strVal val="#ppt_h"/>
                                          </p:val>
                                        </p:tav>
                                      </p:tavLst>
                                    </p:anim>
                                    <p:animEffect transition="in" filter="fade">
                                      <p:cBhvr>
                                        <p:cTn id="40" dur="500"/>
                                        <p:tgtEl>
                                          <p:spTgt spid="184"/>
                                        </p:tgtEl>
                                      </p:cBhvr>
                                    </p:animEffect>
                                  </p:childTnLst>
                                </p:cTn>
                              </p:par>
                            </p:childTnLst>
                          </p:cTn>
                        </p:par>
                        <p:par>
                          <p:cTn id="41" fill="hold" nodeType="afterGroup">
                            <p:stCondLst>
                              <p:cond delay="1500"/>
                            </p:stCondLst>
                            <p:childTnLst>
                              <p:par>
                                <p:cTn id="42" presetID="12" presetClass="entr" presetSubtype="8" fill="hold" grpId="0" nodeType="afterEffect">
                                  <p:stCondLst>
                                    <p:cond delay="0"/>
                                  </p:stCondLst>
                                  <p:childTnLst>
                                    <p:set>
                                      <p:cBhvr>
                                        <p:cTn id="43" dur="1" fill="hold">
                                          <p:stCondLst>
                                            <p:cond delay="0"/>
                                          </p:stCondLst>
                                        </p:cTn>
                                        <p:tgtEl>
                                          <p:spTgt spid="181"/>
                                        </p:tgtEl>
                                        <p:attrNameLst>
                                          <p:attrName>style.visibility</p:attrName>
                                        </p:attrNameLst>
                                      </p:cBhvr>
                                      <p:to>
                                        <p:strVal val="visible"/>
                                      </p:to>
                                    </p:set>
                                    <p:anim calcmode="lin" valueType="num">
                                      <p:cBhvr additive="base">
                                        <p:cTn id="44" dur="500"/>
                                        <p:tgtEl>
                                          <p:spTgt spid="181"/>
                                        </p:tgtEl>
                                        <p:attrNameLst>
                                          <p:attrName>ppt_x</p:attrName>
                                        </p:attrNameLst>
                                      </p:cBhvr>
                                      <p:tavLst>
                                        <p:tav tm="0">
                                          <p:val>
                                            <p:strVal val="#ppt_x-#ppt_w*1.125000"/>
                                          </p:val>
                                        </p:tav>
                                        <p:tav tm="100000">
                                          <p:val>
                                            <p:strVal val="#ppt_x"/>
                                          </p:val>
                                        </p:tav>
                                      </p:tavLst>
                                    </p:anim>
                                    <p:animEffect transition="in" filter="wipe(right)">
                                      <p:cBhvr>
                                        <p:cTn id="45" dur="500"/>
                                        <p:tgtEl>
                                          <p:spTgt spid="181"/>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185"/>
                                        </p:tgtEl>
                                        <p:attrNameLst>
                                          <p:attrName>style.visibility</p:attrName>
                                        </p:attrNameLst>
                                      </p:cBhvr>
                                      <p:to>
                                        <p:strVal val="visible"/>
                                      </p:to>
                                    </p:set>
                                    <p:anim calcmode="lin" valueType="num">
                                      <p:cBhvr additive="base">
                                        <p:cTn id="48" dur="500"/>
                                        <p:tgtEl>
                                          <p:spTgt spid="185"/>
                                        </p:tgtEl>
                                        <p:attrNameLst>
                                          <p:attrName>ppt_x</p:attrName>
                                        </p:attrNameLst>
                                      </p:cBhvr>
                                      <p:tavLst>
                                        <p:tav tm="0">
                                          <p:val>
                                            <p:strVal val="#ppt_x-#ppt_w*1.125000"/>
                                          </p:val>
                                        </p:tav>
                                        <p:tav tm="100000">
                                          <p:val>
                                            <p:strVal val="#ppt_x"/>
                                          </p:val>
                                        </p:tav>
                                      </p:tavLst>
                                    </p:anim>
                                    <p:animEffect transition="in" filter="wipe(right)">
                                      <p:cBhvr>
                                        <p:cTn id="49" dur="500"/>
                                        <p:tgtEl>
                                          <p:spTgt spid="185"/>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6"/>
                                        </p:tgtEl>
                                        <p:attrNameLst>
                                          <p:attrName>style.visibility</p:attrName>
                                        </p:attrNameLst>
                                      </p:cBhvr>
                                      <p:to>
                                        <p:strVal val="visible"/>
                                      </p:to>
                                    </p:set>
                                    <p:anim calcmode="lin" valueType="num">
                                      <p:cBhvr additive="base">
                                        <p:cTn id="52" dur="500"/>
                                        <p:tgtEl>
                                          <p:spTgt spid="186"/>
                                        </p:tgtEl>
                                        <p:attrNameLst>
                                          <p:attrName>ppt_x</p:attrName>
                                        </p:attrNameLst>
                                      </p:cBhvr>
                                      <p:tavLst>
                                        <p:tav tm="0">
                                          <p:val>
                                            <p:strVal val="#ppt_x-#ppt_w*1.125000"/>
                                          </p:val>
                                        </p:tav>
                                        <p:tav tm="100000">
                                          <p:val>
                                            <p:strVal val="#ppt_x"/>
                                          </p:val>
                                        </p:tav>
                                      </p:tavLst>
                                    </p:anim>
                                    <p:animEffect transition="in" filter="wipe(right)">
                                      <p:cBhvr>
                                        <p:cTn id="53" dur="500"/>
                                        <p:tgtEl>
                                          <p:spTgt spid="186"/>
                                        </p:tgtEl>
                                      </p:cBhvr>
                                    </p:animEffect>
                                  </p:childTnLst>
                                </p:cTn>
                              </p:par>
                            </p:childTnLst>
                          </p:cTn>
                        </p:par>
                        <p:par>
                          <p:cTn id="54" fill="hold" nodeType="afterGroup">
                            <p:stCondLst>
                              <p:cond delay="2000"/>
                            </p:stCondLst>
                            <p:childTnLst>
                              <p:par>
                                <p:cTn id="55" presetID="22" presetClass="entr" presetSubtype="1" fill="hold" nodeType="afterEffect">
                                  <p:stCondLst>
                                    <p:cond delay="0"/>
                                  </p:stCondLst>
                                  <p:childTnLst>
                                    <p:set>
                                      <p:cBhvr>
                                        <p:cTn id="56" dur="1" fill="hold">
                                          <p:stCondLst>
                                            <p:cond delay="0"/>
                                          </p:stCondLst>
                                        </p:cTn>
                                        <p:tgtEl>
                                          <p:spTgt spid="178"/>
                                        </p:tgtEl>
                                        <p:attrNameLst>
                                          <p:attrName>style.visibility</p:attrName>
                                        </p:attrNameLst>
                                      </p:cBhvr>
                                      <p:to>
                                        <p:strVal val="visible"/>
                                      </p:to>
                                    </p:set>
                                    <p:animEffect transition="in" filter="wipe(up)">
                                      <p:cBhvr>
                                        <p:cTn id="5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P spid="177" grpId="0" animBg="1"/>
      <p:bldP spid="181" grpId="0"/>
      <p:bldP spid="182" grpId="0"/>
      <p:bldP spid="183" grpId="0"/>
      <p:bldP spid="184" grpId="0"/>
      <p:bldP spid="185" grpId="0"/>
      <p:bldP spid="186"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6"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latin typeface="+mn-lt"/>
                <a:ea typeface="+mn-ea"/>
                <a:cs typeface="+mn-ea"/>
                <a:sym typeface="+mn-lt"/>
              </a:rPr>
              <a:t>年度工作概述</a:t>
            </a:r>
            <a:endParaRPr lang="en-GB" altLang="zh-CN" sz="1800">
              <a:solidFill>
                <a:schemeClr val="tx1">
                  <a:lumMod val="65000"/>
                  <a:lumOff val="35000"/>
                </a:schemeClr>
              </a:solidFill>
              <a:latin typeface="+mn-lt"/>
              <a:ea typeface="+mn-ea"/>
              <a:cs typeface="+mn-ea"/>
              <a:sym typeface="+mn-lt"/>
            </a:endParaRPr>
          </a:p>
        </p:txBody>
      </p:sp>
      <p:pic>
        <p:nvPicPr>
          <p:cNvPr id="57" name="图片占位符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994" y="1778106"/>
            <a:ext cx="2370640" cy="1579165"/>
          </a:xfrm>
          <a:custGeom>
            <a:gdLst>
              <a:gd name="connsiteX0" fmla="*/ 207124 w 3160856"/>
              <a:gd name="connsiteY0" fmla="*/ 0 h 2806943"/>
              <a:gd name="connsiteX1" fmla="*/ 2953732 w 3160856"/>
              <a:gd name="connsiteY1" fmla="*/ 0 h 2806943"/>
              <a:gd name="connsiteX2" fmla="*/ 3160856 w 3160856"/>
              <a:gd name="connsiteY2" fmla="*/ 207124 h 2806943"/>
              <a:gd name="connsiteX3" fmla="*/ 3160856 w 3160856"/>
              <a:gd name="connsiteY3" fmla="*/ 2599819 h 2806943"/>
              <a:gd name="connsiteX4" fmla="*/ 2953732 w 3160856"/>
              <a:gd name="connsiteY4" fmla="*/ 2806943 h 2806943"/>
              <a:gd name="connsiteX5" fmla="*/ 207124 w 3160856"/>
              <a:gd name="connsiteY5" fmla="*/ 2806943 h 2806943"/>
              <a:gd name="connsiteX6" fmla="*/ 0 w 3160856"/>
              <a:gd name="connsiteY6" fmla="*/ 2599819 h 2806943"/>
              <a:gd name="connsiteX7" fmla="*/ 0 w 3160856"/>
              <a:gd name="connsiteY7" fmla="*/ 207124 h 2806943"/>
              <a:gd name="connsiteX8" fmla="*/ 207124 w 3160856"/>
              <a:gd name="connsiteY8" fmla="*/ 0 h 28069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07124" y="0"/>
                </a:moveTo>
                <a:lnTo>
                  <a:pt x="2953732" y="0"/>
                </a:lnTo>
                <a:cubicBezTo>
                  <a:pt x="3068123" y="0"/>
                  <a:pt x="3160856" y="92733"/>
                  <a:pt x="3160856" y="207124"/>
                </a:cubicBezTo>
                <a:lnTo>
                  <a:pt x="3160856" y="2599819"/>
                </a:lnTo>
                <a:cubicBezTo>
                  <a:pt x="3160856" y="2714210"/>
                  <a:pt x="3068123" y="2806943"/>
                  <a:pt x="2953732" y="2806943"/>
                </a:cubicBezTo>
                <a:lnTo>
                  <a:pt x="207124" y="2806943"/>
                </a:lnTo>
                <a:cubicBezTo>
                  <a:pt x="92733" y="2806943"/>
                  <a:pt x="0" y="2714210"/>
                  <a:pt x="0" y="2599819"/>
                </a:cubicBezTo>
                <a:lnTo>
                  <a:pt x="0" y="207124"/>
                </a:lnTo>
                <a:cubicBezTo>
                  <a:pt x="0" y="92733"/>
                  <a:pt x="92733" y="0"/>
                  <a:pt x="207124" y="0"/>
                </a:cubicBezTo>
                <a:close/>
              </a:path>
            </a:pathLst>
          </a:custGeom>
          <a:blipFill dpi="0" rotWithShape="1">
            <a:blip r:embed="rId4">
              <a:extLst>
                <a:ext uri="{28A0092B-C50C-407E-A947-70E740481C1C}">
                  <a14:useLocalDpi xmlns:a14="http://schemas.microsoft.com/office/drawing/2010/main" val="0"/>
                </a:ext>
              </a:extLst>
            </a:blip>
            <a:stretch>
              <a:fillRect/>
            </a:stretch>
          </a:blipFill>
        </p:spPr>
      </p:pic>
      <p:pic>
        <p:nvPicPr>
          <p:cNvPr id="58" name="图片占位符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6684" y="1778108"/>
            <a:ext cx="2370640" cy="1579165"/>
          </a:xfrm>
          <a:custGeom>
            <a:gdLst>
              <a:gd name="connsiteX0" fmla="*/ 241116 w 3160856"/>
              <a:gd name="connsiteY0" fmla="*/ 0 h 2806943"/>
              <a:gd name="connsiteX1" fmla="*/ 2919740 w 3160856"/>
              <a:gd name="connsiteY1" fmla="*/ 0 h 2806943"/>
              <a:gd name="connsiteX2" fmla="*/ 3160856 w 3160856"/>
              <a:gd name="connsiteY2" fmla="*/ 241116 h 2806943"/>
              <a:gd name="connsiteX3" fmla="*/ 3160856 w 3160856"/>
              <a:gd name="connsiteY3" fmla="*/ 2565827 h 2806943"/>
              <a:gd name="connsiteX4" fmla="*/ 2919740 w 3160856"/>
              <a:gd name="connsiteY4" fmla="*/ 2806943 h 2806943"/>
              <a:gd name="connsiteX5" fmla="*/ 241116 w 3160856"/>
              <a:gd name="connsiteY5" fmla="*/ 2806943 h 2806943"/>
              <a:gd name="connsiteX6" fmla="*/ 0 w 3160856"/>
              <a:gd name="connsiteY6" fmla="*/ 2565827 h 2806943"/>
              <a:gd name="connsiteX7" fmla="*/ 0 w 3160856"/>
              <a:gd name="connsiteY7" fmla="*/ 241116 h 2806943"/>
              <a:gd name="connsiteX8" fmla="*/ 241116 w 3160856"/>
              <a:gd name="connsiteY8" fmla="*/ 0 h 28069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41116" y="0"/>
                </a:moveTo>
                <a:lnTo>
                  <a:pt x="2919740" y="0"/>
                </a:lnTo>
                <a:cubicBezTo>
                  <a:pt x="3052905" y="0"/>
                  <a:pt x="3160856" y="107951"/>
                  <a:pt x="3160856" y="241116"/>
                </a:cubicBezTo>
                <a:lnTo>
                  <a:pt x="3160856" y="2565827"/>
                </a:lnTo>
                <a:cubicBezTo>
                  <a:pt x="3160856" y="2698992"/>
                  <a:pt x="3052905" y="2806943"/>
                  <a:pt x="2919740" y="2806943"/>
                </a:cubicBezTo>
                <a:lnTo>
                  <a:pt x="241116" y="2806943"/>
                </a:lnTo>
                <a:cubicBezTo>
                  <a:pt x="107951" y="2806943"/>
                  <a:pt x="0" y="2698992"/>
                  <a:pt x="0" y="2565827"/>
                </a:cubicBezTo>
                <a:lnTo>
                  <a:pt x="0" y="241116"/>
                </a:lnTo>
                <a:cubicBezTo>
                  <a:pt x="0" y="107951"/>
                  <a:pt x="107951" y="0"/>
                  <a:pt x="241116" y="0"/>
                </a:cubicBezTo>
                <a:close/>
              </a:path>
            </a:pathLst>
          </a:custGeom>
        </p:spPr>
      </p:pic>
      <p:pic>
        <p:nvPicPr>
          <p:cNvPr id="59" name="图片占位符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8366" y="1778108"/>
            <a:ext cx="2370640" cy="1579165"/>
          </a:xfrm>
          <a:custGeom>
            <a:gdLst>
              <a:gd name="connsiteX0" fmla="*/ 207124 w 3160856"/>
              <a:gd name="connsiteY0" fmla="*/ 0 h 2806943"/>
              <a:gd name="connsiteX1" fmla="*/ 2953732 w 3160856"/>
              <a:gd name="connsiteY1" fmla="*/ 0 h 2806943"/>
              <a:gd name="connsiteX2" fmla="*/ 3160856 w 3160856"/>
              <a:gd name="connsiteY2" fmla="*/ 207124 h 2806943"/>
              <a:gd name="connsiteX3" fmla="*/ 3160856 w 3160856"/>
              <a:gd name="connsiteY3" fmla="*/ 2599819 h 2806943"/>
              <a:gd name="connsiteX4" fmla="*/ 2953732 w 3160856"/>
              <a:gd name="connsiteY4" fmla="*/ 2806943 h 2806943"/>
              <a:gd name="connsiteX5" fmla="*/ 207124 w 3160856"/>
              <a:gd name="connsiteY5" fmla="*/ 2806943 h 2806943"/>
              <a:gd name="connsiteX6" fmla="*/ 0 w 3160856"/>
              <a:gd name="connsiteY6" fmla="*/ 2599819 h 2806943"/>
              <a:gd name="connsiteX7" fmla="*/ 0 w 3160856"/>
              <a:gd name="connsiteY7" fmla="*/ 207124 h 2806943"/>
              <a:gd name="connsiteX8" fmla="*/ 207124 w 3160856"/>
              <a:gd name="connsiteY8" fmla="*/ 0 h 28069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856" h="2806943">
                <a:moveTo>
                  <a:pt x="207124" y="0"/>
                </a:moveTo>
                <a:lnTo>
                  <a:pt x="2953732" y="0"/>
                </a:lnTo>
                <a:cubicBezTo>
                  <a:pt x="3068123" y="0"/>
                  <a:pt x="3160856" y="92733"/>
                  <a:pt x="3160856" y="207124"/>
                </a:cubicBezTo>
                <a:lnTo>
                  <a:pt x="3160856" y="2599819"/>
                </a:lnTo>
                <a:cubicBezTo>
                  <a:pt x="3160856" y="2714210"/>
                  <a:pt x="3068123" y="2806943"/>
                  <a:pt x="2953732" y="2806943"/>
                </a:cubicBezTo>
                <a:lnTo>
                  <a:pt x="207124" y="2806943"/>
                </a:lnTo>
                <a:cubicBezTo>
                  <a:pt x="92733" y="2806943"/>
                  <a:pt x="0" y="2714210"/>
                  <a:pt x="0" y="2599819"/>
                </a:cubicBezTo>
                <a:lnTo>
                  <a:pt x="0" y="207124"/>
                </a:lnTo>
                <a:cubicBezTo>
                  <a:pt x="0" y="92733"/>
                  <a:pt x="92733" y="0"/>
                  <a:pt x="207124" y="0"/>
                </a:cubicBezTo>
                <a:close/>
              </a:path>
            </a:pathLst>
          </a:custGeom>
        </p:spPr>
      </p:pic>
      <p:grpSp>
        <p:nvGrpSpPr>
          <p:cNvPr id="60" name="aabf6c66-33f2-4d2f-bcbd-e9a6068dccfd"/>
          <p:cNvGrpSpPr>
            <a:grpSpLocks noChangeAspect="1"/>
          </p:cNvGrpSpPr>
          <p:nvPr/>
        </p:nvGrpSpPr>
        <p:grpSpPr>
          <a:xfrm>
            <a:off x="1690621" y="1145107"/>
            <a:ext cx="5759668" cy="774751"/>
            <a:chOff x="1588145" y="1736857"/>
            <a:chExt cx="6290859" cy="846203"/>
          </a:xfrm>
        </p:grpSpPr>
        <p:sp>
          <p:nvSpPr>
            <p:cNvPr id="61" name="椭圆 60"/>
            <p:cNvSpPr/>
            <p:nvPr/>
          </p:nvSpPr>
          <p:spPr>
            <a:xfrm>
              <a:off x="1588145" y="1736857"/>
              <a:ext cx="846203" cy="846203"/>
            </a:xfrm>
            <a:prstGeom prst="ellipse">
              <a:avLst/>
            </a:prstGeom>
            <a:solidFill>
              <a:schemeClr val="accent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62" name="任意多边形 7"/>
            <p:cNvSpPr>
              <a:spLocks noChangeAspect="1"/>
            </p:cNvSpPr>
            <p:nvPr/>
          </p:nvSpPr>
          <p:spPr bwMode="auto">
            <a:xfrm>
              <a:off x="1819292" y="1966467"/>
              <a:ext cx="383910" cy="386982"/>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ctr"/>
            <a:lstStyle/>
            <a:p>
              <a:pPr algn="ctr"/>
              <a:endParaRPr sz="1015"/>
            </a:p>
          </p:txBody>
        </p:sp>
        <p:sp>
          <p:nvSpPr>
            <p:cNvPr id="63" name="椭圆 62"/>
            <p:cNvSpPr/>
            <p:nvPr/>
          </p:nvSpPr>
          <p:spPr>
            <a:xfrm>
              <a:off x="4310473" y="1736857"/>
              <a:ext cx="846203" cy="846203"/>
            </a:xfrm>
            <a:prstGeom prst="ellipse">
              <a:avLst/>
            </a:prstGeom>
            <a:solidFill>
              <a:schemeClr val="accent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64" name="任意多边形 9"/>
            <p:cNvSpPr>
              <a:spLocks noChangeAspect="1"/>
            </p:cNvSpPr>
            <p:nvPr/>
          </p:nvSpPr>
          <p:spPr bwMode="auto">
            <a:xfrm>
              <a:off x="4546680" y="1973064"/>
              <a:ext cx="373789" cy="373789"/>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ctr"/>
            <a:lstStyle/>
            <a:p>
              <a:pPr algn="ctr"/>
              <a:endParaRPr sz="1015"/>
            </a:p>
          </p:txBody>
        </p:sp>
        <p:sp>
          <p:nvSpPr>
            <p:cNvPr id="65" name="椭圆 64"/>
            <p:cNvSpPr/>
            <p:nvPr/>
          </p:nvSpPr>
          <p:spPr>
            <a:xfrm>
              <a:off x="7032801" y="1736857"/>
              <a:ext cx="846203" cy="846203"/>
            </a:xfrm>
            <a:prstGeom prst="ellipse">
              <a:avLst/>
            </a:prstGeom>
            <a:solidFill>
              <a:schemeClr val="accent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p>
          </p:txBody>
        </p:sp>
        <p:sp>
          <p:nvSpPr>
            <p:cNvPr id="66" name="任意多边形 11"/>
            <p:cNvSpPr>
              <a:spLocks noChangeAspect="1"/>
            </p:cNvSpPr>
            <p:nvPr/>
          </p:nvSpPr>
          <p:spPr bwMode="auto">
            <a:xfrm>
              <a:off x="7250156" y="1963158"/>
              <a:ext cx="411494" cy="393602"/>
            </a:xfrm>
            <a:custGeom>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anchor="ctr"/>
            <a:lstStyle/>
            <a:p>
              <a:pPr algn="ctr"/>
              <a:endParaRPr sz="1015"/>
            </a:p>
          </p:txBody>
        </p:sp>
      </p:grpSp>
      <p:grpSp>
        <p:nvGrpSpPr>
          <p:cNvPr id="67" name="组合 66"/>
          <p:cNvGrpSpPr/>
          <p:nvPr/>
        </p:nvGrpSpPr>
        <p:grpSpPr>
          <a:xfrm>
            <a:off x="894994" y="3843484"/>
            <a:ext cx="7277456" cy="649195"/>
            <a:chOff x="7483989" y="3433235"/>
            <a:chExt cx="9703275" cy="865593"/>
          </a:xfrm>
        </p:grpSpPr>
        <p:sp>
          <p:nvSpPr>
            <p:cNvPr id="68" name="矩形 67"/>
            <p:cNvSpPr/>
            <p:nvPr/>
          </p:nvSpPr>
          <p:spPr>
            <a:xfrm>
              <a:off x="7483989" y="3732519"/>
              <a:ext cx="9703275" cy="56630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900">
                  <a:solidFill>
                    <a:schemeClr val="tx1">
                      <a:lumMod val="75000"/>
                      <a:lumOff val="25000"/>
                    </a:schemeClr>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endParaRPr lang="zh-CN" altLang="en-US" sz="900">
                <a:solidFill>
                  <a:schemeClr val="tx1">
                    <a:lumMod val="75000"/>
                    <a:lumOff val="25000"/>
                  </a:schemeClr>
                </a:solidFill>
                <a:latin typeface="+mn-ea"/>
              </a:endParaRPr>
            </a:p>
          </p:txBody>
        </p:sp>
        <p:sp>
          <p:nvSpPr>
            <p:cNvPr id="69" name="矩形 68"/>
            <p:cNvSpPr/>
            <p:nvPr/>
          </p:nvSpPr>
          <p:spPr>
            <a:xfrm>
              <a:off x="7483989" y="3433235"/>
              <a:ext cx="2050552" cy="4185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b="1">
                  <a:latin typeface="+mn-ea"/>
                </a:rPr>
                <a:t>标题文字添加</a:t>
              </a:r>
              <a:endParaRPr lang="zh-CN" altLang="en-US" sz="1200" b="1">
                <a:latin typeface="+mn-ea"/>
              </a:endParaRPr>
            </a:p>
          </p:txBody>
        </p:sp>
      </p:gr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childTnLst>
                          </p:cTn>
                        </p:par>
                        <p:par>
                          <p:cTn id="20" fill="hold" nodeType="afterGroup">
                            <p:stCondLst>
                              <p:cond delay="500"/>
                            </p:stCondLst>
                            <p:childTnLst>
                              <p:par>
                                <p:cTn id="21" presetID="42"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000"/>
                                        <p:tgtEl>
                                          <p:spTgt spid="60"/>
                                        </p:tgtEl>
                                      </p:cBhvr>
                                    </p:animEffect>
                                    <p:anim calcmode="lin" valueType="num">
                                      <p:cBhvr>
                                        <p:cTn id="24" dur="1000" fill="hold"/>
                                        <p:tgtEl>
                                          <p:spTgt spid="60"/>
                                        </p:tgtEl>
                                        <p:attrNameLst>
                                          <p:attrName>ppt_x</p:attrName>
                                        </p:attrNameLst>
                                      </p:cBhvr>
                                      <p:tavLst>
                                        <p:tav tm="0">
                                          <p:val>
                                            <p:strVal val="#ppt_x"/>
                                          </p:val>
                                        </p:tav>
                                        <p:tav tm="100000">
                                          <p:val>
                                            <p:strVal val="#ppt_x"/>
                                          </p:val>
                                        </p:tav>
                                      </p:tavLst>
                                    </p:anim>
                                    <p:anim calcmode="lin" valueType="num">
                                      <p:cBhvr>
                                        <p:cTn id="25" dur="1000" fill="hold"/>
                                        <p:tgtEl>
                                          <p:spTgt spid="60"/>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500"/>
                            </p:stCondLst>
                            <p:childTnLst>
                              <p:par>
                                <p:cTn id="27" presetID="22" presetClass="entr" presetSubtype="8"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left)">
                                      <p:cBhvr>
                                        <p:cTn id="2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cs typeface="+mn-ea"/>
                <a:sym typeface="+mn-lt"/>
              </a:rPr>
              <a:t>年度工作概述</a:t>
            </a:r>
            <a:endParaRPr lang="en-GB" altLang="zh-CN" sz="1800">
              <a:solidFill>
                <a:schemeClr val="tx1">
                  <a:lumMod val="65000"/>
                  <a:lumOff val="35000"/>
                </a:schemeClr>
              </a:solidFill>
              <a:cs typeface="+mn-ea"/>
              <a:sym typeface="+mn-lt"/>
            </a:endParaRPr>
          </a:p>
        </p:txBody>
      </p:sp>
      <p:sp>
        <p:nvSpPr>
          <p:cNvPr id="36" name="矩形 35"/>
          <p:cNvSpPr/>
          <p:nvPr/>
        </p:nvSpPr>
        <p:spPr>
          <a:xfrm>
            <a:off x="465339" y="2427495"/>
            <a:ext cx="1185863" cy="288131"/>
          </a:xfrm>
          <a:prstGeom prst="rect">
            <a:avLst/>
          </a:prstGeom>
          <a:solidFill>
            <a:srgbClr val="25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350">
                <a:solidFill>
                  <a:schemeClr val="bg1"/>
                </a:solidFill>
                <a:latin typeface="微软雅黑" panose="020b0503020204020204" pitchFamily="34" charset="-122"/>
                <a:ea typeface="微软雅黑" panose="020b0503020204020204" pitchFamily="34" charset="-122"/>
              </a:rPr>
              <a:t>2010</a:t>
            </a: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1866037" y="2427495"/>
            <a:ext cx="1185863" cy="288131"/>
          </a:xfrm>
          <a:prstGeom prst="rect">
            <a:avLst/>
          </a:prstGeom>
          <a:solidFill>
            <a:srgbClr val="A567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350">
                <a:solidFill>
                  <a:schemeClr val="bg1"/>
                </a:solidFill>
                <a:latin typeface="微软雅黑" panose="020b0503020204020204" pitchFamily="34" charset="-122"/>
                <a:ea typeface="微软雅黑" panose="020b0503020204020204" pitchFamily="34" charset="-122"/>
              </a:rPr>
              <a:t>2011</a:t>
            </a: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3266734" y="2427495"/>
            <a:ext cx="1185863" cy="288131"/>
          </a:xfrm>
          <a:prstGeom prst="rect">
            <a:avLst/>
          </a:prstGeom>
          <a:solidFill>
            <a:srgbClr val="25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350">
                <a:solidFill>
                  <a:schemeClr val="bg1"/>
                </a:solidFill>
                <a:latin typeface="微软雅黑" panose="020b0503020204020204" pitchFamily="34" charset="-122"/>
                <a:ea typeface="微软雅黑" panose="020b0503020204020204" pitchFamily="34" charset="-122"/>
              </a:rPr>
              <a:t>2012</a:t>
            </a: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4667432" y="2427495"/>
            <a:ext cx="1185863" cy="288131"/>
          </a:xfrm>
          <a:prstGeom prst="rect">
            <a:avLst/>
          </a:prstGeom>
          <a:solidFill>
            <a:srgbClr val="A567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350">
                <a:solidFill>
                  <a:schemeClr val="bg1"/>
                </a:solidFill>
                <a:latin typeface="微软雅黑" panose="020b0503020204020204" pitchFamily="34" charset="-122"/>
                <a:ea typeface="微软雅黑" panose="020b0503020204020204" pitchFamily="34" charset="-122"/>
              </a:rPr>
              <a:t>2013</a:t>
            </a: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6068130" y="2427495"/>
            <a:ext cx="1185863" cy="288131"/>
          </a:xfrm>
          <a:prstGeom prst="rect">
            <a:avLst/>
          </a:prstGeom>
          <a:solidFill>
            <a:srgbClr val="5353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350">
                <a:solidFill>
                  <a:schemeClr val="bg1"/>
                </a:solidFill>
                <a:latin typeface="微软雅黑" panose="020b0503020204020204" pitchFamily="34" charset="-122"/>
                <a:ea typeface="微软雅黑" panose="020b0503020204020204" pitchFamily="34" charset="-122"/>
              </a:rPr>
              <a:t>2014</a:t>
            </a: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7468829" y="2427495"/>
            <a:ext cx="1185863" cy="288131"/>
          </a:xfrm>
          <a:prstGeom prst="rect">
            <a:avLst/>
          </a:prstGeom>
          <a:solidFill>
            <a:srgbClr val="A567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350">
                <a:solidFill>
                  <a:schemeClr val="bg1"/>
                </a:solidFill>
                <a:latin typeface="微软雅黑" panose="020b0503020204020204" pitchFamily="34" charset="-122"/>
                <a:ea typeface="微软雅黑" panose="020b0503020204020204" pitchFamily="34" charset="-122"/>
              </a:rPr>
              <a:t>2015</a:t>
            </a: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5245204" y="3539610"/>
            <a:ext cx="3411275" cy="715581"/>
          </a:xfrm>
          <a:prstGeom prst="rect">
            <a:avLst/>
          </a:prstGeom>
        </p:spPr>
        <p:txBody>
          <a:bodyPr wrap="square">
            <a:spAutoFit/>
          </a:bodyPr>
          <a:lstStyle/>
          <a:p>
            <a:pPr>
              <a:defRPr/>
            </a:pPr>
            <a:r>
              <a:rPr lang="zh-CN" altLang="en-US" sz="1350">
                <a:solidFill>
                  <a:srgbClr val="000000"/>
                </a:solidFill>
                <a:latin typeface="微软雅黑" panose="020b0503020204020204" pitchFamily="34" charset="-122"/>
                <a:ea typeface="微软雅黑" panose="020b0503020204020204" pitchFamily="34" charset="-122"/>
              </a:rPr>
              <a:t>极简主义设计，极致简约风潮流所向，通用设计，完美兼容，打造最实用，最具个性的演示方案，让你的演示卓越非凡。</a:t>
            </a:r>
            <a:endParaRPr lang="en-US" altLang="zh-CN" sz="1350">
              <a:solidFill>
                <a:srgbClr val="000000"/>
              </a:solidFill>
              <a:latin typeface="微软雅黑" panose="020b0503020204020204" pitchFamily="34" charset="-122"/>
              <a:ea typeface="微软雅黑" panose="020b0503020204020204" pitchFamily="34" charset="-122"/>
            </a:endParaRPr>
          </a:p>
        </p:txBody>
      </p:sp>
      <p:sp>
        <p:nvSpPr>
          <p:cNvPr id="43" name="矩形 42"/>
          <p:cNvSpPr/>
          <p:nvPr/>
        </p:nvSpPr>
        <p:spPr>
          <a:xfrm>
            <a:off x="612483" y="1155854"/>
            <a:ext cx="3410021" cy="715581"/>
          </a:xfrm>
          <a:prstGeom prst="rect">
            <a:avLst/>
          </a:prstGeom>
        </p:spPr>
        <p:txBody>
          <a:bodyPr wrap="square">
            <a:spAutoFit/>
          </a:bodyPr>
          <a:lstStyle/>
          <a:p>
            <a:pPr>
              <a:defRPr/>
            </a:pPr>
            <a:r>
              <a:rPr lang="zh-CN" altLang="en-US" sz="1350">
                <a:solidFill>
                  <a:srgbClr val="000000"/>
                </a:solidFill>
                <a:latin typeface="微软雅黑" panose="020b0503020204020204" pitchFamily="34" charset="-122"/>
                <a:ea typeface="微软雅黑" panose="020b0503020204020204" pitchFamily="34" charset="-122"/>
              </a:rPr>
              <a:t>极简主义设计，极致简约风潮流所向，通用设计，完美兼容，打造最实用，最具个性的演示方案，让你的演示卓越非凡。</a:t>
            </a:r>
            <a:endParaRPr lang="en-US" altLang="zh-CN" sz="1350">
              <a:solidFill>
                <a:srgbClr val="000000"/>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670323" y="1892904"/>
            <a:ext cx="3069431" cy="0"/>
          </a:xfrm>
          <a:prstGeom prst="line">
            <a:avLst/>
          </a:prstGeom>
          <a:ln w="31750">
            <a:solidFill>
              <a:srgbClr val="3B322C"/>
            </a:solidFill>
          </a:ln>
          <a:effectLst/>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303044" y="3495485"/>
            <a:ext cx="3069431" cy="0"/>
          </a:xfrm>
          <a:prstGeom prst="line">
            <a:avLst/>
          </a:prstGeom>
          <a:ln w="31750">
            <a:solidFill>
              <a:srgbClr val="3B322C"/>
            </a:solidFill>
          </a:ln>
          <a:effectLst/>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7" idx="0"/>
          </p:cNvCxnSpPr>
          <p:nvPr/>
        </p:nvCxnSpPr>
        <p:spPr>
          <a:xfrm flipH="1" flipV="1">
            <a:off x="2458968" y="1892905"/>
            <a:ext cx="0" cy="534590"/>
          </a:xfrm>
          <a:prstGeom prst="line">
            <a:avLst/>
          </a:prstGeom>
          <a:ln w="3175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5303044" y="2737058"/>
            <a:ext cx="0" cy="767953"/>
          </a:xfrm>
          <a:prstGeom prst="line">
            <a:avLst/>
          </a:prstGeom>
          <a:ln w="3175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5132095" y="1167355"/>
            <a:ext cx="3411275" cy="715581"/>
          </a:xfrm>
          <a:prstGeom prst="rect">
            <a:avLst/>
          </a:prstGeom>
        </p:spPr>
        <p:txBody>
          <a:bodyPr wrap="square">
            <a:spAutoFit/>
          </a:bodyPr>
          <a:lstStyle/>
          <a:p>
            <a:pPr>
              <a:defRPr/>
            </a:pPr>
            <a:r>
              <a:rPr lang="zh-CN" altLang="en-US" sz="1350">
                <a:solidFill>
                  <a:srgbClr val="000000"/>
                </a:solidFill>
                <a:latin typeface="微软雅黑" panose="020b0503020204020204" pitchFamily="34" charset="-122"/>
                <a:ea typeface="微软雅黑" panose="020b0503020204020204" pitchFamily="34" charset="-122"/>
              </a:rPr>
              <a:t>极简主义设计，极致简约风潮流所向，通用设计，完美兼容，打造最实用，最具个性的演示方案，让你的演示卓越非凡。</a:t>
            </a:r>
            <a:endParaRPr lang="en-US" altLang="zh-CN" sz="1350">
              <a:solidFill>
                <a:srgbClr val="000000"/>
              </a:solidFill>
              <a:latin typeface="微软雅黑" panose="020b0503020204020204" pitchFamily="34" charset="-122"/>
              <a:ea typeface="微软雅黑" panose="020b0503020204020204" pitchFamily="34" charset="-122"/>
            </a:endParaRPr>
          </a:p>
        </p:txBody>
      </p:sp>
      <p:cxnSp>
        <p:nvCxnSpPr>
          <p:cNvPr id="49" name="直接连接符 48"/>
          <p:cNvCxnSpPr/>
          <p:nvPr/>
        </p:nvCxnSpPr>
        <p:spPr>
          <a:xfrm>
            <a:off x="5195466" y="1892904"/>
            <a:ext cx="3069431" cy="0"/>
          </a:xfrm>
          <a:prstGeom prst="line">
            <a:avLst/>
          </a:prstGeom>
          <a:ln w="31750">
            <a:solidFill>
              <a:srgbClr val="3B322C"/>
            </a:solidFill>
          </a:ln>
          <a:effectLst/>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0" idx="0"/>
          </p:cNvCxnSpPr>
          <p:nvPr/>
        </p:nvCxnSpPr>
        <p:spPr>
          <a:xfrm flipH="1" flipV="1">
            <a:off x="6661061" y="1892905"/>
            <a:ext cx="0" cy="534590"/>
          </a:xfrm>
          <a:prstGeom prst="line">
            <a:avLst/>
          </a:prstGeom>
          <a:ln w="3175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638677" y="3550326"/>
            <a:ext cx="3410021" cy="715581"/>
          </a:xfrm>
          <a:prstGeom prst="rect">
            <a:avLst/>
          </a:prstGeom>
        </p:spPr>
        <p:txBody>
          <a:bodyPr wrap="square">
            <a:spAutoFit/>
          </a:bodyPr>
          <a:lstStyle/>
          <a:p>
            <a:pPr>
              <a:defRPr/>
            </a:pPr>
            <a:r>
              <a:rPr lang="zh-CN" altLang="en-US" sz="1350">
                <a:solidFill>
                  <a:srgbClr val="000000"/>
                </a:solidFill>
                <a:latin typeface="微软雅黑" panose="020b0503020204020204" pitchFamily="34" charset="-122"/>
                <a:ea typeface="微软雅黑" panose="020b0503020204020204" pitchFamily="34" charset="-122"/>
              </a:rPr>
              <a:t>极简主义设计，极致简约风潮流所向，通用设计，完美兼容，打造最实用，最具个性的演示方案，让你的演示卓越非凡。</a:t>
            </a:r>
            <a:endParaRPr lang="en-US" altLang="zh-CN" sz="1350">
              <a:solidFill>
                <a:srgbClr val="000000"/>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a:off x="696517" y="3505010"/>
            <a:ext cx="3069431" cy="0"/>
          </a:xfrm>
          <a:prstGeom prst="line">
            <a:avLst/>
          </a:prstGeom>
          <a:ln w="31750">
            <a:solidFill>
              <a:srgbClr val="3B322C"/>
            </a:solidFill>
          </a:ln>
          <a:effectLst/>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flipV="1">
            <a:off x="3767138" y="2737057"/>
            <a:ext cx="0" cy="746522"/>
          </a:xfrm>
          <a:prstGeom prst="line">
            <a:avLst/>
          </a:prstGeom>
          <a:ln w="31750">
            <a:solidFill>
              <a:schemeClr val="bg1">
                <a:lumMod val="65000"/>
              </a:schemeClr>
            </a:solidFill>
            <a:prstDash val="sysDot"/>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par>
                          <p:cTn id="56" fill="hold" nodeType="afterGroup">
                            <p:stCondLst>
                              <p:cond delay="6500"/>
                            </p:stCondLst>
                            <p:childTnLst>
                              <p:par>
                                <p:cTn id="57" presetID="10"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childTnLst>
                          </p:cTn>
                        </p:par>
                        <p:par>
                          <p:cTn id="64" fill="hold" nodeType="afterGroup">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par>
                          <p:cTn id="68" fill="hold" nodeType="afterGroup">
                            <p:stCondLst>
                              <p:cond delay="8000"/>
                            </p:stCondLst>
                            <p:childTnLst>
                              <p:par>
                                <p:cTn id="69" presetID="10" presetClass="entr" presetSubtype="0"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par>
                          <p:cTn id="72" fill="hold" nodeType="afterGroup">
                            <p:stCondLst>
                              <p:cond delay="8500"/>
                            </p:stCondLst>
                            <p:childTnLst>
                              <p:par>
                                <p:cTn id="73" presetID="10"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p:bldP spid="43" grpId="0"/>
      <p:bldP spid="48" grpId="0"/>
      <p:bldP spid="51"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cs typeface="+mn-ea"/>
                <a:sym typeface="+mn-lt"/>
              </a:rPr>
              <a:t>年度工作概述</a:t>
            </a:r>
            <a:endParaRPr lang="en-GB" altLang="zh-CN" sz="1800">
              <a:solidFill>
                <a:schemeClr val="tx1">
                  <a:lumMod val="65000"/>
                  <a:lumOff val="35000"/>
                </a:schemeClr>
              </a:solidFill>
              <a:cs typeface="+mn-ea"/>
              <a:sym typeface="+mn-lt"/>
            </a:endParaRPr>
          </a:p>
        </p:txBody>
      </p:sp>
      <p:sp>
        <p:nvSpPr>
          <p:cNvPr id="61" name="Rectangle 5"/>
          <p:cNvSpPr/>
          <p:nvPr/>
        </p:nvSpPr>
        <p:spPr>
          <a:xfrm>
            <a:off x="3659472" y="1234675"/>
            <a:ext cx="2358294" cy="16442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5001" tIns="32500" rIns="65001" bIns="32500" rtlCol="0" anchor="ctr"/>
          <a:lstStyle/>
          <a:p>
            <a:pPr algn="ctr">
              <a:lnSpc>
                <a:spcPct val="150000"/>
              </a:lnSpc>
            </a:pPr>
            <a:endParaRPr lang="id-ID" sz="1800">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6"/>
          <p:cNvSpPr/>
          <p:nvPr/>
        </p:nvSpPr>
        <p:spPr>
          <a:xfrm>
            <a:off x="6045188" y="1234675"/>
            <a:ext cx="2358294" cy="1644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5001" tIns="32500" rIns="65001" bIns="32500" rtlCol="0" anchor="ctr"/>
          <a:lstStyle/>
          <a:p>
            <a:pPr algn="ctr">
              <a:lnSpc>
                <a:spcPct val="150000"/>
              </a:lnSpc>
            </a:pPr>
            <a:endParaRPr lang="id-ID" sz="1800">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32"/>
          <p:cNvSpPr txBox="1"/>
          <p:nvPr/>
        </p:nvSpPr>
        <p:spPr>
          <a:xfrm>
            <a:off x="3881646" y="1745954"/>
            <a:ext cx="1905319" cy="92333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8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 Placeholder 33"/>
          <p:cNvSpPr txBox="1"/>
          <p:nvPr/>
        </p:nvSpPr>
        <p:spPr>
          <a:xfrm>
            <a:off x="3881646" y="1515292"/>
            <a:ext cx="1905319" cy="15388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ct val="0"/>
              </a:spcBef>
              <a:buNone/>
            </a:pPr>
            <a:r>
              <a:rPr lang="zh-CN" altLang="en-US" sz="1000" b="1">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0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32"/>
          <p:cNvSpPr txBox="1"/>
          <p:nvPr/>
        </p:nvSpPr>
        <p:spPr>
          <a:xfrm>
            <a:off x="6149339" y="1393002"/>
            <a:ext cx="2133929" cy="145167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6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buFont typeface="Wingdings" panose="05000000000000000000" pitchFamily="2" charset="2"/>
              <a:buChar char="ü"/>
            </a:pPr>
            <a:r>
              <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6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buFont typeface="Wingdings" panose="05000000000000000000" pitchFamily="2" charset="2"/>
              <a:buChar char="ü"/>
            </a:pPr>
            <a:r>
              <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zh-CN" altLang="en-US" sz="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32"/>
          <p:cNvSpPr txBox="1"/>
          <p:nvPr/>
        </p:nvSpPr>
        <p:spPr>
          <a:xfrm>
            <a:off x="1007138" y="3446556"/>
            <a:ext cx="3769624"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10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22"/>
          <p:cNvSpPr/>
          <p:nvPr/>
        </p:nvSpPr>
        <p:spPr>
          <a:xfrm>
            <a:off x="5300756" y="3229604"/>
            <a:ext cx="439181" cy="4392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5001" tIns="32500" rIns="65001" bIns="32500" rtlCol="0" anchor="ctr"/>
          <a:lstStyle/>
          <a:p>
            <a:pPr algn="ctr">
              <a:lnSpc>
                <a:spcPct val="150000"/>
              </a:lnSpc>
            </a:pPr>
            <a:r>
              <a:rPr 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2"/>
          <p:cNvSpPr txBox="1"/>
          <p:nvPr/>
        </p:nvSpPr>
        <p:spPr>
          <a:xfrm>
            <a:off x="5886576" y="3395501"/>
            <a:ext cx="2250290" cy="36933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20000"/>
              </a:lnSpc>
              <a:defRPr sz="1800">
                <a:solidFill>
                  <a:srgbClr val="000000"/>
                </a:solidFill>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 Placeholder 33"/>
          <p:cNvSpPr txBox="1"/>
          <p:nvPr/>
        </p:nvSpPr>
        <p:spPr>
          <a:xfrm>
            <a:off x="6058484" y="3196398"/>
            <a:ext cx="1752315" cy="21544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Oval 25"/>
          <p:cNvSpPr/>
          <p:nvPr/>
        </p:nvSpPr>
        <p:spPr>
          <a:xfrm>
            <a:off x="5300756" y="3969545"/>
            <a:ext cx="439181" cy="4392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5001" tIns="32500" rIns="65001" bIns="32500" rtlCol="0" anchor="ctr"/>
          <a:lstStyle/>
          <a:p>
            <a:pPr lvl="0" algn="ctr">
              <a:lnSpc>
                <a:spcPct val="150000"/>
              </a:lnSpc>
            </a:pPr>
            <a:r>
              <a:rPr lang="en-AU" sz="120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 Placeholder 32"/>
          <p:cNvSpPr txBox="1"/>
          <p:nvPr/>
        </p:nvSpPr>
        <p:spPr>
          <a:xfrm>
            <a:off x="5886576" y="4135442"/>
            <a:ext cx="2250290" cy="36933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20000"/>
              </a:lnSpc>
              <a:defRPr sz="1800">
                <a:solidFill>
                  <a:srgbClr val="000000"/>
                </a:solidFill>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 Placeholder 33"/>
          <p:cNvSpPr txBox="1"/>
          <p:nvPr/>
        </p:nvSpPr>
        <p:spPr>
          <a:xfrm>
            <a:off x="6058484" y="3936340"/>
            <a:ext cx="1752315" cy="21544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 Placeholder 32"/>
          <p:cNvSpPr txBox="1"/>
          <p:nvPr/>
        </p:nvSpPr>
        <p:spPr>
          <a:xfrm>
            <a:off x="1007138" y="3167895"/>
            <a:ext cx="3354628" cy="32316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4" name="图片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105" y="1223068"/>
            <a:ext cx="2426257" cy="1613461"/>
          </a:xfrm>
          <a:prstGeom prst="roundRect">
            <a:avLst/>
          </a:prstGeom>
          <a:blipFill>
            <a:blip r:embed="rId4"/>
            <a:stretch>
              <a:fillRect b="-17161"/>
            </a:stretch>
          </a:blipFill>
        </p:spPr>
      </p:pic>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left)">
                                      <p:cBhvr>
                                        <p:cTn id="15" dur="500"/>
                                        <p:tgtEl>
                                          <p:spTgt spid="6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500"/>
                                        <p:tgtEl>
                                          <p:spTgt spid="7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6" grpId="0"/>
      <p:bldP spid="67" grpId="0" animBg="1"/>
      <p:bldP spid="68" grpId="0"/>
      <p:bldP spid="69" grpId="0"/>
      <p:bldP spid="70" grpId="0" animBg="1"/>
      <p:bldP spid="71" grpId="0"/>
      <p:bldP spid="72" grpId="0"/>
      <p:bldP spid="73"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矩形 21"/>
          <p:cNvSpPr/>
          <p:nvPr/>
        </p:nvSpPr>
        <p:spPr>
          <a:xfrm>
            <a:off x="0" y="0"/>
            <a:ext cx="9144000" cy="514350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a:off x="2843808" y="559586"/>
            <a:ext cx="3968191" cy="4024328"/>
          </a:xfrm>
          <a:prstGeom prst="roundRect">
            <a:avLst/>
          </a:prstGeom>
          <a:solidFill>
            <a:srgbClr val="25262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292848" y="1779662"/>
            <a:ext cx="1656184" cy="646331"/>
          </a:xfrm>
          <a:prstGeom prst="rect">
            <a:avLst/>
          </a:prstGeom>
        </p:spPr>
        <p:txBody>
          <a:bodyPr wrap="square">
            <a:spAutoFit/>
          </a:bodyPr>
          <a:lstStyle/>
          <a:p>
            <a:pPr fontAlgn="auto">
              <a:spcBef>
                <a:spcPct val="0"/>
              </a:spcBef>
              <a:spcAft>
                <a:spcPct val="0"/>
              </a:spcAft>
              <a:defRPr/>
            </a:pPr>
            <a:r>
              <a:rPr lang="en-US" altLang="zh-CN" sz="3600" spc="300">
                <a:solidFill>
                  <a:schemeClr val="bg1"/>
                </a:solidFill>
                <a:latin typeface="Broadway" panose="04040905080b02020502" pitchFamily="82" charset="0"/>
                <a:cs typeface="+mn-ea"/>
                <a:sym typeface="+mn-lt"/>
              </a:rPr>
              <a:t>02</a:t>
            </a:r>
            <a:endParaRPr lang="zh-CN" altLang="en-US" sz="3600" spc="300">
              <a:solidFill>
                <a:schemeClr val="bg1"/>
              </a:solidFill>
              <a:latin typeface="Broadway" panose="04040905080b02020502" pitchFamily="82" charset="0"/>
              <a:cs typeface="+mn-ea"/>
              <a:sym typeface="+mn-lt"/>
            </a:endParaRPr>
          </a:p>
        </p:txBody>
      </p:sp>
      <p:sp>
        <p:nvSpPr>
          <p:cNvPr id="29" name="TextBox 7"/>
          <p:cNvSpPr>
            <a:spLocks noChangeArrowheads="1"/>
          </p:cNvSpPr>
          <p:nvPr/>
        </p:nvSpPr>
        <p:spPr bwMode="auto">
          <a:xfrm>
            <a:off x="2780680" y="2571750"/>
            <a:ext cx="383473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800" b="1">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zh-CN" altLang="en-US" sz="2800" b="1">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nodeType="afterGroup">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9"/>
                                        </p:tgtEl>
                                        <p:attrNameLst>
                                          <p:attrName>style.visibility</p:attrName>
                                        </p:attrNameLst>
                                      </p:cBhvr>
                                      <p:to>
                                        <p:strVal val="visible"/>
                                      </p:to>
                                    </p:set>
                                    <p:anim by="(-#ppt_w*2)" calcmode="lin" valueType="num">
                                      <p:cBhvr rctx="PPT">
                                        <p:cTn id="15" dur="500" autoRev="1" fill="hold">
                                          <p:stCondLst>
                                            <p:cond delay="0"/>
                                          </p:stCondLst>
                                        </p:cTn>
                                        <p:tgtEl>
                                          <p:spTgt spid="29"/>
                                        </p:tgtEl>
                                        <p:attrNameLst>
                                          <p:attrName>ppt_w</p:attrName>
                                        </p:attrNameLst>
                                      </p:cBhvr>
                                    </p:anim>
                                    <p:anim by="(#ppt_w*0.50)" calcmode="lin" valueType="num">
                                      <p:cBhvr>
                                        <p:cTn id="16" dur="500" decel="50000" autoRev="1" fill="hold">
                                          <p:stCondLst>
                                            <p:cond delay="0"/>
                                          </p:stCondLst>
                                        </p:cTn>
                                        <p:tgtEl>
                                          <p:spTgt spid="29"/>
                                        </p:tgtEl>
                                        <p:attrNameLst>
                                          <p:attrName>ppt_x</p:attrName>
                                        </p:attrNameLst>
                                      </p:cBhvr>
                                    </p:anim>
                                    <p:anim from="(-#ppt_h/2)" to="(#ppt_y)" calcmode="lin" valueType="num">
                                      <p:cBhvr>
                                        <p:cTn id="17" dur="1000" fill="hold">
                                          <p:stCondLst>
                                            <p:cond delay="0"/>
                                          </p:stCondLst>
                                        </p:cTn>
                                        <p:tgtEl>
                                          <p:spTgt spid="29"/>
                                        </p:tgtEl>
                                        <p:attrNameLst>
                                          <p:attrName>ppt_y</p:attrName>
                                        </p:attrNameLst>
                                      </p:cBhvr>
                                    </p:anim>
                                    <p:animRot by="21600000">
                                      <p:cBhvr>
                                        <p:cTn id="18" dur="1000"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p:bldP spid="2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584458" y="1140592"/>
            <a:ext cx="7975085" cy="3451038"/>
            <a:chOff x="639042" y="1277044"/>
            <a:chExt cx="10913915" cy="4722751"/>
          </a:xfrm>
        </p:grpSpPr>
        <p:grpSp>
          <p:nvGrpSpPr>
            <p:cNvPr id="6" name="Group 94"/>
            <p:cNvGrpSpPr/>
            <p:nvPr/>
          </p:nvGrpSpPr>
          <p:grpSpPr>
            <a:xfrm>
              <a:off x="2555274" y="1556792"/>
              <a:ext cx="7061201" cy="3544888"/>
              <a:chOff x="2563813" y="2184400"/>
              <a:chExt cx="7061201" cy="3544888"/>
            </a:xfrm>
            <a:solidFill>
              <a:schemeClr val="tx1"/>
            </a:solidFill>
          </p:grpSpPr>
          <p:grpSp>
            <p:nvGrpSpPr>
              <p:cNvPr id="60" name="Group 93"/>
              <p:cNvGrpSpPr/>
              <p:nvPr/>
            </p:nvGrpSpPr>
            <p:grpSpPr>
              <a:xfrm>
                <a:off x="2563813" y="2184400"/>
                <a:ext cx="7061201" cy="3544888"/>
                <a:chOff x="2563813" y="2184400"/>
                <a:chExt cx="7061201" cy="3544888"/>
              </a:xfrm>
              <a:grpFill/>
            </p:grpSpPr>
            <p:grpSp>
              <p:nvGrpSpPr>
                <p:cNvPr id="62" name="Group 91"/>
                <p:cNvGrpSpPr/>
                <p:nvPr/>
              </p:nvGrpSpPr>
              <p:grpSpPr>
                <a:xfrm>
                  <a:off x="3336926" y="2963863"/>
                  <a:ext cx="5502275" cy="1960562"/>
                  <a:chOff x="3336926" y="2963863"/>
                  <a:chExt cx="5502275" cy="1960562"/>
                </a:xfrm>
                <a:grpFill/>
              </p:grpSpPr>
              <p:sp>
                <p:nvSpPr>
                  <p:cNvPr id="69" name="Rectangle 5"/>
                  <p:cNvSpPr>
                    <a:spLocks noChangeArrowheads="1"/>
                  </p:cNvSpPr>
                  <p:nvPr/>
                </p:nvSpPr>
                <p:spPr bwMode="auto">
                  <a:xfrm>
                    <a:off x="4689476" y="3919538"/>
                    <a:ext cx="2790825" cy="7620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0" name="Freeform 6"/>
                  <p:cNvSpPr/>
                  <p:nvPr/>
                </p:nvSpPr>
                <p:spPr bwMode="auto">
                  <a:xfrm>
                    <a:off x="3336926" y="4229100"/>
                    <a:ext cx="703263" cy="695325"/>
                  </a:xfrm>
                  <a:custGeom>
                    <a:gdLst>
                      <a:gd name="T0" fmla="*/ 443 w 443"/>
                      <a:gd name="T1" fmla="*/ 33 h 438"/>
                      <a:gd name="T2" fmla="*/ 34 w 443"/>
                      <a:gd name="T3" fmla="*/ 438 h 438"/>
                      <a:gd name="T4" fmla="*/ 0 w 443"/>
                      <a:gd name="T5" fmla="*/ 405 h 438"/>
                      <a:gd name="T6" fmla="*/ 410 w 443"/>
                      <a:gd name="T7" fmla="*/ 0 h 438"/>
                      <a:gd name="T8" fmla="*/ 443 w 443"/>
                      <a:gd name="T9" fmla="*/ 33 h 438"/>
                    </a:gdLst>
                    <a:cxnLst>
                      <a:cxn ang="0">
                        <a:pos x="T0" y="T1"/>
                      </a:cxn>
                      <a:cxn ang="0">
                        <a:pos x="T2" y="T3"/>
                      </a:cxn>
                      <a:cxn ang="0">
                        <a:pos x="T4" y="T5"/>
                      </a:cxn>
                      <a:cxn ang="0">
                        <a:pos x="T6" y="T7"/>
                      </a:cxn>
                      <a:cxn ang="0">
                        <a:pos x="T8" y="T9"/>
                      </a:cxn>
                    </a:cxnLst>
                    <a:rect l="0" t="0" r="r" b="b"/>
                    <a:pathLst>
                      <a:path w="442" h="438">
                        <a:moveTo>
                          <a:pt x="443" y="33"/>
                        </a:moveTo>
                        <a:lnTo>
                          <a:pt x="34" y="438"/>
                        </a:lnTo>
                        <a:lnTo>
                          <a:pt x="0" y="405"/>
                        </a:lnTo>
                        <a:lnTo>
                          <a:pt x="410" y="0"/>
                        </a:lnTo>
                        <a:lnTo>
                          <a:pt x="443"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1" name="Freeform 7"/>
                  <p:cNvSpPr/>
                  <p:nvPr/>
                </p:nvSpPr>
                <p:spPr bwMode="auto">
                  <a:xfrm>
                    <a:off x="3348038" y="2967038"/>
                    <a:ext cx="692150" cy="723900"/>
                  </a:xfrm>
                  <a:custGeom>
                    <a:gdLst>
                      <a:gd name="T0" fmla="*/ 400 w 436"/>
                      <a:gd name="T1" fmla="*/ 456 h 456"/>
                      <a:gd name="T2" fmla="*/ 0 w 436"/>
                      <a:gd name="T3" fmla="*/ 34 h 456"/>
                      <a:gd name="T4" fmla="*/ 34 w 436"/>
                      <a:gd name="T5" fmla="*/ 0 h 456"/>
                      <a:gd name="T6" fmla="*/ 436 w 436"/>
                      <a:gd name="T7" fmla="*/ 422 h 456"/>
                      <a:gd name="T8" fmla="*/ 400 w 436"/>
                      <a:gd name="T9" fmla="*/ 456 h 456"/>
                    </a:gdLst>
                    <a:cxnLst>
                      <a:cxn ang="0">
                        <a:pos x="T0" y="T1"/>
                      </a:cxn>
                      <a:cxn ang="0">
                        <a:pos x="T2" y="T3"/>
                      </a:cxn>
                      <a:cxn ang="0">
                        <a:pos x="T4" y="T5"/>
                      </a:cxn>
                      <a:cxn ang="0">
                        <a:pos x="T6" y="T7"/>
                      </a:cxn>
                      <a:cxn ang="0">
                        <a:pos x="T8" y="T9"/>
                      </a:cxn>
                    </a:cxnLst>
                    <a:rect l="0" t="0" r="r" b="b"/>
                    <a:pathLst>
                      <a:path w="436" h="456">
                        <a:moveTo>
                          <a:pt x="400" y="456"/>
                        </a:moveTo>
                        <a:lnTo>
                          <a:pt x="0" y="34"/>
                        </a:lnTo>
                        <a:lnTo>
                          <a:pt x="34" y="0"/>
                        </a:lnTo>
                        <a:lnTo>
                          <a:pt x="436" y="422"/>
                        </a:lnTo>
                        <a:lnTo>
                          <a:pt x="400" y="456"/>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2" name="Freeform 8"/>
                  <p:cNvSpPr/>
                  <p:nvPr/>
                </p:nvSpPr>
                <p:spPr bwMode="auto">
                  <a:xfrm>
                    <a:off x="8132763" y="4224338"/>
                    <a:ext cx="706438" cy="696913"/>
                  </a:xfrm>
                  <a:custGeom>
                    <a:gdLst>
                      <a:gd name="T0" fmla="*/ 0 w 445"/>
                      <a:gd name="T1" fmla="*/ 33 h 439"/>
                      <a:gd name="T2" fmla="*/ 410 w 445"/>
                      <a:gd name="T3" fmla="*/ 439 h 439"/>
                      <a:gd name="T4" fmla="*/ 445 w 445"/>
                      <a:gd name="T5" fmla="*/ 406 h 439"/>
                      <a:gd name="T6" fmla="*/ 34 w 445"/>
                      <a:gd name="T7" fmla="*/ 0 h 439"/>
                      <a:gd name="T8" fmla="*/ 0 w 445"/>
                      <a:gd name="T9" fmla="*/ 33 h 439"/>
                    </a:gdLst>
                    <a:cxnLst>
                      <a:cxn ang="0">
                        <a:pos x="T0" y="T1"/>
                      </a:cxn>
                      <a:cxn ang="0">
                        <a:pos x="T2" y="T3"/>
                      </a:cxn>
                      <a:cxn ang="0">
                        <a:pos x="T4" y="T5"/>
                      </a:cxn>
                      <a:cxn ang="0">
                        <a:pos x="T6" y="T7"/>
                      </a:cxn>
                      <a:cxn ang="0">
                        <a:pos x="T8" y="T9"/>
                      </a:cxn>
                    </a:cxnLst>
                    <a:rect l="0" t="0" r="r" b="b"/>
                    <a:pathLst>
                      <a:path w="445" h="439">
                        <a:moveTo>
                          <a:pt x="0" y="33"/>
                        </a:moveTo>
                        <a:lnTo>
                          <a:pt x="410" y="439"/>
                        </a:lnTo>
                        <a:lnTo>
                          <a:pt x="445" y="406"/>
                        </a:lnTo>
                        <a:lnTo>
                          <a:pt x="34" y="0"/>
                        </a:lnTo>
                        <a:lnTo>
                          <a:pt x="0" y="33"/>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3" name="Freeform 9"/>
                  <p:cNvSpPr/>
                  <p:nvPr/>
                </p:nvSpPr>
                <p:spPr bwMode="auto">
                  <a:xfrm>
                    <a:off x="8132763" y="2963863"/>
                    <a:ext cx="692150" cy="722313"/>
                  </a:xfrm>
                  <a:custGeom>
                    <a:gdLst>
                      <a:gd name="T0" fmla="*/ 36 w 436"/>
                      <a:gd name="T1" fmla="*/ 455 h 455"/>
                      <a:gd name="T2" fmla="*/ 436 w 436"/>
                      <a:gd name="T3" fmla="*/ 33 h 455"/>
                      <a:gd name="T4" fmla="*/ 403 w 436"/>
                      <a:gd name="T5" fmla="*/ 0 h 455"/>
                      <a:gd name="T6" fmla="*/ 0 w 436"/>
                      <a:gd name="T7" fmla="*/ 422 h 455"/>
                      <a:gd name="T8" fmla="*/ 36 w 436"/>
                      <a:gd name="T9" fmla="*/ 455 h 455"/>
                    </a:gdLst>
                    <a:cxnLst>
                      <a:cxn ang="0">
                        <a:pos x="T0" y="T1"/>
                      </a:cxn>
                      <a:cxn ang="0">
                        <a:pos x="T2" y="T3"/>
                      </a:cxn>
                      <a:cxn ang="0">
                        <a:pos x="T4" y="T5"/>
                      </a:cxn>
                      <a:cxn ang="0">
                        <a:pos x="T6" y="T7"/>
                      </a:cxn>
                      <a:cxn ang="0">
                        <a:pos x="T8" y="T9"/>
                      </a:cxn>
                    </a:cxnLst>
                    <a:rect l="0" t="0" r="r" b="b"/>
                    <a:pathLst>
                      <a:path w="436" h="455">
                        <a:moveTo>
                          <a:pt x="36" y="455"/>
                        </a:moveTo>
                        <a:lnTo>
                          <a:pt x="436" y="33"/>
                        </a:lnTo>
                        <a:lnTo>
                          <a:pt x="403" y="0"/>
                        </a:lnTo>
                        <a:lnTo>
                          <a:pt x="0" y="422"/>
                        </a:lnTo>
                        <a:lnTo>
                          <a:pt x="36" y="455"/>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63" name="Oval 10"/>
                <p:cNvSpPr>
                  <a:spLocks noChangeArrowheads="1"/>
                </p:cNvSpPr>
                <p:nvPr/>
              </p:nvSpPr>
              <p:spPr bwMode="auto">
                <a:xfrm>
                  <a:off x="2563813" y="2184400"/>
                  <a:ext cx="1028700" cy="1035050"/>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4" name="Oval 13"/>
                <p:cNvSpPr>
                  <a:spLocks noChangeArrowheads="1"/>
                </p:cNvSpPr>
                <p:nvPr/>
              </p:nvSpPr>
              <p:spPr bwMode="auto">
                <a:xfrm>
                  <a:off x="2563813" y="4695825"/>
                  <a:ext cx="1028700" cy="1033463"/>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5" name="Oval 16"/>
                <p:cNvSpPr>
                  <a:spLocks noChangeArrowheads="1"/>
                </p:cNvSpPr>
                <p:nvPr/>
              </p:nvSpPr>
              <p:spPr bwMode="auto">
                <a:xfrm>
                  <a:off x="3795713" y="3441700"/>
                  <a:ext cx="1028700" cy="1031875"/>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6" name="Oval 19"/>
                <p:cNvSpPr>
                  <a:spLocks noChangeArrowheads="1"/>
                </p:cNvSpPr>
                <p:nvPr/>
              </p:nvSpPr>
              <p:spPr bwMode="auto">
                <a:xfrm>
                  <a:off x="7340601" y="3441700"/>
                  <a:ext cx="1028700" cy="1031875"/>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7" name="Oval 22"/>
                <p:cNvSpPr>
                  <a:spLocks noChangeArrowheads="1"/>
                </p:cNvSpPr>
                <p:nvPr/>
              </p:nvSpPr>
              <p:spPr bwMode="auto">
                <a:xfrm>
                  <a:off x="8591551" y="2184400"/>
                  <a:ext cx="1033463" cy="1035050"/>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8" name="Oval 25"/>
                <p:cNvSpPr>
                  <a:spLocks noChangeArrowheads="1"/>
                </p:cNvSpPr>
                <p:nvPr/>
              </p:nvSpPr>
              <p:spPr bwMode="auto">
                <a:xfrm>
                  <a:off x="8591551" y="4695825"/>
                  <a:ext cx="1033463" cy="1033463"/>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61" name="Oval 28"/>
              <p:cNvSpPr>
                <a:spLocks noChangeArrowheads="1"/>
              </p:cNvSpPr>
              <p:nvPr/>
            </p:nvSpPr>
            <p:spPr bwMode="auto">
              <a:xfrm>
                <a:off x="5387976" y="3260725"/>
                <a:ext cx="1393825" cy="1392238"/>
              </a:xfrm>
              <a:prstGeom prst="ellipse">
                <a:avLst/>
              </a:prstGeom>
              <a:solidFill>
                <a:schemeClr val="accent1">
                  <a:lumMod val="20000"/>
                  <a:lumOff val="8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7" name="TextBox 6"/>
            <p:cNvSpPr txBox="1"/>
            <p:nvPr/>
          </p:nvSpPr>
          <p:spPr>
            <a:xfrm>
              <a:off x="728810" y="2818610"/>
              <a:ext cx="1603048" cy="276999"/>
            </a:xfrm>
            <a:prstGeom prst="rect">
              <a:avLst/>
            </a:prstGeom>
            <a:noFill/>
          </p:spPr>
          <p:txBody>
            <a:bodyPr wrap="square" rtlCol="0" anchor="ctr">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1600" b="1">
                  <a:cs typeface="+mn-ea"/>
                  <a:sym typeface="+mn-lt"/>
                </a:rPr>
                <a:t>标题文本预设</a:t>
              </a:r>
              <a:endParaRPr lang="en-US" sz="1600" b="1">
                <a:cs typeface="+mn-ea"/>
                <a:sym typeface="+mn-lt"/>
              </a:endParaRPr>
            </a:p>
          </p:txBody>
        </p:sp>
        <p:sp>
          <p:nvSpPr>
            <p:cNvPr id="8" name="Rectangle 1"/>
            <p:cNvSpPr/>
            <p:nvPr/>
          </p:nvSpPr>
          <p:spPr>
            <a:xfrm>
              <a:off x="639042" y="3151993"/>
              <a:ext cx="1782584" cy="769441"/>
            </a:xfrm>
            <a:prstGeom prst="rect">
              <a:avLst/>
            </a:prstGeom>
          </p:spPr>
          <p:txBody>
            <a:bodyPr wrap="square">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lvl="0">
                <a:lnSpc>
                  <a:spcPct val="120000"/>
                </a:lnSpc>
              </a:pPr>
              <a:r>
                <a:rPr lang="zh-CN" altLang="en-US" sz="1000">
                  <a:solidFill>
                    <a:schemeClr val="dk1">
                      <a:lumMod val="100000"/>
                    </a:schemeClr>
                  </a:solidFill>
                </a:rPr>
                <a:t>点击输入替换内容</a:t>
              </a:r>
              <a:endParaRPr lang="en-US" altLang="zh-CN" sz="1000">
                <a:solidFill>
                  <a:schemeClr val="dk1">
                    <a:lumMod val="100000"/>
                  </a:schemeClr>
                </a:solidFill>
              </a:endParaRPr>
            </a:p>
            <a:p>
              <a:pPr lvl="0">
                <a:lnSpc>
                  <a:spcPct val="120000"/>
                </a:lnSpc>
              </a:pPr>
              <a:r>
                <a:rPr lang="zh-CN" altLang="en-US" sz="1000">
                  <a:solidFill>
                    <a:schemeClr val="dk1">
                      <a:lumMod val="100000"/>
                    </a:schemeClr>
                  </a:solidFill>
                </a:rPr>
                <a:t>点击输入替换内容</a:t>
              </a:r>
              <a:endParaRPr lang="zh-CN" altLang="en-US" sz="1000">
                <a:solidFill>
                  <a:schemeClr val="dk1">
                    <a:lumMod val="100000"/>
                  </a:schemeClr>
                </a:solidFill>
              </a:endParaRPr>
            </a:p>
          </p:txBody>
        </p:sp>
        <p:sp>
          <p:nvSpPr>
            <p:cNvPr id="9" name="TextBox 8"/>
            <p:cNvSpPr txBox="1"/>
            <p:nvPr/>
          </p:nvSpPr>
          <p:spPr>
            <a:xfrm>
              <a:off x="3878005" y="1277044"/>
              <a:ext cx="1603048" cy="276999"/>
            </a:xfrm>
            <a:prstGeom prst="rect">
              <a:avLst/>
            </a:prstGeom>
            <a:noFill/>
          </p:spPr>
          <p:txBody>
            <a:bodyPr wrap="square" rtlCol="0" anchor="ctr">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1600" b="1">
                  <a:cs typeface="+mn-ea"/>
                  <a:sym typeface="+mn-lt"/>
                </a:rPr>
                <a:t>标题文本预设</a:t>
              </a:r>
              <a:endParaRPr lang="en-US" sz="1600" b="1">
                <a:cs typeface="+mn-ea"/>
                <a:sym typeface="+mn-lt"/>
              </a:endParaRPr>
            </a:p>
          </p:txBody>
        </p:sp>
        <p:sp>
          <p:nvSpPr>
            <p:cNvPr id="10" name="Rectangle 9"/>
            <p:cNvSpPr/>
            <p:nvPr/>
          </p:nvSpPr>
          <p:spPr>
            <a:xfrm>
              <a:off x="3788237" y="1610427"/>
              <a:ext cx="1782584" cy="769441"/>
            </a:xfrm>
            <a:prstGeom prst="rect">
              <a:avLst/>
            </a:prstGeom>
          </p:spPr>
          <p:txBody>
            <a:bodyPr wrap="square">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lvl="0">
                <a:lnSpc>
                  <a:spcPct val="120000"/>
                </a:lnSpc>
              </a:pPr>
              <a:r>
                <a:rPr lang="zh-CN" altLang="en-US" sz="1000">
                  <a:solidFill>
                    <a:schemeClr val="dk1">
                      <a:lumMod val="100000"/>
                    </a:schemeClr>
                  </a:solidFill>
                </a:rPr>
                <a:t>点击输入替换内容</a:t>
              </a:r>
              <a:endParaRPr lang="en-US" altLang="zh-CN" sz="1000">
                <a:solidFill>
                  <a:schemeClr val="dk1">
                    <a:lumMod val="100000"/>
                  </a:schemeClr>
                </a:solidFill>
              </a:endParaRPr>
            </a:p>
            <a:p>
              <a:pPr lvl="0">
                <a:lnSpc>
                  <a:spcPct val="120000"/>
                </a:lnSpc>
              </a:pPr>
              <a:r>
                <a:rPr lang="zh-CN" altLang="en-US" sz="1000">
                  <a:solidFill>
                    <a:schemeClr val="dk1">
                      <a:lumMod val="100000"/>
                    </a:schemeClr>
                  </a:solidFill>
                </a:rPr>
                <a:t>点击输入替换内容</a:t>
              </a:r>
              <a:endParaRPr lang="zh-CN" altLang="en-US" sz="1000">
                <a:solidFill>
                  <a:schemeClr val="dk1">
                    <a:lumMod val="100000"/>
                  </a:schemeClr>
                </a:solidFill>
              </a:endParaRPr>
            </a:p>
          </p:txBody>
        </p:sp>
        <p:sp>
          <p:nvSpPr>
            <p:cNvPr id="11" name="TextBox 10"/>
            <p:cNvSpPr txBox="1"/>
            <p:nvPr/>
          </p:nvSpPr>
          <p:spPr>
            <a:xfrm>
              <a:off x="6703247" y="1277044"/>
              <a:ext cx="1603048" cy="276999"/>
            </a:xfrm>
            <a:prstGeom prst="rect">
              <a:avLst/>
            </a:prstGeom>
            <a:noFill/>
          </p:spPr>
          <p:txBody>
            <a:bodyPr wrap="square" rtlCol="0" anchor="ctr">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1600" b="1">
                  <a:cs typeface="+mn-ea"/>
                  <a:sym typeface="+mn-lt"/>
                </a:rPr>
                <a:t>标题文本预设</a:t>
              </a:r>
              <a:endParaRPr lang="en-US" sz="1600" b="1">
                <a:cs typeface="+mn-ea"/>
                <a:sym typeface="+mn-lt"/>
              </a:endParaRPr>
            </a:p>
          </p:txBody>
        </p:sp>
        <p:sp>
          <p:nvSpPr>
            <p:cNvPr id="12" name="Rectangle 11"/>
            <p:cNvSpPr/>
            <p:nvPr/>
          </p:nvSpPr>
          <p:spPr>
            <a:xfrm>
              <a:off x="6613479" y="1610427"/>
              <a:ext cx="1782584" cy="769441"/>
            </a:xfrm>
            <a:prstGeom prst="rect">
              <a:avLst/>
            </a:prstGeom>
          </p:spPr>
          <p:txBody>
            <a:bodyPr wrap="square">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lvl="0">
                <a:lnSpc>
                  <a:spcPct val="120000"/>
                </a:lnSpc>
              </a:pPr>
              <a:r>
                <a:rPr lang="zh-CN" altLang="en-US" sz="1000">
                  <a:solidFill>
                    <a:schemeClr val="dk1">
                      <a:lumMod val="100000"/>
                    </a:schemeClr>
                  </a:solidFill>
                </a:rPr>
                <a:t>点击输入替换内容</a:t>
              </a:r>
              <a:endParaRPr lang="en-US" altLang="zh-CN" sz="1000">
                <a:solidFill>
                  <a:schemeClr val="dk1">
                    <a:lumMod val="100000"/>
                  </a:schemeClr>
                </a:solidFill>
              </a:endParaRPr>
            </a:p>
            <a:p>
              <a:pPr lvl="0">
                <a:lnSpc>
                  <a:spcPct val="120000"/>
                </a:lnSpc>
              </a:pPr>
              <a:r>
                <a:rPr lang="zh-CN" altLang="en-US" sz="1000">
                  <a:solidFill>
                    <a:schemeClr val="dk1">
                      <a:lumMod val="100000"/>
                    </a:schemeClr>
                  </a:solidFill>
                </a:rPr>
                <a:t>点击输入替换内容</a:t>
              </a:r>
              <a:endParaRPr lang="zh-CN" altLang="en-US" sz="1000">
                <a:solidFill>
                  <a:schemeClr val="dk1">
                    <a:lumMod val="100000"/>
                  </a:schemeClr>
                </a:solidFill>
              </a:endParaRPr>
            </a:p>
          </p:txBody>
        </p:sp>
        <p:sp>
          <p:nvSpPr>
            <p:cNvPr id="13" name="TextBox 12"/>
            <p:cNvSpPr txBox="1"/>
            <p:nvPr/>
          </p:nvSpPr>
          <p:spPr>
            <a:xfrm>
              <a:off x="9860141" y="2818610"/>
              <a:ext cx="1603048" cy="276999"/>
            </a:xfrm>
            <a:prstGeom prst="rect">
              <a:avLst/>
            </a:prstGeom>
            <a:noFill/>
          </p:spPr>
          <p:txBody>
            <a:bodyPr wrap="square" rtlCol="0" anchor="ctr">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1600" b="1">
                  <a:cs typeface="+mn-ea"/>
                  <a:sym typeface="+mn-lt"/>
                </a:rPr>
                <a:t>标题文本预设</a:t>
              </a:r>
              <a:endParaRPr lang="en-US" sz="1600" b="1">
                <a:cs typeface="+mn-ea"/>
                <a:sym typeface="+mn-lt"/>
              </a:endParaRPr>
            </a:p>
          </p:txBody>
        </p:sp>
        <p:sp>
          <p:nvSpPr>
            <p:cNvPr id="14" name="Rectangle 13"/>
            <p:cNvSpPr/>
            <p:nvPr/>
          </p:nvSpPr>
          <p:spPr>
            <a:xfrm>
              <a:off x="9770373" y="3151993"/>
              <a:ext cx="1782584" cy="769441"/>
            </a:xfrm>
            <a:prstGeom prst="rect">
              <a:avLst/>
            </a:prstGeom>
          </p:spPr>
          <p:txBody>
            <a:bodyPr wrap="square">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lvl="0">
                <a:lnSpc>
                  <a:spcPct val="120000"/>
                </a:lnSpc>
              </a:pPr>
              <a:r>
                <a:rPr lang="zh-CN" altLang="en-US" sz="1000">
                  <a:solidFill>
                    <a:schemeClr val="dk1">
                      <a:lumMod val="100000"/>
                    </a:schemeClr>
                  </a:solidFill>
                </a:rPr>
                <a:t>点击输入替换内容</a:t>
              </a:r>
              <a:endParaRPr lang="en-US" altLang="zh-CN" sz="1000">
                <a:solidFill>
                  <a:schemeClr val="dk1">
                    <a:lumMod val="100000"/>
                  </a:schemeClr>
                </a:solidFill>
              </a:endParaRPr>
            </a:p>
            <a:p>
              <a:pPr lvl="0">
                <a:lnSpc>
                  <a:spcPct val="120000"/>
                </a:lnSpc>
              </a:pPr>
              <a:r>
                <a:rPr lang="zh-CN" altLang="en-US" sz="1000">
                  <a:solidFill>
                    <a:schemeClr val="dk1">
                      <a:lumMod val="100000"/>
                    </a:schemeClr>
                  </a:solidFill>
                </a:rPr>
                <a:t>点击输入替换内容</a:t>
              </a:r>
              <a:endParaRPr lang="zh-CN" altLang="en-US" sz="1000">
                <a:solidFill>
                  <a:schemeClr val="dk1">
                    <a:lumMod val="100000"/>
                  </a:schemeClr>
                </a:solidFill>
              </a:endParaRPr>
            </a:p>
          </p:txBody>
        </p:sp>
        <p:sp>
          <p:nvSpPr>
            <p:cNvPr id="15" name="TextBox 14"/>
            <p:cNvSpPr txBox="1"/>
            <p:nvPr/>
          </p:nvSpPr>
          <p:spPr>
            <a:xfrm>
              <a:off x="4289595" y="4896971"/>
              <a:ext cx="1603048" cy="276999"/>
            </a:xfrm>
            <a:prstGeom prst="rect">
              <a:avLst/>
            </a:prstGeom>
            <a:noFill/>
          </p:spPr>
          <p:txBody>
            <a:bodyPr wrap="square" rtlCol="0" anchor="ctr">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1600" b="1">
                  <a:cs typeface="+mn-ea"/>
                  <a:sym typeface="+mn-lt"/>
                </a:rPr>
                <a:t>标题文本预设</a:t>
              </a:r>
              <a:endParaRPr lang="en-US" sz="1600" b="1">
                <a:cs typeface="+mn-ea"/>
                <a:sym typeface="+mn-lt"/>
              </a:endParaRPr>
            </a:p>
          </p:txBody>
        </p:sp>
        <p:sp>
          <p:nvSpPr>
            <p:cNvPr id="16" name="Rectangle 15"/>
            <p:cNvSpPr/>
            <p:nvPr/>
          </p:nvSpPr>
          <p:spPr>
            <a:xfrm>
              <a:off x="4199827" y="5230354"/>
              <a:ext cx="1782584" cy="769441"/>
            </a:xfrm>
            <a:prstGeom prst="rect">
              <a:avLst/>
            </a:prstGeom>
          </p:spPr>
          <p:txBody>
            <a:bodyPr wrap="square">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lvl="0">
                <a:lnSpc>
                  <a:spcPct val="120000"/>
                </a:lnSpc>
              </a:pPr>
              <a:r>
                <a:rPr lang="zh-CN" altLang="en-US" sz="1000">
                  <a:solidFill>
                    <a:schemeClr val="dk1">
                      <a:lumMod val="100000"/>
                    </a:schemeClr>
                  </a:solidFill>
                </a:rPr>
                <a:t>点击输入替换内容</a:t>
              </a:r>
              <a:endParaRPr lang="en-US" altLang="zh-CN" sz="1000">
                <a:solidFill>
                  <a:schemeClr val="dk1">
                    <a:lumMod val="100000"/>
                  </a:schemeClr>
                </a:solidFill>
              </a:endParaRPr>
            </a:p>
            <a:p>
              <a:pPr lvl="0">
                <a:lnSpc>
                  <a:spcPct val="120000"/>
                </a:lnSpc>
              </a:pPr>
              <a:r>
                <a:rPr lang="zh-CN" altLang="en-US" sz="1000">
                  <a:solidFill>
                    <a:schemeClr val="dk1">
                      <a:lumMod val="100000"/>
                    </a:schemeClr>
                  </a:solidFill>
                </a:rPr>
                <a:t>点击输入替换内容</a:t>
              </a:r>
              <a:endParaRPr lang="zh-CN" altLang="en-US" sz="1000">
                <a:solidFill>
                  <a:schemeClr val="dk1">
                    <a:lumMod val="100000"/>
                  </a:schemeClr>
                </a:solidFill>
              </a:endParaRPr>
            </a:p>
          </p:txBody>
        </p:sp>
        <p:sp>
          <p:nvSpPr>
            <p:cNvPr id="17" name="TextBox 16"/>
            <p:cNvSpPr txBox="1"/>
            <p:nvPr/>
          </p:nvSpPr>
          <p:spPr>
            <a:xfrm>
              <a:off x="6272671" y="4896971"/>
              <a:ext cx="1603048" cy="276999"/>
            </a:xfrm>
            <a:prstGeom prst="rect">
              <a:avLst/>
            </a:prstGeom>
            <a:noFill/>
          </p:spPr>
          <p:txBody>
            <a:bodyPr wrap="square" rtlCol="0" anchor="ctr">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1600" b="1">
                  <a:cs typeface="+mn-ea"/>
                  <a:sym typeface="+mn-lt"/>
                </a:rPr>
                <a:t>标题文本预设</a:t>
              </a:r>
              <a:endParaRPr lang="en-US" sz="1600" b="1">
                <a:cs typeface="+mn-ea"/>
                <a:sym typeface="+mn-lt"/>
              </a:endParaRPr>
            </a:p>
          </p:txBody>
        </p:sp>
        <p:sp>
          <p:nvSpPr>
            <p:cNvPr id="18" name="Rectangle 17"/>
            <p:cNvSpPr/>
            <p:nvPr/>
          </p:nvSpPr>
          <p:spPr>
            <a:xfrm>
              <a:off x="6182903" y="5230354"/>
              <a:ext cx="1782584" cy="769441"/>
            </a:xfrm>
            <a:prstGeom prst="rect">
              <a:avLst/>
            </a:prstGeom>
          </p:spPr>
          <p:txBody>
            <a:bodyPr wrap="square">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lvl="0">
                <a:lnSpc>
                  <a:spcPct val="120000"/>
                </a:lnSpc>
              </a:pPr>
              <a:r>
                <a:rPr lang="zh-CN" altLang="en-US" sz="1000">
                  <a:solidFill>
                    <a:schemeClr val="dk1">
                      <a:lumMod val="100000"/>
                    </a:schemeClr>
                  </a:solidFill>
                </a:rPr>
                <a:t>点击输入替换内容</a:t>
              </a:r>
              <a:endParaRPr lang="en-US" altLang="zh-CN" sz="1000">
                <a:solidFill>
                  <a:schemeClr val="dk1">
                    <a:lumMod val="100000"/>
                  </a:schemeClr>
                </a:solidFill>
              </a:endParaRPr>
            </a:p>
            <a:p>
              <a:pPr lvl="0">
                <a:lnSpc>
                  <a:spcPct val="120000"/>
                </a:lnSpc>
              </a:pPr>
              <a:r>
                <a:rPr lang="zh-CN" altLang="en-US" sz="1000">
                  <a:solidFill>
                    <a:schemeClr val="dk1">
                      <a:lumMod val="100000"/>
                    </a:schemeClr>
                  </a:solidFill>
                </a:rPr>
                <a:t>点击输入替换内容</a:t>
              </a:r>
              <a:endParaRPr lang="zh-CN" altLang="en-US" sz="1000">
                <a:solidFill>
                  <a:schemeClr val="dk1">
                    <a:lumMod val="100000"/>
                  </a:schemeClr>
                </a:solidFill>
              </a:endParaRPr>
            </a:p>
          </p:txBody>
        </p:sp>
        <p:grpSp>
          <p:nvGrpSpPr>
            <p:cNvPr id="19" name="Group 37"/>
            <p:cNvGrpSpPr/>
            <p:nvPr/>
          </p:nvGrpSpPr>
          <p:grpSpPr>
            <a:xfrm>
              <a:off x="2363094" y="2554875"/>
              <a:ext cx="407231" cy="432215"/>
              <a:chOff x="2371633" y="3182483"/>
              <a:chExt cx="407231" cy="432215"/>
            </a:xfrm>
            <a:solidFill>
              <a:schemeClr val="tx1"/>
            </a:solidFill>
          </p:grpSpPr>
          <p:cxnSp>
            <p:nvCxnSpPr>
              <p:cNvPr id="57" name="Straight Connector 7"/>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8" name="Oval 35"/>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59" name="Oval 36"/>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grpSp>
          <p:nvGrpSpPr>
            <p:cNvPr id="20" name="Group 38"/>
            <p:cNvGrpSpPr/>
            <p:nvPr/>
          </p:nvGrpSpPr>
          <p:grpSpPr>
            <a:xfrm flipH="1">
              <a:off x="9461310" y="2464934"/>
              <a:ext cx="407231" cy="432215"/>
              <a:chOff x="2371633" y="3182483"/>
              <a:chExt cx="407231" cy="432215"/>
            </a:xfrm>
            <a:solidFill>
              <a:schemeClr val="tx1"/>
            </a:solidFill>
          </p:grpSpPr>
          <p:cxnSp>
            <p:nvCxnSpPr>
              <p:cNvPr id="54" name="Straight Connector 39"/>
              <p:cNvCxnSpPr/>
              <p:nvPr/>
            </p:nvCxnSpPr>
            <p:spPr>
              <a:xfrm flipH="1">
                <a:off x="2413416" y="3183076"/>
                <a:ext cx="345318" cy="401641"/>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Oval 40"/>
              <p:cNvSpPr/>
              <p:nvPr/>
            </p:nvSpPr>
            <p:spPr>
              <a:xfrm>
                <a:off x="2371633" y="352475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56" name="Oval 41"/>
              <p:cNvSpPr/>
              <p:nvPr/>
            </p:nvSpPr>
            <p:spPr>
              <a:xfrm>
                <a:off x="2688923" y="3182483"/>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grpSp>
          <p:nvGrpSpPr>
            <p:cNvPr id="21" name="Group 44"/>
            <p:cNvGrpSpPr/>
            <p:nvPr/>
          </p:nvGrpSpPr>
          <p:grpSpPr>
            <a:xfrm>
              <a:off x="3522881" y="4866989"/>
              <a:ext cx="641856" cy="363365"/>
              <a:chOff x="3531420" y="5494597"/>
              <a:chExt cx="641856" cy="363365"/>
            </a:xfrm>
            <a:solidFill>
              <a:schemeClr val="tx1"/>
            </a:solidFill>
          </p:grpSpPr>
          <p:cxnSp>
            <p:nvCxnSpPr>
              <p:cNvPr id="51" name="Straight Connector 34"/>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Oval 42"/>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53" name="Oval 43"/>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grpSp>
          <p:nvGrpSpPr>
            <p:cNvPr id="22" name="Group 45"/>
            <p:cNvGrpSpPr/>
            <p:nvPr/>
          </p:nvGrpSpPr>
          <p:grpSpPr>
            <a:xfrm flipH="1">
              <a:off x="7965487" y="4853786"/>
              <a:ext cx="641856" cy="363365"/>
              <a:chOff x="3531420" y="5494597"/>
              <a:chExt cx="641856" cy="363365"/>
            </a:xfrm>
            <a:solidFill>
              <a:schemeClr val="tx1"/>
            </a:solidFill>
          </p:grpSpPr>
          <p:cxnSp>
            <p:nvCxnSpPr>
              <p:cNvPr id="48" name="Straight Connector 46"/>
              <p:cNvCxnSpPr/>
              <p:nvPr/>
            </p:nvCxnSpPr>
            <p:spPr>
              <a:xfrm>
                <a:off x="3544111" y="5524578"/>
                <a:ext cx="567274" cy="276999"/>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Oval 47"/>
              <p:cNvSpPr/>
              <p:nvPr/>
            </p:nvSpPr>
            <p:spPr>
              <a:xfrm>
                <a:off x="3531420" y="5494597"/>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50" name="Oval 48"/>
              <p:cNvSpPr/>
              <p:nvPr/>
            </p:nvSpPr>
            <p:spPr>
              <a:xfrm>
                <a:off x="4083335" y="5768021"/>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grpSp>
          <p:nvGrpSpPr>
            <p:cNvPr id="23" name="Group 55"/>
            <p:cNvGrpSpPr/>
            <p:nvPr/>
          </p:nvGrpSpPr>
          <p:grpSpPr>
            <a:xfrm>
              <a:off x="4287358" y="2316602"/>
              <a:ext cx="197232" cy="435801"/>
              <a:chOff x="4295897" y="2944210"/>
              <a:chExt cx="197232" cy="435801"/>
            </a:xfrm>
            <a:solidFill>
              <a:schemeClr val="tx1"/>
            </a:solidFill>
          </p:grpSpPr>
          <p:cxnSp>
            <p:nvCxnSpPr>
              <p:cNvPr id="45" name="Straight Connector 26"/>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6" name="Oval 53"/>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47" name="Oval 54"/>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grpSp>
          <p:nvGrpSpPr>
            <p:cNvPr id="24" name="Group 56"/>
            <p:cNvGrpSpPr/>
            <p:nvPr/>
          </p:nvGrpSpPr>
          <p:grpSpPr>
            <a:xfrm flipH="1">
              <a:off x="7607602" y="2304576"/>
              <a:ext cx="197232" cy="435801"/>
              <a:chOff x="4295897" y="2944210"/>
              <a:chExt cx="197232" cy="435801"/>
            </a:xfrm>
            <a:solidFill>
              <a:schemeClr val="tx1"/>
            </a:solidFill>
          </p:grpSpPr>
          <p:cxnSp>
            <p:nvCxnSpPr>
              <p:cNvPr id="42" name="Straight Connector 57"/>
              <p:cNvCxnSpPr/>
              <p:nvPr/>
            </p:nvCxnSpPr>
            <p:spPr>
              <a:xfrm flipH="1">
                <a:off x="4342750" y="2951092"/>
                <a:ext cx="109329" cy="416893"/>
              </a:xfrm>
              <a:prstGeom prst="line">
                <a:avLst/>
              </a:prstGeom>
              <a:grpFill/>
              <a:ln w="19050">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Oval 58"/>
              <p:cNvSpPr/>
              <p:nvPr/>
            </p:nvSpPr>
            <p:spPr>
              <a:xfrm>
                <a:off x="4295897" y="329007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44" name="Oval 59"/>
              <p:cNvSpPr/>
              <p:nvPr/>
            </p:nvSpPr>
            <p:spPr>
              <a:xfrm>
                <a:off x="4403188" y="2944210"/>
                <a:ext cx="89941" cy="89941"/>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sp>
          <p:nvSpPr>
            <p:cNvPr id="25" name="Oval 11"/>
            <p:cNvSpPr>
              <a:spLocks noChangeArrowheads="1"/>
            </p:cNvSpPr>
            <p:nvPr/>
          </p:nvSpPr>
          <p:spPr bwMode="auto">
            <a:xfrm>
              <a:off x="2690212" y="1696492"/>
              <a:ext cx="758825" cy="757238"/>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26" name="Oval 14"/>
            <p:cNvSpPr>
              <a:spLocks noChangeArrowheads="1"/>
            </p:cNvSpPr>
            <p:nvPr/>
          </p:nvSpPr>
          <p:spPr bwMode="auto">
            <a:xfrm>
              <a:off x="2690212" y="4203155"/>
              <a:ext cx="758825" cy="760413"/>
            </a:xfrm>
            <a:prstGeom prst="ellipse">
              <a:avLst/>
            </a:prstGeom>
            <a:solidFill>
              <a:schemeClr val="accent5"/>
            </a:solidFill>
            <a:ln>
              <a:noFill/>
            </a:ln>
          </p:spPr>
          <p:txBody>
            <a:bodyPr vert="horz" wrap="square" lIns="91440" tIns="45720" rIns="91440" bIns="45720" numCol="1" anchor="t" anchorCtr="0" compatLnSpc="1"/>
            <a:lstStyle/>
            <a:p>
              <a:endParaRPr lang="en-US">
                <a:cs typeface="+mn-ea"/>
                <a:sym typeface="+mn-lt"/>
              </a:endParaRPr>
            </a:p>
          </p:txBody>
        </p:sp>
        <p:sp>
          <p:nvSpPr>
            <p:cNvPr id="27" name="Oval 17"/>
            <p:cNvSpPr>
              <a:spLocks noChangeArrowheads="1"/>
            </p:cNvSpPr>
            <p:nvPr/>
          </p:nvSpPr>
          <p:spPr bwMode="auto">
            <a:xfrm>
              <a:off x="3922112" y="2949030"/>
              <a:ext cx="758825" cy="760413"/>
            </a:xfrm>
            <a:prstGeom prst="ellipse">
              <a:avLst/>
            </a:prstGeom>
            <a:solidFill>
              <a:schemeClr val="tx1">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8" name="Oval 20"/>
            <p:cNvSpPr>
              <a:spLocks noChangeArrowheads="1"/>
            </p:cNvSpPr>
            <p:nvPr/>
          </p:nvSpPr>
          <p:spPr bwMode="auto">
            <a:xfrm>
              <a:off x="7466999" y="2949030"/>
              <a:ext cx="758825" cy="760413"/>
            </a:xfrm>
            <a:prstGeom prst="ellipse">
              <a:avLst/>
            </a:pr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29" name="Oval 23"/>
            <p:cNvSpPr>
              <a:spLocks noChangeArrowheads="1"/>
            </p:cNvSpPr>
            <p:nvPr/>
          </p:nvSpPr>
          <p:spPr bwMode="auto">
            <a:xfrm>
              <a:off x="8722712" y="1696492"/>
              <a:ext cx="754063" cy="757238"/>
            </a:xfrm>
            <a:prstGeom prst="ellipse">
              <a:avLst/>
            </a:prstGeom>
            <a:solidFill>
              <a:schemeClr val="tx1">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0" name="Oval 26"/>
            <p:cNvSpPr>
              <a:spLocks noChangeArrowheads="1"/>
            </p:cNvSpPr>
            <p:nvPr/>
          </p:nvSpPr>
          <p:spPr bwMode="auto">
            <a:xfrm>
              <a:off x="8722712" y="4203155"/>
              <a:ext cx="754063" cy="760413"/>
            </a:xfrm>
            <a:prstGeom prst="ellipse">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31" name="Oval 29"/>
            <p:cNvSpPr>
              <a:spLocks noChangeArrowheads="1"/>
            </p:cNvSpPr>
            <p:nvPr/>
          </p:nvSpPr>
          <p:spPr bwMode="auto">
            <a:xfrm>
              <a:off x="5566762" y="2818855"/>
              <a:ext cx="1022350" cy="1022350"/>
            </a:xfrm>
            <a:prstGeom prst="ellipse">
              <a:avLst/>
            </a:prstGeom>
            <a:solidFill>
              <a:schemeClr val="accent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2" name="Freeform 31"/>
            <p:cNvSpPr/>
            <p:nvPr/>
          </p:nvSpPr>
          <p:spPr bwMode="auto">
            <a:xfrm>
              <a:off x="5368324" y="2441030"/>
              <a:ext cx="709613" cy="414338"/>
            </a:xfrm>
            <a:custGeom>
              <a:gdLst>
                <a:gd name="T0" fmla="*/ 23 w 189"/>
                <a:gd name="T1" fmla="*/ 104 h 110"/>
                <a:gd name="T2" fmla="*/ 177 w 189"/>
                <a:gd name="T3" fmla="*/ 24 h 110"/>
                <a:gd name="T4" fmla="*/ 189 w 189"/>
                <a:gd name="T5" fmla="*/ 12 h 110"/>
                <a:gd name="T6" fmla="*/ 189 w 189"/>
                <a:gd name="T7" fmla="*/ 12 h 110"/>
                <a:gd name="T8" fmla="*/ 176 w 189"/>
                <a:gd name="T9" fmla="*/ 0 h 110"/>
                <a:gd name="T10" fmla="*/ 4 w 189"/>
                <a:gd name="T11" fmla="*/ 89 h 110"/>
                <a:gd name="T12" fmla="*/ 7 w 189"/>
                <a:gd name="T13" fmla="*/ 106 h 110"/>
                <a:gd name="T14" fmla="*/ 7 w 189"/>
                <a:gd name="T15" fmla="*/ 107 h 110"/>
                <a:gd name="T16" fmla="*/ 23 w 189"/>
                <a:gd name="T17" fmla="*/ 104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10">
                  <a:moveTo>
                    <a:pt x="23" y="104"/>
                  </a:moveTo>
                  <a:cubicBezTo>
                    <a:pt x="60" y="58"/>
                    <a:pt x="115" y="28"/>
                    <a:pt x="177" y="24"/>
                  </a:cubicBezTo>
                  <a:cubicBezTo>
                    <a:pt x="184" y="24"/>
                    <a:pt x="189" y="19"/>
                    <a:pt x="189" y="12"/>
                  </a:cubicBezTo>
                  <a:cubicBezTo>
                    <a:pt x="189" y="12"/>
                    <a:pt x="189" y="12"/>
                    <a:pt x="189" y="12"/>
                  </a:cubicBezTo>
                  <a:cubicBezTo>
                    <a:pt x="189" y="5"/>
                    <a:pt x="183" y="0"/>
                    <a:pt x="176" y="0"/>
                  </a:cubicBezTo>
                  <a:cubicBezTo>
                    <a:pt x="106" y="4"/>
                    <a:pt x="45" y="38"/>
                    <a:pt x="4" y="89"/>
                  </a:cubicBezTo>
                  <a:cubicBezTo>
                    <a:pt x="0" y="95"/>
                    <a:pt x="1" y="103"/>
                    <a:pt x="7" y="106"/>
                  </a:cubicBezTo>
                  <a:cubicBezTo>
                    <a:pt x="7" y="107"/>
                    <a:pt x="7" y="107"/>
                    <a:pt x="7" y="107"/>
                  </a:cubicBezTo>
                  <a:cubicBezTo>
                    <a:pt x="13" y="110"/>
                    <a:pt x="19" y="109"/>
                    <a:pt x="23" y="104"/>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3" name="Freeform 32"/>
            <p:cNvSpPr/>
            <p:nvPr/>
          </p:nvSpPr>
          <p:spPr bwMode="auto">
            <a:xfrm>
              <a:off x="6141437" y="2445792"/>
              <a:ext cx="822325" cy="1287463"/>
            </a:xfrm>
            <a:custGeom>
              <a:gdLst>
                <a:gd name="T0" fmla="*/ 195 w 219"/>
                <a:gd name="T1" fmla="*/ 235 h 342"/>
                <a:gd name="T2" fmla="*/ 175 w 219"/>
                <a:gd name="T3" fmla="*/ 323 h 342"/>
                <a:gd name="T4" fmla="*/ 179 w 219"/>
                <a:gd name="T5" fmla="*/ 337 h 342"/>
                <a:gd name="T6" fmla="*/ 179 w 219"/>
                <a:gd name="T7" fmla="*/ 337 h 342"/>
                <a:gd name="T8" fmla="*/ 197 w 219"/>
                <a:gd name="T9" fmla="*/ 333 h 342"/>
                <a:gd name="T10" fmla="*/ 219 w 219"/>
                <a:gd name="T11" fmla="*/ 235 h 342"/>
                <a:gd name="T12" fmla="*/ 13 w 219"/>
                <a:gd name="T13" fmla="*/ 1 h 342"/>
                <a:gd name="T14" fmla="*/ 0 w 219"/>
                <a:gd name="T15" fmla="*/ 13 h 342"/>
                <a:gd name="T16" fmla="*/ 0 w 219"/>
                <a:gd name="T17" fmla="*/ 13 h 342"/>
                <a:gd name="T18" fmla="*/ 10 w 219"/>
                <a:gd name="T19" fmla="*/ 25 h 342"/>
                <a:gd name="T20" fmla="*/ 195 w 219"/>
                <a:gd name="T21" fmla="*/ 235 h 3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342">
                  <a:moveTo>
                    <a:pt x="195" y="235"/>
                  </a:moveTo>
                  <a:cubicBezTo>
                    <a:pt x="195" y="266"/>
                    <a:pt x="188" y="296"/>
                    <a:pt x="175" y="323"/>
                  </a:cubicBezTo>
                  <a:cubicBezTo>
                    <a:pt x="173" y="328"/>
                    <a:pt x="175" y="334"/>
                    <a:pt x="179" y="337"/>
                  </a:cubicBezTo>
                  <a:cubicBezTo>
                    <a:pt x="179" y="337"/>
                    <a:pt x="179" y="337"/>
                    <a:pt x="179" y="337"/>
                  </a:cubicBezTo>
                  <a:cubicBezTo>
                    <a:pt x="185" y="342"/>
                    <a:pt x="194" y="340"/>
                    <a:pt x="197" y="333"/>
                  </a:cubicBezTo>
                  <a:cubicBezTo>
                    <a:pt x="211" y="303"/>
                    <a:pt x="219" y="270"/>
                    <a:pt x="219" y="235"/>
                  </a:cubicBezTo>
                  <a:cubicBezTo>
                    <a:pt x="219" y="115"/>
                    <a:pt x="129" y="16"/>
                    <a:pt x="13" y="1"/>
                  </a:cubicBezTo>
                  <a:cubicBezTo>
                    <a:pt x="6" y="0"/>
                    <a:pt x="0" y="6"/>
                    <a:pt x="0" y="13"/>
                  </a:cubicBezTo>
                  <a:cubicBezTo>
                    <a:pt x="0" y="13"/>
                    <a:pt x="0" y="13"/>
                    <a:pt x="0" y="13"/>
                  </a:cubicBezTo>
                  <a:cubicBezTo>
                    <a:pt x="0" y="19"/>
                    <a:pt x="4" y="24"/>
                    <a:pt x="10" y="25"/>
                  </a:cubicBezTo>
                  <a:cubicBezTo>
                    <a:pt x="114" y="38"/>
                    <a:pt x="195" y="127"/>
                    <a:pt x="195" y="235"/>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4" name="Freeform 33"/>
            <p:cNvSpPr/>
            <p:nvPr/>
          </p:nvSpPr>
          <p:spPr bwMode="auto">
            <a:xfrm>
              <a:off x="5187349" y="2871242"/>
              <a:ext cx="1638300" cy="1354138"/>
            </a:xfrm>
            <a:custGeom>
              <a:gdLst>
                <a:gd name="T0" fmla="*/ 413 w 436"/>
                <a:gd name="T1" fmla="*/ 240 h 360"/>
                <a:gd name="T2" fmla="*/ 189 w 436"/>
                <a:gd name="T3" fmla="*/ 329 h 360"/>
                <a:gd name="T4" fmla="*/ 30 w 436"/>
                <a:gd name="T5" fmla="*/ 170 h 360"/>
                <a:gd name="T6" fmla="*/ 51 w 436"/>
                <a:gd name="T7" fmla="*/ 19 h 360"/>
                <a:gd name="T8" fmla="*/ 47 w 436"/>
                <a:gd name="T9" fmla="*/ 3 h 360"/>
                <a:gd name="T10" fmla="*/ 47 w 436"/>
                <a:gd name="T11" fmla="*/ 3 h 360"/>
                <a:gd name="T12" fmla="*/ 30 w 436"/>
                <a:gd name="T13" fmla="*/ 7 h 360"/>
                <a:gd name="T14" fmla="*/ 1 w 436"/>
                <a:gd name="T15" fmla="*/ 128 h 360"/>
                <a:gd name="T16" fmla="*/ 229 w 436"/>
                <a:gd name="T17" fmla="*/ 358 h 360"/>
                <a:gd name="T18" fmla="*/ 432 w 436"/>
                <a:gd name="T19" fmla="*/ 254 h 360"/>
                <a:gd name="T20" fmla="*/ 430 w 436"/>
                <a:gd name="T21" fmla="*/ 238 h 360"/>
                <a:gd name="T22" fmla="*/ 430 w 436"/>
                <a:gd name="T23" fmla="*/ 238 h 360"/>
                <a:gd name="T24" fmla="*/ 413 w 436"/>
                <a:gd name="T25" fmla="*/ 24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360">
                  <a:moveTo>
                    <a:pt x="413" y="240"/>
                  </a:moveTo>
                  <a:cubicBezTo>
                    <a:pt x="366" y="309"/>
                    <a:pt x="282" y="349"/>
                    <a:pt x="189" y="329"/>
                  </a:cubicBezTo>
                  <a:cubicBezTo>
                    <a:pt x="110" y="312"/>
                    <a:pt x="47" y="249"/>
                    <a:pt x="30" y="170"/>
                  </a:cubicBezTo>
                  <a:cubicBezTo>
                    <a:pt x="18" y="115"/>
                    <a:pt x="27" y="62"/>
                    <a:pt x="51" y="19"/>
                  </a:cubicBezTo>
                  <a:cubicBezTo>
                    <a:pt x="54" y="14"/>
                    <a:pt x="53" y="6"/>
                    <a:pt x="47" y="3"/>
                  </a:cubicBezTo>
                  <a:cubicBezTo>
                    <a:pt x="47" y="3"/>
                    <a:pt x="47" y="3"/>
                    <a:pt x="47" y="3"/>
                  </a:cubicBezTo>
                  <a:cubicBezTo>
                    <a:pt x="41" y="0"/>
                    <a:pt x="34" y="1"/>
                    <a:pt x="30" y="7"/>
                  </a:cubicBezTo>
                  <a:cubicBezTo>
                    <a:pt x="10" y="43"/>
                    <a:pt x="0" y="84"/>
                    <a:pt x="1" y="128"/>
                  </a:cubicBezTo>
                  <a:cubicBezTo>
                    <a:pt x="4" y="253"/>
                    <a:pt x="105" y="354"/>
                    <a:pt x="229" y="358"/>
                  </a:cubicBezTo>
                  <a:cubicBezTo>
                    <a:pt x="314" y="360"/>
                    <a:pt x="389" y="318"/>
                    <a:pt x="432" y="254"/>
                  </a:cubicBezTo>
                  <a:cubicBezTo>
                    <a:pt x="436" y="249"/>
                    <a:pt x="435" y="242"/>
                    <a:pt x="430" y="238"/>
                  </a:cubicBezTo>
                  <a:cubicBezTo>
                    <a:pt x="430" y="238"/>
                    <a:pt x="430" y="238"/>
                    <a:pt x="430" y="238"/>
                  </a:cubicBezTo>
                  <a:cubicBezTo>
                    <a:pt x="425" y="233"/>
                    <a:pt x="417" y="234"/>
                    <a:pt x="413" y="24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5" name="Oval 12"/>
            <p:cNvSpPr>
              <a:spLocks noChangeArrowheads="1"/>
            </p:cNvSpPr>
            <p:nvPr/>
          </p:nvSpPr>
          <p:spPr bwMode="auto">
            <a:xfrm>
              <a:off x="2941527" y="1877078"/>
              <a:ext cx="256196" cy="396450"/>
            </a:xfrm>
            <a:custGeom>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7"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6" name="Oval 15"/>
            <p:cNvSpPr>
              <a:spLocks noChangeArrowheads="1"/>
            </p:cNvSpPr>
            <p:nvPr/>
          </p:nvSpPr>
          <p:spPr bwMode="auto">
            <a:xfrm>
              <a:off x="2942252" y="4386452"/>
              <a:ext cx="254745" cy="394204"/>
            </a:xfrm>
            <a:custGeom>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7"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7" name="Oval 18"/>
            <p:cNvSpPr>
              <a:spLocks noChangeArrowheads="1"/>
            </p:cNvSpPr>
            <p:nvPr/>
          </p:nvSpPr>
          <p:spPr bwMode="auto">
            <a:xfrm>
              <a:off x="4174152" y="3132327"/>
              <a:ext cx="254745" cy="394204"/>
            </a:xfrm>
            <a:custGeom>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7"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8" name="Oval 21"/>
            <p:cNvSpPr>
              <a:spLocks noChangeArrowheads="1"/>
            </p:cNvSpPr>
            <p:nvPr/>
          </p:nvSpPr>
          <p:spPr bwMode="auto">
            <a:xfrm>
              <a:off x="7719039" y="3132327"/>
              <a:ext cx="254745" cy="394204"/>
            </a:xfrm>
            <a:custGeom>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7"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9" name="Oval 24"/>
            <p:cNvSpPr>
              <a:spLocks noChangeArrowheads="1"/>
            </p:cNvSpPr>
            <p:nvPr/>
          </p:nvSpPr>
          <p:spPr bwMode="auto">
            <a:xfrm>
              <a:off x="8971645" y="1877078"/>
              <a:ext cx="256196" cy="396450"/>
            </a:xfrm>
            <a:custGeom>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7"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0" name="Oval 27"/>
            <p:cNvSpPr>
              <a:spLocks noChangeArrowheads="1"/>
            </p:cNvSpPr>
            <p:nvPr/>
          </p:nvSpPr>
          <p:spPr bwMode="auto">
            <a:xfrm>
              <a:off x="8971645" y="4385329"/>
              <a:ext cx="256196" cy="396450"/>
            </a:xfrm>
            <a:custGeom>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7"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1" name="Oval 30"/>
            <p:cNvSpPr>
              <a:spLocks noChangeArrowheads="1"/>
            </p:cNvSpPr>
            <p:nvPr/>
          </p:nvSpPr>
          <p:spPr bwMode="auto">
            <a:xfrm>
              <a:off x="5948614" y="3131766"/>
              <a:ext cx="255470" cy="395326"/>
            </a:xfrm>
            <a:custGeom>
              <a:gdLst>
                <a:gd name="connsiteX0" fmla="*/ 182768 w 217488"/>
                <a:gd name="connsiteY0" fmla="*/ 277515 h 336550"/>
                <a:gd name="connsiteX1" fmla="*/ 156139 w 217488"/>
                <a:gd name="connsiteY1" fmla="*/ 283964 h 336550"/>
                <a:gd name="connsiteX2" fmla="*/ 152145 w 217488"/>
                <a:gd name="connsiteY2" fmla="*/ 292993 h 336550"/>
                <a:gd name="connsiteX3" fmla="*/ 158802 w 217488"/>
                <a:gd name="connsiteY3" fmla="*/ 296863 h 336550"/>
                <a:gd name="connsiteX4" fmla="*/ 160133 w 217488"/>
                <a:gd name="connsiteY4" fmla="*/ 296863 h 336550"/>
                <a:gd name="connsiteX5" fmla="*/ 186762 w 217488"/>
                <a:gd name="connsiteY5" fmla="*/ 290414 h 336550"/>
                <a:gd name="connsiteX6" fmla="*/ 190757 w 217488"/>
                <a:gd name="connsiteY6" fmla="*/ 282674 h 336550"/>
                <a:gd name="connsiteX7" fmla="*/ 182768 w 217488"/>
                <a:gd name="connsiteY7" fmla="*/ 277515 h 336550"/>
                <a:gd name="connsiteX8" fmla="*/ 34720 w 217488"/>
                <a:gd name="connsiteY8" fmla="*/ 277515 h 336550"/>
                <a:gd name="connsiteX9" fmla="*/ 26732 w 217488"/>
                <a:gd name="connsiteY9" fmla="*/ 282674 h 336550"/>
                <a:gd name="connsiteX10" fmla="*/ 30726 w 217488"/>
                <a:gd name="connsiteY10" fmla="*/ 290414 h 336550"/>
                <a:gd name="connsiteX11" fmla="*/ 57355 w 217488"/>
                <a:gd name="connsiteY11" fmla="*/ 296863 h 336550"/>
                <a:gd name="connsiteX12" fmla="*/ 58686 w 217488"/>
                <a:gd name="connsiteY12" fmla="*/ 296863 h 336550"/>
                <a:gd name="connsiteX13" fmla="*/ 65344 w 217488"/>
                <a:gd name="connsiteY13" fmla="*/ 292993 h 336550"/>
                <a:gd name="connsiteX14" fmla="*/ 61349 w 217488"/>
                <a:gd name="connsiteY14" fmla="*/ 283964 h 336550"/>
                <a:gd name="connsiteX15" fmla="*/ 34720 w 217488"/>
                <a:gd name="connsiteY15" fmla="*/ 277515 h 336550"/>
                <a:gd name="connsiteX16" fmla="*/ 108745 w 217488"/>
                <a:gd name="connsiteY16" fmla="*/ 271463 h 336550"/>
                <a:gd name="connsiteX17" fmla="*/ 87313 w 217488"/>
                <a:gd name="connsiteY17" fmla="*/ 292101 h 336550"/>
                <a:gd name="connsiteX18" fmla="*/ 108745 w 217488"/>
                <a:gd name="connsiteY18" fmla="*/ 312739 h 336550"/>
                <a:gd name="connsiteX19" fmla="*/ 130177 w 217488"/>
                <a:gd name="connsiteY19" fmla="*/ 292101 h 336550"/>
                <a:gd name="connsiteX20" fmla="*/ 108745 w 217488"/>
                <a:gd name="connsiteY20" fmla="*/ 271463 h 336550"/>
                <a:gd name="connsiteX21" fmla="*/ 27469 w 217488"/>
                <a:gd name="connsiteY21" fmla="*/ 38100 h 336550"/>
                <a:gd name="connsiteX22" fmla="*/ 22225 w 217488"/>
                <a:gd name="connsiteY22" fmla="*/ 42049 h 336550"/>
                <a:gd name="connsiteX23" fmla="*/ 22225 w 217488"/>
                <a:gd name="connsiteY23" fmla="*/ 240798 h 336550"/>
                <a:gd name="connsiteX24" fmla="*/ 27469 w 217488"/>
                <a:gd name="connsiteY24" fmla="*/ 246063 h 336550"/>
                <a:gd name="connsiteX25" fmla="*/ 190019 w 217488"/>
                <a:gd name="connsiteY25" fmla="*/ 246063 h 336550"/>
                <a:gd name="connsiteX26" fmla="*/ 195263 w 217488"/>
                <a:gd name="connsiteY26" fmla="*/ 240798 h 336550"/>
                <a:gd name="connsiteX27" fmla="*/ 195263 w 217488"/>
                <a:gd name="connsiteY27" fmla="*/ 42049 h 336550"/>
                <a:gd name="connsiteX28" fmla="*/ 190019 w 217488"/>
                <a:gd name="connsiteY28" fmla="*/ 38100 h 336550"/>
                <a:gd name="connsiteX29" fmla="*/ 27469 w 217488"/>
                <a:gd name="connsiteY29" fmla="*/ 38100 h 336550"/>
                <a:gd name="connsiteX30" fmla="*/ 92869 w 217488"/>
                <a:gd name="connsiteY30" fmla="*/ 15875 h 336550"/>
                <a:gd name="connsiteX31" fmla="*/ 88900 w 217488"/>
                <a:gd name="connsiteY31" fmla="*/ 19957 h 336550"/>
                <a:gd name="connsiteX32" fmla="*/ 92869 w 217488"/>
                <a:gd name="connsiteY32" fmla="*/ 25400 h 336550"/>
                <a:gd name="connsiteX33" fmla="*/ 124619 w 217488"/>
                <a:gd name="connsiteY33" fmla="*/ 25400 h 336550"/>
                <a:gd name="connsiteX34" fmla="*/ 128588 w 217488"/>
                <a:gd name="connsiteY34" fmla="*/ 19957 h 336550"/>
                <a:gd name="connsiteX35" fmla="*/ 124619 w 217488"/>
                <a:gd name="connsiteY35" fmla="*/ 15875 h 336550"/>
                <a:gd name="connsiteX36" fmla="*/ 92869 w 217488"/>
                <a:gd name="connsiteY36" fmla="*/ 15875 h 336550"/>
                <a:gd name="connsiteX37" fmla="*/ 19652 w 217488"/>
                <a:gd name="connsiteY37" fmla="*/ 0 h 336550"/>
                <a:gd name="connsiteX38" fmla="*/ 197836 w 217488"/>
                <a:gd name="connsiteY38" fmla="*/ 0 h 336550"/>
                <a:gd name="connsiteX39" fmla="*/ 217488 w 217488"/>
                <a:gd name="connsiteY39" fmla="*/ 18405 h 336550"/>
                <a:gd name="connsiteX40" fmla="*/ 217488 w 217488"/>
                <a:gd name="connsiteY40" fmla="*/ 318145 h 336550"/>
                <a:gd name="connsiteX41" fmla="*/ 197836 w 217488"/>
                <a:gd name="connsiteY41" fmla="*/ 336550 h 336550"/>
                <a:gd name="connsiteX42" fmla="*/ 19652 w 217488"/>
                <a:gd name="connsiteY42" fmla="*/ 336550 h 336550"/>
                <a:gd name="connsiteX43" fmla="*/ 0 w 217488"/>
                <a:gd name="connsiteY43" fmla="*/ 318145 h 336550"/>
                <a:gd name="connsiteX44" fmla="*/ 0 w 217488"/>
                <a:gd name="connsiteY44" fmla="*/ 18405 h 336550"/>
                <a:gd name="connsiteX45" fmla="*/ 19652 w 217488"/>
                <a:gd name="connsiteY45"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7487" h="336550">
                  <a:moveTo>
                    <a:pt x="182768" y="277515"/>
                  </a:moveTo>
                  <a:cubicBezTo>
                    <a:pt x="182768" y="277515"/>
                    <a:pt x="182768" y="277515"/>
                    <a:pt x="156139" y="283964"/>
                  </a:cubicBezTo>
                  <a:cubicBezTo>
                    <a:pt x="153476" y="285254"/>
                    <a:pt x="150813" y="289124"/>
                    <a:pt x="152145" y="292993"/>
                  </a:cubicBezTo>
                  <a:cubicBezTo>
                    <a:pt x="152145" y="295573"/>
                    <a:pt x="156139" y="296863"/>
                    <a:pt x="158802" y="296863"/>
                  </a:cubicBezTo>
                  <a:cubicBezTo>
                    <a:pt x="158802" y="296863"/>
                    <a:pt x="160133" y="296863"/>
                    <a:pt x="160133" y="296863"/>
                  </a:cubicBezTo>
                  <a:cubicBezTo>
                    <a:pt x="160133" y="296863"/>
                    <a:pt x="160133" y="296863"/>
                    <a:pt x="186762" y="290414"/>
                  </a:cubicBezTo>
                  <a:cubicBezTo>
                    <a:pt x="189425" y="289124"/>
                    <a:pt x="192088" y="285254"/>
                    <a:pt x="190757" y="282674"/>
                  </a:cubicBezTo>
                  <a:cubicBezTo>
                    <a:pt x="190757" y="278805"/>
                    <a:pt x="186762" y="276225"/>
                    <a:pt x="182768" y="277515"/>
                  </a:cubicBezTo>
                  <a:close/>
                  <a:moveTo>
                    <a:pt x="34720" y="277515"/>
                  </a:moveTo>
                  <a:cubicBezTo>
                    <a:pt x="30726" y="276225"/>
                    <a:pt x="26732" y="278805"/>
                    <a:pt x="26732" y="282674"/>
                  </a:cubicBezTo>
                  <a:cubicBezTo>
                    <a:pt x="25400" y="285254"/>
                    <a:pt x="28063" y="289124"/>
                    <a:pt x="30726" y="290414"/>
                  </a:cubicBezTo>
                  <a:cubicBezTo>
                    <a:pt x="30726" y="290414"/>
                    <a:pt x="30726" y="290414"/>
                    <a:pt x="57355" y="296863"/>
                  </a:cubicBezTo>
                  <a:cubicBezTo>
                    <a:pt x="57355" y="296863"/>
                    <a:pt x="58686" y="296863"/>
                    <a:pt x="58686" y="296863"/>
                  </a:cubicBezTo>
                  <a:cubicBezTo>
                    <a:pt x="61349" y="296863"/>
                    <a:pt x="65344" y="295573"/>
                    <a:pt x="65344" y="292993"/>
                  </a:cubicBezTo>
                  <a:cubicBezTo>
                    <a:pt x="66675" y="289124"/>
                    <a:pt x="64012" y="285254"/>
                    <a:pt x="61349" y="283964"/>
                  </a:cubicBezTo>
                  <a:cubicBezTo>
                    <a:pt x="61349" y="283964"/>
                    <a:pt x="61349" y="283964"/>
                    <a:pt x="34720" y="277515"/>
                  </a:cubicBezTo>
                  <a:close/>
                  <a:moveTo>
                    <a:pt x="108745" y="271463"/>
                  </a:moveTo>
                  <a:cubicBezTo>
                    <a:pt x="96908" y="271463"/>
                    <a:pt x="87313" y="280703"/>
                    <a:pt x="87313" y="292101"/>
                  </a:cubicBezTo>
                  <a:cubicBezTo>
                    <a:pt x="87313" y="303499"/>
                    <a:pt x="96908" y="312739"/>
                    <a:pt x="108745" y="312739"/>
                  </a:cubicBezTo>
                  <a:cubicBezTo>
                    <a:pt x="120582" y="312739"/>
                    <a:pt x="130177" y="303499"/>
                    <a:pt x="130177" y="292101"/>
                  </a:cubicBezTo>
                  <a:cubicBezTo>
                    <a:pt x="130177" y="280703"/>
                    <a:pt x="120582" y="271463"/>
                    <a:pt x="108745" y="271463"/>
                  </a:cubicBezTo>
                  <a:close/>
                  <a:moveTo>
                    <a:pt x="27469" y="38100"/>
                  </a:moveTo>
                  <a:cubicBezTo>
                    <a:pt x="24847" y="38100"/>
                    <a:pt x="22225" y="39416"/>
                    <a:pt x="22225" y="42049"/>
                  </a:cubicBezTo>
                  <a:cubicBezTo>
                    <a:pt x="22225" y="42049"/>
                    <a:pt x="22225" y="42049"/>
                    <a:pt x="22225" y="240798"/>
                  </a:cubicBezTo>
                  <a:cubicBezTo>
                    <a:pt x="22225" y="243431"/>
                    <a:pt x="24847" y="246063"/>
                    <a:pt x="27469" y="246063"/>
                  </a:cubicBezTo>
                  <a:cubicBezTo>
                    <a:pt x="27469" y="246063"/>
                    <a:pt x="27469" y="246063"/>
                    <a:pt x="190019" y="246063"/>
                  </a:cubicBezTo>
                  <a:cubicBezTo>
                    <a:pt x="192641" y="246063"/>
                    <a:pt x="195263" y="243431"/>
                    <a:pt x="195263" y="240798"/>
                  </a:cubicBezTo>
                  <a:lnTo>
                    <a:pt x="195263" y="42049"/>
                  </a:lnTo>
                  <a:cubicBezTo>
                    <a:pt x="195263" y="39416"/>
                    <a:pt x="192641" y="38100"/>
                    <a:pt x="190019" y="38100"/>
                  </a:cubicBezTo>
                  <a:cubicBezTo>
                    <a:pt x="190019" y="38100"/>
                    <a:pt x="190019" y="38100"/>
                    <a:pt x="27469" y="38100"/>
                  </a:cubicBezTo>
                  <a:close/>
                  <a:moveTo>
                    <a:pt x="92869" y="15875"/>
                  </a:moveTo>
                  <a:cubicBezTo>
                    <a:pt x="90223" y="15875"/>
                    <a:pt x="88900" y="17236"/>
                    <a:pt x="88900" y="19957"/>
                  </a:cubicBezTo>
                  <a:cubicBezTo>
                    <a:pt x="88900" y="22679"/>
                    <a:pt x="90223" y="25400"/>
                    <a:pt x="92869" y="25400"/>
                  </a:cubicBezTo>
                  <a:cubicBezTo>
                    <a:pt x="92869" y="25400"/>
                    <a:pt x="92869" y="25400"/>
                    <a:pt x="124619" y="25400"/>
                  </a:cubicBezTo>
                  <a:cubicBezTo>
                    <a:pt x="127265" y="25400"/>
                    <a:pt x="128588" y="22679"/>
                    <a:pt x="128588" y="19957"/>
                  </a:cubicBezTo>
                  <a:cubicBezTo>
                    <a:pt x="128588" y="17236"/>
                    <a:pt x="127265" y="15875"/>
                    <a:pt x="124619" y="15875"/>
                  </a:cubicBezTo>
                  <a:cubicBezTo>
                    <a:pt x="124619" y="15875"/>
                    <a:pt x="124619" y="15875"/>
                    <a:pt x="92869" y="15875"/>
                  </a:cubicBezTo>
                  <a:close/>
                  <a:moveTo>
                    <a:pt x="19652" y="0"/>
                  </a:moveTo>
                  <a:cubicBezTo>
                    <a:pt x="19652" y="0"/>
                    <a:pt x="19652" y="0"/>
                    <a:pt x="197836" y="0"/>
                  </a:cubicBezTo>
                  <a:cubicBezTo>
                    <a:pt x="208317" y="0"/>
                    <a:pt x="217488" y="7888"/>
                    <a:pt x="217488" y="18405"/>
                  </a:cubicBezTo>
                  <a:cubicBezTo>
                    <a:pt x="217488" y="18405"/>
                    <a:pt x="217488" y="18405"/>
                    <a:pt x="217488" y="318145"/>
                  </a:cubicBezTo>
                  <a:cubicBezTo>
                    <a:pt x="217488" y="328662"/>
                    <a:pt x="208317" y="336550"/>
                    <a:pt x="197836" y="336550"/>
                  </a:cubicBezTo>
                  <a:cubicBezTo>
                    <a:pt x="197836" y="336550"/>
                    <a:pt x="197836" y="336550"/>
                    <a:pt x="19652" y="336550"/>
                  </a:cubicBezTo>
                  <a:cubicBezTo>
                    <a:pt x="9171" y="336550"/>
                    <a:pt x="0" y="328662"/>
                    <a:pt x="0" y="318145"/>
                  </a:cubicBezTo>
                  <a:cubicBezTo>
                    <a:pt x="0" y="318145"/>
                    <a:pt x="0" y="318145"/>
                    <a:pt x="0" y="18405"/>
                  </a:cubicBezTo>
                  <a:cubicBezTo>
                    <a:pt x="0" y="7888"/>
                    <a:pt x="9171" y="0"/>
                    <a:pt x="19652" y="0"/>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74" name="Title 1"/>
          <p:cNvSpPr txBox="1"/>
          <p:nvPr/>
        </p:nvSpPr>
        <p:spPr>
          <a:xfrm>
            <a:off x="611560" y="175643"/>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a:solidFill>
                  <a:schemeClr val="tx1">
                    <a:lumMod val="65000"/>
                    <a:lumOff val="35000"/>
                  </a:schemeClr>
                </a:solidFill>
                <a:latin typeface="+mn-lt"/>
                <a:ea typeface="+mn-ea"/>
                <a:cs typeface="+mn-ea"/>
                <a:sym typeface="+mn-lt"/>
              </a:rPr>
              <a:t>工作完成情况</a:t>
            </a:r>
            <a:endParaRPr lang="en-GB" altLang="zh-CN" sz="1800">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0" p14:dur="1250">
        <p:pull/>
      </p:transition>
    </mc:Choice>
    <mc:Fallback>
      <p:transition spd="slow" advTm="0">
        <p:pull/>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第一PPT，www.1ppt.com">
  <a:themeElements>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fontScheme name="temp">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10.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11.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12.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13.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14.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15.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16.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17.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18.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2.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3.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4.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5.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6.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7.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8.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ppt/theme/themeOverride9.xml><?xml version="1.0" encoding="utf-8"?>
<a:themeOverride xmlns:r="http://schemas.openxmlformats.org/officeDocument/2006/relationships" xmlns:a="http://schemas.openxmlformats.org/drawingml/2006/main">
  <a:clrScheme name="自定义 237">
    <a:dk1>
      <a:srgbClr val="000000"/>
    </a:dk1>
    <a:lt1>
      <a:srgbClr val="FFFFFF"/>
    </a:lt1>
    <a:dk2>
      <a:srgbClr val="778495"/>
    </a:dk2>
    <a:lt2>
      <a:srgbClr val="F0F0F0"/>
    </a:lt2>
    <a:accent1>
      <a:srgbClr val="512C24"/>
    </a:accent1>
    <a:accent2>
      <a:srgbClr val="B56F3C"/>
    </a:accent2>
    <a:accent3>
      <a:srgbClr val="512C24"/>
    </a:accent3>
    <a:accent4>
      <a:srgbClr val="B56F3C"/>
    </a:accent4>
    <a:accent5>
      <a:srgbClr val="512C24"/>
    </a:accent5>
    <a:accent6>
      <a:srgbClr val="B56F3C"/>
    </a:accent6>
    <a:hlink>
      <a:srgbClr val="39425D"/>
    </a:hlink>
    <a:folHlink>
      <a:srgbClr val="778495"/>
    </a:folHlink>
  </a:clrScheme>
</a:themeOverride>
</file>

<file path=docProps/app.xml><?xml version="1.0" encoding="utf-8"?>
<Properties xmlns:vt="http://schemas.openxmlformats.org/officeDocument/2006/docPropsVTypes" xmlns="http://schemas.openxmlformats.org/officeDocument/2006/extended-properties">
  <Company/>
  <PresentationFormat>On-screen Show (16:9)</PresentationFormat>
  <Paragraphs>275</Paragraphs>
  <Slides>26</Slides>
  <Notes>24</Notes>
  <TotalTime>0</TotalTime>
  <HiddenSlides>0</HiddenSlides>
  <MMClips>1</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26</vt:i4>
      </vt:variant>
    </vt:vector>
  </HeadingPairs>
  <TitlesOfParts>
    <vt:vector baseType="lpstr" size="39">
      <vt:lpstr>Arial</vt:lpstr>
      <vt:lpstr>微软雅黑</vt:lpstr>
      <vt:lpstr>Calibri</vt:lpstr>
      <vt:lpstr>Impact</vt:lpstr>
      <vt:lpstr>Broadway</vt:lpstr>
      <vt:lpstr>U.S. 101</vt:lpstr>
      <vt:lpstr>Roboto</vt:lpstr>
      <vt:lpstr>Open Sans Light</vt:lpstr>
      <vt:lpstr>Neris Thin</vt:lpstr>
      <vt:lpstr>Wingdings</vt:lpstr>
      <vt:lpstr>宋体</vt:lpstr>
      <vt:lpstr>Meiryo</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2015-12-11T17:46:00Z</dcterms:created>
  <dcterms:modified xsi:type="dcterms:W3CDTF">2023-05-08T05:06:38Z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