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4" r:id="rId2"/>
  </p:sldMasterIdLst>
  <p:notesMasterIdLst>
    <p:notesMasterId r:id="rId3"/>
  </p:notesMasterIdLst>
  <p:sldIdLst>
    <p:sldId id="259" r:id="rId4"/>
    <p:sldId id="258" r:id="rId5"/>
    <p:sldId id="256" r:id="rId6"/>
    <p:sldId id="257" r:id="rId7"/>
    <p:sldId id="260" r:id="rId8"/>
    <p:sldId id="262" r:id="rId9"/>
    <p:sldId id="263" r:id="rId10"/>
    <p:sldId id="266" r:id="rId11"/>
    <p:sldId id="264" r:id="rId12"/>
    <p:sldId id="261" r:id="rId13"/>
    <p:sldId id="265" r:id="rId14"/>
    <p:sldId id="270" r:id="rId15"/>
    <p:sldId id="284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tags" Target="tags/tag6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E903-A1FF-4C45-96B4-3ACBD48307B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4ECF8-532D-49FC-B7E3-71BAE7FA966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ECF8-532D-49FC-B7E3-71BAE7FA966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ECF8-532D-49FC-B7E3-71BAE7FA966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ECF8-532D-49FC-B7E3-71BAE7FA966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ECF8-532D-49FC-B7E3-71BAE7FA96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ECF8-532D-49FC-B7E3-71BAE7FA966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ECF8-532D-49FC-B7E3-71BAE7FA96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ECF8-532D-49FC-B7E3-71BAE7FA96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ECF8-532D-49FC-B7E3-71BAE7FA966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ECF8-532D-49FC-B7E3-71BAE7FA96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ECF8-532D-49FC-B7E3-71BAE7FA966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ECF8-532D-49FC-B7E3-71BAE7FA966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" y="0"/>
            <a:ext cx="11862087" cy="6683829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Click="0" advTm="3000" p14:dur="1250">
        <p15:prstTrans prst="airplane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85413"/>
            <a:ext cx="9712405" cy="4834715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Click="0" advTm="3000" p14:dur="1250">
        <p15:prstTrans prst="airplane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5="http://schemas.microsoft.com/office/powerpoint/2012/main" Requires="p15">
      <p:transition spd="slow" advClick="0" advTm="3000" p14:dur="1250">
        <p15:prstTrans prst="airplane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48157" y="6382168"/>
            <a:ext cx="547804" cy="36512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3.png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4.xml" /><Relationship Id="rId11" Type="http://schemas.openxmlformats.org/officeDocument/2006/relationships/slideLayout" Target="../slideLayouts/slideLayout15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6.xml" /><Relationship Id="rId3" Type="http://schemas.openxmlformats.org/officeDocument/2006/relationships/slideLayout" Target="../slideLayouts/slideLayout7.xml" /><Relationship Id="rId4" Type="http://schemas.openxmlformats.org/officeDocument/2006/relationships/slideLayout" Target="../slideLayouts/slideLayout8.xml" /><Relationship Id="rId5" Type="http://schemas.openxmlformats.org/officeDocument/2006/relationships/slideLayout" Target="../slideLayouts/slideLayout9.xml" /><Relationship Id="rId6" Type="http://schemas.openxmlformats.org/officeDocument/2006/relationships/slideLayout" Target="../slideLayouts/slideLayout10.xml" /><Relationship Id="rId7" Type="http://schemas.openxmlformats.org/officeDocument/2006/relationships/slideLayout" Target="../slideLayouts/slideLayout11.xml" /><Relationship Id="rId8" Type="http://schemas.openxmlformats.org/officeDocument/2006/relationships/slideLayout" Target="../slideLayouts/slideLayout12.xml" /><Relationship Id="rId9" Type="http://schemas.openxmlformats.org/officeDocument/2006/relationships/slideLayout" Target="../slideLayouts/slideLayout1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4"/>
          <a:stretch>
            <a:fillRect/>
          </a:stretch>
        </p:blipFill>
        <p:spPr>
          <a:xfrm>
            <a:off x="0" y="10886"/>
            <a:ext cx="12192000" cy="684711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E06D-0BE9-45CA-88DF-D23E1B6F525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E267-E5FC-48DF-B8DF-651826256D4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>
    <mc:Choice xmlns:p15="http://schemas.microsoft.com/office/powerpoint/2012/main" Requires="p15">
      <p:transition spd="slow" advClick="0" advTm="3000" p14:dur="1250">
        <p15:prstTrans prst="airplane"/>
      </p:transition>
    </mc:Choice>
    <mc:Fallback>
      <p:transition spd="slow" advClick="0" advTm="3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image" Target="../media/image1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pn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0.jpeg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93013" y="4788136"/>
            <a:ext cx="12178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mtClean="0">
                <a:solidFill>
                  <a:srgbClr val="002060"/>
                </a:solidFill>
                <a:cs typeface="+mn-ea"/>
                <a:sym typeface="+mn-lt"/>
              </a:rPr>
              <a:t>手绘风小学生自我介绍</a:t>
            </a:r>
            <a:r>
              <a:rPr lang="en-US" altLang="zh-CN" sz="6600">
                <a:solidFill>
                  <a:srgbClr val="002060"/>
                </a:solidFill>
                <a:cs typeface="+mn-ea"/>
                <a:sym typeface="+mn-lt"/>
              </a:rPr>
              <a:t>PPT</a:t>
            </a:r>
            <a:r>
              <a:rPr lang="zh-CN" altLang="en-US" sz="6600" smtClean="0">
                <a:solidFill>
                  <a:srgbClr val="002060"/>
                </a:solidFill>
                <a:cs typeface="+mn-ea"/>
                <a:sym typeface="+mn-lt"/>
              </a:rPr>
              <a:t>模板</a:t>
            </a:r>
            <a:endParaRPr lang="zh-CN" altLang="en-US" sz="660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4735" y="1988185"/>
            <a:ext cx="30549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smtClean="0">
                <a:solidFill>
                  <a:srgbClr val="002060"/>
                </a:solidFill>
                <a:cs typeface="+mn-ea"/>
                <a:sym typeface="+mn-lt"/>
              </a:rPr>
              <a:t>202</a:t>
            </a:r>
            <a:r>
              <a:rPr lang="en-US" sz="6600" b="1" spc="-300" smtClean="0">
                <a:solidFill>
                  <a:srgbClr val="002060"/>
                </a:solidFill>
                <a:cs typeface="+mn-ea"/>
                <a:sym typeface="+mn-lt"/>
              </a:rPr>
              <a:t>0</a:t>
            </a:r>
            <a:endParaRPr lang="en-US" sz="6600" b="1" spc="-30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4" name="佐藤利奈,大亀あすか - ごはんの練習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94843" y="-95204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Click="0" advTm="3000" p14:dur="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6630714" y="372747"/>
            <a:ext cx="6702623" cy="1522157"/>
            <a:chOff x="6811689" y="191772"/>
            <a:chExt cx="6702623" cy="1522157"/>
          </a:xfrm>
        </p:grpSpPr>
        <p:sp>
          <p:nvSpPr>
            <p:cNvPr id="2" name="文本框 1"/>
            <p:cNvSpPr txBox="1"/>
            <p:nvPr/>
          </p:nvSpPr>
          <p:spPr>
            <a:xfrm>
              <a:off x="6811689" y="191772"/>
              <a:ext cx="60280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smtClean="0">
                  <a:solidFill>
                    <a:srgbClr val="002060"/>
                  </a:solidFill>
                  <a:cs typeface="+mn-ea"/>
                  <a:sym typeface="+mn-lt"/>
                </a:rPr>
                <a:t>我的拉票宣言</a:t>
              </a:r>
              <a:endParaRPr lang="zh-CN" altLang="en-US" sz="660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860272" y="1067598"/>
              <a:ext cx="5654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smtClean="0">
                  <a:solidFill>
                    <a:schemeClr val="accent6"/>
                  </a:solidFill>
                  <a:cs typeface="+mn-ea"/>
                  <a:sym typeface="+mn-lt"/>
                </a:rPr>
                <a:t>Choose me</a:t>
              </a:r>
              <a:r>
                <a:rPr lang="zh-CN" altLang="en-US" sz="3600" smtClean="0">
                  <a:solidFill>
                    <a:schemeClr val="accent6"/>
                  </a:solidFill>
                  <a:cs typeface="+mn-ea"/>
                  <a:sym typeface="+mn-lt"/>
                </a:rPr>
                <a:t>！</a:t>
              </a:r>
              <a:endParaRPr lang="zh-CN" altLang="en-US" sz="36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475" y="2056829"/>
            <a:ext cx="3769199" cy="58285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98372" y="2056829"/>
            <a:ext cx="83126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老师们、同学们：</a:t>
            </a:r>
            <a:endParaRPr lang="zh-CN" altLang="en-US" sz="2400">
              <a:cs typeface="+mn-ea"/>
              <a:sym typeface="+mn-lt"/>
            </a:endParaRPr>
          </a:p>
          <a:p>
            <a:r>
              <a:rPr lang="zh-CN" altLang="en-US" sz="2400">
                <a:cs typeface="+mn-ea"/>
                <a:sym typeface="+mn-lt"/>
              </a:rPr>
              <a:t>　　大家好</a:t>
            </a:r>
            <a:r>
              <a:rPr lang="en-US" altLang="zh-CN" sz="2400">
                <a:cs typeface="+mn-ea"/>
                <a:sym typeface="+mn-lt"/>
              </a:rPr>
              <a:t>!</a:t>
            </a:r>
            <a:endParaRPr lang="en-US" altLang="zh-CN" sz="2400">
              <a:cs typeface="+mn-ea"/>
              <a:sym typeface="+mn-lt"/>
            </a:endParaRPr>
          </a:p>
          <a:p>
            <a:r>
              <a:rPr lang="zh-CN" altLang="en-US" sz="2400">
                <a:cs typeface="+mn-ea"/>
                <a:sym typeface="+mn-lt"/>
              </a:rPr>
              <a:t>　　我</a:t>
            </a:r>
            <a:r>
              <a:rPr lang="zh-CN" altLang="en-US" sz="2400" smtClean="0">
                <a:cs typeface="+mn-ea"/>
                <a:sym typeface="+mn-lt"/>
              </a:rPr>
              <a:t>是三年级</a:t>
            </a:r>
            <a:r>
              <a:rPr lang="en-US" altLang="zh-CN" sz="2400">
                <a:cs typeface="+mn-ea"/>
                <a:sym typeface="+mn-lt"/>
              </a:rPr>
              <a:t>10</a:t>
            </a:r>
            <a:r>
              <a:rPr lang="zh-CN" altLang="en-US" sz="2400">
                <a:cs typeface="+mn-ea"/>
                <a:sym typeface="+mn-lt"/>
              </a:rPr>
              <a:t>班的一名学生，在这个春意盎然</a:t>
            </a:r>
            <a:r>
              <a:rPr lang="zh-CN" altLang="en-US" sz="2400" smtClean="0">
                <a:cs typeface="+mn-ea"/>
                <a:sym typeface="+mn-lt"/>
              </a:rPr>
              <a:t>的三月份</a:t>
            </a:r>
            <a:r>
              <a:rPr lang="zh-CN" altLang="en-US" sz="2400">
                <a:cs typeface="+mn-ea"/>
                <a:sym typeface="+mn-lt"/>
              </a:rPr>
              <a:t>里，我有站到了这里，不为别的，就是为了竞选中队长。</a:t>
            </a:r>
            <a:endParaRPr lang="zh-CN" altLang="en-US" sz="2400">
              <a:cs typeface="+mn-ea"/>
              <a:sym typeface="+mn-lt"/>
            </a:endParaRPr>
          </a:p>
          <a:p>
            <a:r>
              <a:rPr lang="zh-CN" altLang="en-US" sz="2400">
                <a:cs typeface="+mn-ea"/>
                <a:sym typeface="+mn-lt"/>
              </a:rPr>
              <a:t>　　我是个活泼开朗的孩子，善于和同学交往，在班级里，我成绩优秀，科科都在</a:t>
            </a:r>
            <a:r>
              <a:rPr lang="en-US" altLang="zh-CN" sz="2400">
                <a:cs typeface="+mn-ea"/>
                <a:sym typeface="+mn-lt"/>
              </a:rPr>
              <a:t>90</a:t>
            </a:r>
            <a:r>
              <a:rPr lang="zh-CN" altLang="en-US" sz="2400">
                <a:cs typeface="+mn-ea"/>
                <a:sym typeface="+mn-lt"/>
              </a:rPr>
              <a:t>分以上，而且准敬，团结同学，在家里听父母的话，帮父母干一些力所能及的事。我能约束自己，无论是下课还上自习课，我总是按的要求去做，约束自己不和同学随便说话。现在我是学习委员，我从刚上任的时候不适应与工作不认真到现在的工作井井有条，认认真真，我真正成了老师的得力小助手。</a:t>
            </a:r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0" y="4788135"/>
            <a:ext cx="12178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mtClean="0">
                <a:solidFill>
                  <a:srgbClr val="002060"/>
                </a:solidFill>
                <a:cs typeface="+mn-ea"/>
                <a:sym typeface="+mn-lt"/>
              </a:rPr>
              <a:t>感谢观看 </a:t>
            </a:r>
            <a:r>
              <a:rPr lang="en-US" altLang="zh-CN" sz="6600" smtClean="0">
                <a:solidFill>
                  <a:srgbClr val="002060"/>
                </a:solidFill>
                <a:cs typeface="+mn-ea"/>
                <a:sym typeface="+mn-lt"/>
              </a:rPr>
              <a:t>THANK YOU</a:t>
            </a:r>
            <a:endParaRPr lang="zh-CN" altLang="en-US" sz="660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6165" y="1988185"/>
            <a:ext cx="28479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smtClean="0">
                <a:solidFill>
                  <a:srgbClr val="002060"/>
                </a:solidFill>
                <a:cs typeface="+mn-ea"/>
                <a:sym typeface="+mn-lt"/>
              </a:rPr>
              <a:t>20</a:t>
            </a:r>
            <a:r>
              <a:rPr lang="en-US" sz="6600" b="1" spc="-300" smtClean="0">
                <a:solidFill>
                  <a:srgbClr val="002060"/>
                </a:solidFill>
                <a:cs typeface="+mn-ea"/>
                <a:sym typeface="+mn-lt"/>
              </a:rPr>
              <a:t>20</a:t>
            </a:r>
            <a:endParaRPr lang="en-US" sz="6600" b="1" spc="-300">
              <a:solidFill>
                <a:srgbClr val="00206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3000" p14:dur="6000">
        <p15:prstTrans prst="curtains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820852" y="1709521"/>
            <a:ext cx="4929404" cy="4880108"/>
            <a:chOff x="544296" y="1024196"/>
            <a:chExt cx="5514701" cy="5459552"/>
          </a:xfrm>
        </p:grpSpPr>
        <p:sp>
          <p:nvSpPr>
            <p:cNvPr id="5" name="椭圆 4"/>
            <p:cNvSpPr/>
            <p:nvPr/>
          </p:nvSpPr>
          <p:spPr>
            <a:xfrm>
              <a:off x="1231546" y="1715840"/>
              <a:ext cx="4140200" cy="4140200"/>
            </a:xfrm>
            <a:prstGeom prst="ellipse">
              <a:avLst/>
            </a:prstGeom>
            <a:blipFill dpi="0" rotWithShape="1">
              <a:blip r:embed="rId3"/>
              <a:tile tx="0" ty="0" sx="70000" sy="70000" flip="none" algn="tl"/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6" y="1024196"/>
              <a:ext cx="5514701" cy="5459552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196698" y="1802476"/>
            <a:ext cx="5853787" cy="4694198"/>
            <a:chOff x="6490612" y="691326"/>
            <a:chExt cx="4669192" cy="4694198"/>
          </a:xfrm>
        </p:grpSpPr>
        <p:sp>
          <p:nvSpPr>
            <p:cNvPr id="6" name="文本框 5"/>
            <p:cNvSpPr txBox="1"/>
            <p:nvPr/>
          </p:nvSpPr>
          <p:spPr>
            <a:xfrm>
              <a:off x="6490612" y="691326"/>
              <a:ext cx="4669192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smtClean="0">
                  <a:solidFill>
                    <a:srgbClr val="002060"/>
                  </a:solidFill>
                  <a:cs typeface="+mn-ea"/>
                  <a:sym typeface="+mn-lt"/>
                </a:rPr>
                <a:t>姓名：</a:t>
              </a:r>
              <a:r>
                <a:rPr lang="en-US" altLang="zh-CN" sz="5400" smtClean="0">
                  <a:solidFill>
                    <a:srgbClr val="002060"/>
                  </a:solidFill>
                  <a:cs typeface="+mn-ea"/>
                  <a:sym typeface="+mn-lt"/>
                </a:rPr>
                <a:t>XXX</a:t>
              </a:r>
              <a:endParaRPr lang="en-US" altLang="zh-CN" sz="5400" smtClean="0">
                <a:solidFill>
                  <a:srgbClr val="002060"/>
                </a:solidFill>
                <a:cs typeface="+mn-ea"/>
                <a:sym typeface="+mn-lt"/>
              </a:endParaRPr>
            </a:p>
            <a:p>
              <a:endParaRPr lang="en-US" altLang="zh-CN" sz="5400">
                <a:solidFill>
                  <a:srgbClr val="002060"/>
                </a:solidFill>
                <a:cs typeface="+mn-ea"/>
                <a:sym typeface="+mn-lt"/>
              </a:endParaRPr>
            </a:p>
            <a:p>
              <a:r>
                <a:rPr lang="zh-CN" altLang="en-US" sz="5400" smtClean="0">
                  <a:solidFill>
                    <a:srgbClr val="002060"/>
                  </a:solidFill>
                  <a:cs typeface="+mn-ea"/>
                  <a:sym typeface="+mn-lt"/>
                </a:rPr>
                <a:t>班级：三年级一班</a:t>
              </a:r>
              <a:endParaRPr lang="en-US" altLang="zh-CN" sz="5400" smtClean="0">
                <a:solidFill>
                  <a:srgbClr val="002060"/>
                </a:solidFill>
                <a:cs typeface="+mn-ea"/>
                <a:sym typeface="+mn-lt"/>
              </a:endParaRPr>
            </a:p>
            <a:p>
              <a:endParaRPr lang="en-US" altLang="zh-CN" sz="5400">
                <a:solidFill>
                  <a:srgbClr val="002060"/>
                </a:solidFill>
                <a:cs typeface="+mn-ea"/>
                <a:sym typeface="+mn-lt"/>
              </a:endParaRPr>
            </a:p>
            <a:p>
              <a:r>
                <a:rPr lang="zh-CN" altLang="en-US" sz="5400" smtClean="0">
                  <a:solidFill>
                    <a:srgbClr val="002060"/>
                  </a:solidFill>
                  <a:cs typeface="+mn-ea"/>
                  <a:sym typeface="+mn-lt"/>
                </a:rPr>
                <a:t>特长：钢琴</a:t>
              </a:r>
              <a:endParaRPr lang="zh-CN" altLang="en-US" sz="540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76227" y="1426294"/>
              <a:ext cx="20437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smtClean="0">
                  <a:solidFill>
                    <a:schemeClr val="accent6"/>
                  </a:solidFill>
                  <a:cs typeface="+mn-ea"/>
                  <a:sym typeface="+mn-lt"/>
                </a:rPr>
                <a:t>Name</a:t>
              </a:r>
              <a:endParaRPr lang="zh-CN" altLang="en-US" sz="44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490613" y="2930703"/>
              <a:ext cx="4547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smtClean="0">
                  <a:solidFill>
                    <a:schemeClr val="accent6"/>
                  </a:solidFill>
                  <a:cs typeface="+mn-ea"/>
                  <a:sym typeface="+mn-lt"/>
                </a:rPr>
                <a:t>Class    </a:t>
              </a:r>
              <a:endParaRPr lang="zh-CN" altLang="en-US" sz="44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90613" y="4616083"/>
              <a:ext cx="35520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err="1" smtClean="0">
                  <a:solidFill>
                    <a:schemeClr val="accent6"/>
                  </a:solidFill>
                  <a:cs typeface="+mn-ea"/>
                  <a:sym typeface="+mn-lt"/>
                </a:rPr>
                <a:t>Speciality</a:t>
              </a:r>
              <a:endParaRPr lang="zh-CN" altLang="en-US" sz="44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78412" y="4161"/>
            <a:ext cx="5831594" cy="1431161"/>
            <a:chOff x="6385270" y="313481"/>
            <a:chExt cx="5831594" cy="1431161"/>
          </a:xfrm>
        </p:grpSpPr>
        <p:sp>
          <p:nvSpPr>
            <p:cNvPr id="10" name="文本框 9"/>
            <p:cNvSpPr txBox="1"/>
            <p:nvPr/>
          </p:nvSpPr>
          <p:spPr>
            <a:xfrm>
              <a:off x="6385270" y="313481"/>
              <a:ext cx="446948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smtClean="0">
                  <a:solidFill>
                    <a:srgbClr val="002060"/>
                  </a:solidFill>
                  <a:cs typeface="+mn-ea"/>
                  <a:sym typeface="+mn-lt"/>
                </a:rPr>
                <a:t>关于我</a:t>
              </a:r>
              <a:endParaRPr lang="zh-CN" altLang="en-US" sz="660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562824" y="1098311"/>
              <a:ext cx="5654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smtClean="0">
                  <a:solidFill>
                    <a:schemeClr val="accent6"/>
                  </a:solidFill>
                  <a:cs typeface="+mn-ea"/>
                  <a:sym typeface="+mn-lt"/>
                </a:rPr>
                <a:t>About me</a:t>
              </a:r>
              <a:endParaRPr lang="zh-CN" altLang="en-US" sz="36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Click="0" advTm="3000" p14:dur="1250">
        <p15:prstTrans prst="airplan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23327" y="642265"/>
            <a:ext cx="121783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mtClean="0">
                <a:solidFill>
                  <a:srgbClr val="002060"/>
                </a:solidFill>
                <a:cs typeface="+mn-ea"/>
                <a:sym typeface="+mn-lt"/>
              </a:rPr>
              <a:t>我的理想是</a:t>
            </a:r>
            <a:endParaRPr lang="en-US" altLang="zh-CN" sz="6600" smtClean="0">
              <a:solidFill>
                <a:srgbClr val="002060"/>
              </a:solidFill>
              <a:cs typeface="+mn-ea"/>
              <a:sym typeface="+mn-lt"/>
            </a:endParaRPr>
          </a:p>
          <a:p>
            <a:r>
              <a:rPr lang="zh-CN" altLang="en-US" sz="6600" smtClean="0">
                <a:solidFill>
                  <a:srgbClr val="002060"/>
                </a:solidFill>
                <a:cs typeface="+mn-ea"/>
                <a:sym typeface="+mn-lt"/>
              </a:rPr>
              <a:t>成为一名</a:t>
            </a:r>
            <a:endParaRPr lang="en-US" altLang="zh-CN" sz="6600" smtClean="0">
              <a:solidFill>
                <a:srgbClr val="002060"/>
              </a:solidFill>
              <a:cs typeface="+mn-ea"/>
              <a:sym typeface="+mn-lt"/>
            </a:endParaRPr>
          </a:p>
          <a:p>
            <a:r>
              <a:rPr lang="zh-CN" altLang="en-US" sz="6600" smtClean="0">
                <a:solidFill>
                  <a:srgbClr val="002060"/>
                </a:solidFill>
                <a:cs typeface="+mn-ea"/>
                <a:sym typeface="+mn-lt"/>
              </a:rPr>
              <a:t>科学家！</a:t>
            </a:r>
            <a:endParaRPr lang="zh-CN" altLang="en-US" sz="6600">
              <a:solidFill>
                <a:srgbClr val="00206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3000" p14:dur="3250">
        <p15:prstTrans prst="origami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9731" y="2870368"/>
            <a:ext cx="3858045" cy="582857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8489" y="96522"/>
            <a:ext cx="5831594" cy="1431161"/>
            <a:chOff x="258489" y="96522"/>
            <a:chExt cx="5831594" cy="1431161"/>
          </a:xfrm>
        </p:grpSpPr>
        <p:sp>
          <p:nvSpPr>
            <p:cNvPr id="8" name="文本框 7"/>
            <p:cNvSpPr txBox="1"/>
            <p:nvPr/>
          </p:nvSpPr>
          <p:spPr>
            <a:xfrm>
              <a:off x="258489" y="96522"/>
              <a:ext cx="446948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smtClean="0">
                  <a:solidFill>
                    <a:srgbClr val="002060"/>
                  </a:solidFill>
                  <a:cs typeface="+mn-ea"/>
                  <a:sym typeface="+mn-lt"/>
                </a:rPr>
                <a:t>我的爱好</a:t>
              </a:r>
              <a:endParaRPr lang="zh-CN" altLang="en-US" sz="660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6043" y="881352"/>
              <a:ext cx="5654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smtClean="0">
                  <a:solidFill>
                    <a:schemeClr val="accent6"/>
                  </a:solidFill>
                  <a:cs typeface="+mn-ea"/>
                  <a:sym typeface="+mn-lt"/>
                </a:rPr>
                <a:t>What I am in to</a:t>
              </a:r>
              <a:endParaRPr lang="zh-CN" altLang="en-US" sz="36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886">
            <a:off x="558387" y="2146813"/>
            <a:ext cx="4755310" cy="3561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217">
            <a:off x="5681117" y="766917"/>
            <a:ext cx="3884573" cy="5826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Click="0" advTm="3000" p14:dur="125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2682093" y="416118"/>
            <a:ext cx="6044657" cy="1587166"/>
            <a:chOff x="2682093" y="416118"/>
            <a:chExt cx="6044657" cy="1587166"/>
          </a:xfrm>
        </p:grpSpPr>
        <p:sp>
          <p:nvSpPr>
            <p:cNvPr id="2" name="文本框 1"/>
            <p:cNvSpPr txBox="1"/>
            <p:nvPr/>
          </p:nvSpPr>
          <p:spPr>
            <a:xfrm>
              <a:off x="2682093" y="416118"/>
              <a:ext cx="60446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smtClean="0">
                  <a:solidFill>
                    <a:srgbClr val="002060"/>
                  </a:solidFill>
                  <a:cs typeface="+mn-ea"/>
                  <a:sym typeface="+mn-lt"/>
                </a:rPr>
                <a:t>我的获奖记录</a:t>
              </a:r>
              <a:endParaRPr lang="zh-CN" altLang="en-US" sz="660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859647" y="1356953"/>
              <a:ext cx="5654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accent6"/>
                  </a:solidFill>
                  <a:cs typeface="+mn-ea"/>
                  <a:sym typeface="+mn-lt"/>
                </a:rPr>
                <a:t>My </a:t>
              </a:r>
              <a:r>
                <a:rPr lang="en-US" altLang="zh-CN" sz="3600" smtClean="0">
                  <a:solidFill>
                    <a:schemeClr val="accent6"/>
                  </a:solidFill>
                  <a:cs typeface="+mn-ea"/>
                  <a:sym typeface="+mn-lt"/>
                </a:rPr>
                <a:t>Achievement</a:t>
              </a:r>
              <a:endParaRPr lang="zh-CN" altLang="en-US" sz="36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54603" y="5529655"/>
            <a:ext cx="2229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002060"/>
                </a:solidFill>
                <a:cs typeface="+mn-ea"/>
                <a:sym typeface="+mn-lt"/>
              </a:rPr>
              <a:t>一等奖</a:t>
            </a:r>
            <a:endParaRPr lang="zh-CN" altLang="en-US" sz="440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76693" y="5529655"/>
            <a:ext cx="2229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002060"/>
                </a:solidFill>
                <a:cs typeface="+mn-ea"/>
                <a:sym typeface="+mn-lt"/>
              </a:rPr>
              <a:t>一等奖</a:t>
            </a:r>
            <a:endParaRPr lang="zh-CN" altLang="en-US" sz="440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13687" y="5529655"/>
            <a:ext cx="2229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002060"/>
                </a:solidFill>
                <a:cs typeface="+mn-ea"/>
                <a:sym typeface="+mn-lt"/>
              </a:rPr>
              <a:t>一等奖</a:t>
            </a:r>
            <a:endParaRPr lang="zh-CN" altLang="en-US" sz="440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7250" y="2326448"/>
            <a:ext cx="2724037" cy="2724037"/>
          </a:xfrm>
          <a:prstGeom prst="ellipse">
            <a:avLst/>
          </a:prstGeom>
          <a:blipFill dpi="0" rotWithShape="1"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22000" y="2326448"/>
            <a:ext cx="2724037" cy="2724037"/>
          </a:xfrm>
          <a:prstGeom prst="ellipse">
            <a:avLst/>
          </a:prstGeom>
          <a:blipFill dpi="0" rotWithShape="1">
            <a:blip r:embed="rId4"/>
            <a:tile tx="-1270000" ty="-127000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266334" y="2326448"/>
            <a:ext cx="2724037" cy="2724037"/>
          </a:xfrm>
          <a:prstGeom prst="ellipse">
            <a:avLst/>
          </a:prstGeom>
          <a:blipFill dpi="0" rotWithShape="1"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6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63612" y="526675"/>
            <a:ext cx="60964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smtClean="0">
                <a:solidFill>
                  <a:srgbClr val="002060"/>
                </a:solidFill>
                <a:cs typeface="+mn-ea"/>
                <a:sym typeface="+mn-lt"/>
              </a:rPr>
              <a:t>我的</a:t>
            </a:r>
            <a:endParaRPr lang="en-US" altLang="zh-CN" sz="9600" smtClean="0">
              <a:solidFill>
                <a:srgbClr val="002060"/>
              </a:solidFill>
              <a:cs typeface="+mn-ea"/>
              <a:sym typeface="+mn-lt"/>
            </a:endParaRPr>
          </a:p>
          <a:p>
            <a:r>
              <a:rPr lang="zh-CN" altLang="en-US" sz="9600" smtClean="0">
                <a:solidFill>
                  <a:srgbClr val="002060"/>
                </a:solidFill>
                <a:cs typeface="+mn-ea"/>
                <a:sym typeface="+mn-lt"/>
              </a:rPr>
              <a:t>日常生活</a:t>
            </a:r>
            <a:endParaRPr lang="zh-CN" altLang="en-US" sz="9600">
              <a:solidFill>
                <a:srgbClr val="00206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3000" p14:dur="1250">
        <p15:prstTrans prst="airplan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946">
            <a:off x="674915" y="1039587"/>
            <a:ext cx="2963091" cy="4444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616">
            <a:off x="3687138" y="623833"/>
            <a:ext cx="3868495" cy="5802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506">
            <a:off x="7853675" y="1836413"/>
            <a:ext cx="2963091" cy="4444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327155" y="213120"/>
            <a:ext cx="4469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mtClean="0">
                <a:solidFill>
                  <a:srgbClr val="002060"/>
                </a:solidFill>
                <a:cs typeface="+mn-ea"/>
                <a:sym typeface="+mn-lt"/>
              </a:rPr>
              <a:t>输入标题</a:t>
            </a:r>
            <a:endParaRPr lang="zh-CN" altLang="en-US" sz="6600">
              <a:solidFill>
                <a:srgbClr val="00206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3000" p14:dur="125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26155" y="126034"/>
            <a:ext cx="4469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mtClean="0">
                <a:solidFill>
                  <a:srgbClr val="002060"/>
                </a:solidFill>
                <a:cs typeface="+mn-ea"/>
                <a:sym typeface="+mn-lt"/>
              </a:rPr>
              <a:t>输入标题</a:t>
            </a:r>
            <a:endParaRPr lang="zh-CN" altLang="en-US" sz="660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032">
            <a:off x="511412" y="1545774"/>
            <a:ext cx="6976539" cy="4430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872">
            <a:off x="6449964" y="808006"/>
            <a:ext cx="5171189" cy="3447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7978812" y="5013720"/>
            <a:ext cx="446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mtClean="0">
                <a:solidFill>
                  <a:srgbClr val="002060"/>
                </a:solidFill>
                <a:cs typeface="+mn-ea"/>
                <a:sym typeface="+mn-lt"/>
              </a:rPr>
              <a:t>这里输入文字，</a:t>
            </a:r>
            <a:endParaRPr lang="en-US" altLang="zh-CN" sz="4400" smtClean="0">
              <a:solidFill>
                <a:srgbClr val="002060"/>
              </a:solidFill>
              <a:cs typeface="+mn-ea"/>
              <a:sym typeface="+mn-lt"/>
            </a:endParaRPr>
          </a:p>
          <a:p>
            <a:r>
              <a:rPr lang="zh-CN" altLang="en-US" sz="4400" smtClean="0">
                <a:solidFill>
                  <a:srgbClr val="002060"/>
                </a:solidFill>
                <a:cs typeface="+mn-ea"/>
                <a:sym typeface="+mn-lt"/>
              </a:rPr>
              <a:t>直接编辑即可。</a:t>
            </a:r>
            <a:endParaRPr lang="zh-CN" altLang="en-US" sz="4400">
              <a:solidFill>
                <a:srgbClr val="00206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3000" p14:dur="3250">
        <p15:prstTrans prst="origami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8327155" y="213120"/>
            <a:ext cx="4469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mtClean="0">
                <a:solidFill>
                  <a:srgbClr val="002060"/>
                </a:solidFill>
                <a:cs typeface="+mn-ea"/>
                <a:sym typeface="+mn-lt"/>
              </a:rPr>
              <a:t>输入标题</a:t>
            </a:r>
            <a:endParaRPr lang="zh-CN" altLang="en-US" sz="660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940">
            <a:off x="435428" y="547688"/>
            <a:ext cx="6146927" cy="4078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961">
            <a:off x="6211494" y="1708046"/>
            <a:ext cx="4801447" cy="4615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274147" y="5130750"/>
            <a:ext cx="446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mtClean="0">
                <a:solidFill>
                  <a:srgbClr val="002060"/>
                </a:solidFill>
                <a:cs typeface="+mn-ea"/>
                <a:sym typeface="+mn-lt"/>
              </a:rPr>
              <a:t>这里输入文字，</a:t>
            </a:r>
            <a:endParaRPr lang="en-US" altLang="zh-CN" sz="4400" smtClean="0">
              <a:solidFill>
                <a:srgbClr val="002060"/>
              </a:solidFill>
              <a:cs typeface="+mn-ea"/>
              <a:sym typeface="+mn-lt"/>
            </a:endParaRPr>
          </a:p>
          <a:p>
            <a:r>
              <a:rPr lang="zh-CN" altLang="en-US" sz="4400" smtClean="0">
                <a:solidFill>
                  <a:srgbClr val="002060"/>
                </a:solidFill>
                <a:cs typeface="+mn-ea"/>
                <a:sym typeface="+mn-lt"/>
              </a:rPr>
              <a:t>直接编辑即可。</a:t>
            </a:r>
            <a:endParaRPr lang="zh-CN" altLang="en-US" sz="4400">
              <a:solidFill>
                <a:srgbClr val="00206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3000" p14:dur="1250">
        <p15:prstTrans prst="airplan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蓝绿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p">
      <a:majorFont>
        <a:latin typeface="AR TianniuB5 Bold"/>
        <a:ea typeface="AR TianniuB5 Bold"/>
        <a:cs typeface="Arial"/>
      </a:majorFont>
      <a:minorFont>
        <a:latin typeface="AR TianniuB5 Bold"/>
        <a:ea typeface="AR TianniuB5 Bold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52</Paragraphs>
  <Slides>13</Slides>
  <Notes>13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2">
      <vt:lpstr>Arial</vt:lpstr>
      <vt:lpstr>AR TianniuB5 Bold</vt:lpstr>
      <vt:lpstr>Calibri Light</vt:lpstr>
      <vt:lpstr>Calibri</vt:lpstr>
      <vt:lpstr>微软雅黑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22</cp:revision>
  <dcterms:created xsi:type="dcterms:W3CDTF">2017-07-13T09:04:00Z</dcterms:created>
  <dcterms:modified xsi:type="dcterms:W3CDTF">2023-05-08T05:40:40Z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